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8"/>
  </p:notesMasterIdLst>
  <p:sldIdLst>
    <p:sldId id="256" r:id="rId2"/>
    <p:sldId id="258" r:id="rId3"/>
    <p:sldId id="281" r:id="rId4"/>
    <p:sldId id="284" r:id="rId5"/>
    <p:sldId id="288" r:id="rId6"/>
    <p:sldId id="285" r:id="rId7"/>
    <p:sldId id="286" r:id="rId8"/>
    <p:sldId id="287" r:id="rId9"/>
    <p:sldId id="289" r:id="rId10"/>
    <p:sldId id="2007577610" r:id="rId11"/>
    <p:sldId id="2007577614" r:id="rId12"/>
    <p:sldId id="2007577615" r:id="rId13"/>
    <p:sldId id="2007577616" r:id="rId14"/>
    <p:sldId id="2007577617" r:id="rId15"/>
    <p:sldId id="2007577627" r:id="rId16"/>
    <p:sldId id="2007577635" r:id="rId17"/>
    <p:sldId id="2007577636" r:id="rId18"/>
    <p:sldId id="283" r:id="rId19"/>
    <p:sldId id="2007577637" r:id="rId20"/>
    <p:sldId id="2007577638" r:id="rId21"/>
    <p:sldId id="267" r:id="rId22"/>
    <p:sldId id="2007577661" r:id="rId23"/>
    <p:sldId id="2007577662" r:id="rId24"/>
    <p:sldId id="2007577663" r:id="rId25"/>
    <p:sldId id="2007577664" r:id="rId26"/>
    <p:sldId id="2007577665" r:id="rId27"/>
  </p:sldIdLst>
  <p:sldSz cx="18288000" cy="10287000"/>
  <p:notesSz cx="6858000" cy="9144000"/>
  <p:embeddedFontLst>
    <p:embeddedFont>
      <p:font typeface="Century Gothic" panose="020B0502020202020204" pitchFamily="34" charset="0"/>
      <p:regular r:id="rId29"/>
      <p:bold r:id="rId30"/>
      <p:italic r:id="rId31"/>
      <p:boldItalic r:id="rId32"/>
    </p:embeddedFont>
    <p:embeddedFont>
      <p:font typeface="Paytone One" panose="020B0604020202020204" charset="0"/>
      <p:regular r:id="rId33"/>
    </p:embeddedFont>
    <p:embeddedFont>
      <p:font typeface="Wingdings 3" panose="05040102010807070707" pitchFamily="18" charset="2"/>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snapToGrid="0">
      <p:cViewPr varScale="1">
        <p:scale>
          <a:sx n="39" d="100"/>
          <a:sy n="39" d="100"/>
        </p:scale>
        <p:origin x="109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3.5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5.85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6.7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48.4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3.5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5.85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6.7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48.4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5.85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6.7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48.4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3.5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5.85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6.7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48.43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8T08:15:23.50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99f3750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2199f3750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30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24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16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67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01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10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88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5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835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4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fad32d4c2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fad32d4c2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075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5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555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74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66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86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4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47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48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40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78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2365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52577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60211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Click to 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9885986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882269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30993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80506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4836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5704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0" y="294602"/>
            <a:ext cx="18288000" cy="9624150"/>
            <a:chOff x="0" y="147300"/>
            <a:chExt cx="9144000" cy="4812075"/>
          </a:xfrm>
        </p:grpSpPr>
        <p:cxnSp>
          <p:nvCxnSpPr>
            <p:cNvPr id="68" name="Google Shape;68;p4"/>
            <p:cNvCxnSpPr/>
            <p:nvPr/>
          </p:nvCxnSpPr>
          <p:spPr>
            <a:xfrm>
              <a:off x="0" y="1473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69" name="Google Shape;69;p4"/>
            <p:cNvCxnSpPr/>
            <p:nvPr/>
          </p:nvCxnSpPr>
          <p:spPr>
            <a:xfrm>
              <a:off x="0" y="6819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0" name="Google Shape;70;p4"/>
            <p:cNvCxnSpPr/>
            <p:nvPr/>
          </p:nvCxnSpPr>
          <p:spPr>
            <a:xfrm>
              <a:off x="0" y="12166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1" name="Google Shape;71;p4"/>
            <p:cNvCxnSpPr/>
            <p:nvPr/>
          </p:nvCxnSpPr>
          <p:spPr>
            <a:xfrm>
              <a:off x="0" y="17513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2" name="Google Shape;72;p4"/>
            <p:cNvCxnSpPr/>
            <p:nvPr/>
          </p:nvCxnSpPr>
          <p:spPr>
            <a:xfrm>
              <a:off x="0" y="22860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3" name="Google Shape;73;p4"/>
            <p:cNvCxnSpPr/>
            <p:nvPr/>
          </p:nvCxnSpPr>
          <p:spPr>
            <a:xfrm>
              <a:off x="0" y="282067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4" name="Google Shape;74;p4"/>
            <p:cNvCxnSpPr/>
            <p:nvPr/>
          </p:nvCxnSpPr>
          <p:spPr>
            <a:xfrm>
              <a:off x="0" y="335535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5" name="Google Shape;75;p4"/>
            <p:cNvCxnSpPr/>
            <p:nvPr/>
          </p:nvCxnSpPr>
          <p:spPr>
            <a:xfrm>
              <a:off x="0" y="3890025"/>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6" name="Google Shape;76;p4"/>
            <p:cNvCxnSpPr/>
            <p:nvPr/>
          </p:nvCxnSpPr>
          <p:spPr>
            <a:xfrm>
              <a:off x="0" y="4424700"/>
              <a:ext cx="9144000" cy="0"/>
            </a:xfrm>
            <a:prstGeom prst="straightConnector1">
              <a:avLst/>
            </a:prstGeom>
            <a:noFill/>
            <a:ln w="19050" cap="flat" cmpd="sng">
              <a:solidFill>
                <a:srgbClr val="F7607D"/>
              </a:solidFill>
              <a:prstDash val="solid"/>
              <a:round/>
              <a:headEnd type="none" w="med" len="med"/>
              <a:tailEnd type="none" w="med" len="med"/>
            </a:ln>
          </p:spPr>
        </p:cxnSp>
        <p:cxnSp>
          <p:nvCxnSpPr>
            <p:cNvPr id="77" name="Google Shape;77;p4"/>
            <p:cNvCxnSpPr/>
            <p:nvPr/>
          </p:nvCxnSpPr>
          <p:spPr>
            <a:xfrm>
              <a:off x="0" y="4959375"/>
              <a:ext cx="9144000" cy="0"/>
            </a:xfrm>
            <a:prstGeom prst="straightConnector1">
              <a:avLst/>
            </a:prstGeom>
            <a:noFill/>
            <a:ln w="19050" cap="flat" cmpd="sng">
              <a:solidFill>
                <a:srgbClr val="F7607D"/>
              </a:solidFill>
              <a:prstDash val="solid"/>
              <a:round/>
              <a:headEnd type="none" w="med" len="med"/>
              <a:tailEnd type="none" w="med" len="med"/>
            </a:ln>
          </p:spPr>
        </p:cxnSp>
      </p:grpSp>
      <p:sp>
        <p:nvSpPr>
          <p:cNvPr id="78" name="Google Shape;78;p4"/>
          <p:cNvSpPr/>
          <p:nvPr/>
        </p:nvSpPr>
        <p:spPr>
          <a:xfrm rot="5400000" flipH="1">
            <a:off x="4640000" y="-3180950"/>
            <a:ext cx="9016800" cy="16517400"/>
          </a:xfrm>
          <a:prstGeom prst="round2SameRect">
            <a:avLst>
              <a:gd name="adj1" fmla="val 6483"/>
              <a:gd name="adj2" fmla="val 0"/>
            </a:avLst>
          </a:prstGeom>
          <a:solidFill>
            <a:srgbClr val="FFE9DC"/>
          </a:solidFill>
          <a:ln>
            <a:noFill/>
          </a:ln>
          <a:effectLst>
            <a:outerShdw blurRad="142875" dist="104775" dir="2160000" algn="bl" rotWithShape="0">
              <a:srgbClr val="512651">
                <a:alpha val="3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9" name="Google Shape;79;p4"/>
          <p:cNvSpPr txBox="1">
            <a:spLocks noGrp="1"/>
          </p:cNvSpPr>
          <p:nvPr>
            <p:ph type="body" idx="1"/>
          </p:nvPr>
        </p:nvSpPr>
        <p:spPr>
          <a:xfrm>
            <a:off x="1440000" y="2304950"/>
            <a:ext cx="15408000" cy="6832800"/>
          </a:xfrm>
          <a:prstGeom prst="rect">
            <a:avLst/>
          </a:prstGeom>
        </p:spPr>
        <p:txBody>
          <a:bodyPr spcFirstLastPara="1" wrap="square" lIns="91425" tIns="91425" rIns="91425" bIns="91425" anchor="t" anchorCtr="0">
            <a:noAutofit/>
          </a:bodyPr>
          <a:lstStyle>
            <a:lvl1pPr marL="914378" lvl="0" indent="-634985" rtl="0">
              <a:spcBef>
                <a:spcPts val="0"/>
              </a:spcBef>
              <a:spcAft>
                <a:spcPts val="0"/>
              </a:spcAft>
              <a:buClr>
                <a:schemeClr val="accent4"/>
              </a:buClr>
              <a:buSzPts val="1400"/>
              <a:buAutoNum type="arabicPeriod"/>
              <a:defRPr sz="2599">
                <a:solidFill>
                  <a:schemeClr val="accent4"/>
                </a:solidFill>
              </a:defRPr>
            </a:lvl1pPr>
            <a:lvl2pPr marL="1828755" lvl="1" indent="-634985" rtl="0">
              <a:lnSpc>
                <a:spcPct val="100000"/>
              </a:lnSpc>
              <a:spcBef>
                <a:spcPts val="0"/>
              </a:spcBef>
              <a:spcAft>
                <a:spcPts val="0"/>
              </a:spcAft>
              <a:buClr>
                <a:schemeClr val="accent4"/>
              </a:buClr>
              <a:buSzPts val="1400"/>
              <a:buAutoNum type="alphaLcPeriod"/>
              <a:defRPr>
                <a:solidFill>
                  <a:schemeClr val="accent4"/>
                </a:solidFill>
              </a:defRPr>
            </a:lvl2pPr>
            <a:lvl3pPr marL="2743131" lvl="2" indent="-634985" rtl="0">
              <a:lnSpc>
                <a:spcPct val="100000"/>
              </a:lnSpc>
              <a:spcBef>
                <a:spcPts val="0"/>
              </a:spcBef>
              <a:spcAft>
                <a:spcPts val="0"/>
              </a:spcAft>
              <a:buClr>
                <a:schemeClr val="accent4"/>
              </a:buClr>
              <a:buSzPts val="1400"/>
              <a:buAutoNum type="romanLcPeriod"/>
              <a:defRPr>
                <a:solidFill>
                  <a:schemeClr val="accent4"/>
                </a:solidFill>
              </a:defRPr>
            </a:lvl3pPr>
            <a:lvl4pPr marL="3657509" lvl="3" indent="-634985" rtl="0">
              <a:lnSpc>
                <a:spcPct val="100000"/>
              </a:lnSpc>
              <a:spcBef>
                <a:spcPts val="0"/>
              </a:spcBef>
              <a:spcAft>
                <a:spcPts val="0"/>
              </a:spcAft>
              <a:buClr>
                <a:schemeClr val="accent4"/>
              </a:buClr>
              <a:buSzPts val="1400"/>
              <a:buAutoNum type="arabicPeriod"/>
              <a:defRPr>
                <a:solidFill>
                  <a:schemeClr val="accent4"/>
                </a:solidFill>
              </a:defRPr>
            </a:lvl4pPr>
            <a:lvl5pPr marL="4571886" lvl="4" indent="-634985" rtl="0">
              <a:lnSpc>
                <a:spcPct val="100000"/>
              </a:lnSpc>
              <a:spcBef>
                <a:spcPts val="0"/>
              </a:spcBef>
              <a:spcAft>
                <a:spcPts val="0"/>
              </a:spcAft>
              <a:buClr>
                <a:schemeClr val="accent4"/>
              </a:buClr>
              <a:buSzPts val="1400"/>
              <a:buAutoNum type="alphaLcPeriod"/>
              <a:defRPr>
                <a:solidFill>
                  <a:schemeClr val="accent4"/>
                </a:solidFill>
              </a:defRPr>
            </a:lvl5pPr>
            <a:lvl6pPr marL="5486264" lvl="5" indent="-634985" rtl="0">
              <a:lnSpc>
                <a:spcPct val="100000"/>
              </a:lnSpc>
              <a:spcBef>
                <a:spcPts val="0"/>
              </a:spcBef>
              <a:spcAft>
                <a:spcPts val="0"/>
              </a:spcAft>
              <a:buClr>
                <a:schemeClr val="accent4"/>
              </a:buClr>
              <a:buSzPts val="1400"/>
              <a:buAutoNum type="romanLcPeriod"/>
              <a:defRPr>
                <a:solidFill>
                  <a:schemeClr val="accent4"/>
                </a:solidFill>
              </a:defRPr>
            </a:lvl6pPr>
            <a:lvl7pPr marL="6400640" lvl="6" indent="-634985" rtl="0">
              <a:lnSpc>
                <a:spcPct val="100000"/>
              </a:lnSpc>
              <a:spcBef>
                <a:spcPts val="0"/>
              </a:spcBef>
              <a:spcAft>
                <a:spcPts val="0"/>
              </a:spcAft>
              <a:buClr>
                <a:schemeClr val="accent4"/>
              </a:buClr>
              <a:buSzPts val="1400"/>
              <a:buAutoNum type="arabicPeriod"/>
              <a:defRPr>
                <a:solidFill>
                  <a:schemeClr val="accent4"/>
                </a:solidFill>
              </a:defRPr>
            </a:lvl7pPr>
            <a:lvl8pPr marL="7315017" lvl="7" indent="-634985" rtl="0">
              <a:lnSpc>
                <a:spcPct val="100000"/>
              </a:lnSpc>
              <a:spcBef>
                <a:spcPts val="0"/>
              </a:spcBef>
              <a:spcAft>
                <a:spcPts val="0"/>
              </a:spcAft>
              <a:buClr>
                <a:schemeClr val="accent4"/>
              </a:buClr>
              <a:buSzPts val="1400"/>
              <a:buAutoNum type="alphaLcPeriod"/>
              <a:defRPr>
                <a:solidFill>
                  <a:schemeClr val="accent4"/>
                </a:solidFill>
              </a:defRPr>
            </a:lvl8pPr>
            <a:lvl9pPr marL="8229395" lvl="8" indent="-634985" rtl="0">
              <a:lnSpc>
                <a:spcPct val="100000"/>
              </a:lnSpc>
              <a:spcBef>
                <a:spcPts val="0"/>
              </a:spcBef>
              <a:spcAft>
                <a:spcPts val="0"/>
              </a:spcAft>
              <a:buClr>
                <a:schemeClr val="accent4"/>
              </a:buClr>
              <a:buSzPts val="1400"/>
              <a:buAutoNum type="romanLcPeriod"/>
              <a:defRPr>
                <a:solidFill>
                  <a:schemeClr val="accent4"/>
                </a:solidFill>
              </a:defRPr>
            </a:lvl9pPr>
          </a:lstStyle>
          <a:p>
            <a:endParaRPr/>
          </a:p>
        </p:txBody>
      </p:sp>
      <p:sp>
        <p:nvSpPr>
          <p:cNvPr id="80" name="Google Shape;80;p4"/>
          <p:cNvSpPr/>
          <p:nvPr/>
        </p:nvSpPr>
        <p:spPr>
          <a:xfrm>
            <a:off x="1373384" y="6911194"/>
            <a:ext cx="836522" cy="825608"/>
          </a:xfrm>
          <a:custGeom>
            <a:avLst/>
            <a:gdLst/>
            <a:ahLst/>
            <a:cxnLst/>
            <a:rect l="l" t="t" r="r" b="b"/>
            <a:pathLst>
              <a:path w="3944" h="3893" extrusionOk="0">
                <a:moveTo>
                  <a:pt x="1797" y="1"/>
                </a:moveTo>
                <a:lnTo>
                  <a:pt x="1592" y="1582"/>
                </a:lnTo>
                <a:lnTo>
                  <a:pt x="0" y="2013"/>
                </a:lnTo>
                <a:lnTo>
                  <a:pt x="1335" y="2352"/>
                </a:lnTo>
                <a:lnTo>
                  <a:pt x="1202" y="3893"/>
                </a:lnTo>
                <a:lnTo>
                  <a:pt x="1972" y="2609"/>
                </a:lnTo>
                <a:lnTo>
                  <a:pt x="3040" y="3595"/>
                </a:lnTo>
                <a:lnTo>
                  <a:pt x="2701" y="2188"/>
                </a:lnTo>
                <a:lnTo>
                  <a:pt x="3944" y="1325"/>
                </a:lnTo>
                <a:lnTo>
                  <a:pt x="2362" y="1500"/>
                </a:lnTo>
                <a:lnTo>
                  <a:pt x="1797" y="1"/>
                </a:lnTo>
                <a:close/>
              </a:path>
            </a:pathLst>
          </a:custGeom>
          <a:solidFill>
            <a:srgbClr val="BD6EEB"/>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1" name="Google Shape;81;p4"/>
          <p:cNvSpPr/>
          <p:nvPr/>
        </p:nvSpPr>
        <p:spPr>
          <a:xfrm>
            <a:off x="16708201" y="5766799"/>
            <a:ext cx="299168" cy="301952"/>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A9D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2" name="Google Shape;82;p4"/>
          <p:cNvSpPr/>
          <p:nvPr/>
        </p:nvSpPr>
        <p:spPr>
          <a:xfrm>
            <a:off x="1280602" y="3404423"/>
            <a:ext cx="299168" cy="301952"/>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FB289"/>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3" name="Google Shape;83;p4"/>
          <p:cNvSpPr/>
          <p:nvPr/>
        </p:nvSpPr>
        <p:spPr>
          <a:xfrm>
            <a:off x="15195677" y="8835799"/>
            <a:ext cx="299168" cy="301952"/>
          </a:xfrm>
          <a:custGeom>
            <a:avLst/>
            <a:gdLst/>
            <a:ahLst/>
            <a:cxnLst/>
            <a:rect l="l" t="t" r="r" b="b"/>
            <a:pathLst>
              <a:path w="4406" h="4447" extrusionOk="0">
                <a:moveTo>
                  <a:pt x="2219" y="1"/>
                </a:moveTo>
                <a:cubicBezTo>
                  <a:pt x="976" y="1"/>
                  <a:pt x="0" y="1027"/>
                  <a:pt x="0" y="2219"/>
                </a:cubicBezTo>
                <a:cubicBezTo>
                  <a:pt x="0" y="3461"/>
                  <a:pt x="976" y="4447"/>
                  <a:pt x="2219" y="4447"/>
                </a:cubicBezTo>
                <a:cubicBezTo>
                  <a:pt x="3420" y="4447"/>
                  <a:pt x="4406" y="3461"/>
                  <a:pt x="4406" y="2219"/>
                </a:cubicBezTo>
                <a:cubicBezTo>
                  <a:pt x="4406" y="1027"/>
                  <a:pt x="3420" y="1"/>
                  <a:pt x="2219" y="1"/>
                </a:cubicBezTo>
                <a:close/>
              </a:path>
            </a:pathLst>
          </a:custGeom>
          <a:solidFill>
            <a:srgbClr val="F7607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4" name="Google Shape;84;p4"/>
          <p:cNvSpPr txBox="1">
            <a:spLocks noGrp="1"/>
          </p:cNvSpPr>
          <p:nvPr>
            <p:ph type="title"/>
          </p:nvPr>
        </p:nvSpPr>
        <p:spPr>
          <a:xfrm>
            <a:off x="1430201" y="790200"/>
            <a:ext cx="137556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4"/>
          <p:cNvSpPr/>
          <p:nvPr/>
        </p:nvSpPr>
        <p:spPr>
          <a:xfrm>
            <a:off x="889700" y="2003250"/>
            <a:ext cx="16517400" cy="132600"/>
          </a:xfrm>
          <a:prstGeom prst="rect">
            <a:avLst/>
          </a:prstGeom>
          <a:solidFill>
            <a:srgbClr val="7182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781998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523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641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775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4728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vi-VN"/>
          </a:p>
        </p:txBody>
      </p:sp>
      <p:sp>
        <p:nvSpPr>
          <p:cNvPr id="5" name="Footer Placeholder 3"/>
          <p:cNvSpPr>
            <a:spLocks noGrp="1"/>
          </p:cNvSpPr>
          <p:nvPr>
            <p:ph type="ftr" sz="quarter" idx="11"/>
          </p:nvPr>
        </p:nvSpPr>
        <p:spPr/>
        <p:txBody>
          <a:bodyPr/>
          <a:lstStyle/>
          <a:p>
            <a:endParaRPr lang="vi-VN"/>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497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vi-VN"/>
          </a:p>
        </p:txBody>
      </p:sp>
      <p:sp>
        <p:nvSpPr>
          <p:cNvPr id="5" name="Footer Placeholder 2"/>
          <p:cNvSpPr>
            <a:spLocks noGrp="1"/>
          </p:cNvSpPr>
          <p:nvPr>
            <p:ph type="ftr" sz="quarter" idx="11"/>
          </p:nvPr>
        </p:nvSpPr>
        <p:spPr/>
        <p:txBody>
          <a:bodyPr/>
          <a:lstStyle/>
          <a:p>
            <a:endParaRPr lang="vi-VN"/>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530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vi-VN"/>
          </a:p>
        </p:txBody>
      </p:sp>
      <p:sp>
        <p:nvSpPr>
          <p:cNvPr id="5" name="Footer Placeholder 5"/>
          <p:cNvSpPr>
            <a:spLocks noGrp="1"/>
          </p:cNvSpPr>
          <p:nvPr>
            <p:ph type="ftr" sz="quarter" idx="11"/>
          </p:nvPr>
        </p:nvSpPr>
        <p:spPr/>
        <p:txBody>
          <a:bodyPr/>
          <a:lstStyle/>
          <a:p>
            <a:endParaRPr lang="vi-VN"/>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4352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74218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rgbClr val="9D93B1"/>
            </a:gs>
          </a:gsLst>
          <a:path path="circle">
            <a:fillToRect l="100000" t="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endParaRPr lang="vi-VN"/>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vi-VN"/>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8431739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9" r:id="rId18"/>
  </p:sldLayoutIdLst>
  <p:hf sldNum="0" hdr="0" ftr="0" dt="0"/>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0.png"/><Relationship Id="rId7" Type="http://schemas.openxmlformats.org/officeDocument/2006/relationships/image" Target="../media/image3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32.png"/><Relationship Id="rId10" Type="http://schemas.openxmlformats.org/officeDocument/2006/relationships/customXml" Target="../ink/ink4.xml"/><Relationship Id="rId4" Type="http://schemas.openxmlformats.org/officeDocument/2006/relationships/image" Target="../media/image31.png"/><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0.png"/><Relationship Id="rId7" Type="http://schemas.openxmlformats.org/officeDocument/2006/relationships/image" Target="../media/image3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32.png"/><Relationship Id="rId10" Type="http://schemas.openxmlformats.org/officeDocument/2006/relationships/customXml" Target="../ink/ink8.xml"/><Relationship Id="rId4" Type="http://schemas.openxmlformats.org/officeDocument/2006/relationships/image" Target="../media/image31.png"/><Relationship Id="rId9" Type="http://schemas.openxmlformats.org/officeDocument/2006/relationships/customXml" Target="../ink/ink7.xml"/></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30.png"/><Relationship Id="rId7" Type="http://schemas.openxmlformats.org/officeDocument/2006/relationships/image" Target="../media/image320.png"/><Relationship Id="rId2" Type="http://schemas.openxmlformats.org/officeDocument/2006/relationships/notesSlide" Target="../notesSlides/notesSlide13.xml"/><Relationship Id="rId1" Type="http://schemas.openxmlformats.org/officeDocument/2006/relationships/slideLayout" Target="../slideLayouts/slideLayout7.xml"/><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customXml" Target="../ink/ink11.xml"/></Relationships>
</file>

<file path=ppt/slides/_rels/slide14.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30.png"/><Relationship Id="rId7" Type="http://schemas.openxmlformats.org/officeDocument/2006/relationships/image" Target="../media/image320.png"/><Relationship Id="rId2" Type="http://schemas.openxmlformats.org/officeDocument/2006/relationships/notesSlide" Target="../notesSlides/notesSlide14.xml"/><Relationship Id="rId1" Type="http://schemas.openxmlformats.org/officeDocument/2006/relationships/slideLayout" Target="../slideLayouts/slideLayout7.xml"/><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customXml" Target="../ink/ink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371565" y="265452"/>
            <a:ext cx="17544985" cy="9647661"/>
            <a:chOff x="0" y="-28575"/>
            <a:chExt cx="4620871" cy="2540931"/>
          </a:xfrm>
        </p:grpSpPr>
        <p:sp>
          <p:nvSpPr>
            <p:cNvPr id="85" name="Google Shape;85;p13"/>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86" name="Google Shape;86;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87" name="Google Shape;87;p13"/>
          <p:cNvGrpSpPr/>
          <p:nvPr/>
        </p:nvGrpSpPr>
        <p:grpSpPr>
          <a:xfrm>
            <a:off x="435576" y="327080"/>
            <a:ext cx="17416961" cy="9524406"/>
            <a:chOff x="0" y="-28575"/>
            <a:chExt cx="4587153" cy="2508469"/>
          </a:xfrm>
        </p:grpSpPr>
        <p:sp>
          <p:nvSpPr>
            <p:cNvPr id="88" name="Google Shape;88;p13"/>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89" name="Google Shape;89;p13"/>
            <p:cNvSpPr txBox="1"/>
            <p:nvPr/>
          </p:nvSpPr>
          <p:spPr>
            <a:xfrm>
              <a:off x="0" y="-28575"/>
              <a:ext cx="8127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90" name="Google Shape;90;p13"/>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91" name="Google Shape;91;p13"/>
          <p:cNvGrpSpPr/>
          <p:nvPr/>
        </p:nvGrpSpPr>
        <p:grpSpPr>
          <a:xfrm>
            <a:off x="716692" y="2024711"/>
            <a:ext cx="15339965" cy="4509141"/>
            <a:chOff x="-1395187" y="9525"/>
            <a:chExt cx="20453287" cy="6012188"/>
          </a:xfrm>
        </p:grpSpPr>
        <p:sp>
          <p:nvSpPr>
            <p:cNvPr id="92" name="Google Shape;92;p13"/>
            <p:cNvSpPr txBox="1"/>
            <p:nvPr/>
          </p:nvSpPr>
          <p:spPr>
            <a:xfrm>
              <a:off x="-1395187" y="2610437"/>
              <a:ext cx="20453287" cy="3411276"/>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en-US" sz="13971" i="0" u="none" strike="noStrike" cap="none" dirty="0" err="1">
                  <a:solidFill>
                    <a:srgbClr val="FF0000"/>
                  </a:solidFill>
                  <a:latin typeface="Paytone One"/>
                  <a:ea typeface="Paytone One"/>
                  <a:cs typeface="Paytone One"/>
                  <a:sym typeface="Paytone One"/>
                </a:rPr>
                <a:t>TRÊN</a:t>
              </a:r>
              <a:r>
                <a:rPr lang="en-US" sz="13971" i="0" u="none" strike="noStrike" cap="none" dirty="0">
                  <a:solidFill>
                    <a:srgbClr val="FF0000"/>
                  </a:solidFill>
                  <a:latin typeface="Paytone One"/>
                  <a:ea typeface="Paytone One"/>
                  <a:cs typeface="Paytone One"/>
                  <a:sym typeface="Paytone One"/>
                </a:rPr>
                <a:t> </a:t>
              </a:r>
              <a:r>
                <a:rPr lang="en-US" sz="13971" i="0" u="none" strike="noStrike" cap="none" dirty="0" err="1">
                  <a:solidFill>
                    <a:srgbClr val="FF0000"/>
                  </a:solidFill>
                  <a:latin typeface="Paytone One"/>
                  <a:ea typeface="Paytone One"/>
                  <a:cs typeface="Paytone One"/>
                  <a:sym typeface="Paytone One"/>
                </a:rPr>
                <a:t>SÂN</a:t>
              </a:r>
              <a:r>
                <a:rPr lang="en-US" sz="13971" i="0" u="none" strike="noStrike" cap="none" dirty="0">
                  <a:solidFill>
                    <a:srgbClr val="FF0000"/>
                  </a:solidFill>
                  <a:latin typeface="Paytone One"/>
                  <a:ea typeface="Paytone One"/>
                  <a:cs typeface="Paytone One"/>
                  <a:sym typeface="Paytone One"/>
                </a:rPr>
                <a:t> </a:t>
              </a:r>
              <a:r>
                <a:rPr lang="en-US" sz="13971" i="0" u="none" strike="noStrike" cap="none" dirty="0" err="1">
                  <a:solidFill>
                    <a:srgbClr val="FF0000"/>
                  </a:solidFill>
                  <a:latin typeface="Paytone One"/>
                  <a:ea typeface="Paytone One"/>
                  <a:cs typeface="Paytone One"/>
                  <a:sym typeface="Paytone One"/>
                </a:rPr>
                <a:t>KHẤU</a:t>
              </a:r>
              <a:endParaRPr dirty="0">
                <a:solidFill>
                  <a:srgbClr val="FF0000"/>
                </a:solidFill>
              </a:endParaRPr>
            </a:p>
          </p:txBody>
        </p:sp>
        <p:sp>
          <p:nvSpPr>
            <p:cNvPr id="93" name="Google Shape;93;p13"/>
            <p:cNvSpPr txBox="1"/>
            <p:nvPr/>
          </p:nvSpPr>
          <p:spPr>
            <a:xfrm>
              <a:off x="-900916" y="9525"/>
              <a:ext cx="15039820" cy="3411276"/>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en-US" sz="13971" i="0" u="none" strike="noStrike" cap="none" dirty="0" err="1">
                  <a:solidFill>
                    <a:srgbClr val="FF0000"/>
                  </a:solidFill>
                  <a:latin typeface="Paytone One"/>
                  <a:ea typeface="Paytone One"/>
                  <a:cs typeface="Paytone One"/>
                  <a:sym typeface="Paytone One"/>
                </a:rPr>
                <a:t>TIẾNG</a:t>
              </a:r>
              <a:r>
                <a:rPr lang="en-US" sz="13971" i="0" u="none" strike="noStrike" cap="none" dirty="0">
                  <a:solidFill>
                    <a:srgbClr val="000000"/>
                  </a:solidFill>
                  <a:latin typeface="Paytone One"/>
                  <a:ea typeface="Paytone One"/>
                  <a:cs typeface="Paytone One"/>
                  <a:sym typeface="Paytone One"/>
                </a:rPr>
                <a:t> </a:t>
              </a:r>
              <a:r>
                <a:rPr lang="en-US" sz="13971" i="0" u="none" strike="noStrike" cap="none" dirty="0" err="1">
                  <a:solidFill>
                    <a:srgbClr val="FF0000"/>
                  </a:solidFill>
                  <a:latin typeface="Paytone One"/>
                  <a:ea typeface="Paytone One"/>
                  <a:cs typeface="Paytone One"/>
                  <a:sym typeface="Paytone One"/>
                </a:rPr>
                <a:t>CƯỜI</a:t>
              </a:r>
              <a:endParaRPr dirty="0">
                <a:solidFill>
                  <a:srgbClr val="FF0000"/>
                </a:solidFill>
              </a:endParaRPr>
            </a:p>
          </p:txBody>
        </p:sp>
      </p:grpSp>
      <p:grpSp>
        <p:nvGrpSpPr>
          <p:cNvPr id="94" name="Google Shape;94;p13"/>
          <p:cNvGrpSpPr/>
          <p:nvPr/>
        </p:nvGrpSpPr>
        <p:grpSpPr>
          <a:xfrm>
            <a:off x="435463" y="464632"/>
            <a:ext cx="6187420" cy="1131865"/>
            <a:chOff x="0" y="0"/>
            <a:chExt cx="7904426" cy="970066"/>
          </a:xfrm>
        </p:grpSpPr>
        <p:sp>
          <p:nvSpPr>
            <p:cNvPr id="95" name="Google Shape;95;p13"/>
            <p:cNvSpPr/>
            <p:nvPr/>
          </p:nvSpPr>
          <p:spPr>
            <a:xfrm>
              <a:off x="0" y="0"/>
              <a:ext cx="7904426" cy="970066"/>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p:nvPr/>
          </p:nvSpPr>
          <p:spPr>
            <a:xfrm>
              <a:off x="579076" y="163258"/>
              <a:ext cx="6746401" cy="707976"/>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en-US" sz="4400" i="0" u="none" strike="noStrike" cap="none" dirty="0" err="1">
                  <a:solidFill>
                    <a:schemeClr val="accent2">
                      <a:lumMod val="75000"/>
                    </a:schemeClr>
                  </a:solidFill>
                  <a:latin typeface="Paytone One"/>
                  <a:ea typeface="Paytone One"/>
                  <a:cs typeface="Paytone One"/>
                  <a:sym typeface="Paytone One"/>
                </a:rPr>
                <a:t>BÀI</a:t>
              </a:r>
              <a:r>
                <a:rPr lang="en-US" sz="4400" i="0" u="none" strike="noStrike" cap="none" dirty="0">
                  <a:solidFill>
                    <a:schemeClr val="accent2">
                      <a:lumMod val="75000"/>
                    </a:schemeClr>
                  </a:solidFill>
                  <a:latin typeface="Paytone One"/>
                  <a:ea typeface="Paytone One"/>
                  <a:cs typeface="Paytone One"/>
                  <a:sym typeface="Paytone One"/>
                </a:rPr>
                <a:t> 5</a:t>
              </a:r>
              <a:endParaRPr sz="2400" dirty="0">
                <a:solidFill>
                  <a:schemeClr val="accent2">
                    <a:lumMod val="75000"/>
                  </a:schemeClr>
                </a:solidFill>
              </a:endParaRPr>
            </a:p>
          </p:txBody>
        </p:sp>
      </p:grpSp>
      <p:pic>
        <p:nvPicPr>
          <p:cNvPr id="97" name="Google Shape;97;p13"/>
          <p:cNvPicPr preferRelativeResize="0"/>
          <p:nvPr/>
        </p:nvPicPr>
        <p:blipFill rotWithShape="1">
          <a:blip r:embed="rId4">
            <a:alphaModFix/>
          </a:blip>
          <a:srcRect l="34595" t="11995" r="52026" b="68625"/>
          <a:stretch/>
        </p:blipFill>
        <p:spPr>
          <a:xfrm>
            <a:off x="2959644" y="6535719"/>
            <a:ext cx="1879877" cy="1531726"/>
          </a:xfrm>
          <a:prstGeom prst="rect">
            <a:avLst/>
          </a:prstGeom>
          <a:noFill/>
          <a:ln>
            <a:noFill/>
          </a:ln>
        </p:spPr>
      </p:pic>
      <p:pic>
        <p:nvPicPr>
          <p:cNvPr id="98" name="Google Shape;98;p13"/>
          <p:cNvPicPr preferRelativeResize="0"/>
          <p:nvPr/>
        </p:nvPicPr>
        <p:blipFill rotWithShape="1">
          <a:blip r:embed="rId4">
            <a:alphaModFix/>
          </a:blip>
          <a:srcRect l="55552" t="11995" r="30322" b="68625"/>
          <a:stretch/>
        </p:blipFill>
        <p:spPr>
          <a:xfrm>
            <a:off x="13291425" y="6535725"/>
            <a:ext cx="1984925" cy="1531726"/>
          </a:xfrm>
          <a:prstGeom prst="rect">
            <a:avLst/>
          </a:prstGeom>
          <a:noFill/>
          <a:ln>
            <a:noFill/>
          </a:ln>
        </p:spPr>
      </p:pic>
      <p:pic>
        <p:nvPicPr>
          <p:cNvPr id="99" name="Google Shape;99;p13"/>
          <p:cNvPicPr preferRelativeResize="0"/>
          <p:nvPr/>
        </p:nvPicPr>
        <p:blipFill rotWithShape="1">
          <a:blip r:embed="rId4">
            <a:alphaModFix/>
          </a:blip>
          <a:srcRect l="15507" t="35995" r="15507"/>
          <a:stretch/>
        </p:blipFill>
        <p:spPr>
          <a:xfrm>
            <a:off x="3754507" y="5345517"/>
            <a:ext cx="9693974" cy="5059025"/>
          </a:xfrm>
          <a:prstGeom prst="rect">
            <a:avLst/>
          </a:prstGeom>
          <a:noFill/>
          <a:ln>
            <a:noFill/>
          </a:ln>
        </p:spPr>
      </p:pic>
      <p:sp>
        <p:nvSpPr>
          <p:cNvPr id="2" name="Freeform 13">
            <a:extLst>
              <a:ext uri="{FF2B5EF4-FFF2-40B4-BE49-F238E27FC236}">
                <a16:creationId xmlns:a16="http://schemas.microsoft.com/office/drawing/2014/main" id="{0965CA63-0BC1-BE60-51AC-78BAA3B278B9}"/>
              </a:ext>
            </a:extLst>
          </p:cNvPr>
          <p:cNvSpPr/>
          <p:nvPr/>
        </p:nvSpPr>
        <p:spPr>
          <a:xfrm>
            <a:off x="15430801" y="3303939"/>
            <a:ext cx="2267285" cy="5973773"/>
          </a:xfrm>
          <a:custGeom>
            <a:avLst/>
            <a:gdLst/>
            <a:ahLst/>
            <a:cxnLst/>
            <a:rect l="l" t="t" r="r" b="b"/>
            <a:pathLst>
              <a:path w="3493292" h="6946065">
                <a:moveTo>
                  <a:pt x="0" y="0"/>
                </a:moveTo>
                <a:lnTo>
                  <a:pt x="3493292" y="0"/>
                </a:lnTo>
                <a:lnTo>
                  <a:pt x="3493292" y="6946066"/>
                </a:lnTo>
                <a:lnTo>
                  <a:pt x="0" y="6946066"/>
                </a:lnTo>
                <a:lnTo>
                  <a:pt x="0" y="0"/>
                </a:lnTo>
                <a:close/>
              </a:path>
            </a:pathLst>
          </a:custGeom>
          <a:blipFill>
            <a:blip r:embed="rId5"/>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2770188" y="744218"/>
            <a:ext cx="13755600" cy="1145400"/>
          </a:xfrm>
          <a:prstGeom prst="rect">
            <a:avLst/>
          </a:prstGeom>
        </p:spPr>
        <p:txBody>
          <a:bodyPr spcFirstLastPara="1" vert="horz" wrap="square" lIns="182850" tIns="182850" rIns="182850" bIns="182850" rtlCol="0" anchor="ctr" anchorCtr="0">
            <a:noAutofit/>
          </a:bodyPr>
          <a:lstStyle/>
          <a:p>
            <a:r>
              <a:rPr lang="en-US" sz="6000" b="1" dirty="0" err="1">
                <a:solidFill>
                  <a:srgbClr val="0070C0"/>
                </a:solidFill>
                <a:latin typeface="Times New Roman" panose="02020603050405020304" pitchFamily="18" charset="0"/>
                <a:ea typeface="Arial" panose="020B0604020202020204" pitchFamily="34" charset="0"/>
              </a:rPr>
              <a:t>Nhiệm</a:t>
            </a:r>
            <a:r>
              <a:rPr lang="en-US" sz="6000" b="1" dirty="0">
                <a:solidFill>
                  <a:srgbClr val="0070C0"/>
                </a:solidFill>
                <a:latin typeface="Times New Roman" panose="02020603050405020304" pitchFamily="18" charset="0"/>
                <a:ea typeface="Arial" panose="020B0604020202020204" pitchFamily="34" charset="0"/>
              </a:rPr>
              <a:t> </a:t>
            </a:r>
            <a:r>
              <a:rPr lang="en-US" sz="6000" b="1" dirty="0" err="1">
                <a:solidFill>
                  <a:srgbClr val="0070C0"/>
                </a:solidFill>
                <a:latin typeface="Times New Roman" panose="02020603050405020304" pitchFamily="18" charset="0"/>
                <a:ea typeface="Arial" panose="020B0604020202020204" pitchFamily="34" charset="0"/>
              </a:rPr>
              <a:t>vụ</a:t>
            </a:r>
            <a:r>
              <a:rPr lang="en-US" sz="6000" b="1" dirty="0">
                <a:solidFill>
                  <a:srgbClr val="0070C0"/>
                </a:solidFill>
                <a:latin typeface="Times New Roman" panose="02020603050405020304" pitchFamily="18" charset="0"/>
                <a:ea typeface="Arial" panose="020B0604020202020204" pitchFamily="34" charset="0"/>
              </a:rPr>
              <a:t> </a:t>
            </a:r>
            <a:r>
              <a:rPr lang="en-US" sz="6000" b="1" dirty="0">
                <a:solidFill>
                  <a:srgbClr val="0070C0"/>
                </a:solidFill>
                <a:effectLst/>
                <a:latin typeface="Times New Roman" panose="02020603050405020304" pitchFamily="18" charset="0"/>
                <a:ea typeface="Arial" panose="020B0604020202020204" pitchFamily="34" charset="0"/>
              </a:rPr>
              <a:t>1</a:t>
            </a:r>
            <a:endParaRPr b="1" dirty="0">
              <a:solidFill>
                <a:srgbClr val="0070C0"/>
              </a:solidFill>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5195581" y="769910"/>
            <a:ext cx="2453687" cy="2453687"/>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5975101" y="8686800"/>
            <a:ext cx="2099826" cy="1459827"/>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1289" name="组合 5">
            <a:extLst>
              <a:ext uri="{FF2B5EF4-FFF2-40B4-BE49-F238E27FC236}">
                <a16:creationId xmlns:a16="http://schemas.microsoft.com/office/drawing/2014/main" id="{C4DE8E68-925F-F5FC-0E83-3522E61B42C2}"/>
              </a:ext>
            </a:extLst>
          </p:cNvPr>
          <p:cNvGrpSpPr>
            <a:grpSpLocks/>
          </p:cNvGrpSpPr>
          <p:nvPr/>
        </p:nvGrpSpPr>
        <p:grpSpPr bwMode="auto">
          <a:xfrm>
            <a:off x="8715803" y="1949336"/>
            <a:ext cx="7856663" cy="6332109"/>
            <a:chOff x="5664" y="1974"/>
            <a:chExt cx="8641" cy="6853"/>
          </a:xfrm>
        </p:grpSpPr>
        <p:pic>
          <p:nvPicPr>
            <p:cNvPr id="1290" name="图片 3">
              <a:extLst>
                <a:ext uri="{FF2B5EF4-FFF2-40B4-BE49-F238E27FC236}">
                  <a16:creationId xmlns:a16="http://schemas.microsoft.com/office/drawing/2014/main" id="{6708A221-F59A-450F-3068-9CC2D121DD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 name="文本框 4">
              <a:extLst>
                <a:ext uri="{FF2B5EF4-FFF2-40B4-BE49-F238E27FC236}">
                  <a16:creationId xmlns:a16="http://schemas.microsoft.com/office/drawing/2014/main" id="{65C9FAB5-019B-EEB0-6294-C38A061D122D}"/>
                </a:ext>
              </a:extLst>
            </p:cNvPr>
            <p:cNvSpPr txBox="1"/>
            <p:nvPr/>
          </p:nvSpPr>
          <p:spPr>
            <a:xfrm>
              <a:off x="6289" y="3309"/>
              <a:ext cx="7359" cy="409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8585" marR="13335" indent="422910" algn="just">
                <a:spcAft>
                  <a:spcPts val="360"/>
                </a:spcAft>
              </a:pPr>
              <a:r>
                <a:rPr lang="vi-VN" sz="4800" dirty="0">
                  <a:solidFill>
                    <a:srgbClr val="181717"/>
                  </a:solidFill>
                  <a:latin typeface="Times New Roman" panose="02020603050405020304" pitchFamily="18" charset="0"/>
                  <a:ea typeface="Times New Roman" panose="02020603050405020304" pitchFamily="18" charset="0"/>
                </a:rPr>
                <a:t>HS</a:t>
              </a:r>
              <a:r>
                <a:rPr lang="en-US" sz="4800" dirty="0">
                  <a:solidFill>
                    <a:srgbClr val="181717"/>
                  </a:solidFill>
                  <a:latin typeface="Times New Roman" panose="02020603050405020304" pitchFamily="18" charset="0"/>
                  <a:ea typeface="Times New Roman" panose="02020603050405020304" pitchFamily="18" charset="0"/>
                </a:rPr>
                <a:t> </a:t>
              </a:r>
              <a:r>
                <a:rPr lang="en-US" sz="4800" dirty="0" err="1">
                  <a:solidFill>
                    <a:srgbClr val="181717"/>
                  </a:solidFill>
                  <a:latin typeface="Times New Roman" panose="02020603050405020304" pitchFamily="18" charset="0"/>
                  <a:ea typeface="Times New Roman" panose="02020603050405020304" pitchFamily="18" charset="0"/>
                </a:rPr>
                <a:t>chuẩn</a:t>
              </a:r>
              <a:r>
                <a:rPr lang="en-US" sz="4800" dirty="0">
                  <a:solidFill>
                    <a:srgbClr val="181717"/>
                  </a:solidFill>
                  <a:latin typeface="Times New Roman" panose="02020603050405020304" pitchFamily="18" charset="0"/>
                  <a:ea typeface="Times New Roman" panose="02020603050405020304" pitchFamily="18" charset="0"/>
                </a:rPr>
                <a:t> </a:t>
              </a:r>
              <a:r>
                <a:rPr lang="en-US" sz="4800" dirty="0" err="1">
                  <a:solidFill>
                    <a:srgbClr val="181717"/>
                  </a:solidFill>
                  <a:latin typeface="Times New Roman" panose="02020603050405020304" pitchFamily="18" charset="0"/>
                  <a:ea typeface="Times New Roman" panose="02020603050405020304" pitchFamily="18" charset="0"/>
                </a:rPr>
                <a:t>bị</a:t>
              </a:r>
              <a:r>
                <a:rPr lang="en-US" sz="4800" dirty="0">
                  <a:solidFill>
                    <a:srgbClr val="181717"/>
                  </a:solidFill>
                  <a:latin typeface="Times New Roman" panose="02020603050405020304" pitchFamily="18" charset="0"/>
                  <a:ea typeface="Times New Roman" panose="02020603050405020304" pitchFamily="18" charset="0"/>
                </a:rPr>
                <a:t> </a:t>
              </a:r>
              <a:r>
                <a:rPr lang="en-US" sz="4800" dirty="0" err="1">
                  <a:solidFill>
                    <a:srgbClr val="181717"/>
                  </a:solidFill>
                  <a:latin typeface="Times New Roman" panose="02020603050405020304" pitchFamily="18" charset="0"/>
                  <a:ea typeface="Times New Roman" panose="02020603050405020304" pitchFamily="18" charset="0"/>
                </a:rPr>
                <a:t>các</a:t>
              </a:r>
              <a:r>
                <a:rPr lang="en-US" sz="4800" dirty="0">
                  <a:solidFill>
                    <a:srgbClr val="181717"/>
                  </a:solidFill>
                  <a:latin typeface="Times New Roman" panose="02020603050405020304" pitchFamily="18" charset="0"/>
                  <a:ea typeface="Times New Roman" panose="02020603050405020304" pitchFamily="18" charset="0"/>
                </a:rPr>
                <a:t> </a:t>
              </a:r>
              <a:r>
                <a:rPr lang="vi-VN" sz="4800" dirty="0">
                  <a:solidFill>
                    <a:srgbClr val="181717"/>
                  </a:solidFill>
                  <a:latin typeface="Times New Roman" panose="02020603050405020304" pitchFamily="18" charset="0"/>
                  <a:ea typeface="Times New Roman" panose="02020603050405020304" pitchFamily="18" charset="0"/>
                </a:rPr>
                <a:t> </a:t>
              </a:r>
              <a:r>
                <a:rPr lang="vi-VN" sz="4800" dirty="0">
                  <a:effectLst/>
                  <a:latin typeface="Times New Roman" panose="02020603050405020304" pitchFamily="18" charset="0"/>
                  <a:ea typeface="Times New Roman" panose="02020603050405020304" pitchFamily="18" charset="0"/>
                </a:rPr>
                <a:t>câu 1, 2, 3,</a:t>
              </a:r>
              <a:r>
                <a:rPr lang="en-US" sz="4800" dirty="0">
                  <a:effectLst/>
                  <a:latin typeface="Times New Roman" panose="02020603050405020304" pitchFamily="18" charset="0"/>
                  <a:ea typeface="Times New Roman" panose="02020603050405020304" pitchFamily="18" charset="0"/>
                </a:rPr>
                <a:t> </a:t>
              </a:r>
              <a:r>
                <a:rPr lang="vi-VN" sz="4800" dirty="0">
                  <a:effectLst/>
                  <a:latin typeface="Times New Roman" panose="02020603050405020304" pitchFamily="18" charset="0"/>
                  <a:ea typeface="Times New Roman" panose="02020603050405020304" pitchFamily="18" charset="0"/>
                </a:rPr>
                <a:t>4,</a:t>
              </a:r>
              <a:r>
                <a:rPr lang="en-US" sz="4800" dirty="0">
                  <a:effectLst/>
                  <a:latin typeface="Times New Roman" panose="02020603050405020304" pitchFamily="18" charset="0"/>
                  <a:ea typeface="Times New Roman" panose="02020603050405020304" pitchFamily="18" charset="0"/>
                </a:rPr>
                <a:t> </a:t>
              </a:r>
              <a:r>
                <a:rPr lang="vi-VN" sz="4800" dirty="0">
                  <a:effectLst/>
                  <a:latin typeface="Times New Roman" panose="02020603050405020304" pitchFamily="18" charset="0"/>
                  <a:ea typeface="Times New Roman" panose="02020603050405020304" pitchFamily="18" charset="0"/>
                </a:rPr>
                <a:t>(SGK,</a:t>
              </a:r>
              <a:r>
                <a:rPr lang="en-US" sz="4800" dirty="0">
                  <a:effectLst/>
                  <a:latin typeface="Times New Roman" panose="02020603050405020304" pitchFamily="18" charset="0"/>
                  <a:ea typeface="Times New Roman" panose="02020603050405020304" pitchFamily="18" charset="0"/>
                </a:rPr>
                <a:t> </a:t>
              </a:r>
              <a:r>
                <a:rPr lang="vi-VN" sz="4800" dirty="0">
                  <a:effectLst/>
                  <a:latin typeface="Times New Roman" panose="02020603050405020304" pitchFamily="18" charset="0"/>
                  <a:ea typeface="Times New Roman" panose="02020603050405020304" pitchFamily="18" charset="0"/>
                </a:rPr>
                <a:t>tr.134, 135)</a:t>
              </a:r>
              <a:r>
                <a:rPr lang="vi-VN" sz="4800" dirty="0">
                  <a:solidFill>
                    <a:srgbClr val="181717"/>
                  </a:solidFill>
                  <a:latin typeface="Times New Roman" panose="02020603050405020304" pitchFamily="18" charset="0"/>
                  <a:ea typeface="Times New Roman" panose="02020603050405020304" pitchFamily="18" charset="0"/>
                </a:rPr>
                <a:t>, sau đó trình bày kết quả theo hình thức nhóm đôi (think – pair – share)</a:t>
              </a:r>
              <a:endParaRPr lang="en-US" sz="4800" dirty="0">
                <a:solidFill>
                  <a:srgbClr val="181717"/>
                </a:solidFill>
                <a:latin typeface="Times New Roman" panose="02020603050405020304" pitchFamily="18" charset="0"/>
                <a:ea typeface="Times New Roman" panose="02020603050405020304" pitchFamily="18" charset="0"/>
              </a:endParaRPr>
            </a:p>
          </p:txBody>
        </p:sp>
      </p:grpSp>
      <p:pic>
        <p:nvPicPr>
          <p:cNvPr id="1292" name="Picture 1291">
            <a:extLst>
              <a:ext uri="{FF2B5EF4-FFF2-40B4-BE49-F238E27FC236}">
                <a16:creationId xmlns:a16="http://schemas.microsoft.com/office/drawing/2014/main" id="{D5E3C08D-1413-6747-A98C-57D3C2FF4DF2}"/>
              </a:ext>
            </a:extLst>
          </p:cNvPr>
          <p:cNvPicPr>
            <a:picLocks noChangeAspect="1"/>
          </p:cNvPicPr>
          <p:nvPr/>
        </p:nvPicPr>
        <p:blipFill>
          <a:blip r:embed="rId4"/>
          <a:stretch>
            <a:fillRect/>
          </a:stretch>
        </p:blipFill>
        <p:spPr>
          <a:xfrm>
            <a:off x="-427912" y="3527758"/>
            <a:ext cx="8549999" cy="7217240"/>
          </a:xfrm>
          <a:prstGeom prst="rect">
            <a:avLst/>
          </a:prstGeom>
        </p:spPr>
      </p:pic>
    </p:spTree>
    <p:extLst>
      <p:ext uri="{BB962C8B-B14F-4D97-AF65-F5344CB8AC3E}">
        <p14:creationId xmlns:p14="http://schemas.microsoft.com/office/powerpoint/2010/main" val="4254078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barn(inVertical)">
                                      <p:cBhvr>
                                        <p:cTn id="7" dur="500"/>
                                        <p:tgtEl>
                                          <p:spTgt spid="1292"/>
                                        </p:tgtEl>
                                      </p:cBhvr>
                                    </p:animEffect>
                                  </p:childTnLst>
                                </p:cTn>
                              </p:par>
                              <p:par>
                                <p:cTn id="8" presetID="16" presetClass="entr" presetSubtype="21" fill="hold" nodeType="withEffect">
                                  <p:stCondLst>
                                    <p:cond delay="0"/>
                                  </p:stCondLst>
                                  <p:childTnLst>
                                    <p:set>
                                      <p:cBhvr>
                                        <p:cTn id="9" dur="1" fill="hold">
                                          <p:stCondLst>
                                            <p:cond delay="0"/>
                                          </p:stCondLst>
                                        </p:cTn>
                                        <p:tgtEl>
                                          <p:spTgt spid="1289"/>
                                        </p:tgtEl>
                                        <p:attrNameLst>
                                          <p:attrName>style.visibility</p:attrName>
                                        </p:attrNameLst>
                                      </p:cBhvr>
                                      <p:to>
                                        <p:strVal val="visible"/>
                                      </p:to>
                                    </p:set>
                                    <p:animEffect transition="in" filter="barn(inVertical)">
                                      <p:cBhvr>
                                        <p:cTn id="10" dur="500"/>
                                        <p:tgtEl>
                                          <p:spTgt spid="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blip>
          <a:stretch>
            <a:fillRect/>
          </a:stretch>
        </p:blipFill>
        <p:spPr>
          <a:xfrm>
            <a:off x="-1" y="-669570"/>
            <a:ext cx="18147703" cy="1095657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6258343" y="410668"/>
            <a:ext cx="1700347" cy="2205639"/>
          </a:xfrm>
          <a:prstGeom prst="rect">
            <a:avLst/>
          </a:prstGeom>
          <a:noFill/>
          <a:ln>
            <a:noFill/>
          </a:ln>
        </p:spPr>
      </p:pic>
      <p:sp>
        <p:nvSpPr>
          <p:cNvPr id="394" name="Google Shape;394;p23"/>
          <p:cNvSpPr txBox="1"/>
          <p:nvPr/>
        </p:nvSpPr>
        <p:spPr>
          <a:xfrm>
            <a:off x="3001232" y="-460929"/>
            <a:ext cx="12606056" cy="2644442"/>
          </a:xfrm>
          <a:prstGeom prst="rect">
            <a:avLst/>
          </a:prstGeom>
          <a:noFill/>
          <a:ln>
            <a:noFill/>
          </a:ln>
        </p:spPr>
        <p:txBody>
          <a:bodyPr spcFirstLastPara="1" wrap="square" lIns="0" tIns="0" rIns="0" bIns="0" anchor="t" anchorCtr="0">
            <a:spAutoFit/>
          </a:bodyPr>
          <a:lstStyle/>
          <a:p>
            <a:pPr algn="just">
              <a:tabLst>
                <a:tab pos="177800" algn="l"/>
              </a:tabLst>
            </a:pPr>
            <a:r>
              <a:rPr lang="en-US" sz="3200" b="1" i="0" u="none" strike="noStrike" cap="none" dirty="0">
                <a:solidFill>
                  <a:schemeClr val="accent1"/>
                </a:solidFill>
                <a:latin typeface="Times New Roman" panose="02020603050405020304" pitchFamily="18" charset="0"/>
                <a:ea typeface="Paytone One"/>
                <a:cs typeface="Times New Roman" panose="02020603050405020304" pitchFamily="18" charset="0"/>
                <a:sym typeface="Paytone One"/>
              </a:rPr>
              <a:t> </a:t>
            </a:r>
            <a:r>
              <a:rPr lang="vi-VN" sz="32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lang="vi-VN" sz="32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i="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1.</a:t>
            </a:r>
            <a:r>
              <a:rPr lang="vi-VN" sz="3200" b="1"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Tìm hiểu ngôn ngữ, xung đột, hành động, nhân vật, kết cấu, tình huống, thủ pháp trào phúng</a:t>
            </a:r>
            <a:r>
              <a:rPr lang="en-US" sz="3200" b="1"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3200" b="1"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3200" b="1"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i="1" dirty="0">
                <a:solidFill>
                  <a:schemeClr val="accent1"/>
                </a:solidFill>
                <a:latin typeface="Times New Roman" panose="02020603050405020304" pitchFamily="18" charset="0"/>
                <a:cs typeface="Times New Roman" panose="02020603050405020304" pitchFamily="18" charset="0"/>
              </a:rPr>
              <a:t>1.1 </a:t>
            </a:r>
            <a:r>
              <a:rPr lang="en-US" sz="3200" b="1" i="1" dirty="0" err="1">
                <a:solidFill>
                  <a:schemeClr val="accent1"/>
                </a:solidFill>
                <a:latin typeface="Times New Roman" panose="02020603050405020304" pitchFamily="18" charset="0"/>
                <a:cs typeface="Times New Roman" panose="02020603050405020304" pitchFamily="18" charset="0"/>
              </a:rPr>
              <a:t>Các</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sự</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kiện</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chính</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và</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tình</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huống</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hài</a:t>
            </a:r>
            <a:r>
              <a:rPr lang="en-US" sz="3200" b="1" i="1" dirty="0">
                <a:solidFill>
                  <a:schemeClr val="accent1"/>
                </a:solidFill>
                <a:latin typeface="Times New Roman" panose="02020603050405020304" pitchFamily="18" charset="0"/>
                <a:cs typeface="Times New Roman" panose="02020603050405020304" pitchFamily="18" charset="0"/>
              </a:rPr>
              <a:t> </a:t>
            </a:r>
            <a:r>
              <a:rPr lang="en-US" sz="3200" b="1" i="1" dirty="0" err="1">
                <a:solidFill>
                  <a:schemeClr val="accent1"/>
                </a:solidFill>
                <a:latin typeface="Times New Roman" panose="02020603050405020304" pitchFamily="18" charset="0"/>
                <a:cs typeface="Times New Roman" panose="02020603050405020304" pitchFamily="18" charset="0"/>
              </a:rPr>
              <a:t>kịch</a:t>
            </a:r>
            <a:endParaRPr lang="vi-VN" sz="32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rtl="0">
              <a:lnSpc>
                <a:spcPct val="137000"/>
              </a:lnSpc>
              <a:spcBef>
                <a:spcPts val="0"/>
              </a:spcBef>
              <a:spcAft>
                <a:spcPts val="0"/>
              </a:spcAft>
              <a:buNone/>
            </a:pPr>
            <a:endParaRPr sz="32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3965C27-31EF-42A0-C099-7C3AE1D48952}"/>
              </a:ext>
            </a:extLst>
          </p:cNvPr>
          <p:cNvGraphicFramePr>
            <a:graphicFrameLocks noGrp="1"/>
          </p:cNvGraphicFramePr>
          <p:nvPr>
            <p:extLst>
              <p:ext uri="{D42A27DB-BD31-4B8C-83A1-F6EECF244321}">
                <p14:modId xmlns:p14="http://schemas.microsoft.com/office/powerpoint/2010/main" val="1904453055"/>
              </p:ext>
            </p:extLst>
          </p:nvPr>
        </p:nvGraphicFramePr>
        <p:xfrm>
          <a:off x="227354" y="2779347"/>
          <a:ext cx="17876820" cy="7288689"/>
        </p:xfrm>
        <a:graphic>
          <a:graphicData uri="http://schemas.openxmlformats.org/drawingml/2006/table">
            <a:tbl>
              <a:tblPr firstRow="1" firstCol="1" bandRow="1">
                <a:tableStyleId>{1462727C-7D43-4EB4-A6E7-983327922AB2}</a:tableStyleId>
              </a:tblPr>
              <a:tblGrid>
                <a:gridCol w="8620581">
                  <a:extLst>
                    <a:ext uri="{9D8B030D-6E8A-4147-A177-3AD203B41FA5}">
                      <a16:colId xmlns:a16="http://schemas.microsoft.com/office/drawing/2014/main" val="1439344726"/>
                    </a:ext>
                  </a:extLst>
                </a:gridCol>
                <a:gridCol w="9256239">
                  <a:extLst>
                    <a:ext uri="{9D8B030D-6E8A-4147-A177-3AD203B41FA5}">
                      <a16:colId xmlns:a16="http://schemas.microsoft.com/office/drawing/2014/main" val="743482919"/>
                    </a:ext>
                  </a:extLst>
                </a:gridCol>
              </a:tblGrid>
              <a:tr h="465820">
                <a:tc gridSpan="2">
                  <a:txBody>
                    <a:bodyPr/>
                    <a:lstStyle/>
                    <a:p>
                      <a:pPr algn="ctr">
                        <a:lnSpc>
                          <a:spcPct val="107000"/>
                        </a:lnSpc>
                      </a:pPr>
                      <a:r>
                        <a:rPr lang="vi-VN" sz="3200" b="1" dirty="0">
                          <a:solidFill>
                            <a:schemeClr val="bg1"/>
                          </a:solidFill>
                          <a:effectLst/>
                          <a:latin typeface="+mj-lt"/>
                        </a:rPr>
                        <a:t>                    PHIẾU HỌC TẬP</a:t>
                      </a:r>
                      <a:r>
                        <a:rPr lang="en-US" sz="3200" b="1" dirty="0">
                          <a:solidFill>
                            <a:schemeClr val="bg1"/>
                          </a:solidFill>
                          <a:effectLst/>
                          <a:latin typeface="+mj-lt"/>
                        </a:rPr>
                        <a:t> </a:t>
                      </a:r>
                      <a:r>
                        <a:rPr lang="en-US" sz="3200" b="1" dirty="0" err="1">
                          <a:solidFill>
                            <a:schemeClr val="bg1"/>
                          </a:solidFill>
                          <a:effectLst/>
                          <a:latin typeface="+mj-lt"/>
                        </a:rPr>
                        <a:t>SỐ</a:t>
                      </a:r>
                      <a:r>
                        <a:rPr lang="en-US" sz="3200" b="1" dirty="0">
                          <a:solidFill>
                            <a:schemeClr val="bg1"/>
                          </a:solidFill>
                          <a:effectLst/>
                          <a:latin typeface="+mj-lt"/>
                        </a:rPr>
                        <a:t> 1 </a:t>
                      </a:r>
                      <a:endParaRPr lang="vi-VN" sz="32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hMerge="1">
                  <a:txBody>
                    <a:bodyPr/>
                    <a:lstStyle/>
                    <a:p>
                      <a:endParaRPr lang="vi-VN"/>
                    </a:p>
                  </a:txBody>
                  <a:tcPr/>
                </a:tc>
                <a:extLst>
                  <a:ext uri="{0D108BD9-81ED-4DB2-BD59-A6C34878D82A}">
                    <a16:rowId xmlns:a16="http://schemas.microsoft.com/office/drawing/2014/main" val="1424668768"/>
                  </a:ext>
                </a:extLst>
              </a:tr>
              <a:tr h="458226">
                <a:tc>
                  <a:txBody>
                    <a:bodyPr/>
                    <a:lstStyle/>
                    <a:p>
                      <a:pPr algn="ctr">
                        <a:lnSpc>
                          <a:spcPct val="107000"/>
                        </a:lnSpc>
                      </a:pPr>
                      <a:r>
                        <a:rPr lang="vi-VN" sz="3200" b="1" dirty="0">
                          <a:solidFill>
                            <a:schemeClr val="bg1"/>
                          </a:solidFill>
                          <a:effectLst/>
                          <a:latin typeface="+mj-lt"/>
                        </a:rPr>
                        <a:t>Các sự kiện chính </a:t>
                      </a:r>
                      <a:endParaRPr lang="vi-VN" sz="32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pPr>
                      <a:r>
                        <a:rPr lang="vi-VN" sz="3200" b="1" dirty="0">
                          <a:solidFill>
                            <a:schemeClr val="bg1"/>
                          </a:solidFill>
                          <a:effectLst/>
                          <a:latin typeface="+mj-lt"/>
                        </a:rPr>
                        <a:t>Tình huống hài kịch</a:t>
                      </a:r>
                      <a:endParaRPr lang="vi-VN" sz="32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557246733"/>
                  </a:ext>
                </a:extLst>
              </a:tr>
              <a:tr h="6307296">
                <a:tc>
                  <a:txBody>
                    <a:bodyPr/>
                    <a:lstStyle/>
                    <a:p>
                      <a:pPr indent="457200" algn="just">
                        <a:lnSpc>
                          <a:spcPct val="107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nhầm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Khle-xta-kốp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hiếu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nhầm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Khle-xta-kốp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xa bay”.</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r>
                        <a:rPr lang="vi-VN" sz="3200" b="1" dirty="0">
                          <a:solidFill>
                            <a:schemeClr val="bg1"/>
                          </a:solidFill>
                          <a:effectLst/>
                          <a:latin typeface="Times New Roman" panose="02020603050405020304" pitchFamily="18" charset="0"/>
                          <a:cs typeface="Times New Roman" panose="02020603050405020304" pitchFamily="18" charset="0"/>
                        </a:rPr>
                        <a:t> </a:t>
                      </a:r>
                      <a:r>
                        <a:rPr lang="en-US" sz="3200" b="1"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Sự</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nhầm</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lẫn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từ</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cả</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hai</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phía</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chức</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địa</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nhầm</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tưởng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Khle-xta-kốp</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là</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tra</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còn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Khle-xta-kốp</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thì</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nhầm</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tưởng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chức</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địa</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là</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tốt</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bụng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hiếu</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khách</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Việc</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trao</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tiền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nhận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tiền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được</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thực</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hiện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theo</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sự</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nhầm</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tưởng</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ấy</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của</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mỗi</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bên.T</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ình huống này </a:t>
                      </a:r>
                      <a:endParaRPr lang="en-US" sz="3200" kern="1200" dirty="0">
                        <a:solidFill>
                          <a:srgbClr val="000000"/>
                        </a:solidFill>
                        <a:effectLst/>
                        <a:latin typeface="Times New Roman" panose="02020603050405020304" pitchFamily="18" charset="0"/>
                        <a:ea typeface="Arial"/>
                        <a:cs typeface="Times New Roman" panose="02020603050405020304" pitchFamily="18" charset="0"/>
                      </a:endParaRPr>
                    </a:p>
                    <a:p>
                      <a:r>
                        <a:rPr lang="vi-VN" sz="3200" kern="1200" dirty="0">
                          <a:solidFill>
                            <a:srgbClr val="000000"/>
                          </a:solidFill>
                          <a:effectLst/>
                          <a:latin typeface="Times New Roman" panose="02020603050405020304" pitchFamily="18" charset="0"/>
                          <a:ea typeface="Arial"/>
                          <a:cs typeface="Times New Roman" panose="02020603050405020304" pitchFamily="18" charset="0"/>
                        </a:rPr>
                        <a:t>bắt nguồn từ nỗi sợ hãi thái quá của các quan chức địa phương khi biết tin “quan thanh tra” bất ngờ đến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lí</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trí</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bị</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 tê liệt, khiến họ trở nên điếc, mù, không thể nhận ra sự thật hiển nhiên,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dẫn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đến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sự</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nhầm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lẫn</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tai hại. </a:t>
                      </a:r>
                    </a:p>
                    <a:p>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Sự</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n</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hầm lẫn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đó</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 đã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tạo</a:t>
                      </a:r>
                      <a:r>
                        <a:rPr lang="en-US" sz="32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3200" kern="1200" dirty="0" err="1">
                          <a:solidFill>
                            <a:srgbClr val="000000"/>
                          </a:solidFill>
                          <a:effectLst/>
                          <a:latin typeface="Times New Roman" panose="02020603050405020304" pitchFamily="18" charset="0"/>
                          <a:ea typeface="Arial"/>
                          <a:cs typeface="Times New Roman" panose="02020603050405020304" pitchFamily="18" charset="0"/>
                        </a:rPr>
                        <a:t>ra</a:t>
                      </a:r>
                      <a:r>
                        <a:rPr lang="vi-VN" sz="3200" kern="1200" dirty="0">
                          <a:solidFill>
                            <a:srgbClr val="000000"/>
                          </a:solidFill>
                          <a:effectLst/>
                          <a:latin typeface="Times New Roman" panose="02020603050405020304" pitchFamily="18" charset="0"/>
                          <a:ea typeface="Arial"/>
                          <a:cs typeface="Times New Roman" panose="02020603050405020304" pitchFamily="18" charset="0"/>
                        </a:rPr>
                        <a:t> những diễn biến kịch tính, làm bộc lộ bản chất, tính cách phi lí của các nhân vật.</a:t>
                      </a:r>
                    </a:p>
                  </a:txBody>
                  <a:tcPr marL="68580" marR="68580" marT="0" marB="0">
                    <a:solidFill>
                      <a:schemeClr val="accent3">
                        <a:lumMod val="60000"/>
                        <a:lumOff val="40000"/>
                      </a:schemeClr>
                    </a:solidFill>
                  </a:tcPr>
                </a:tc>
                <a:extLst>
                  <a:ext uri="{0D108BD9-81ED-4DB2-BD59-A6C34878D82A}">
                    <a16:rowId xmlns:a16="http://schemas.microsoft.com/office/drawing/2014/main" val="191127566"/>
                  </a:ext>
                </a:extLst>
              </a:tr>
            </a:tbl>
          </a:graphicData>
        </a:graphic>
      </p:graphicFrame>
      <p:pic>
        <p:nvPicPr>
          <p:cNvPr id="3" name="Google Shape;393;p23"/>
          <p:cNvPicPr preferRelativeResize="0"/>
          <p:nvPr/>
        </p:nvPicPr>
        <p:blipFill rotWithShape="1">
          <a:blip r:embed="rId5">
            <a:alphaModFix/>
          </a:blip>
          <a:srcRect/>
          <a:stretch/>
        </p:blipFill>
        <p:spPr>
          <a:xfrm rot="-643029" flipH="1">
            <a:off x="133629" y="-713632"/>
            <a:ext cx="2560887" cy="3538915"/>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A54D36C-1E6E-B863-5D11-2F2CB13A280B}"/>
                  </a:ext>
                </a:extLst>
              </p14:cNvPr>
              <p14:cNvContentPartPr/>
              <p14:nvPr/>
            </p14:nvContentPartPr>
            <p14:xfrm>
              <a:off x="6331320" y="2811240"/>
              <a:ext cx="360" cy="360"/>
            </p14:xfrm>
          </p:contentPart>
        </mc:Choice>
        <mc:Fallback xmlns="">
          <p:pic>
            <p:nvPicPr>
              <p:cNvPr id="4" name="Ink 3">
                <a:extLst>
                  <a:ext uri="{FF2B5EF4-FFF2-40B4-BE49-F238E27FC236}">
                    <a16:creationId xmlns:a16="http://schemas.microsoft.com/office/drawing/2014/main" id="{7A54D36C-1E6E-B863-5D11-2F2CB13A280B}"/>
                  </a:ext>
                </a:extLst>
              </p:cNvPr>
              <p:cNvPicPr/>
              <p:nvPr/>
            </p:nvPicPr>
            <p:blipFill>
              <a:blip r:embed="rId7"/>
              <a:stretch>
                <a:fillRect/>
              </a:stretch>
            </p:blipFill>
            <p:spPr>
              <a:xfrm>
                <a:off x="6325200" y="28051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0A5DF4-A6D9-C351-6A1B-83F04D3EC2A4}"/>
                  </a:ext>
                </a:extLst>
              </p14:cNvPr>
              <p14:cNvContentPartPr/>
              <p14:nvPr/>
            </p14:nvContentPartPr>
            <p14:xfrm>
              <a:off x="9281160" y="1416600"/>
              <a:ext cx="360" cy="360"/>
            </p14:xfrm>
          </p:contentPart>
        </mc:Choice>
        <mc:Fallback xmlns="">
          <p:pic>
            <p:nvPicPr>
              <p:cNvPr id="5" name="Ink 4">
                <a:extLst>
                  <a:ext uri="{FF2B5EF4-FFF2-40B4-BE49-F238E27FC236}">
                    <a16:creationId xmlns:a16="http://schemas.microsoft.com/office/drawing/2014/main" id="{0F0A5DF4-A6D9-C351-6A1B-83F04D3EC2A4}"/>
                  </a:ext>
                </a:extLst>
              </p:cNvPr>
              <p:cNvPicPr/>
              <p:nvPr/>
            </p:nvPicPr>
            <p:blipFill>
              <a:blip r:embed="rId7"/>
              <a:stretch>
                <a:fillRect/>
              </a:stretch>
            </p:blipFill>
            <p:spPr>
              <a:xfrm>
                <a:off x="9275040" y="1410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CD246DD-4116-E598-6840-4E5472BD5D05}"/>
                  </a:ext>
                </a:extLst>
              </p14:cNvPr>
              <p14:cNvContentPartPr/>
              <p14:nvPr/>
            </p14:nvContentPartPr>
            <p14:xfrm>
              <a:off x="9349200" y="776520"/>
              <a:ext cx="360" cy="360"/>
            </p14:xfrm>
          </p:contentPart>
        </mc:Choice>
        <mc:Fallback xmlns="">
          <p:pic>
            <p:nvPicPr>
              <p:cNvPr id="6" name="Ink 5">
                <a:extLst>
                  <a:ext uri="{FF2B5EF4-FFF2-40B4-BE49-F238E27FC236}">
                    <a16:creationId xmlns:a16="http://schemas.microsoft.com/office/drawing/2014/main" id="{9CD246DD-4116-E598-6840-4E5472BD5D05}"/>
                  </a:ext>
                </a:extLst>
              </p:cNvPr>
              <p:cNvPicPr/>
              <p:nvPr/>
            </p:nvPicPr>
            <p:blipFill>
              <a:blip r:embed="rId7"/>
              <a:stretch>
                <a:fillRect/>
              </a:stretch>
            </p:blipFill>
            <p:spPr>
              <a:xfrm>
                <a:off x="9343080" y="770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FABB93-D990-6D26-C035-78DA10EDF5AA}"/>
                  </a:ext>
                </a:extLst>
              </p14:cNvPr>
              <p14:cNvContentPartPr/>
              <p14:nvPr/>
            </p14:nvContentPartPr>
            <p14:xfrm>
              <a:off x="8960400" y="-709560"/>
              <a:ext cx="360" cy="360"/>
            </p14:xfrm>
          </p:contentPart>
        </mc:Choice>
        <mc:Fallback xmlns="">
          <p:pic>
            <p:nvPicPr>
              <p:cNvPr id="9" name="Ink 8">
                <a:extLst>
                  <a:ext uri="{FF2B5EF4-FFF2-40B4-BE49-F238E27FC236}">
                    <a16:creationId xmlns:a16="http://schemas.microsoft.com/office/drawing/2014/main" id="{AAFABB93-D990-6D26-C035-78DA10EDF5AA}"/>
                  </a:ext>
                </a:extLst>
              </p:cNvPr>
              <p:cNvPicPr/>
              <p:nvPr/>
            </p:nvPicPr>
            <p:blipFill>
              <a:blip r:embed="rId7"/>
              <a:stretch>
                <a:fillRect/>
              </a:stretch>
            </p:blipFill>
            <p:spPr>
              <a:xfrm>
                <a:off x="8954280" y="-715680"/>
                <a:ext cx="12600" cy="12600"/>
              </a:xfrm>
              <a:prstGeom prst="rect">
                <a:avLst/>
              </a:prstGeom>
            </p:spPr>
          </p:pic>
        </mc:Fallback>
      </mc:AlternateContent>
    </p:spTree>
    <p:extLst>
      <p:ext uri="{BB962C8B-B14F-4D97-AF65-F5344CB8AC3E}">
        <p14:creationId xmlns:p14="http://schemas.microsoft.com/office/powerpoint/2010/main" val="19886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anim calcmode="lin" valueType="num">
                                      <p:cBhvr>
                                        <p:cTn id="8" dur="1000" fill="hold"/>
                                        <p:tgtEl>
                                          <p:spTgt spid="394"/>
                                        </p:tgtEl>
                                        <p:attrNameLst>
                                          <p:attrName>ppt_x</p:attrName>
                                        </p:attrNameLst>
                                      </p:cBhvr>
                                      <p:tavLst>
                                        <p:tav tm="0">
                                          <p:val>
                                            <p:strVal val="#ppt_x"/>
                                          </p:val>
                                        </p:tav>
                                        <p:tav tm="100000">
                                          <p:val>
                                            <p:strVal val="#ppt_x"/>
                                          </p:val>
                                        </p:tav>
                                      </p:tavLst>
                                    </p:anim>
                                    <p:anim calcmode="lin" valueType="num">
                                      <p:cBhvr>
                                        <p:cTn id="9" dur="1000" fill="hold"/>
                                        <p:tgtEl>
                                          <p:spTgt spid="3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blip>
          <a:stretch>
            <a:fillRect/>
          </a:stretch>
        </p:blipFill>
        <p:spPr>
          <a:xfrm>
            <a:off x="-1" y="-669570"/>
            <a:ext cx="18147703" cy="1095657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6362189" y="302036"/>
            <a:ext cx="1700347" cy="2205639"/>
          </a:xfrm>
          <a:prstGeom prst="rect">
            <a:avLst/>
          </a:prstGeom>
          <a:noFill/>
          <a:ln>
            <a:noFill/>
          </a:ln>
        </p:spPr>
      </p:pic>
      <p:sp>
        <p:nvSpPr>
          <p:cNvPr id="394" name="Google Shape;394;p23"/>
          <p:cNvSpPr txBox="1"/>
          <p:nvPr/>
        </p:nvSpPr>
        <p:spPr>
          <a:xfrm>
            <a:off x="2701405" y="683136"/>
            <a:ext cx="13952238" cy="615553"/>
          </a:xfrm>
          <a:prstGeom prst="rect">
            <a:avLst/>
          </a:prstGeom>
          <a:noFill/>
          <a:ln>
            <a:noFill/>
          </a:ln>
        </p:spPr>
        <p:txBody>
          <a:bodyPr spcFirstLastPara="1" wrap="square" lIns="0" tIns="0" rIns="0" bIns="0" anchor="t" anchorCtr="0">
            <a:spAutoFit/>
          </a:bodyPr>
          <a:lstStyle/>
          <a:p>
            <a:r>
              <a:rPr lang="en-US" sz="4000" b="1" i="1" dirty="0">
                <a:solidFill>
                  <a:schemeClr val="accent1"/>
                </a:solidFill>
                <a:latin typeface="Times New Roman" panose="02020603050405020304" pitchFamily="18" charset="0"/>
                <a:cs typeface="Times New Roman" panose="02020603050405020304" pitchFamily="18" charset="0"/>
              </a:rPr>
              <a:t>1.2. </a:t>
            </a:r>
            <a:r>
              <a:rPr lang="en-US" sz="4000" b="1" i="1" dirty="0" err="1">
                <a:solidFill>
                  <a:schemeClr val="accent1"/>
                </a:solidFill>
                <a:latin typeface="Times New Roman" panose="02020603050405020304" pitchFamily="18" charset="0"/>
                <a:cs typeface="Times New Roman" panose="02020603050405020304" pitchFamily="18" charset="0"/>
              </a:rPr>
              <a:t>Thủ</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pháp</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độc</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thoại</a:t>
            </a:r>
            <a:endParaRPr lang="vi-VN" sz="4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393;p23"/>
          <p:cNvPicPr preferRelativeResize="0"/>
          <p:nvPr/>
        </p:nvPicPr>
        <p:blipFill rotWithShape="1">
          <a:blip r:embed="rId5">
            <a:alphaModFix/>
          </a:blip>
          <a:srcRect/>
          <a:stretch/>
        </p:blipFill>
        <p:spPr>
          <a:xfrm rot="-643029" flipH="1">
            <a:off x="-125264" y="-672716"/>
            <a:ext cx="2560887" cy="3538915"/>
          </a:xfrm>
          <a:prstGeom prst="rect">
            <a:avLst/>
          </a:prstGeom>
          <a:noFill/>
          <a:ln>
            <a:noFill/>
          </a:ln>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A54D36C-1E6E-B863-5D11-2F2CB13A280B}"/>
                  </a:ext>
                </a:extLst>
              </p14:cNvPr>
              <p14:cNvContentPartPr/>
              <p14:nvPr/>
            </p14:nvContentPartPr>
            <p14:xfrm>
              <a:off x="6331320" y="2811240"/>
              <a:ext cx="360" cy="360"/>
            </p14:xfrm>
          </p:contentPart>
        </mc:Choice>
        <mc:Fallback xmlns="">
          <p:pic>
            <p:nvPicPr>
              <p:cNvPr id="4" name="Ink 3">
                <a:extLst>
                  <a:ext uri="{FF2B5EF4-FFF2-40B4-BE49-F238E27FC236}">
                    <a16:creationId xmlns:a16="http://schemas.microsoft.com/office/drawing/2014/main" id="{7A54D36C-1E6E-B863-5D11-2F2CB13A280B}"/>
                  </a:ext>
                </a:extLst>
              </p:cNvPr>
              <p:cNvPicPr/>
              <p:nvPr/>
            </p:nvPicPr>
            <p:blipFill>
              <a:blip r:embed="rId7"/>
              <a:stretch>
                <a:fillRect/>
              </a:stretch>
            </p:blipFill>
            <p:spPr>
              <a:xfrm>
                <a:off x="6325200" y="28051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0A5DF4-A6D9-C351-6A1B-83F04D3EC2A4}"/>
                  </a:ext>
                </a:extLst>
              </p14:cNvPr>
              <p14:cNvContentPartPr/>
              <p14:nvPr/>
            </p14:nvContentPartPr>
            <p14:xfrm>
              <a:off x="9281160" y="1416600"/>
              <a:ext cx="360" cy="360"/>
            </p14:xfrm>
          </p:contentPart>
        </mc:Choice>
        <mc:Fallback xmlns="">
          <p:pic>
            <p:nvPicPr>
              <p:cNvPr id="5" name="Ink 4">
                <a:extLst>
                  <a:ext uri="{FF2B5EF4-FFF2-40B4-BE49-F238E27FC236}">
                    <a16:creationId xmlns:a16="http://schemas.microsoft.com/office/drawing/2014/main" id="{0F0A5DF4-A6D9-C351-6A1B-83F04D3EC2A4}"/>
                  </a:ext>
                </a:extLst>
              </p:cNvPr>
              <p:cNvPicPr/>
              <p:nvPr/>
            </p:nvPicPr>
            <p:blipFill>
              <a:blip r:embed="rId7"/>
              <a:stretch>
                <a:fillRect/>
              </a:stretch>
            </p:blipFill>
            <p:spPr>
              <a:xfrm>
                <a:off x="9275040" y="1410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CD246DD-4116-E598-6840-4E5472BD5D05}"/>
                  </a:ext>
                </a:extLst>
              </p14:cNvPr>
              <p14:cNvContentPartPr/>
              <p14:nvPr/>
            </p14:nvContentPartPr>
            <p14:xfrm>
              <a:off x="9349200" y="776520"/>
              <a:ext cx="360" cy="360"/>
            </p14:xfrm>
          </p:contentPart>
        </mc:Choice>
        <mc:Fallback xmlns="">
          <p:pic>
            <p:nvPicPr>
              <p:cNvPr id="6" name="Ink 5">
                <a:extLst>
                  <a:ext uri="{FF2B5EF4-FFF2-40B4-BE49-F238E27FC236}">
                    <a16:creationId xmlns:a16="http://schemas.microsoft.com/office/drawing/2014/main" id="{9CD246DD-4116-E598-6840-4E5472BD5D05}"/>
                  </a:ext>
                </a:extLst>
              </p:cNvPr>
              <p:cNvPicPr/>
              <p:nvPr/>
            </p:nvPicPr>
            <p:blipFill>
              <a:blip r:embed="rId7"/>
              <a:stretch>
                <a:fillRect/>
              </a:stretch>
            </p:blipFill>
            <p:spPr>
              <a:xfrm>
                <a:off x="9343080" y="770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FABB93-D990-6D26-C035-78DA10EDF5AA}"/>
                  </a:ext>
                </a:extLst>
              </p14:cNvPr>
              <p14:cNvContentPartPr/>
              <p14:nvPr/>
            </p14:nvContentPartPr>
            <p14:xfrm>
              <a:off x="8960400" y="-709560"/>
              <a:ext cx="360" cy="360"/>
            </p14:xfrm>
          </p:contentPart>
        </mc:Choice>
        <mc:Fallback xmlns="">
          <p:pic>
            <p:nvPicPr>
              <p:cNvPr id="9" name="Ink 8">
                <a:extLst>
                  <a:ext uri="{FF2B5EF4-FFF2-40B4-BE49-F238E27FC236}">
                    <a16:creationId xmlns:a16="http://schemas.microsoft.com/office/drawing/2014/main" id="{AAFABB93-D990-6D26-C035-78DA10EDF5AA}"/>
                  </a:ext>
                </a:extLst>
              </p:cNvPr>
              <p:cNvPicPr/>
              <p:nvPr/>
            </p:nvPicPr>
            <p:blipFill>
              <a:blip r:embed="rId7"/>
              <a:stretch>
                <a:fillRect/>
              </a:stretch>
            </p:blipFill>
            <p:spPr>
              <a:xfrm>
                <a:off x="8954280" y="-715680"/>
                <a:ext cx="12600" cy="12600"/>
              </a:xfrm>
              <a:prstGeom prst="rect">
                <a:avLst/>
              </a:prstGeom>
            </p:spPr>
          </p:pic>
        </mc:Fallback>
      </mc:AlternateContent>
      <p:graphicFrame>
        <p:nvGraphicFramePr>
          <p:cNvPr id="7" name="Table 6">
            <a:extLst>
              <a:ext uri="{FF2B5EF4-FFF2-40B4-BE49-F238E27FC236}">
                <a16:creationId xmlns:a16="http://schemas.microsoft.com/office/drawing/2014/main" id="{C2C6AEA0-E4DE-F312-91B3-E7292DC8130E}"/>
              </a:ext>
            </a:extLst>
          </p:cNvPr>
          <p:cNvGraphicFramePr>
            <a:graphicFrameLocks noGrp="1"/>
          </p:cNvGraphicFramePr>
          <p:nvPr>
            <p:extLst>
              <p:ext uri="{D42A27DB-BD31-4B8C-83A1-F6EECF244321}">
                <p14:modId xmlns:p14="http://schemas.microsoft.com/office/powerpoint/2010/main" val="1237333416"/>
              </p:ext>
            </p:extLst>
          </p:nvPr>
        </p:nvGraphicFramePr>
        <p:xfrm>
          <a:off x="2472071" y="2038856"/>
          <a:ext cx="14901170" cy="7029922"/>
        </p:xfrm>
        <a:graphic>
          <a:graphicData uri="http://schemas.openxmlformats.org/drawingml/2006/table">
            <a:tbl>
              <a:tblPr firstRow="1" firstCol="1" bandRow="1"/>
              <a:tblGrid>
                <a:gridCol w="2334761">
                  <a:extLst>
                    <a:ext uri="{9D8B030D-6E8A-4147-A177-3AD203B41FA5}">
                      <a16:colId xmlns:a16="http://schemas.microsoft.com/office/drawing/2014/main" val="20000"/>
                    </a:ext>
                  </a:extLst>
                </a:gridCol>
                <a:gridCol w="5999792">
                  <a:extLst>
                    <a:ext uri="{9D8B030D-6E8A-4147-A177-3AD203B41FA5}">
                      <a16:colId xmlns:a16="http://schemas.microsoft.com/office/drawing/2014/main" val="20001"/>
                    </a:ext>
                  </a:extLst>
                </a:gridCol>
                <a:gridCol w="6566617">
                  <a:extLst>
                    <a:ext uri="{9D8B030D-6E8A-4147-A177-3AD203B41FA5}">
                      <a16:colId xmlns:a16="http://schemas.microsoft.com/office/drawing/2014/main" val="20002"/>
                    </a:ext>
                  </a:extLst>
                </a:gridCol>
              </a:tblGrid>
              <a:tr h="619663">
                <a:tc>
                  <a:txBody>
                    <a:bodyPr/>
                    <a:lstStyle/>
                    <a:p>
                      <a:pPr algn="ctr">
                        <a:lnSpc>
                          <a:spcPct val="107000"/>
                        </a:lnSpc>
                        <a:spcAft>
                          <a:spcPts val="600"/>
                        </a:spcAft>
                      </a:pPr>
                      <a:r>
                        <a:rPr lang="vi-VN" sz="3200" b="1" dirty="0">
                          <a:solidFill>
                            <a:schemeClr val="bg1"/>
                          </a:solidFill>
                          <a:effectLst/>
                          <a:latin typeface="Times New Roman"/>
                          <a:ea typeface="Times New Roman"/>
                        </a:rPr>
                        <a:t>Nhân vật</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vi-VN" sz="3200" b="1" dirty="0">
                          <a:solidFill>
                            <a:schemeClr val="bg1"/>
                          </a:solidFill>
                          <a:effectLst/>
                          <a:latin typeface="Times New Roman"/>
                          <a:ea typeface="Times New Roman"/>
                        </a:rPr>
                        <a:t>Độc thoại (lời nói riêng)</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vi-VN" sz="3200" b="1">
                          <a:solidFill>
                            <a:schemeClr val="bg1"/>
                          </a:solidFill>
                          <a:effectLst/>
                          <a:latin typeface="Times New Roman"/>
                          <a:ea typeface="Times New Roman"/>
                        </a:rPr>
                        <a:t>Bản chất của nhân vật</a:t>
                      </a:r>
                      <a:endParaRPr lang="en-US" sz="320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8781">
                <a:tc>
                  <a:txBody>
                    <a:bodyPr/>
                    <a:lstStyle/>
                    <a:p>
                      <a:pPr>
                        <a:lnSpc>
                          <a:spcPct val="107000"/>
                        </a:lnSpc>
                        <a:spcAft>
                          <a:spcPts val="600"/>
                        </a:spcAft>
                      </a:pPr>
                      <a:r>
                        <a:rPr lang="vi-VN" sz="3200" dirty="0">
                          <a:solidFill>
                            <a:schemeClr val="bg1"/>
                          </a:solidFill>
                          <a:effectLst/>
                          <a:latin typeface="Times New Roman"/>
                          <a:ea typeface="Times New Roman"/>
                        </a:rPr>
                        <a:t>Chánh án</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i="1" dirty="0">
                          <a:solidFill>
                            <a:schemeClr val="bg1"/>
                          </a:solidFill>
                          <a:effectLst/>
                          <a:latin typeface="Times New Roman"/>
                          <a:ea typeface="Times New Roman"/>
                        </a:rPr>
                        <a:t>Trời, tôi bị đưa ra toà rồi. Họ mang xe đến bắt tôi rồi.</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dirty="0">
                          <a:solidFill>
                            <a:schemeClr val="bg1"/>
                          </a:solidFill>
                          <a:effectLst/>
                          <a:latin typeface="Times New Roman"/>
                          <a:ea typeface="Times New Roman"/>
                        </a:rPr>
                        <a:t>Khiếp nhược trước pháp luật vì không thực hiện đúng trách nhiệm của một chánh án</a:t>
                      </a:r>
                      <a:r>
                        <a:rPr lang="en-GB" sz="3200" dirty="0">
                          <a:solidFill>
                            <a:schemeClr val="bg1"/>
                          </a:solidFill>
                          <a:effectLst/>
                          <a:latin typeface="Times New Roman"/>
                          <a:ea typeface="Times New Roman"/>
                        </a:rPr>
                        <a:t>.</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781">
                <a:tc>
                  <a:txBody>
                    <a:bodyPr/>
                    <a:lstStyle/>
                    <a:p>
                      <a:pPr>
                        <a:lnSpc>
                          <a:spcPct val="107000"/>
                        </a:lnSpc>
                        <a:spcAft>
                          <a:spcPts val="600"/>
                        </a:spcAft>
                      </a:pPr>
                      <a:r>
                        <a:rPr lang="vi-VN" sz="3200">
                          <a:solidFill>
                            <a:schemeClr val="bg1"/>
                          </a:solidFill>
                          <a:effectLst/>
                          <a:latin typeface="Times New Roman"/>
                          <a:ea typeface="Times New Roman"/>
                        </a:rPr>
                        <a:t>Trưởng bưu điện</a:t>
                      </a:r>
                      <a:endParaRPr lang="en-US" sz="320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i="1" dirty="0">
                          <a:solidFill>
                            <a:schemeClr val="bg1"/>
                          </a:solidFill>
                          <a:effectLst/>
                          <a:latin typeface="Times New Roman"/>
                          <a:ea typeface="Times New Roman"/>
                        </a:rPr>
                        <a:t>– Thế mà Ngài không làm hộ chút nào; Ngài hoi han mọi chuyện lừng li từng tí.</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dirty="0">
                          <a:solidFill>
                            <a:schemeClr val="bg1"/>
                          </a:solidFill>
                          <a:effectLst/>
                          <a:latin typeface="Times New Roman"/>
                          <a:ea typeface="Times New Roman"/>
                        </a:rPr>
                        <a:t>Kính sợ. sùng bái mọi bi</a:t>
                      </a:r>
                      <a:r>
                        <a:rPr lang="en-US" sz="3200" dirty="0">
                          <a:solidFill>
                            <a:schemeClr val="bg1"/>
                          </a:solidFill>
                          <a:effectLst/>
                          <a:latin typeface="Times New Roman"/>
                          <a:ea typeface="Times New Roman"/>
                        </a:rPr>
                        <a:t>ể</a:t>
                      </a:r>
                      <a:r>
                        <a:rPr lang="vi-VN" sz="3200" dirty="0">
                          <a:solidFill>
                            <a:schemeClr val="bg1"/>
                          </a:solidFill>
                          <a:effectLst/>
                          <a:latin typeface="Times New Roman"/>
                          <a:ea typeface="Times New Roman"/>
                        </a:rPr>
                        <a:t>u hiện nhỏ nhặt </a:t>
                      </a:r>
                      <a:r>
                        <a:rPr lang="en-GB" sz="3200" dirty="0" err="1">
                          <a:solidFill>
                            <a:schemeClr val="bg1"/>
                          </a:solidFill>
                          <a:effectLst/>
                          <a:latin typeface="Times New Roman"/>
                          <a:ea typeface="Times New Roman"/>
                        </a:rPr>
                        <a:t>của</a:t>
                      </a:r>
                      <a:r>
                        <a:rPr lang="vi-VN" sz="3200" dirty="0">
                          <a:solidFill>
                            <a:schemeClr val="bg1"/>
                          </a:solidFill>
                          <a:effectLst/>
                          <a:latin typeface="Times New Roman"/>
                          <a:ea typeface="Times New Roman"/>
                        </a:rPr>
                        <a:t> cấp trên</a:t>
                      </a:r>
                      <a:r>
                        <a:rPr lang="en-GB" sz="3200" dirty="0">
                          <a:solidFill>
                            <a:schemeClr val="bg1"/>
                          </a:solidFill>
                          <a:effectLst/>
                          <a:latin typeface="Times New Roman"/>
                          <a:ea typeface="Times New Roman"/>
                        </a:rPr>
                        <a:t>.</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8577">
                <a:tc>
                  <a:txBody>
                    <a:bodyPr/>
                    <a:lstStyle/>
                    <a:p>
                      <a:pPr>
                        <a:lnSpc>
                          <a:spcPct val="107000"/>
                        </a:lnSpc>
                        <a:spcAft>
                          <a:spcPts val="600"/>
                        </a:spcAft>
                      </a:pPr>
                      <a:r>
                        <a:rPr lang="vi-VN" sz="3200">
                          <a:solidFill>
                            <a:schemeClr val="bg1"/>
                          </a:solidFill>
                          <a:effectLst/>
                          <a:latin typeface="Times New Roman"/>
                          <a:ea typeface="Times New Roman"/>
                        </a:rPr>
                        <a:t>Kiểm học</a:t>
                      </a:r>
                      <a:endParaRPr lang="en-US" sz="320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i="1">
                          <a:solidFill>
                            <a:schemeClr val="bg1"/>
                          </a:solidFill>
                          <a:effectLst/>
                          <a:latin typeface="Times New Roman"/>
                          <a:ea typeface="Times New Roman"/>
                        </a:rPr>
                        <a:t>Con khỉ! Lúc nào cũng rụt rè như cái thằng chết tiệt thế này, hỏng hết cả!</a:t>
                      </a:r>
                      <a:endParaRPr lang="en-US" sz="320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dirty="0">
                          <a:solidFill>
                            <a:schemeClr val="bg1"/>
                          </a:solidFill>
                          <a:effectLst/>
                          <a:latin typeface="Times New Roman"/>
                          <a:ea typeface="Times New Roman"/>
                        </a:rPr>
                        <a:t>Hoảng hốt. thiếu tự tin trước cấp trên, không dám nêu ý kiến và không biết trình bày gãy gọn vấn đề gì</a:t>
                      </a:r>
                      <a:r>
                        <a:rPr lang="en-GB" sz="3200" dirty="0">
                          <a:solidFill>
                            <a:schemeClr val="bg1"/>
                          </a:solidFill>
                          <a:effectLst/>
                          <a:latin typeface="Times New Roman"/>
                          <a:ea typeface="Times New Roman"/>
                        </a:rPr>
                        <a:t>.</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4120">
                <a:tc>
                  <a:txBody>
                    <a:bodyPr/>
                    <a:lstStyle/>
                    <a:p>
                      <a:pPr>
                        <a:lnSpc>
                          <a:spcPct val="107000"/>
                        </a:lnSpc>
                        <a:spcAft>
                          <a:spcPts val="600"/>
                        </a:spcAft>
                      </a:pPr>
                      <a:r>
                        <a:rPr lang="vi-VN" sz="3200">
                          <a:solidFill>
                            <a:schemeClr val="bg1"/>
                          </a:solidFill>
                          <a:effectLst/>
                          <a:latin typeface="Times New Roman"/>
                          <a:ea typeface="Times New Roman"/>
                        </a:rPr>
                        <a:t>Khle-xta-kốp</a:t>
                      </a:r>
                      <a:endParaRPr lang="en-US" sz="320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i="1" dirty="0">
                          <a:solidFill>
                            <a:schemeClr val="bg1"/>
                          </a:solidFill>
                          <a:effectLst/>
                          <a:latin typeface="Times New Roman"/>
                          <a:ea typeface="Times New Roman"/>
                        </a:rPr>
                        <a:t>Ta thư hỏi vay lão trưởng bưu điện này ít tiền xem sao.</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vi-VN" sz="3200" dirty="0">
                          <a:solidFill>
                            <a:schemeClr val="bg1"/>
                          </a:solidFill>
                          <a:effectLst/>
                          <a:latin typeface="Times New Roman"/>
                          <a:ea typeface="Times New Roman"/>
                        </a:rPr>
                        <a:t>Dễ dàng cho phép mình cư xử buông thả với người mới quen biết</a:t>
                      </a:r>
                      <a:r>
                        <a:rPr lang="en-GB" sz="3200" dirty="0">
                          <a:solidFill>
                            <a:schemeClr val="bg1"/>
                          </a:solidFill>
                          <a:effectLst/>
                          <a:latin typeface="Times New Roman"/>
                          <a:ea typeface="Times New Roman"/>
                        </a:rPr>
                        <a:t>.</a:t>
                      </a:r>
                      <a:endParaRPr lang="en-US" sz="32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728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barn(inVertical)">
                                      <p:cBhvr>
                                        <p:cTn id="12"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blip>
          <a:stretch>
            <a:fillRect/>
          </a:stretch>
        </p:blipFill>
        <p:spPr>
          <a:xfrm>
            <a:off x="-1" y="-669570"/>
            <a:ext cx="18147703" cy="10956570"/>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A54D36C-1E6E-B863-5D11-2F2CB13A280B}"/>
                  </a:ext>
                </a:extLst>
              </p14:cNvPr>
              <p14:cNvContentPartPr/>
              <p14:nvPr/>
            </p14:nvContentPartPr>
            <p14:xfrm>
              <a:off x="6331320" y="2811240"/>
              <a:ext cx="360" cy="360"/>
            </p14:xfrm>
          </p:contentPart>
        </mc:Choice>
        <mc:Fallback xmlns="">
          <p:pic>
            <p:nvPicPr>
              <p:cNvPr id="4" name="Ink 3">
                <a:extLst>
                  <a:ext uri="{FF2B5EF4-FFF2-40B4-BE49-F238E27FC236}">
                    <a16:creationId xmlns:a16="http://schemas.microsoft.com/office/drawing/2014/main" id="{7A54D36C-1E6E-B863-5D11-2F2CB13A280B}"/>
                  </a:ext>
                </a:extLst>
              </p:cNvPr>
              <p:cNvPicPr/>
              <p:nvPr/>
            </p:nvPicPr>
            <p:blipFill>
              <a:blip r:embed="rId7"/>
              <a:stretch>
                <a:fillRect/>
              </a:stretch>
            </p:blipFill>
            <p:spPr>
              <a:xfrm>
                <a:off x="6325200" y="28051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0A5DF4-A6D9-C351-6A1B-83F04D3EC2A4}"/>
                  </a:ext>
                </a:extLst>
              </p14:cNvPr>
              <p14:cNvContentPartPr/>
              <p14:nvPr/>
            </p14:nvContentPartPr>
            <p14:xfrm>
              <a:off x="9281160" y="1416600"/>
              <a:ext cx="360" cy="360"/>
            </p14:xfrm>
          </p:contentPart>
        </mc:Choice>
        <mc:Fallback xmlns="">
          <p:pic>
            <p:nvPicPr>
              <p:cNvPr id="5" name="Ink 4">
                <a:extLst>
                  <a:ext uri="{FF2B5EF4-FFF2-40B4-BE49-F238E27FC236}">
                    <a16:creationId xmlns:a16="http://schemas.microsoft.com/office/drawing/2014/main" id="{0F0A5DF4-A6D9-C351-6A1B-83F04D3EC2A4}"/>
                  </a:ext>
                </a:extLst>
              </p:cNvPr>
              <p:cNvPicPr/>
              <p:nvPr/>
            </p:nvPicPr>
            <p:blipFill>
              <a:blip r:embed="rId7"/>
              <a:stretch>
                <a:fillRect/>
              </a:stretch>
            </p:blipFill>
            <p:spPr>
              <a:xfrm>
                <a:off x="9275040" y="1410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CD246DD-4116-E598-6840-4E5472BD5D05}"/>
                  </a:ext>
                </a:extLst>
              </p14:cNvPr>
              <p14:cNvContentPartPr/>
              <p14:nvPr/>
            </p14:nvContentPartPr>
            <p14:xfrm>
              <a:off x="9349200" y="776520"/>
              <a:ext cx="360" cy="360"/>
            </p14:xfrm>
          </p:contentPart>
        </mc:Choice>
        <mc:Fallback xmlns="">
          <p:pic>
            <p:nvPicPr>
              <p:cNvPr id="6" name="Ink 5">
                <a:extLst>
                  <a:ext uri="{FF2B5EF4-FFF2-40B4-BE49-F238E27FC236}">
                    <a16:creationId xmlns:a16="http://schemas.microsoft.com/office/drawing/2014/main" id="{9CD246DD-4116-E598-6840-4E5472BD5D05}"/>
                  </a:ext>
                </a:extLst>
              </p:cNvPr>
              <p:cNvPicPr/>
              <p:nvPr/>
            </p:nvPicPr>
            <p:blipFill>
              <a:blip r:embed="rId7"/>
              <a:stretch>
                <a:fillRect/>
              </a:stretch>
            </p:blipFill>
            <p:spPr>
              <a:xfrm>
                <a:off x="9343080" y="770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FABB93-D990-6D26-C035-78DA10EDF5AA}"/>
                  </a:ext>
                </a:extLst>
              </p14:cNvPr>
              <p14:cNvContentPartPr/>
              <p14:nvPr/>
            </p14:nvContentPartPr>
            <p14:xfrm>
              <a:off x="8960400" y="-709560"/>
              <a:ext cx="360" cy="360"/>
            </p14:xfrm>
          </p:contentPart>
        </mc:Choice>
        <mc:Fallback xmlns="">
          <p:pic>
            <p:nvPicPr>
              <p:cNvPr id="9" name="Ink 8">
                <a:extLst>
                  <a:ext uri="{FF2B5EF4-FFF2-40B4-BE49-F238E27FC236}">
                    <a16:creationId xmlns:a16="http://schemas.microsoft.com/office/drawing/2014/main" id="{AAFABB93-D990-6D26-C035-78DA10EDF5AA}"/>
                  </a:ext>
                </a:extLst>
              </p:cNvPr>
              <p:cNvPicPr/>
              <p:nvPr/>
            </p:nvPicPr>
            <p:blipFill>
              <a:blip r:embed="rId7"/>
              <a:stretch>
                <a:fillRect/>
              </a:stretch>
            </p:blipFill>
            <p:spPr>
              <a:xfrm>
                <a:off x="8954280" y="-715680"/>
                <a:ext cx="12600" cy="12600"/>
              </a:xfrm>
              <a:prstGeom prst="rect">
                <a:avLst/>
              </a:prstGeom>
            </p:spPr>
          </p:pic>
        </mc:Fallback>
      </mc:AlternateContent>
      <p:pic>
        <p:nvPicPr>
          <p:cNvPr id="8" name="Google Shape;393;p23">
            <a:extLst>
              <a:ext uri="{FF2B5EF4-FFF2-40B4-BE49-F238E27FC236}">
                <a16:creationId xmlns:a16="http://schemas.microsoft.com/office/drawing/2014/main" id="{3B4AC522-4B4C-5AF0-F8EF-4B32812E14B8}"/>
              </a:ext>
            </a:extLst>
          </p:cNvPr>
          <p:cNvPicPr preferRelativeResize="0"/>
          <p:nvPr/>
        </p:nvPicPr>
        <p:blipFill rotWithShape="1">
          <a:blip r:embed="rId7">
            <a:alphaModFix/>
          </a:blip>
          <a:srcRect/>
          <a:stretch/>
        </p:blipFill>
        <p:spPr>
          <a:xfrm rot="-643029" flipH="1">
            <a:off x="-253664" y="-619772"/>
            <a:ext cx="2124846" cy="2117089"/>
          </a:xfrm>
          <a:prstGeom prst="rect">
            <a:avLst/>
          </a:prstGeom>
          <a:noFill/>
          <a:ln>
            <a:noFill/>
          </a:ln>
        </p:spPr>
      </p:pic>
      <p:graphicFrame>
        <p:nvGraphicFramePr>
          <p:cNvPr id="10" name="Table 9">
            <a:extLst>
              <a:ext uri="{FF2B5EF4-FFF2-40B4-BE49-F238E27FC236}">
                <a16:creationId xmlns:a16="http://schemas.microsoft.com/office/drawing/2014/main" id="{59B0EEDA-D032-698A-2D7F-DD20825EFC04}"/>
              </a:ext>
            </a:extLst>
          </p:cNvPr>
          <p:cNvGraphicFramePr>
            <a:graphicFrameLocks noGrp="1"/>
          </p:cNvGraphicFramePr>
          <p:nvPr>
            <p:extLst>
              <p:ext uri="{D42A27DB-BD31-4B8C-83A1-F6EECF244321}">
                <p14:modId xmlns:p14="http://schemas.microsoft.com/office/powerpoint/2010/main" val="4109026689"/>
              </p:ext>
            </p:extLst>
          </p:nvPr>
        </p:nvGraphicFramePr>
        <p:xfrm>
          <a:off x="70328" y="812170"/>
          <a:ext cx="18007044" cy="9484028"/>
        </p:xfrm>
        <a:graphic>
          <a:graphicData uri="http://schemas.openxmlformats.org/drawingml/2006/table">
            <a:tbl>
              <a:tblPr firstRow="1" firstCol="1" bandRow="1">
                <a:tableStyleId>{1462727C-7D43-4EB4-A6E7-983327922AB2}</a:tableStyleId>
              </a:tblPr>
              <a:tblGrid>
                <a:gridCol w="3195386">
                  <a:extLst>
                    <a:ext uri="{9D8B030D-6E8A-4147-A177-3AD203B41FA5}">
                      <a16:colId xmlns:a16="http://schemas.microsoft.com/office/drawing/2014/main" val="3801790134"/>
                    </a:ext>
                  </a:extLst>
                </a:gridCol>
                <a:gridCol w="2836516">
                  <a:extLst>
                    <a:ext uri="{9D8B030D-6E8A-4147-A177-3AD203B41FA5}">
                      <a16:colId xmlns:a16="http://schemas.microsoft.com/office/drawing/2014/main" val="1991877305"/>
                    </a:ext>
                  </a:extLst>
                </a:gridCol>
                <a:gridCol w="7445829">
                  <a:extLst>
                    <a:ext uri="{9D8B030D-6E8A-4147-A177-3AD203B41FA5}">
                      <a16:colId xmlns:a16="http://schemas.microsoft.com/office/drawing/2014/main" val="3216603567"/>
                    </a:ext>
                  </a:extLst>
                </a:gridCol>
                <a:gridCol w="4529313">
                  <a:extLst>
                    <a:ext uri="{9D8B030D-6E8A-4147-A177-3AD203B41FA5}">
                      <a16:colId xmlns:a16="http://schemas.microsoft.com/office/drawing/2014/main" val="3728944025"/>
                    </a:ext>
                  </a:extLst>
                </a:gridCol>
              </a:tblGrid>
              <a:tr h="1415468">
                <a:tc>
                  <a:txBody>
                    <a:bodyPr/>
                    <a:lstStyle/>
                    <a:p>
                      <a:pPr algn="ctr" fontAlgn="base"/>
                      <a:r>
                        <a:rPr lang="en-US" sz="3200" b="1" dirty="0" err="1">
                          <a:effectLst/>
                          <a:latin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loại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xung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đột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kịch</a:t>
                      </a:r>
                      <a:endPar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algn="ctr" fontAlgn="base"/>
                      <a:r>
                        <a:rPr lang="en-US" sz="3200" b="1" dirty="0" err="1">
                          <a:effectLst/>
                          <a:latin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loại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xung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đột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hài</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kịch</a:t>
                      </a:r>
                      <a:endPar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algn="ctr" fontAlgn="base"/>
                      <a:r>
                        <a:rPr lang="vi-VN" sz="3200" b="1" dirty="0">
                          <a:effectLst/>
                          <a:latin typeface="Times New Roman" panose="02020603050405020304" pitchFamily="18" charset="0"/>
                          <a:cs typeface="Times New Roman" panose="02020603050405020304" pitchFamily="18" charset="0"/>
                        </a:rPr>
                        <a:t>Các loại xung đột trong Màn diễu hành – trình diện Quan thanh tra</a:t>
                      </a:r>
                      <a:endPar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algn="ctr" fontAlgn="base"/>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extLst>
                  <a:ext uri="{0D108BD9-81ED-4DB2-BD59-A6C34878D82A}">
                    <a16:rowId xmlns:a16="http://schemas.microsoft.com/office/drawing/2014/main" val="4006875107"/>
                  </a:ext>
                </a:extLst>
              </a:tr>
              <a:tr h="8020988">
                <a:tc>
                  <a:txBody>
                    <a:bodyPr/>
                    <a:lstStyle/>
                    <a:p>
                      <a:pPr>
                        <a:lnSpc>
                          <a:spcPct val="107000"/>
                        </a:lnSpc>
                        <a:spcAft>
                          <a:spcPts val="6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kịch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thường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thuẫn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giữa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hay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lực</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cs typeface="Times New Roman" panose="02020603050405020304" pitchFamily="18" charset="0"/>
                      </a:endParaRPr>
                    </a:p>
                    <a:p>
                      <a:pPr>
                        <a:lnSpc>
                          <a:spcPct val="107000"/>
                        </a:lnSpc>
                        <a:spcAft>
                          <a:spcPts val="6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nhiều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giữa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thấp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kém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giữa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thấp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kém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thấp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kém</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algn="just" fontAlgn="base"/>
                      <a:r>
                        <a:rPr lang="en-US" sz="3200" dirty="0" err="1">
                          <a:effectLst/>
                          <a:latin typeface="Times New Roman" panose="02020603050405020304" pitchFamily="18" charset="0"/>
                          <a:cs typeface="Times New Roman" panose="02020603050405020304" pitchFamily="18" charset="0"/>
                        </a:rPr>
                        <a:t>Xung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lệch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chuẩn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mực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đạo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thẩm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đòi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hỏi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hài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hợp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lí</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indent="43815"/>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ngoài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giữa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địa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phương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Khle-xta-kốp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nhầm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lẫn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huống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hài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kịch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nhầm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Khle-xta-kốp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“tai to </a:t>
                      </a:r>
                      <a:r>
                        <a:rPr lang="en-US" sz="3200" dirty="0" err="1">
                          <a:effectLst/>
                          <a:latin typeface="Times New Roman" panose="02020603050405020304" pitchFamily="18" charset="0"/>
                          <a:cs typeface="Times New Roman" panose="02020603050405020304" pitchFamily="18" charset="0"/>
                        </a:rPr>
                        <a:t>mặt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lớn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diễn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trò</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lợi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nhầm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lẫn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này</a:t>
                      </a:r>
                      <a:r>
                        <a:rPr lang="en-US" sz="3200" dirty="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Xung đột bên trong: (tác giả không nêu trực tiếp nhưng người đọc có thể liên tưởng xung đột giữa nhân dân và chính quyền), thể hiện qua thái độ sợ hãi, vô trách nhiệm, quan liêu và ngu dốt của các quan chức. Thói vô trách nhiệm, quan liêu và ngu dốt của họ khiến nhân dân khốn đốn.</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880" marR="54880" marT="0" marB="0"/>
                </a:tc>
                <a:tc>
                  <a:txBody>
                    <a:bodyPr/>
                    <a:lstStyle/>
                    <a:p>
                      <a:pPr algn="just" fontAlgn="base"/>
                      <a:r>
                        <a:rPr lang="en-US" sz="3200" dirty="0">
                          <a:effectLst/>
                          <a:latin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cs typeface="Times New Roman" panose="02020603050405020304" pitchFamily="18" charset="0"/>
                        </a:rPr>
                        <a:t>Xung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tính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ảo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này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tiêu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cực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nhân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trào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phúng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đáng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bị</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chê</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cười</a:t>
                      </a: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cs typeface="Times New Roman" panose="02020603050405020304" pitchFamily="18" charset="0"/>
                      </a:endParaRPr>
                    </a:p>
                    <a:p>
                      <a:pPr algn="just"/>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Xung đột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rất</a:t>
                      </a:r>
                      <a:r>
                        <a:rPr lang="vi-VN" sz="3200" dirty="0">
                          <a:effectLst/>
                          <a:latin typeface="Times New Roman" panose="02020603050405020304" pitchFamily="18" charset="0"/>
                          <a:cs typeface="Times New Roman" panose="02020603050405020304" pitchFamily="18" charset="0"/>
                        </a:rPr>
                        <a:t> quan trọng, mang tính nội tại, bộc lộ tư tưởng của vở kịch: lối sống của các quan chức không tương thích với quan niệm của nhà viết kịch về sự tổn tại đúng đắn, bổn phận công dân, chức phận cao đẹp của con người.</a:t>
                      </a:r>
                    </a:p>
                  </a:txBody>
                  <a:tcPr marL="54880" marR="54880" marT="0" marB="0"/>
                </a:tc>
                <a:extLst>
                  <a:ext uri="{0D108BD9-81ED-4DB2-BD59-A6C34878D82A}">
                    <a16:rowId xmlns:a16="http://schemas.microsoft.com/office/drawing/2014/main" val="3603415605"/>
                  </a:ext>
                </a:extLst>
              </a:tr>
            </a:tbl>
          </a:graphicData>
        </a:graphic>
      </p:graphicFrame>
      <p:sp>
        <p:nvSpPr>
          <p:cNvPr id="13" name="Google Shape;394;p23">
            <a:extLst>
              <a:ext uri="{FF2B5EF4-FFF2-40B4-BE49-F238E27FC236}">
                <a16:creationId xmlns:a16="http://schemas.microsoft.com/office/drawing/2014/main" id="{C1CBE2F0-8CF5-473C-3FB4-0287C0965BBF}"/>
              </a:ext>
            </a:extLst>
          </p:cNvPr>
          <p:cNvSpPr txBox="1"/>
          <p:nvPr/>
        </p:nvSpPr>
        <p:spPr>
          <a:xfrm>
            <a:off x="2481479" y="0"/>
            <a:ext cx="13952238" cy="615553"/>
          </a:xfrm>
          <a:prstGeom prst="rect">
            <a:avLst/>
          </a:prstGeom>
          <a:noFill/>
          <a:ln>
            <a:noFill/>
          </a:ln>
        </p:spPr>
        <p:txBody>
          <a:bodyPr spcFirstLastPara="1" wrap="square" lIns="0" tIns="0" rIns="0" bIns="0" anchor="t" anchorCtr="0">
            <a:spAutoFit/>
          </a:bodyPr>
          <a:lstStyle/>
          <a:p>
            <a:r>
              <a:rPr lang="en-US" sz="4000" b="1" i="1" dirty="0">
                <a:solidFill>
                  <a:schemeClr val="accent1"/>
                </a:solidFill>
                <a:latin typeface="Times New Roman" panose="02020603050405020304" pitchFamily="18" charset="0"/>
                <a:cs typeface="Times New Roman" panose="02020603050405020304" pitchFamily="18" charset="0"/>
              </a:rPr>
              <a:t>1.3. </a:t>
            </a:r>
            <a:r>
              <a:rPr lang="en-US" sz="4000" b="1" i="1" dirty="0" err="1">
                <a:solidFill>
                  <a:schemeClr val="accent1"/>
                </a:solidFill>
                <a:latin typeface="Times New Roman" panose="02020603050405020304" pitchFamily="18" charset="0"/>
                <a:cs typeface="Times New Roman" panose="02020603050405020304" pitchFamily="18" charset="0"/>
              </a:rPr>
              <a:t>Xung</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đột</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kịch</a:t>
            </a:r>
            <a:endParaRPr lang="vi-VN" sz="4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blip>
          <a:stretch>
            <a:fillRect/>
          </a:stretch>
        </p:blipFill>
        <p:spPr>
          <a:xfrm>
            <a:off x="-1" y="-669570"/>
            <a:ext cx="18147703" cy="10956570"/>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A54D36C-1E6E-B863-5D11-2F2CB13A280B}"/>
                  </a:ext>
                </a:extLst>
              </p14:cNvPr>
              <p14:cNvContentPartPr/>
              <p14:nvPr/>
            </p14:nvContentPartPr>
            <p14:xfrm>
              <a:off x="6331320" y="2811240"/>
              <a:ext cx="360" cy="360"/>
            </p14:xfrm>
          </p:contentPart>
        </mc:Choice>
        <mc:Fallback xmlns="">
          <p:pic>
            <p:nvPicPr>
              <p:cNvPr id="4" name="Ink 3">
                <a:extLst>
                  <a:ext uri="{FF2B5EF4-FFF2-40B4-BE49-F238E27FC236}">
                    <a16:creationId xmlns:a16="http://schemas.microsoft.com/office/drawing/2014/main" id="{7A54D36C-1E6E-B863-5D11-2F2CB13A280B}"/>
                  </a:ext>
                </a:extLst>
              </p:cNvPr>
              <p:cNvPicPr/>
              <p:nvPr/>
            </p:nvPicPr>
            <p:blipFill>
              <a:blip r:embed="rId7"/>
              <a:stretch>
                <a:fillRect/>
              </a:stretch>
            </p:blipFill>
            <p:spPr>
              <a:xfrm>
                <a:off x="6325200" y="28051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0A5DF4-A6D9-C351-6A1B-83F04D3EC2A4}"/>
                  </a:ext>
                </a:extLst>
              </p14:cNvPr>
              <p14:cNvContentPartPr/>
              <p14:nvPr/>
            </p14:nvContentPartPr>
            <p14:xfrm>
              <a:off x="9281160" y="1416600"/>
              <a:ext cx="360" cy="360"/>
            </p14:xfrm>
          </p:contentPart>
        </mc:Choice>
        <mc:Fallback xmlns="">
          <p:pic>
            <p:nvPicPr>
              <p:cNvPr id="5" name="Ink 4">
                <a:extLst>
                  <a:ext uri="{FF2B5EF4-FFF2-40B4-BE49-F238E27FC236}">
                    <a16:creationId xmlns:a16="http://schemas.microsoft.com/office/drawing/2014/main" id="{0F0A5DF4-A6D9-C351-6A1B-83F04D3EC2A4}"/>
                  </a:ext>
                </a:extLst>
              </p:cNvPr>
              <p:cNvPicPr/>
              <p:nvPr/>
            </p:nvPicPr>
            <p:blipFill>
              <a:blip r:embed="rId7"/>
              <a:stretch>
                <a:fillRect/>
              </a:stretch>
            </p:blipFill>
            <p:spPr>
              <a:xfrm>
                <a:off x="9275040" y="14104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9CD246DD-4116-E598-6840-4E5472BD5D05}"/>
                  </a:ext>
                </a:extLst>
              </p14:cNvPr>
              <p14:cNvContentPartPr/>
              <p14:nvPr/>
            </p14:nvContentPartPr>
            <p14:xfrm>
              <a:off x="9349200" y="776520"/>
              <a:ext cx="360" cy="360"/>
            </p14:xfrm>
          </p:contentPart>
        </mc:Choice>
        <mc:Fallback xmlns="">
          <p:pic>
            <p:nvPicPr>
              <p:cNvPr id="6" name="Ink 5">
                <a:extLst>
                  <a:ext uri="{FF2B5EF4-FFF2-40B4-BE49-F238E27FC236}">
                    <a16:creationId xmlns:a16="http://schemas.microsoft.com/office/drawing/2014/main" id="{9CD246DD-4116-E598-6840-4E5472BD5D05}"/>
                  </a:ext>
                </a:extLst>
              </p:cNvPr>
              <p:cNvPicPr/>
              <p:nvPr/>
            </p:nvPicPr>
            <p:blipFill>
              <a:blip r:embed="rId7"/>
              <a:stretch>
                <a:fillRect/>
              </a:stretch>
            </p:blipFill>
            <p:spPr>
              <a:xfrm>
                <a:off x="9343080" y="7704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FABB93-D990-6D26-C035-78DA10EDF5AA}"/>
                  </a:ext>
                </a:extLst>
              </p14:cNvPr>
              <p14:cNvContentPartPr/>
              <p14:nvPr/>
            </p14:nvContentPartPr>
            <p14:xfrm>
              <a:off x="8960400" y="-709560"/>
              <a:ext cx="360" cy="360"/>
            </p14:xfrm>
          </p:contentPart>
        </mc:Choice>
        <mc:Fallback xmlns="">
          <p:pic>
            <p:nvPicPr>
              <p:cNvPr id="9" name="Ink 8">
                <a:extLst>
                  <a:ext uri="{FF2B5EF4-FFF2-40B4-BE49-F238E27FC236}">
                    <a16:creationId xmlns:a16="http://schemas.microsoft.com/office/drawing/2014/main" id="{AAFABB93-D990-6D26-C035-78DA10EDF5AA}"/>
                  </a:ext>
                </a:extLst>
              </p:cNvPr>
              <p:cNvPicPr/>
              <p:nvPr/>
            </p:nvPicPr>
            <p:blipFill>
              <a:blip r:embed="rId7"/>
              <a:stretch>
                <a:fillRect/>
              </a:stretch>
            </p:blipFill>
            <p:spPr>
              <a:xfrm>
                <a:off x="8954280" y="-715680"/>
                <a:ext cx="12600" cy="12600"/>
              </a:xfrm>
              <a:prstGeom prst="rect">
                <a:avLst/>
              </a:prstGeom>
            </p:spPr>
          </p:pic>
        </mc:Fallback>
      </mc:AlternateContent>
      <p:pic>
        <p:nvPicPr>
          <p:cNvPr id="8" name="Google Shape;393;p23">
            <a:extLst>
              <a:ext uri="{FF2B5EF4-FFF2-40B4-BE49-F238E27FC236}">
                <a16:creationId xmlns:a16="http://schemas.microsoft.com/office/drawing/2014/main" id="{3B4AC522-4B4C-5AF0-F8EF-4B32812E14B8}"/>
              </a:ext>
            </a:extLst>
          </p:cNvPr>
          <p:cNvPicPr preferRelativeResize="0"/>
          <p:nvPr/>
        </p:nvPicPr>
        <p:blipFill rotWithShape="1">
          <a:blip r:embed="rId7">
            <a:alphaModFix/>
          </a:blip>
          <a:srcRect/>
          <a:stretch/>
        </p:blipFill>
        <p:spPr>
          <a:xfrm rot="-643029" flipH="1">
            <a:off x="-253664" y="-619772"/>
            <a:ext cx="2124846" cy="2117089"/>
          </a:xfrm>
          <a:prstGeom prst="rect">
            <a:avLst/>
          </a:prstGeom>
          <a:noFill/>
          <a:ln>
            <a:noFill/>
          </a:ln>
        </p:spPr>
      </p:pic>
      <p:sp>
        <p:nvSpPr>
          <p:cNvPr id="7" name="Rectangle: Rounded Corners 6">
            <a:extLst>
              <a:ext uri="{FF2B5EF4-FFF2-40B4-BE49-F238E27FC236}">
                <a16:creationId xmlns:a16="http://schemas.microsoft.com/office/drawing/2014/main" id="{D0034261-0190-B6E1-D0D9-F7976822047A}"/>
              </a:ext>
            </a:extLst>
          </p:cNvPr>
          <p:cNvSpPr/>
          <p:nvPr/>
        </p:nvSpPr>
        <p:spPr>
          <a:xfrm>
            <a:off x="1012371" y="1143000"/>
            <a:ext cx="16881943" cy="8882383"/>
          </a:xfrm>
          <a:prstGeom prst="roundRect">
            <a:avLst/>
          </a:prstGeom>
          <a:solidFill>
            <a:schemeClr val="accent4">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TextBox 10">
            <a:extLst>
              <a:ext uri="{FF2B5EF4-FFF2-40B4-BE49-F238E27FC236}">
                <a16:creationId xmlns:a16="http://schemas.microsoft.com/office/drawing/2014/main" id="{108C4835-A545-7BD8-974C-01A0A9D5D1EC}"/>
              </a:ext>
            </a:extLst>
          </p:cNvPr>
          <p:cNvSpPr txBox="1"/>
          <p:nvPr/>
        </p:nvSpPr>
        <p:spPr>
          <a:xfrm>
            <a:off x="1240971" y="1672964"/>
            <a:ext cx="16491858" cy="7694414"/>
          </a:xfrm>
          <a:prstGeom prst="rect">
            <a:avLst/>
          </a:prstGeom>
          <a:noFill/>
        </p:spPr>
        <p:txBody>
          <a:bodyPr wrap="square">
            <a:spAutoFit/>
          </a:bodyPr>
          <a:lstStyle/>
          <a:p>
            <a:pPr indent="457200" algn="just"/>
            <a:r>
              <a:rPr lang="vi-VN" sz="2800" i="1" dirty="0">
                <a:solidFill>
                  <a:srgbClr val="7030A0"/>
                </a:solidFill>
                <a:effectLst/>
                <a:latin typeface="Times New Roman" panose="02020603050405020304" pitchFamily="18" charset="0"/>
                <a:ea typeface="Times New Roman" panose="02020603050405020304" pitchFamily="18" charset="0"/>
              </a:rPr>
              <a:t>a. </a:t>
            </a:r>
            <a:r>
              <a:rPr lang="vi-VN" sz="2800" i="1" u="sng" dirty="0">
                <a:solidFill>
                  <a:srgbClr val="7030A0"/>
                </a:solidFill>
                <a:effectLst/>
                <a:latin typeface="Times New Roman" panose="02020603050405020304" pitchFamily="18" charset="0"/>
                <a:ea typeface="Times New Roman" panose="02020603050405020304" pitchFamily="18" charset="0"/>
              </a:rPr>
              <a:t>Phóng đại:</a:t>
            </a:r>
            <a:endParaRPr lang="vi-VN" sz="2800" dirty="0">
              <a:solidFill>
                <a:srgbClr val="7030A0"/>
              </a:solidFill>
              <a:effectLst/>
              <a:latin typeface="Times New Roman" panose="02020603050405020304" pitchFamily="18" charset="0"/>
              <a:ea typeface="Times New Roman" panose="02020603050405020304" pitchFamily="18" charset="0"/>
            </a:endParaRPr>
          </a:p>
          <a:p>
            <a:pPr indent="457200" algn="just"/>
            <a:r>
              <a:rPr lang="vi-VN" sz="2800" dirty="0">
                <a:solidFill>
                  <a:srgbClr val="7030A0"/>
                </a:solidFill>
                <a:effectLst/>
                <a:latin typeface="Times New Roman" panose="02020603050405020304" pitchFamily="18" charset="0"/>
                <a:ea typeface="Times New Roman" panose="02020603050405020304" pitchFamily="18" charset="0"/>
              </a:rPr>
              <a:t>–</a:t>
            </a:r>
            <a:r>
              <a:rPr lang="vi-VN" sz="2800" i="1" dirty="0">
                <a:solidFill>
                  <a:srgbClr val="7030A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Phóng đại đến mức phi li tình huống nhầm lẫn: Khle-xta-kốp – một công chức nhỏ, thua bạc nhẵn túi bị các quan chức địa phương nhầm ông là “quan thanh tra. Khle-xta-kốp không gồng mình che đậy bản thân, không định đánh lừa ai, y vô tình vào vai mà người ta áp đặt cho y, nói cách khác, y kích hoạt toàn bộ sự gian dối, xảo quyệt của các quan chức bằng sự thật thà và ngờ nghệch của mình. Bản thân y cũng hiểu nhầm sự đón tiếp long trọng của các quan chức là “sự quan tâm của những người tốt bụng”, cho đến cuối màn kịch, y vẫn không rõ mình bị nhầm với ai. </a:t>
            </a:r>
          </a:p>
          <a:p>
            <a:pPr indent="457200" algn="just"/>
            <a:r>
              <a:rPr lang="vi-VN" sz="2800" dirty="0">
                <a:solidFill>
                  <a:srgbClr val="7030A0"/>
                </a:solidFill>
                <a:effectLst/>
                <a:latin typeface="Times New Roman" panose="02020603050405020304" pitchFamily="18" charset="0"/>
                <a:ea typeface="Times New Roman" panose="02020603050405020304" pitchFamily="18" charset="0"/>
              </a:rPr>
              <a:t>– Phóng đại sự khiếp nhược, mánh khoé của các quan chức, khiến họ mất lí trí và không thể nhận ra sự thật hiển nhiên mặc dù họ toàn là những kẻ “có sạn trong đầu”. Điều này góp phần tạo nên tình huống hài kịch.</a:t>
            </a:r>
          </a:p>
          <a:p>
            <a:pPr indent="457200" algn="just"/>
            <a:r>
              <a:rPr lang="vi-VN" sz="2800" i="1" dirty="0">
                <a:solidFill>
                  <a:srgbClr val="7030A0"/>
                </a:solidFill>
                <a:effectLst/>
                <a:latin typeface="Times New Roman" panose="02020603050405020304" pitchFamily="18" charset="0"/>
                <a:ea typeface="Times New Roman" panose="02020603050405020304" pitchFamily="18" charset="0"/>
              </a:rPr>
              <a:t>b. </a:t>
            </a:r>
            <a:r>
              <a:rPr lang="vi-VN" sz="2800" i="1" u="sng" dirty="0">
                <a:solidFill>
                  <a:srgbClr val="7030A0"/>
                </a:solidFill>
                <a:effectLst/>
                <a:latin typeface="Times New Roman" panose="02020603050405020304" pitchFamily="18" charset="0"/>
                <a:ea typeface="Times New Roman" panose="02020603050405020304" pitchFamily="18" charset="0"/>
              </a:rPr>
              <a:t>Tự lật tẩy</a:t>
            </a:r>
            <a:r>
              <a:rPr lang="vi-VN" sz="2800" i="1" dirty="0">
                <a:solidFill>
                  <a:srgbClr val="7030A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Thông qua hình thức “nói riêng”, nói xấu nhau, N. Gô-gôn để các nhân vật tự lộ bản chất thật của mình: Quản lí viện tế bần tố giác Chánh án.</a:t>
            </a:r>
          </a:p>
          <a:p>
            <a:pPr indent="457200" algn="just"/>
            <a:r>
              <a:rPr lang="vi-VN" sz="2800" i="1" dirty="0">
                <a:solidFill>
                  <a:srgbClr val="7030A0"/>
                </a:solidFill>
                <a:effectLst/>
                <a:latin typeface="Times New Roman" panose="02020603050405020304" pitchFamily="18" charset="0"/>
                <a:ea typeface="Times New Roman" panose="02020603050405020304" pitchFamily="18" charset="0"/>
              </a:rPr>
              <a:t>c. </a:t>
            </a:r>
            <a:r>
              <a:rPr lang="vi-VN" sz="2800" i="1" u="sng" dirty="0">
                <a:solidFill>
                  <a:srgbClr val="7030A0"/>
                </a:solidFill>
                <a:effectLst/>
                <a:latin typeface="Times New Roman" panose="02020603050405020304" pitchFamily="18" charset="0"/>
                <a:ea typeface="Times New Roman" panose="02020603050405020304" pitchFamily="18" charset="0"/>
              </a:rPr>
              <a:t>Tương phản, nghịch lí</a:t>
            </a:r>
            <a:r>
              <a:rPr lang="vi-VN" sz="2800" i="1" dirty="0">
                <a:solidFill>
                  <a:srgbClr val="7030A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Khiến các nhân vật như Chánh án, Kiểm học thể hiện những hành vi và phẩm chất trái ngược với vai trò, chức trách của mình, tạo nên sự mâu thuẫn, làm bộ mặt giả tạo của họ bị phơi bày.</a:t>
            </a:r>
          </a:p>
          <a:p>
            <a:pPr indent="457200" algn="just"/>
            <a:r>
              <a:rPr lang="vi-VN" sz="2800" i="1" dirty="0">
                <a:solidFill>
                  <a:srgbClr val="7030A0"/>
                </a:solidFill>
                <a:effectLst/>
                <a:latin typeface="Times New Roman" panose="02020603050405020304" pitchFamily="18" charset="0"/>
                <a:ea typeface="Times New Roman" panose="02020603050405020304" pitchFamily="18" charset="0"/>
              </a:rPr>
              <a:t>d. </a:t>
            </a:r>
            <a:r>
              <a:rPr lang="vi-VN" sz="2800" i="1" u="sng" dirty="0">
                <a:solidFill>
                  <a:srgbClr val="7030A0"/>
                </a:solidFill>
                <a:effectLst/>
                <a:latin typeface="Times New Roman" panose="02020603050405020304" pitchFamily="18" charset="0"/>
                <a:ea typeface="Times New Roman" panose="02020603050405020304" pitchFamily="18" charset="0"/>
              </a:rPr>
              <a:t>Chơi chữ:</a:t>
            </a:r>
            <a:r>
              <a:rPr lang="vi-VN" sz="2800" i="1" dirty="0">
                <a:solidFill>
                  <a:srgbClr val="7030A0"/>
                </a:solidFill>
                <a:effectLst/>
                <a:latin typeface="Times New Roman" panose="02020603050405020304" pitchFamily="18" charset="0"/>
                <a:ea typeface="Times New Roman" panose="02020603050405020304" pitchFamily="18" charset="0"/>
              </a:rPr>
              <a:t> </a:t>
            </a:r>
            <a:r>
              <a:rPr lang="vi-VN" sz="2800" dirty="0">
                <a:solidFill>
                  <a:srgbClr val="7030A0"/>
                </a:solidFill>
                <a:effectLst/>
                <a:latin typeface="Times New Roman" panose="02020603050405020304" pitchFamily="18" charset="0"/>
                <a:ea typeface="Times New Roman" panose="02020603050405020304" pitchFamily="18" charset="0"/>
              </a:rPr>
              <a:t>Việc sử dụng từ “Giẻ - lau” </a:t>
            </a:r>
            <a:r>
              <a:rPr lang="vi-VN" sz="2800" i="1" dirty="0">
                <a:solidFill>
                  <a:srgbClr val="7030A0"/>
                </a:solidFill>
                <a:effectLst/>
                <a:latin typeface="Times New Roman" panose="02020603050405020304" pitchFamily="18" charset="0"/>
                <a:ea typeface="Times New Roman" panose="02020603050405020304" pitchFamily="18" charset="0"/>
              </a:rPr>
              <a:t>(xem chú thích số 1 trong SGK trang 134 )</a:t>
            </a:r>
            <a:r>
              <a:rPr lang="vi-VN" sz="2800" dirty="0">
                <a:solidFill>
                  <a:srgbClr val="7030A0"/>
                </a:solidFill>
                <a:effectLst/>
                <a:latin typeface="Times New Roman" panose="02020603050405020304" pitchFamily="18" charset="0"/>
                <a:ea typeface="Times New Roman" panose="02020603050405020304" pitchFamily="18" charset="0"/>
              </a:rPr>
              <a:t> là một ví dụ tiêu biểu về cách N. Gô-gôn chơi chữ, tạo ra hiệu ứng hài hước.</a:t>
            </a:r>
          </a:p>
          <a:p>
            <a:pPr indent="457200" algn="just"/>
            <a:r>
              <a:rPr lang="en-US" sz="2800" dirty="0">
                <a:solidFill>
                  <a:srgbClr val="7030A0"/>
                </a:solidFill>
                <a:effectLst/>
                <a:latin typeface="Times New Roman" panose="02020603050405020304" pitchFamily="18" charset="0"/>
                <a:ea typeface="Times New Roman" panose="02020603050405020304" pitchFamily="18" charset="0"/>
              </a:rPr>
              <a:t>-&gt; </a:t>
            </a:r>
            <a:r>
              <a:rPr lang="vi-VN" sz="2800" dirty="0">
                <a:solidFill>
                  <a:srgbClr val="7030A0"/>
                </a:solidFill>
                <a:effectLst/>
                <a:latin typeface="Times New Roman" panose="02020603050405020304" pitchFamily="18" charset="0"/>
                <a:ea typeface="Times New Roman" panose="02020603050405020304" pitchFamily="18" charset="0"/>
              </a:rPr>
              <a:t>Thông qua các thủ pháp trào phúng này, N. Gô-gôn đã khéo léo phô bày những bất cập, sự giả dối và hệ lụy của lối sống, tư tưởng của các quan chức, qua đó bộc lộ mâu thuẫn sâu sắc giữa nhân dân và chính quyền.</a:t>
            </a:r>
          </a:p>
          <a:p>
            <a:pPr algn="just" fontAlgn="base"/>
            <a:r>
              <a:rPr lang="vi-VN" sz="1800" b="1" dirty="0">
                <a:effectLst/>
                <a:latin typeface="Times New Roman" panose="02020603050405020304" pitchFamily="18" charset="0"/>
                <a:ea typeface="Arial" panose="020B0604020202020204" pitchFamily="34" charset="0"/>
              </a:rPr>
              <a:t> </a:t>
            </a:r>
            <a:endParaRPr lang="vi-VN" sz="1400" dirty="0">
              <a:effectLst/>
              <a:latin typeface="Times New Roman" panose="02020603050405020304" pitchFamily="18" charset="0"/>
              <a:ea typeface="Times New Roman" panose="02020603050405020304" pitchFamily="18" charset="0"/>
            </a:endParaRPr>
          </a:p>
        </p:txBody>
      </p:sp>
      <p:sp>
        <p:nvSpPr>
          <p:cNvPr id="12" name="Google Shape;394;p23">
            <a:extLst>
              <a:ext uri="{FF2B5EF4-FFF2-40B4-BE49-F238E27FC236}">
                <a16:creationId xmlns:a16="http://schemas.microsoft.com/office/drawing/2014/main" id="{79C823CA-8434-9E60-D20C-CD1A59337F03}"/>
              </a:ext>
            </a:extLst>
          </p:cNvPr>
          <p:cNvSpPr txBox="1"/>
          <p:nvPr/>
        </p:nvSpPr>
        <p:spPr>
          <a:xfrm>
            <a:off x="2510781" y="356471"/>
            <a:ext cx="13952238" cy="615553"/>
          </a:xfrm>
          <a:prstGeom prst="rect">
            <a:avLst/>
          </a:prstGeom>
          <a:noFill/>
          <a:ln>
            <a:noFill/>
          </a:ln>
        </p:spPr>
        <p:txBody>
          <a:bodyPr spcFirstLastPara="1" wrap="square" lIns="0" tIns="0" rIns="0" bIns="0" anchor="t" anchorCtr="0">
            <a:spAutoFit/>
          </a:bodyPr>
          <a:lstStyle/>
          <a:p>
            <a:r>
              <a:rPr lang="en-US" sz="4000" b="1" i="1" dirty="0">
                <a:solidFill>
                  <a:schemeClr val="accent1"/>
                </a:solidFill>
                <a:latin typeface="Times New Roman" panose="02020603050405020304" pitchFamily="18" charset="0"/>
                <a:cs typeface="Times New Roman" panose="02020603050405020304" pitchFamily="18" charset="0"/>
              </a:rPr>
              <a:t>1.4. </a:t>
            </a:r>
            <a:r>
              <a:rPr lang="en-US" sz="4000" b="1" i="1" dirty="0" err="1">
                <a:solidFill>
                  <a:schemeClr val="accent1"/>
                </a:solidFill>
                <a:latin typeface="Times New Roman" panose="02020603050405020304" pitchFamily="18" charset="0"/>
                <a:cs typeface="Times New Roman" panose="02020603050405020304" pitchFamily="18" charset="0"/>
              </a:rPr>
              <a:t>Thủ</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pháp</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trào</a:t>
            </a:r>
            <a:r>
              <a:rPr lang="en-US" sz="4000" b="1" i="1" dirty="0">
                <a:solidFill>
                  <a:schemeClr val="accent1"/>
                </a:solidFill>
                <a:latin typeface="Times New Roman" panose="02020603050405020304" pitchFamily="18" charset="0"/>
                <a:cs typeface="Times New Roman" panose="02020603050405020304" pitchFamily="18" charset="0"/>
              </a:rPr>
              <a:t> </a:t>
            </a:r>
            <a:r>
              <a:rPr lang="en-US" sz="4000" b="1" i="1" dirty="0" err="1">
                <a:solidFill>
                  <a:schemeClr val="accent1"/>
                </a:solidFill>
                <a:latin typeface="Times New Roman" panose="02020603050405020304" pitchFamily="18" charset="0"/>
                <a:cs typeface="Times New Roman" panose="02020603050405020304" pitchFamily="18" charset="0"/>
              </a:rPr>
              <a:t>phúng</a:t>
            </a:r>
            <a:endParaRPr lang="vi-VN" sz="40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37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2770188" y="744218"/>
            <a:ext cx="13755600" cy="1145400"/>
          </a:xfrm>
          <a:prstGeom prst="rect">
            <a:avLst/>
          </a:prstGeom>
        </p:spPr>
        <p:txBody>
          <a:bodyPr spcFirstLastPara="1" vert="horz" wrap="square" lIns="182850" tIns="182850" rIns="182850" bIns="182850" rtlCol="0" anchor="ctr" anchorCtr="0">
            <a:noAutofit/>
          </a:bodyPr>
          <a:lstStyle/>
          <a:p>
            <a:r>
              <a:rPr lang="en-US" b="1" dirty="0" err="1">
                <a:solidFill>
                  <a:srgbClr val="7030A0"/>
                </a:solidFill>
                <a:latin typeface="Times New Roman" panose="02020603050405020304" pitchFamily="18" charset="0"/>
                <a:cs typeface="Times New Roman" panose="02020603050405020304" pitchFamily="18" charset="0"/>
              </a:rPr>
              <a:t>Nhiệm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vụ</a:t>
            </a:r>
            <a:r>
              <a:rPr lang="en-US" b="1" dirty="0">
                <a:solidFill>
                  <a:srgbClr val="7030A0"/>
                </a:solidFill>
                <a:latin typeface="Times New Roman" panose="02020603050405020304" pitchFamily="18" charset="0"/>
                <a:cs typeface="Times New Roman" panose="02020603050405020304" pitchFamily="18" charset="0"/>
              </a:rPr>
              <a:t> 2</a:t>
            </a:r>
            <a:endParaRPr b="1" dirty="0">
              <a:solidFill>
                <a:srgbClr val="7030A0"/>
              </a:solidFill>
              <a:latin typeface="Times New Roman" panose="02020603050405020304" pitchFamily="18" charset="0"/>
              <a:cs typeface="Times New Roman" panose="02020603050405020304" pitchFamily="18" charset="0"/>
            </a:endParaRPr>
          </a:p>
        </p:txBody>
      </p:sp>
      <p:grpSp>
        <p:nvGrpSpPr>
          <p:cNvPr id="1225" name="Google Shape;1225;p50"/>
          <p:cNvGrpSpPr/>
          <p:nvPr/>
        </p:nvGrpSpPr>
        <p:grpSpPr>
          <a:xfrm>
            <a:off x="15135931" y="119078"/>
            <a:ext cx="2453687" cy="2453687"/>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6352530" y="8595196"/>
            <a:ext cx="1722398" cy="1551431"/>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pic>
        <p:nvPicPr>
          <p:cNvPr id="2" name="图片 9" descr="0c5d450a7306911101ae9ac82e2f0242">
            <a:extLst>
              <a:ext uri="{FF2B5EF4-FFF2-40B4-BE49-F238E27FC236}">
                <a16:creationId xmlns:a16="http://schemas.microsoft.com/office/drawing/2014/main" id="{F1C71743-094A-760F-0B55-88D79AF93B5A}"/>
              </a:ext>
            </a:extLst>
          </p:cNvPr>
          <p:cNvPicPr>
            <a:picLocks noChangeAspect="1"/>
          </p:cNvPicPr>
          <p:nvPr/>
        </p:nvPicPr>
        <p:blipFill>
          <a:blip r:embed="rId3"/>
          <a:stretch>
            <a:fillRect/>
          </a:stretch>
        </p:blipFill>
        <p:spPr>
          <a:xfrm rot="20460944">
            <a:off x="533911" y="1636085"/>
            <a:ext cx="9111142" cy="8345467"/>
          </a:xfrm>
          <a:prstGeom prst="rect">
            <a:avLst/>
          </a:prstGeom>
        </p:spPr>
      </p:pic>
      <p:sp>
        <p:nvSpPr>
          <p:cNvPr id="3" name="文本框 15">
            <a:extLst>
              <a:ext uri="{FF2B5EF4-FFF2-40B4-BE49-F238E27FC236}">
                <a16:creationId xmlns:a16="http://schemas.microsoft.com/office/drawing/2014/main" id="{41ECB18B-CAF3-5057-C17F-BE66FA54CAEB}"/>
              </a:ext>
            </a:extLst>
          </p:cNvPr>
          <p:cNvSpPr txBox="1"/>
          <p:nvPr/>
        </p:nvSpPr>
        <p:spPr>
          <a:xfrm>
            <a:off x="2272380" y="3871042"/>
            <a:ext cx="6214395" cy="3785652"/>
          </a:xfrm>
          <a:prstGeom prst="rect">
            <a:avLst/>
          </a:prstGeom>
          <a:noFill/>
        </p:spPr>
        <p:txBody>
          <a:bodyPr wrap="square" rtlCol="0">
            <a:spAutoFit/>
          </a:bodyPr>
          <a:lstStyle/>
          <a:p>
            <a:pPr marL="108585" marR="13335" indent="422910" algn="just">
              <a:spcAft>
                <a:spcPts val="360"/>
              </a:spcAft>
            </a:pPr>
            <a:r>
              <a:rPr lang="vi-VN" sz="4800" dirty="0">
                <a:solidFill>
                  <a:srgbClr val="7030A0"/>
                </a:solidFill>
                <a:latin typeface="Times New Roman" panose="02020603050405020304" pitchFamily="18" charset="0"/>
                <a:ea typeface="Times New Roman" panose="02020603050405020304" pitchFamily="18" charset="0"/>
              </a:rPr>
              <a:t>HS</a:t>
            </a:r>
            <a:r>
              <a:rPr lang="en-US" sz="4800" dirty="0">
                <a:solidFill>
                  <a:srgbClr val="7030A0"/>
                </a:solidFill>
                <a:latin typeface="Times New Roman" panose="02020603050405020304" pitchFamily="18" charset="0"/>
                <a:ea typeface="Times New Roman" panose="02020603050405020304" pitchFamily="18" charset="0"/>
              </a:rPr>
              <a:t> </a:t>
            </a:r>
            <a:r>
              <a:rPr lang="en-US" sz="4800" dirty="0" err="1">
                <a:solidFill>
                  <a:srgbClr val="7030A0"/>
                </a:solidFill>
                <a:latin typeface="Times New Roman" panose="02020603050405020304" pitchFamily="18" charset="0"/>
                <a:ea typeface="Times New Roman" panose="02020603050405020304" pitchFamily="18" charset="0"/>
              </a:rPr>
              <a:t>chuẩn</a:t>
            </a:r>
            <a:r>
              <a:rPr lang="en-US" sz="4800" dirty="0">
                <a:solidFill>
                  <a:srgbClr val="7030A0"/>
                </a:solidFill>
                <a:latin typeface="Times New Roman" panose="02020603050405020304" pitchFamily="18" charset="0"/>
                <a:ea typeface="Times New Roman" panose="02020603050405020304" pitchFamily="18" charset="0"/>
              </a:rPr>
              <a:t> </a:t>
            </a:r>
            <a:r>
              <a:rPr lang="en-US" sz="4800" dirty="0" err="1">
                <a:solidFill>
                  <a:srgbClr val="7030A0"/>
                </a:solidFill>
                <a:latin typeface="Times New Roman" panose="02020603050405020304" pitchFamily="18" charset="0"/>
                <a:ea typeface="Times New Roman" panose="02020603050405020304" pitchFamily="18" charset="0"/>
              </a:rPr>
              <a:t>bị</a:t>
            </a:r>
            <a:r>
              <a:rPr lang="en-US" sz="4800" dirty="0">
                <a:solidFill>
                  <a:srgbClr val="7030A0"/>
                </a:solidFill>
                <a:latin typeface="Times New Roman" panose="02020603050405020304" pitchFamily="18" charset="0"/>
                <a:ea typeface="Times New Roman" panose="02020603050405020304" pitchFamily="18" charset="0"/>
              </a:rPr>
              <a:t> </a:t>
            </a:r>
            <a:r>
              <a:rPr lang="en-US" sz="4800" dirty="0" err="1">
                <a:solidFill>
                  <a:srgbClr val="7030A0"/>
                </a:solidFill>
                <a:latin typeface="Times New Roman" panose="02020603050405020304" pitchFamily="18" charset="0"/>
                <a:ea typeface="Times New Roman" panose="02020603050405020304" pitchFamily="18" charset="0"/>
              </a:rPr>
              <a:t>các</a:t>
            </a:r>
            <a:r>
              <a:rPr lang="en-US" sz="4800" dirty="0">
                <a:solidFill>
                  <a:srgbClr val="7030A0"/>
                </a:solidFill>
                <a:latin typeface="Times New Roman" panose="02020603050405020304" pitchFamily="18" charset="0"/>
                <a:ea typeface="Times New Roman" panose="02020603050405020304" pitchFamily="18" charset="0"/>
              </a:rPr>
              <a:t> </a:t>
            </a:r>
            <a:r>
              <a:rPr lang="vi-VN" sz="4800" dirty="0">
                <a:solidFill>
                  <a:srgbClr val="7030A0"/>
                </a:solidFill>
                <a:latin typeface="Times New Roman" panose="02020603050405020304" pitchFamily="18" charset="0"/>
                <a:ea typeface="Times New Roman" panose="02020603050405020304" pitchFamily="18" charset="0"/>
              </a:rPr>
              <a:t> câu </a:t>
            </a:r>
            <a:r>
              <a:rPr lang="en-US" sz="4800" dirty="0">
                <a:solidFill>
                  <a:srgbClr val="7030A0"/>
                </a:solidFill>
                <a:latin typeface="Times New Roman" panose="02020603050405020304" pitchFamily="18" charset="0"/>
                <a:ea typeface="Times New Roman" panose="02020603050405020304" pitchFamily="18" charset="0"/>
              </a:rPr>
              <a:t>5, 6 </a:t>
            </a:r>
            <a:r>
              <a:rPr lang="vi-VN" sz="4800" dirty="0">
                <a:solidFill>
                  <a:srgbClr val="7030A0"/>
                </a:solidFill>
                <a:latin typeface="Times New Roman" panose="02020603050405020304" pitchFamily="18" charset="0"/>
                <a:ea typeface="Times New Roman" panose="02020603050405020304" pitchFamily="18" charset="0"/>
              </a:rPr>
              <a:t>(SGK,</a:t>
            </a:r>
            <a:r>
              <a:rPr lang="en-US" sz="4800" dirty="0">
                <a:solidFill>
                  <a:srgbClr val="7030A0"/>
                </a:solidFill>
                <a:latin typeface="Times New Roman" panose="02020603050405020304" pitchFamily="18" charset="0"/>
                <a:ea typeface="Times New Roman" panose="02020603050405020304" pitchFamily="18" charset="0"/>
              </a:rPr>
              <a:t> </a:t>
            </a:r>
            <a:r>
              <a:rPr lang="vi-VN" sz="4800" dirty="0">
                <a:solidFill>
                  <a:srgbClr val="7030A0"/>
                </a:solidFill>
                <a:latin typeface="Times New Roman" panose="02020603050405020304" pitchFamily="18" charset="0"/>
                <a:ea typeface="Times New Roman" panose="02020603050405020304" pitchFamily="18" charset="0"/>
              </a:rPr>
              <a:t>tr.134, 135), sau đó trình bày kết quả theo hình thức nhóm </a:t>
            </a:r>
            <a:r>
              <a:rPr lang="en-US" sz="4800" dirty="0">
                <a:solidFill>
                  <a:srgbClr val="7030A0"/>
                </a:solidFill>
                <a:latin typeface="Times New Roman" panose="02020603050405020304" pitchFamily="18" charset="0"/>
                <a:ea typeface="Times New Roman" panose="02020603050405020304" pitchFamily="18" charset="0"/>
              </a:rPr>
              <a:t>4 </a:t>
            </a:r>
            <a:r>
              <a:rPr lang="en-US" sz="4800" dirty="0" err="1">
                <a:solidFill>
                  <a:srgbClr val="7030A0"/>
                </a:solidFill>
                <a:latin typeface="Times New Roman" panose="02020603050405020304" pitchFamily="18" charset="0"/>
                <a:ea typeface="Times New Roman" panose="02020603050405020304" pitchFamily="18" charset="0"/>
              </a:rPr>
              <a:t>học</a:t>
            </a:r>
            <a:r>
              <a:rPr lang="en-US" sz="4800" dirty="0">
                <a:solidFill>
                  <a:srgbClr val="7030A0"/>
                </a:solidFill>
                <a:latin typeface="Times New Roman" panose="02020603050405020304" pitchFamily="18" charset="0"/>
                <a:ea typeface="Times New Roman" panose="02020603050405020304" pitchFamily="18" charset="0"/>
              </a:rPr>
              <a:t> </a:t>
            </a:r>
            <a:r>
              <a:rPr lang="en-US" sz="4800" dirty="0" err="1">
                <a:solidFill>
                  <a:srgbClr val="7030A0"/>
                </a:solidFill>
                <a:latin typeface="Times New Roman" panose="02020603050405020304" pitchFamily="18" charset="0"/>
                <a:ea typeface="Times New Roman" panose="02020603050405020304" pitchFamily="18" charset="0"/>
              </a:rPr>
              <a:t>sinh</a:t>
            </a:r>
            <a:r>
              <a:rPr lang="en-US" sz="4800" dirty="0">
                <a:solidFill>
                  <a:srgbClr val="7030A0"/>
                </a:solidFill>
                <a:latin typeface="Times New Roman" panose="02020603050405020304" pitchFamily="18" charset="0"/>
                <a:ea typeface="Times New Roman" panose="02020603050405020304" pitchFamily="18" charset="0"/>
              </a:rPr>
              <a:t>.</a:t>
            </a:r>
          </a:p>
        </p:txBody>
      </p:sp>
      <p:pic>
        <p:nvPicPr>
          <p:cNvPr id="1224" name="图片 18" descr="C:\Users\summer\Desktop\PPT\ALL\ALL-素材\卡通\元素及艺术字\5563e3bb41a4c8a1c26a5fd0ce41a95c.png5563e3bb41a4c8a1c26a5fd0ce41a95c">
            <a:extLst>
              <a:ext uri="{FF2B5EF4-FFF2-40B4-BE49-F238E27FC236}">
                <a16:creationId xmlns:a16="http://schemas.microsoft.com/office/drawing/2014/main" id="{1CD140EF-E76B-8236-A959-BFD3CAEFF761}"/>
              </a:ext>
            </a:extLst>
          </p:cNvPr>
          <p:cNvPicPr>
            <a:picLocks noChangeAspect="1"/>
          </p:cNvPicPr>
          <p:nvPr/>
        </p:nvPicPr>
        <p:blipFill>
          <a:blip r:embed="rId4"/>
          <a:srcRect/>
          <a:stretch>
            <a:fillRect/>
          </a:stretch>
        </p:blipFill>
        <p:spPr>
          <a:xfrm>
            <a:off x="9072563" y="4897357"/>
            <a:ext cx="8570157" cy="5272430"/>
          </a:xfrm>
          <a:prstGeom prst="rect">
            <a:avLst/>
          </a:prstGeom>
        </p:spPr>
      </p:pic>
    </p:spTree>
    <p:extLst>
      <p:ext uri="{BB962C8B-B14F-4D97-AF65-F5344CB8AC3E}">
        <p14:creationId xmlns:p14="http://schemas.microsoft.com/office/powerpoint/2010/main" val="344342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4"/>
                                        </p:tgtEl>
                                        <p:attrNameLst>
                                          <p:attrName>style.visibility</p:attrName>
                                        </p:attrNameLst>
                                      </p:cBhvr>
                                      <p:to>
                                        <p:strVal val="visible"/>
                                      </p:to>
                                    </p:set>
                                    <p:anim calcmode="lin" valueType="num">
                                      <p:cBhvr>
                                        <p:cTn id="7" dur="500" fill="hold"/>
                                        <p:tgtEl>
                                          <p:spTgt spid="1224"/>
                                        </p:tgtEl>
                                        <p:attrNameLst>
                                          <p:attrName>ppt_w</p:attrName>
                                        </p:attrNameLst>
                                      </p:cBhvr>
                                      <p:tavLst>
                                        <p:tav tm="0">
                                          <p:val>
                                            <p:fltVal val="0"/>
                                          </p:val>
                                        </p:tav>
                                        <p:tav tm="100000">
                                          <p:val>
                                            <p:strVal val="#ppt_w"/>
                                          </p:val>
                                        </p:tav>
                                      </p:tavLst>
                                    </p:anim>
                                    <p:anim calcmode="lin" valueType="num">
                                      <p:cBhvr>
                                        <p:cTn id="8" dur="500" fill="hold"/>
                                        <p:tgtEl>
                                          <p:spTgt spid="1224"/>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2770188" y="744218"/>
            <a:ext cx="13755600" cy="1145400"/>
          </a:xfrm>
          <a:prstGeom prst="rect">
            <a:avLst/>
          </a:prstGeom>
        </p:spPr>
        <p:txBody>
          <a:bodyPr spcFirstLastPara="1" vert="horz" wrap="square" lIns="182850" tIns="182850" rIns="182850" bIns="182850" rtlCol="0" anchor="ctr" anchorCtr="0">
            <a:noAutofit/>
          </a:bodyPr>
          <a:lstStyle/>
          <a:p>
            <a:pPr marL="108585" marR="13335" indent="422910" algn="just">
              <a:lnSpc>
                <a:spcPct val="150000"/>
              </a:lnSpc>
              <a:spcAft>
                <a:spcPts val="360"/>
              </a:spcAft>
            </a:pPr>
            <a:r>
              <a:rPr lang="en-US" sz="4000" b="1" dirty="0" err="1">
                <a:solidFill>
                  <a:srgbClr val="7030A0"/>
                </a:solidFill>
                <a:effectLst/>
                <a:latin typeface="Times New Roman" panose="02020603050405020304" pitchFamily="18" charset="0"/>
                <a:ea typeface="Times New Roman" panose="02020603050405020304" pitchFamily="18" charset="0"/>
              </a:rPr>
              <a:t>Câu</a:t>
            </a:r>
            <a:r>
              <a:rPr lang="en-US" sz="4000" b="1" dirty="0">
                <a:solidFill>
                  <a:srgbClr val="7030A0"/>
                </a:solidFill>
                <a:effectLst/>
                <a:latin typeface="Times New Roman" panose="02020603050405020304" pitchFamily="18" charset="0"/>
                <a:ea typeface="Times New Roman" panose="02020603050405020304" pitchFamily="18" charset="0"/>
              </a:rPr>
              <a:t> 5: </a:t>
            </a:r>
            <a:r>
              <a:rPr lang="en-US" sz="4000" b="1" dirty="0" err="1">
                <a:solidFill>
                  <a:srgbClr val="7030A0"/>
                </a:solidFill>
                <a:effectLst/>
                <a:latin typeface="Times New Roman" panose="02020603050405020304" pitchFamily="18" charset="0"/>
                <a:ea typeface="Times New Roman" panose="02020603050405020304" pitchFamily="18" charset="0"/>
              </a:rPr>
              <a:t>Sgk</a:t>
            </a:r>
            <a:r>
              <a:rPr lang="en-US" sz="4000" b="1" dirty="0">
                <a:solidFill>
                  <a:srgbClr val="7030A0"/>
                </a:solidFill>
                <a:effectLst/>
                <a:latin typeface="Times New Roman" panose="02020603050405020304" pitchFamily="18" charset="0"/>
                <a:ea typeface="Times New Roman" panose="02020603050405020304" pitchFamily="18" charset="0"/>
              </a:rPr>
              <a:t> - 135</a:t>
            </a:r>
            <a:endParaRPr lang="en-US" sz="4000" dirty="0">
              <a:solidFill>
                <a:srgbClr val="181717"/>
              </a:solidFill>
              <a:effectLst/>
              <a:latin typeface="Times New Roman" panose="02020603050405020304" pitchFamily="18" charset="0"/>
              <a:ea typeface="Times New Roman" panose="02020603050405020304" pitchFamily="18" charset="0"/>
            </a:endParaRPr>
          </a:p>
        </p:txBody>
      </p:sp>
      <p:grpSp>
        <p:nvGrpSpPr>
          <p:cNvPr id="1225" name="Google Shape;1225;p50"/>
          <p:cNvGrpSpPr/>
          <p:nvPr/>
        </p:nvGrpSpPr>
        <p:grpSpPr>
          <a:xfrm>
            <a:off x="15135931" y="119078"/>
            <a:ext cx="2453687" cy="2453687"/>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6352530" y="8595196"/>
            <a:ext cx="1722398" cy="1551431"/>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1224" name="Google Shape;1289;p51">
            <a:extLst>
              <a:ext uri="{FF2B5EF4-FFF2-40B4-BE49-F238E27FC236}">
                <a16:creationId xmlns:a16="http://schemas.microsoft.com/office/drawing/2014/main" id="{37931EE6-0370-A9CB-0C19-854119C98EED}"/>
              </a:ext>
            </a:extLst>
          </p:cNvPr>
          <p:cNvGrpSpPr/>
          <p:nvPr/>
        </p:nvGrpSpPr>
        <p:grpSpPr>
          <a:xfrm>
            <a:off x="14761761" y="6256834"/>
            <a:ext cx="3928323" cy="4302071"/>
            <a:chOff x="5687246" y="2571810"/>
            <a:chExt cx="2743664" cy="2769961"/>
          </a:xfrm>
        </p:grpSpPr>
        <p:sp>
          <p:nvSpPr>
            <p:cNvPr id="1289" name="Google Shape;1290;p51">
              <a:extLst>
                <a:ext uri="{FF2B5EF4-FFF2-40B4-BE49-F238E27FC236}">
                  <a16:creationId xmlns:a16="http://schemas.microsoft.com/office/drawing/2014/main" id="{2F9EA22A-EFCF-BE5A-B75D-C2416716F0EC}"/>
                </a:ext>
              </a:extLst>
            </p:cNvPr>
            <p:cNvSpPr/>
            <p:nvPr/>
          </p:nvSpPr>
          <p:spPr>
            <a:xfrm>
              <a:off x="5687246" y="4093814"/>
              <a:ext cx="1057118" cy="1247957"/>
            </a:xfrm>
            <a:custGeom>
              <a:avLst/>
              <a:gdLst/>
              <a:ahLst/>
              <a:cxnLst/>
              <a:rect l="l" t="t" r="r" b="b"/>
              <a:pathLst>
                <a:path w="19432" h="22940" extrusionOk="0">
                  <a:moveTo>
                    <a:pt x="4881" y="3602"/>
                  </a:moveTo>
                  <a:cubicBezTo>
                    <a:pt x="5058" y="3602"/>
                    <a:pt x="7157" y="3625"/>
                    <a:pt x="7327" y="5131"/>
                  </a:cubicBezTo>
                  <a:lnTo>
                    <a:pt x="7151" y="5156"/>
                  </a:lnTo>
                  <a:cubicBezTo>
                    <a:pt x="6976" y="3752"/>
                    <a:pt x="4921" y="3802"/>
                    <a:pt x="4896" y="3777"/>
                  </a:cubicBezTo>
                  <a:lnTo>
                    <a:pt x="4870" y="3602"/>
                  </a:lnTo>
                  <a:cubicBezTo>
                    <a:pt x="4872" y="3602"/>
                    <a:pt x="4876" y="3602"/>
                    <a:pt x="4881" y="3602"/>
                  </a:cubicBezTo>
                  <a:close/>
                  <a:moveTo>
                    <a:pt x="2637" y="1"/>
                  </a:moveTo>
                  <a:cubicBezTo>
                    <a:pt x="2380" y="1"/>
                    <a:pt x="2202" y="44"/>
                    <a:pt x="2139" y="143"/>
                  </a:cubicBezTo>
                  <a:cubicBezTo>
                    <a:pt x="1838" y="619"/>
                    <a:pt x="4094" y="1547"/>
                    <a:pt x="4870" y="1847"/>
                  </a:cubicBezTo>
                  <a:cubicBezTo>
                    <a:pt x="4174" y="1603"/>
                    <a:pt x="2249" y="977"/>
                    <a:pt x="1269" y="977"/>
                  </a:cubicBezTo>
                  <a:cubicBezTo>
                    <a:pt x="944" y="977"/>
                    <a:pt x="722" y="1046"/>
                    <a:pt x="685" y="1221"/>
                  </a:cubicBezTo>
                  <a:cubicBezTo>
                    <a:pt x="635" y="1597"/>
                    <a:pt x="2665" y="2299"/>
                    <a:pt x="3743" y="2649"/>
                  </a:cubicBezTo>
                  <a:cubicBezTo>
                    <a:pt x="3743" y="2649"/>
                    <a:pt x="3718" y="2675"/>
                    <a:pt x="3718" y="2675"/>
                  </a:cubicBezTo>
                  <a:cubicBezTo>
                    <a:pt x="2891" y="2495"/>
                    <a:pt x="1524" y="2225"/>
                    <a:pt x="779" y="2225"/>
                  </a:cubicBezTo>
                  <a:cubicBezTo>
                    <a:pt x="485" y="2225"/>
                    <a:pt x="287" y="2267"/>
                    <a:pt x="259" y="2374"/>
                  </a:cubicBezTo>
                  <a:cubicBezTo>
                    <a:pt x="159" y="2800"/>
                    <a:pt x="2489" y="3401"/>
                    <a:pt x="3517" y="3652"/>
                  </a:cubicBezTo>
                  <a:cubicBezTo>
                    <a:pt x="2789" y="3534"/>
                    <a:pt x="1433" y="3312"/>
                    <a:pt x="636" y="3312"/>
                  </a:cubicBezTo>
                  <a:cubicBezTo>
                    <a:pt x="254" y="3312"/>
                    <a:pt x="0" y="3363"/>
                    <a:pt x="8" y="3502"/>
                  </a:cubicBezTo>
                  <a:cubicBezTo>
                    <a:pt x="8" y="4078"/>
                    <a:pt x="2515" y="4705"/>
                    <a:pt x="3492" y="4955"/>
                  </a:cubicBezTo>
                  <a:lnTo>
                    <a:pt x="3567" y="4880"/>
                  </a:lnTo>
                  <a:cubicBezTo>
                    <a:pt x="3667" y="5607"/>
                    <a:pt x="3843" y="6484"/>
                    <a:pt x="4169" y="7587"/>
                  </a:cubicBezTo>
                  <a:cubicBezTo>
                    <a:pt x="4169" y="7587"/>
                    <a:pt x="4369" y="13903"/>
                    <a:pt x="6449" y="19442"/>
                  </a:cubicBezTo>
                  <a:cubicBezTo>
                    <a:pt x="7282" y="21640"/>
                    <a:pt x="9511" y="22940"/>
                    <a:pt x="12104" y="22940"/>
                  </a:cubicBezTo>
                  <a:cubicBezTo>
                    <a:pt x="14509" y="22940"/>
                    <a:pt x="17225" y="21822"/>
                    <a:pt x="19432" y="19266"/>
                  </a:cubicBezTo>
                  <a:cubicBezTo>
                    <a:pt x="16424" y="18289"/>
                    <a:pt x="13718" y="16660"/>
                    <a:pt x="12189" y="13903"/>
                  </a:cubicBezTo>
                  <a:cubicBezTo>
                    <a:pt x="11988" y="14229"/>
                    <a:pt x="11888" y="14404"/>
                    <a:pt x="11888" y="14404"/>
                  </a:cubicBezTo>
                  <a:lnTo>
                    <a:pt x="10134" y="9692"/>
                  </a:lnTo>
                  <a:lnTo>
                    <a:pt x="9858" y="8690"/>
                  </a:lnTo>
                  <a:cubicBezTo>
                    <a:pt x="9858" y="8690"/>
                    <a:pt x="8855" y="5983"/>
                    <a:pt x="8730" y="5256"/>
                  </a:cubicBezTo>
                  <a:cubicBezTo>
                    <a:pt x="8605" y="4379"/>
                    <a:pt x="9357" y="1822"/>
                    <a:pt x="9282" y="820"/>
                  </a:cubicBezTo>
                  <a:cubicBezTo>
                    <a:pt x="9260" y="573"/>
                    <a:pt x="9152" y="477"/>
                    <a:pt x="8996" y="477"/>
                  </a:cubicBezTo>
                  <a:cubicBezTo>
                    <a:pt x="8597" y="477"/>
                    <a:pt x="7887" y="1104"/>
                    <a:pt x="7527" y="1446"/>
                  </a:cubicBezTo>
                  <a:cubicBezTo>
                    <a:pt x="6582" y="892"/>
                    <a:pt x="3802" y="1"/>
                    <a:pt x="2637"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0" name="Google Shape;1291;p51">
              <a:extLst>
                <a:ext uri="{FF2B5EF4-FFF2-40B4-BE49-F238E27FC236}">
                  <a16:creationId xmlns:a16="http://schemas.microsoft.com/office/drawing/2014/main" id="{CFC1DE67-80E2-45F5-D306-A0BE9F0B2278}"/>
                </a:ext>
              </a:extLst>
            </p:cNvPr>
            <p:cNvSpPr/>
            <p:nvPr/>
          </p:nvSpPr>
          <p:spPr>
            <a:xfrm>
              <a:off x="6350271" y="4798294"/>
              <a:ext cx="444564" cy="343650"/>
            </a:xfrm>
            <a:custGeom>
              <a:avLst/>
              <a:gdLst/>
              <a:ahLst/>
              <a:cxnLst/>
              <a:rect l="l" t="t" r="r" b="b"/>
              <a:pathLst>
                <a:path w="8172" h="6317" extrusionOk="0">
                  <a:moveTo>
                    <a:pt x="602" y="0"/>
                  </a:moveTo>
                  <a:cubicBezTo>
                    <a:pt x="377" y="376"/>
                    <a:pt x="151" y="702"/>
                    <a:pt x="1" y="953"/>
                  </a:cubicBezTo>
                  <a:cubicBezTo>
                    <a:pt x="1530" y="3710"/>
                    <a:pt x="4236" y="5339"/>
                    <a:pt x="7244" y="6316"/>
                  </a:cubicBezTo>
                  <a:cubicBezTo>
                    <a:pt x="7570" y="5940"/>
                    <a:pt x="7871" y="5514"/>
                    <a:pt x="8171" y="5063"/>
                  </a:cubicBezTo>
                  <a:cubicBezTo>
                    <a:pt x="8171" y="4888"/>
                    <a:pt x="8171" y="4737"/>
                    <a:pt x="8146" y="4562"/>
                  </a:cubicBezTo>
                  <a:cubicBezTo>
                    <a:pt x="7444" y="4386"/>
                    <a:pt x="3710" y="3359"/>
                    <a:pt x="602"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1" name="Google Shape;1292;p51">
              <a:extLst>
                <a:ext uri="{FF2B5EF4-FFF2-40B4-BE49-F238E27FC236}">
                  <a16:creationId xmlns:a16="http://schemas.microsoft.com/office/drawing/2014/main" id="{B4C838C7-F59F-F4A1-3870-DFBE4B594229}"/>
                </a:ext>
              </a:extLst>
            </p:cNvPr>
            <p:cNvSpPr/>
            <p:nvPr/>
          </p:nvSpPr>
          <p:spPr>
            <a:xfrm>
              <a:off x="5952173" y="4289708"/>
              <a:ext cx="133663" cy="84593"/>
            </a:xfrm>
            <a:custGeom>
              <a:avLst/>
              <a:gdLst/>
              <a:ahLst/>
              <a:cxnLst/>
              <a:rect l="l" t="t" r="r" b="b"/>
              <a:pathLst>
                <a:path w="2457" h="1555" extrusionOk="0">
                  <a:moveTo>
                    <a:pt x="11" y="1"/>
                  </a:moveTo>
                  <a:cubicBezTo>
                    <a:pt x="6" y="1"/>
                    <a:pt x="2" y="1"/>
                    <a:pt x="0" y="1"/>
                  </a:cubicBezTo>
                  <a:lnTo>
                    <a:pt x="26" y="201"/>
                  </a:lnTo>
                  <a:cubicBezTo>
                    <a:pt x="27" y="201"/>
                    <a:pt x="38" y="201"/>
                    <a:pt x="56" y="201"/>
                  </a:cubicBezTo>
                  <a:cubicBezTo>
                    <a:pt x="316" y="201"/>
                    <a:pt x="2117" y="245"/>
                    <a:pt x="2281" y="1555"/>
                  </a:cubicBezTo>
                  <a:lnTo>
                    <a:pt x="2457" y="1530"/>
                  </a:lnTo>
                  <a:cubicBezTo>
                    <a:pt x="2287" y="24"/>
                    <a:pt x="188" y="1"/>
                    <a:pt x="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2" name="Google Shape;1293;p51">
              <a:extLst>
                <a:ext uri="{FF2B5EF4-FFF2-40B4-BE49-F238E27FC236}">
                  <a16:creationId xmlns:a16="http://schemas.microsoft.com/office/drawing/2014/main" id="{07EB1992-F523-C2C9-D12E-1545A6B58417}"/>
                </a:ext>
              </a:extLst>
            </p:cNvPr>
            <p:cNvSpPr/>
            <p:nvPr/>
          </p:nvSpPr>
          <p:spPr>
            <a:xfrm>
              <a:off x="6650232" y="3308060"/>
              <a:ext cx="109128" cy="154118"/>
            </a:xfrm>
            <a:custGeom>
              <a:avLst/>
              <a:gdLst/>
              <a:ahLst/>
              <a:cxnLst/>
              <a:rect l="l" t="t" r="r" b="b"/>
              <a:pathLst>
                <a:path w="2006" h="2833" extrusionOk="0">
                  <a:moveTo>
                    <a:pt x="2006" y="1"/>
                  </a:moveTo>
                  <a:lnTo>
                    <a:pt x="2006" y="1"/>
                  </a:lnTo>
                  <a:cubicBezTo>
                    <a:pt x="1830" y="26"/>
                    <a:pt x="1655" y="76"/>
                    <a:pt x="1454" y="101"/>
                  </a:cubicBezTo>
                  <a:cubicBezTo>
                    <a:pt x="1254" y="126"/>
                    <a:pt x="1078" y="176"/>
                    <a:pt x="953" y="251"/>
                  </a:cubicBezTo>
                  <a:cubicBezTo>
                    <a:pt x="552" y="627"/>
                    <a:pt x="226" y="1053"/>
                    <a:pt x="1" y="1555"/>
                  </a:cubicBezTo>
                  <a:cubicBezTo>
                    <a:pt x="76" y="2006"/>
                    <a:pt x="151" y="2432"/>
                    <a:pt x="226" y="2833"/>
                  </a:cubicBezTo>
                  <a:cubicBezTo>
                    <a:pt x="702" y="1956"/>
                    <a:pt x="1354" y="1630"/>
                    <a:pt x="1981" y="1580"/>
                  </a:cubicBezTo>
                  <a:cubicBezTo>
                    <a:pt x="1981" y="1028"/>
                    <a:pt x="2006" y="502"/>
                    <a:pt x="2006"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3" name="Google Shape;1294;p51">
              <a:extLst>
                <a:ext uri="{FF2B5EF4-FFF2-40B4-BE49-F238E27FC236}">
                  <a16:creationId xmlns:a16="http://schemas.microsoft.com/office/drawing/2014/main" id="{8D2CD031-E7F3-F04A-FDEA-10B3FB341B81}"/>
                </a:ext>
              </a:extLst>
            </p:cNvPr>
            <p:cNvSpPr/>
            <p:nvPr/>
          </p:nvSpPr>
          <p:spPr>
            <a:xfrm>
              <a:off x="6779758" y="3708934"/>
              <a:ext cx="19149" cy="8215"/>
            </a:xfrm>
            <a:custGeom>
              <a:avLst/>
              <a:gdLst/>
              <a:ahLst/>
              <a:cxnLst/>
              <a:rect l="l" t="t" r="r" b="b"/>
              <a:pathLst>
                <a:path w="352" h="151" extrusionOk="0">
                  <a:moveTo>
                    <a:pt x="276" y="0"/>
                  </a:moveTo>
                  <a:cubicBezTo>
                    <a:pt x="201" y="25"/>
                    <a:pt x="101" y="25"/>
                    <a:pt x="1" y="25"/>
                  </a:cubicBezTo>
                  <a:cubicBezTo>
                    <a:pt x="126" y="75"/>
                    <a:pt x="226" y="125"/>
                    <a:pt x="351" y="151"/>
                  </a:cubicBezTo>
                  <a:cubicBezTo>
                    <a:pt x="326" y="100"/>
                    <a:pt x="301" y="50"/>
                    <a:pt x="276" y="0"/>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4" name="Google Shape;1295;p51">
              <a:extLst>
                <a:ext uri="{FF2B5EF4-FFF2-40B4-BE49-F238E27FC236}">
                  <a16:creationId xmlns:a16="http://schemas.microsoft.com/office/drawing/2014/main" id="{7977233B-3111-767D-377B-6EE970B8AF41}"/>
                </a:ext>
              </a:extLst>
            </p:cNvPr>
            <p:cNvSpPr/>
            <p:nvPr/>
          </p:nvSpPr>
          <p:spPr>
            <a:xfrm>
              <a:off x="6639352" y="3238537"/>
              <a:ext cx="31389" cy="130943"/>
            </a:xfrm>
            <a:custGeom>
              <a:avLst/>
              <a:gdLst/>
              <a:ahLst/>
              <a:cxnLst/>
              <a:rect l="l" t="t" r="r" b="b"/>
              <a:pathLst>
                <a:path w="577" h="2407" extrusionOk="0">
                  <a:moveTo>
                    <a:pt x="0" y="0"/>
                  </a:moveTo>
                  <a:cubicBezTo>
                    <a:pt x="0" y="802"/>
                    <a:pt x="50" y="1604"/>
                    <a:pt x="150" y="2406"/>
                  </a:cubicBezTo>
                  <a:cubicBezTo>
                    <a:pt x="276" y="2181"/>
                    <a:pt x="426" y="1980"/>
                    <a:pt x="577" y="1780"/>
                  </a:cubicBezTo>
                  <a:lnTo>
                    <a:pt x="577" y="1780"/>
                  </a:lnTo>
                  <a:cubicBezTo>
                    <a:pt x="511" y="1813"/>
                    <a:pt x="461" y="1833"/>
                    <a:pt x="421" y="1833"/>
                  </a:cubicBezTo>
                  <a:cubicBezTo>
                    <a:pt x="248" y="1833"/>
                    <a:pt x="265" y="1447"/>
                    <a:pt x="0"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5" name="Google Shape;1296;p51">
              <a:extLst>
                <a:ext uri="{FF2B5EF4-FFF2-40B4-BE49-F238E27FC236}">
                  <a16:creationId xmlns:a16="http://schemas.microsoft.com/office/drawing/2014/main" id="{75314BA3-8C58-AF85-0446-0236460C9522}"/>
                </a:ext>
              </a:extLst>
            </p:cNvPr>
            <p:cNvSpPr/>
            <p:nvPr/>
          </p:nvSpPr>
          <p:spPr>
            <a:xfrm>
              <a:off x="7670066" y="3051727"/>
              <a:ext cx="422695" cy="831790"/>
            </a:xfrm>
            <a:custGeom>
              <a:avLst/>
              <a:gdLst/>
              <a:ahLst/>
              <a:cxnLst/>
              <a:rect l="l" t="t" r="r" b="b"/>
              <a:pathLst>
                <a:path w="7770" h="15290" extrusionOk="0">
                  <a:moveTo>
                    <a:pt x="6918" y="1"/>
                  </a:moveTo>
                  <a:lnTo>
                    <a:pt x="6918" y="1"/>
                  </a:lnTo>
                  <a:cubicBezTo>
                    <a:pt x="7244" y="3961"/>
                    <a:pt x="6016" y="6292"/>
                    <a:pt x="5389" y="7219"/>
                  </a:cubicBezTo>
                  <a:cubicBezTo>
                    <a:pt x="5565" y="7570"/>
                    <a:pt x="5665" y="8021"/>
                    <a:pt x="5690" y="8572"/>
                  </a:cubicBezTo>
                  <a:cubicBezTo>
                    <a:pt x="5821" y="10763"/>
                    <a:pt x="4554" y="11767"/>
                    <a:pt x="3212" y="11767"/>
                  </a:cubicBezTo>
                  <a:cubicBezTo>
                    <a:pt x="3019" y="11767"/>
                    <a:pt x="2824" y="11746"/>
                    <a:pt x="2632" y="11705"/>
                  </a:cubicBezTo>
                  <a:cubicBezTo>
                    <a:pt x="1981" y="13209"/>
                    <a:pt x="1078" y="14387"/>
                    <a:pt x="1" y="15289"/>
                  </a:cubicBezTo>
                  <a:cubicBezTo>
                    <a:pt x="1855" y="14587"/>
                    <a:pt x="3334" y="13409"/>
                    <a:pt x="5138" y="11129"/>
                  </a:cubicBezTo>
                  <a:cubicBezTo>
                    <a:pt x="7770" y="7846"/>
                    <a:pt x="6918" y="3"/>
                    <a:pt x="6918"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6" name="Google Shape;1297;p51">
              <a:extLst>
                <a:ext uri="{FF2B5EF4-FFF2-40B4-BE49-F238E27FC236}">
                  <a16:creationId xmlns:a16="http://schemas.microsoft.com/office/drawing/2014/main" id="{0F12C41D-9436-D0B9-B4C4-3C1A314CB719}"/>
                </a:ext>
              </a:extLst>
            </p:cNvPr>
            <p:cNvSpPr/>
            <p:nvPr/>
          </p:nvSpPr>
          <p:spPr>
            <a:xfrm>
              <a:off x="6734769" y="3707574"/>
              <a:ext cx="128223" cy="115928"/>
            </a:xfrm>
            <a:custGeom>
              <a:avLst/>
              <a:gdLst/>
              <a:ahLst/>
              <a:cxnLst/>
              <a:rect l="l" t="t" r="r" b="b"/>
              <a:pathLst>
                <a:path w="2357" h="2131" extrusionOk="0">
                  <a:moveTo>
                    <a:pt x="0" y="0"/>
                  </a:moveTo>
                  <a:cubicBezTo>
                    <a:pt x="101" y="276"/>
                    <a:pt x="226" y="526"/>
                    <a:pt x="326" y="727"/>
                  </a:cubicBezTo>
                  <a:cubicBezTo>
                    <a:pt x="602" y="1228"/>
                    <a:pt x="1329" y="1704"/>
                    <a:pt x="2356" y="2130"/>
                  </a:cubicBezTo>
                  <a:cubicBezTo>
                    <a:pt x="1955" y="1604"/>
                    <a:pt x="1605" y="1053"/>
                    <a:pt x="1329" y="476"/>
                  </a:cubicBezTo>
                  <a:cubicBezTo>
                    <a:pt x="928" y="376"/>
                    <a:pt x="552" y="226"/>
                    <a:pt x="201" y="25"/>
                  </a:cubicBezTo>
                  <a:cubicBezTo>
                    <a:pt x="126" y="25"/>
                    <a:pt x="51" y="0"/>
                    <a:pt x="0"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7" name="Google Shape;1298;p51">
              <a:extLst>
                <a:ext uri="{FF2B5EF4-FFF2-40B4-BE49-F238E27FC236}">
                  <a16:creationId xmlns:a16="http://schemas.microsoft.com/office/drawing/2014/main" id="{5985B1E9-FFD2-151D-DF14-BBE91CFEF2C6}"/>
                </a:ext>
              </a:extLst>
            </p:cNvPr>
            <p:cNvSpPr/>
            <p:nvPr/>
          </p:nvSpPr>
          <p:spPr>
            <a:xfrm>
              <a:off x="7525526" y="4072924"/>
              <a:ext cx="47818" cy="35524"/>
            </a:xfrm>
            <a:custGeom>
              <a:avLst/>
              <a:gdLst/>
              <a:ahLst/>
              <a:cxnLst/>
              <a:rect l="l" t="t" r="r" b="b"/>
              <a:pathLst>
                <a:path w="879" h="653" extrusionOk="0">
                  <a:moveTo>
                    <a:pt x="1" y="1"/>
                  </a:moveTo>
                  <a:lnTo>
                    <a:pt x="1" y="653"/>
                  </a:lnTo>
                  <a:cubicBezTo>
                    <a:pt x="427" y="352"/>
                    <a:pt x="778" y="126"/>
                    <a:pt x="878" y="51"/>
                  </a:cubicBezTo>
                  <a:cubicBezTo>
                    <a:pt x="878" y="51"/>
                    <a:pt x="728" y="26"/>
                    <a:pt x="1" y="1"/>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8" name="Google Shape;1299;p51">
              <a:extLst>
                <a:ext uri="{FF2B5EF4-FFF2-40B4-BE49-F238E27FC236}">
                  <a16:creationId xmlns:a16="http://schemas.microsoft.com/office/drawing/2014/main" id="{8F4792CA-A7AB-439B-7070-97F9F8CA27B6}"/>
                </a:ext>
              </a:extLst>
            </p:cNvPr>
            <p:cNvSpPr/>
            <p:nvPr/>
          </p:nvSpPr>
          <p:spPr>
            <a:xfrm>
              <a:off x="7068785" y="4085219"/>
              <a:ext cx="45044" cy="34164"/>
            </a:xfrm>
            <a:custGeom>
              <a:avLst/>
              <a:gdLst/>
              <a:ahLst/>
              <a:cxnLst/>
              <a:rect l="l" t="t" r="r" b="b"/>
              <a:pathLst>
                <a:path w="828" h="628" extrusionOk="0">
                  <a:moveTo>
                    <a:pt x="803" y="0"/>
                  </a:moveTo>
                  <a:cubicBezTo>
                    <a:pt x="226" y="126"/>
                    <a:pt x="1" y="251"/>
                    <a:pt x="1" y="251"/>
                  </a:cubicBezTo>
                  <a:cubicBezTo>
                    <a:pt x="76" y="326"/>
                    <a:pt x="402" y="452"/>
                    <a:pt x="828" y="627"/>
                  </a:cubicBezTo>
                  <a:lnTo>
                    <a:pt x="803" y="326"/>
                  </a:lnTo>
                  <a:lnTo>
                    <a:pt x="803" y="0"/>
                  </a:ln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9" name="Google Shape;1300;p51">
              <a:extLst>
                <a:ext uri="{FF2B5EF4-FFF2-40B4-BE49-F238E27FC236}">
                  <a16:creationId xmlns:a16="http://schemas.microsoft.com/office/drawing/2014/main" id="{6AF89F1C-8753-5FF7-BC9E-1CBCAF22B11E}"/>
                </a:ext>
              </a:extLst>
            </p:cNvPr>
            <p:cNvSpPr/>
            <p:nvPr/>
          </p:nvSpPr>
          <p:spPr>
            <a:xfrm>
              <a:off x="7109693" y="3969347"/>
              <a:ext cx="418669" cy="142150"/>
            </a:xfrm>
            <a:custGeom>
              <a:avLst/>
              <a:gdLst/>
              <a:ahLst/>
              <a:cxnLst/>
              <a:rect l="l" t="t" r="r" b="b"/>
              <a:pathLst>
                <a:path w="7696" h="2613" extrusionOk="0">
                  <a:moveTo>
                    <a:pt x="7695" y="0"/>
                  </a:moveTo>
                  <a:lnTo>
                    <a:pt x="7695" y="0"/>
                  </a:lnTo>
                  <a:cubicBezTo>
                    <a:pt x="6247" y="554"/>
                    <a:pt x="4690" y="800"/>
                    <a:pt x="3133" y="800"/>
                  </a:cubicBezTo>
                  <a:cubicBezTo>
                    <a:pt x="2857" y="800"/>
                    <a:pt x="2582" y="792"/>
                    <a:pt x="2307" y="777"/>
                  </a:cubicBezTo>
                  <a:cubicBezTo>
                    <a:pt x="1505" y="727"/>
                    <a:pt x="728" y="602"/>
                    <a:pt x="1" y="376"/>
                  </a:cubicBezTo>
                  <a:lnTo>
                    <a:pt x="1" y="376"/>
                  </a:lnTo>
                  <a:lnTo>
                    <a:pt x="51" y="2130"/>
                  </a:lnTo>
                  <a:lnTo>
                    <a:pt x="51" y="2456"/>
                  </a:lnTo>
                  <a:cubicBezTo>
                    <a:pt x="746" y="2562"/>
                    <a:pt x="1434" y="2612"/>
                    <a:pt x="2116" y="2612"/>
                  </a:cubicBezTo>
                  <a:cubicBezTo>
                    <a:pt x="4015" y="2612"/>
                    <a:pt x="5863" y="2225"/>
                    <a:pt x="7670" y="1579"/>
                  </a:cubicBezTo>
                  <a:lnTo>
                    <a:pt x="7695" y="0"/>
                  </a:ln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0" name="Google Shape;1301;p51">
              <a:extLst>
                <a:ext uri="{FF2B5EF4-FFF2-40B4-BE49-F238E27FC236}">
                  <a16:creationId xmlns:a16="http://schemas.microsoft.com/office/drawing/2014/main" id="{0DF86706-2EF4-71F1-3919-7AD66B405FF0}"/>
                </a:ext>
              </a:extLst>
            </p:cNvPr>
            <p:cNvSpPr/>
            <p:nvPr/>
          </p:nvSpPr>
          <p:spPr>
            <a:xfrm>
              <a:off x="7112413" y="4055244"/>
              <a:ext cx="414535" cy="269992"/>
            </a:xfrm>
            <a:custGeom>
              <a:avLst/>
              <a:gdLst/>
              <a:ahLst/>
              <a:cxnLst/>
              <a:rect l="l" t="t" r="r" b="b"/>
              <a:pathLst>
                <a:path w="7620" h="4963" extrusionOk="0">
                  <a:moveTo>
                    <a:pt x="7620" y="0"/>
                  </a:moveTo>
                  <a:lnTo>
                    <a:pt x="7620" y="0"/>
                  </a:lnTo>
                  <a:cubicBezTo>
                    <a:pt x="5813" y="646"/>
                    <a:pt x="3965" y="1033"/>
                    <a:pt x="2066" y="1033"/>
                  </a:cubicBezTo>
                  <a:cubicBezTo>
                    <a:pt x="1384" y="1033"/>
                    <a:pt x="696" y="983"/>
                    <a:pt x="1" y="877"/>
                  </a:cubicBezTo>
                  <a:lnTo>
                    <a:pt x="1" y="877"/>
                  </a:lnTo>
                  <a:lnTo>
                    <a:pt x="26" y="1178"/>
                  </a:lnTo>
                  <a:cubicBezTo>
                    <a:pt x="1129" y="1629"/>
                    <a:pt x="3008" y="2331"/>
                    <a:pt x="3510" y="2531"/>
                  </a:cubicBezTo>
                  <a:cubicBezTo>
                    <a:pt x="3585" y="2531"/>
                    <a:pt x="3635" y="2556"/>
                    <a:pt x="3635" y="2582"/>
                  </a:cubicBezTo>
                  <a:cubicBezTo>
                    <a:pt x="3735" y="2782"/>
                    <a:pt x="4387" y="4461"/>
                    <a:pt x="4562" y="4963"/>
                  </a:cubicBezTo>
                  <a:lnTo>
                    <a:pt x="4663" y="4963"/>
                  </a:lnTo>
                  <a:lnTo>
                    <a:pt x="5264" y="2607"/>
                  </a:lnTo>
                  <a:lnTo>
                    <a:pt x="5314" y="2607"/>
                  </a:lnTo>
                  <a:lnTo>
                    <a:pt x="5264" y="2531"/>
                  </a:lnTo>
                  <a:cubicBezTo>
                    <a:pt x="5264" y="2531"/>
                    <a:pt x="6643" y="1604"/>
                    <a:pt x="7595" y="978"/>
                  </a:cubicBezTo>
                  <a:lnTo>
                    <a:pt x="7595" y="326"/>
                  </a:lnTo>
                  <a:lnTo>
                    <a:pt x="7620" y="0"/>
                  </a:ln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1" name="Google Shape;1302;p51">
              <a:extLst>
                <a:ext uri="{FF2B5EF4-FFF2-40B4-BE49-F238E27FC236}">
                  <a16:creationId xmlns:a16="http://schemas.microsoft.com/office/drawing/2014/main" id="{68A0B213-90C1-19A6-F602-80F240E47A72}"/>
                </a:ext>
              </a:extLst>
            </p:cNvPr>
            <p:cNvSpPr/>
            <p:nvPr/>
          </p:nvSpPr>
          <p:spPr>
            <a:xfrm>
              <a:off x="6635218" y="3393957"/>
              <a:ext cx="159612" cy="316396"/>
            </a:xfrm>
            <a:custGeom>
              <a:avLst/>
              <a:gdLst/>
              <a:ahLst/>
              <a:cxnLst/>
              <a:rect l="l" t="t" r="r" b="b"/>
              <a:pathLst>
                <a:path w="2934" h="5816" extrusionOk="0">
                  <a:moveTo>
                    <a:pt x="2257" y="1"/>
                  </a:moveTo>
                  <a:cubicBezTo>
                    <a:pt x="1630" y="51"/>
                    <a:pt x="978" y="377"/>
                    <a:pt x="502" y="1254"/>
                  </a:cubicBezTo>
                  <a:cubicBezTo>
                    <a:pt x="377" y="1479"/>
                    <a:pt x="277" y="1730"/>
                    <a:pt x="176" y="2006"/>
                  </a:cubicBezTo>
                  <a:cubicBezTo>
                    <a:pt x="101" y="2256"/>
                    <a:pt x="26" y="2482"/>
                    <a:pt x="1" y="2682"/>
                  </a:cubicBezTo>
                  <a:cubicBezTo>
                    <a:pt x="302" y="4111"/>
                    <a:pt x="1304" y="5289"/>
                    <a:pt x="2658" y="5815"/>
                  </a:cubicBezTo>
                  <a:cubicBezTo>
                    <a:pt x="2758" y="5815"/>
                    <a:pt x="2858" y="5815"/>
                    <a:pt x="2933" y="5790"/>
                  </a:cubicBezTo>
                  <a:cubicBezTo>
                    <a:pt x="2532" y="4813"/>
                    <a:pt x="2307" y="3785"/>
                    <a:pt x="2282" y="2732"/>
                  </a:cubicBezTo>
                  <a:cubicBezTo>
                    <a:pt x="2081" y="2783"/>
                    <a:pt x="1931" y="2833"/>
                    <a:pt x="1931" y="2833"/>
                  </a:cubicBezTo>
                  <a:lnTo>
                    <a:pt x="1881" y="2833"/>
                  </a:lnTo>
                  <a:cubicBezTo>
                    <a:pt x="1856" y="2808"/>
                    <a:pt x="1856" y="2808"/>
                    <a:pt x="1830" y="2783"/>
                  </a:cubicBezTo>
                  <a:cubicBezTo>
                    <a:pt x="1830" y="2732"/>
                    <a:pt x="1856" y="2707"/>
                    <a:pt x="1881" y="2682"/>
                  </a:cubicBezTo>
                  <a:cubicBezTo>
                    <a:pt x="1881" y="2682"/>
                    <a:pt x="2056" y="2632"/>
                    <a:pt x="2282" y="2582"/>
                  </a:cubicBezTo>
                  <a:cubicBezTo>
                    <a:pt x="2282" y="2131"/>
                    <a:pt x="2257" y="1705"/>
                    <a:pt x="2257" y="1279"/>
                  </a:cubicBezTo>
                  <a:cubicBezTo>
                    <a:pt x="1580" y="1279"/>
                    <a:pt x="1003" y="1780"/>
                    <a:pt x="1003" y="1780"/>
                  </a:cubicBezTo>
                  <a:cubicBezTo>
                    <a:pt x="991" y="1793"/>
                    <a:pt x="972" y="1799"/>
                    <a:pt x="953" y="1799"/>
                  </a:cubicBezTo>
                  <a:cubicBezTo>
                    <a:pt x="935" y="1799"/>
                    <a:pt x="916" y="1793"/>
                    <a:pt x="903" y="1780"/>
                  </a:cubicBezTo>
                  <a:cubicBezTo>
                    <a:pt x="878" y="1755"/>
                    <a:pt x="878" y="1705"/>
                    <a:pt x="903" y="1680"/>
                  </a:cubicBezTo>
                  <a:cubicBezTo>
                    <a:pt x="928" y="1655"/>
                    <a:pt x="1505" y="1128"/>
                    <a:pt x="2257" y="1128"/>
                  </a:cubicBezTo>
                  <a:cubicBezTo>
                    <a:pt x="2257" y="753"/>
                    <a:pt x="2257" y="377"/>
                    <a:pt x="2257" y="1"/>
                  </a:cubicBez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2" name="Google Shape;1303;p51">
              <a:extLst>
                <a:ext uri="{FF2B5EF4-FFF2-40B4-BE49-F238E27FC236}">
                  <a16:creationId xmlns:a16="http://schemas.microsoft.com/office/drawing/2014/main" id="{01F2FF4D-BCBC-0B08-7685-5ACC2DDD8A59}"/>
                </a:ext>
              </a:extLst>
            </p:cNvPr>
            <p:cNvSpPr/>
            <p:nvPr/>
          </p:nvSpPr>
          <p:spPr>
            <a:xfrm>
              <a:off x="6632498" y="3576687"/>
              <a:ext cx="113208" cy="132303"/>
            </a:xfrm>
            <a:custGeom>
              <a:avLst/>
              <a:gdLst/>
              <a:ahLst/>
              <a:cxnLst/>
              <a:rect l="l" t="t" r="r" b="b"/>
              <a:pathLst>
                <a:path w="2081" h="2432" extrusionOk="0">
                  <a:moveTo>
                    <a:pt x="1" y="0"/>
                  </a:moveTo>
                  <a:cubicBezTo>
                    <a:pt x="1" y="1328"/>
                    <a:pt x="853" y="2155"/>
                    <a:pt x="1880" y="2406"/>
                  </a:cubicBezTo>
                  <a:cubicBezTo>
                    <a:pt x="1931" y="2406"/>
                    <a:pt x="2006" y="2431"/>
                    <a:pt x="2081" y="2431"/>
                  </a:cubicBezTo>
                  <a:cubicBezTo>
                    <a:pt x="1129" y="1905"/>
                    <a:pt x="377" y="1053"/>
                    <a:pt x="1" y="0"/>
                  </a:cubicBez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3" name="Google Shape;1304;p51">
              <a:extLst>
                <a:ext uri="{FF2B5EF4-FFF2-40B4-BE49-F238E27FC236}">
                  <a16:creationId xmlns:a16="http://schemas.microsoft.com/office/drawing/2014/main" id="{80A187C5-AD84-F8D8-9DBF-B2D5A2EB5F2D}"/>
                </a:ext>
              </a:extLst>
            </p:cNvPr>
            <p:cNvSpPr/>
            <p:nvPr/>
          </p:nvSpPr>
          <p:spPr>
            <a:xfrm>
              <a:off x="6682981" y="3455321"/>
              <a:ext cx="75019" cy="36503"/>
            </a:xfrm>
            <a:custGeom>
              <a:avLst/>
              <a:gdLst/>
              <a:ahLst/>
              <a:cxnLst/>
              <a:rect l="l" t="t" r="r" b="b"/>
              <a:pathLst>
                <a:path w="1379" h="671" extrusionOk="0">
                  <a:moveTo>
                    <a:pt x="1379" y="0"/>
                  </a:moveTo>
                  <a:cubicBezTo>
                    <a:pt x="627" y="0"/>
                    <a:pt x="50" y="527"/>
                    <a:pt x="25" y="552"/>
                  </a:cubicBezTo>
                  <a:cubicBezTo>
                    <a:pt x="0" y="577"/>
                    <a:pt x="0" y="627"/>
                    <a:pt x="25" y="652"/>
                  </a:cubicBezTo>
                  <a:cubicBezTo>
                    <a:pt x="38" y="665"/>
                    <a:pt x="57" y="671"/>
                    <a:pt x="75" y="671"/>
                  </a:cubicBezTo>
                  <a:cubicBezTo>
                    <a:pt x="94" y="671"/>
                    <a:pt x="113" y="665"/>
                    <a:pt x="125" y="652"/>
                  </a:cubicBezTo>
                  <a:cubicBezTo>
                    <a:pt x="125" y="652"/>
                    <a:pt x="702" y="151"/>
                    <a:pt x="1379" y="151"/>
                  </a:cubicBezTo>
                  <a:cubicBezTo>
                    <a:pt x="1379" y="101"/>
                    <a:pt x="1379" y="51"/>
                    <a:pt x="1379"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4" name="Google Shape;1305;p51">
              <a:extLst>
                <a:ext uri="{FF2B5EF4-FFF2-40B4-BE49-F238E27FC236}">
                  <a16:creationId xmlns:a16="http://schemas.microsoft.com/office/drawing/2014/main" id="{7FBCBC6E-A2AB-EE2C-9CA1-B28FA0180EE5}"/>
                </a:ext>
              </a:extLst>
            </p:cNvPr>
            <p:cNvSpPr/>
            <p:nvPr/>
          </p:nvSpPr>
          <p:spPr>
            <a:xfrm>
              <a:off x="6734769" y="3534418"/>
              <a:ext cx="24589" cy="13655"/>
            </a:xfrm>
            <a:custGeom>
              <a:avLst/>
              <a:gdLst/>
              <a:ahLst/>
              <a:cxnLst/>
              <a:rect l="l" t="t" r="r" b="b"/>
              <a:pathLst>
                <a:path w="452" h="251" extrusionOk="0">
                  <a:moveTo>
                    <a:pt x="452" y="0"/>
                  </a:moveTo>
                  <a:cubicBezTo>
                    <a:pt x="201" y="50"/>
                    <a:pt x="51" y="100"/>
                    <a:pt x="51" y="100"/>
                  </a:cubicBezTo>
                  <a:cubicBezTo>
                    <a:pt x="26" y="125"/>
                    <a:pt x="0" y="150"/>
                    <a:pt x="0" y="201"/>
                  </a:cubicBezTo>
                  <a:cubicBezTo>
                    <a:pt x="26" y="226"/>
                    <a:pt x="26" y="226"/>
                    <a:pt x="51" y="251"/>
                  </a:cubicBezTo>
                  <a:lnTo>
                    <a:pt x="101" y="251"/>
                  </a:lnTo>
                  <a:cubicBezTo>
                    <a:pt x="101" y="251"/>
                    <a:pt x="251" y="201"/>
                    <a:pt x="452" y="150"/>
                  </a:cubicBezTo>
                  <a:cubicBezTo>
                    <a:pt x="452" y="100"/>
                    <a:pt x="452" y="50"/>
                    <a:pt x="452"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5" name="Google Shape;1306;p51">
              <a:extLst>
                <a:ext uri="{FF2B5EF4-FFF2-40B4-BE49-F238E27FC236}">
                  <a16:creationId xmlns:a16="http://schemas.microsoft.com/office/drawing/2014/main" id="{D84EA380-EDD2-0889-98AA-E7F23CF073F1}"/>
                </a:ext>
              </a:extLst>
            </p:cNvPr>
            <p:cNvSpPr/>
            <p:nvPr/>
          </p:nvSpPr>
          <p:spPr>
            <a:xfrm>
              <a:off x="7265114" y="2969746"/>
              <a:ext cx="470459" cy="489717"/>
            </a:xfrm>
            <a:custGeom>
              <a:avLst/>
              <a:gdLst/>
              <a:ahLst/>
              <a:cxnLst/>
              <a:rect l="l" t="t" r="r" b="b"/>
              <a:pathLst>
                <a:path w="8648" h="9002" extrusionOk="0">
                  <a:moveTo>
                    <a:pt x="4759" y="0"/>
                  </a:moveTo>
                  <a:cubicBezTo>
                    <a:pt x="4469" y="0"/>
                    <a:pt x="4169" y="132"/>
                    <a:pt x="3861" y="430"/>
                  </a:cubicBezTo>
                  <a:cubicBezTo>
                    <a:pt x="2407" y="1809"/>
                    <a:pt x="1154" y="2811"/>
                    <a:pt x="1" y="3563"/>
                  </a:cubicBezTo>
                  <a:cubicBezTo>
                    <a:pt x="76" y="4440"/>
                    <a:pt x="327" y="7924"/>
                    <a:pt x="76" y="8701"/>
                  </a:cubicBezTo>
                  <a:cubicBezTo>
                    <a:pt x="302" y="8776"/>
                    <a:pt x="527" y="8876"/>
                    <a:pt x="728" y="9002"/>
                  </a:cubicBezTo>
                  <a:cubicBezTo>
                    <a:pt x="1129" y="7147"/>
                    <a:pt x="2607" y="5718"/>
                    <a:pt x="4462" y="5393"/>
                  </a:cubicBezTo>
                  <a:cubicBezTo>
                    <a:pt x="3886" y="4866"/>
                    <a:pt x="3685" y="4290"/>
                    <a:pt x="3886" y="3864"/>
                  </a:cubicBezTo>
                  <a:cubicBezTo>
                    <a:pt x="4023" y="3565"/>
                    <a:pt x="4246" y="3347"/>
                    <a:pt x="4654" y="3347"/>
                  </a:cubicBezTo>
                  <a:cubicBezTo>
                    <a:pt x="5068" y="3347"/>
                    <a:pt x="5671" y="3571"/>
                    <a:pt x="6567" y="4165"/>
                  </a:cubicBezTo>
                  <a:cubicBezTo>
                    <a:pt x="7770" y="4967"/>
                    <a:pt x="7795" y="5668"/>
                    <a:pt x="7670" y="6044"/>
                  </a:cubicBezTo>
                  <a:cubicBezTo>
                    <a:pt x="8046" y="6270"/>
                    <a:pt x="8372" y="6545"/>
                    <a:pt x="8648" y="6871"/>
                  </a:cubicBezTo>
                  <a:cubicBezTo>
                    <a:pt x="7792" y="4476"/>
                    <a:pt x="6444" y="0"/>
                    <a:pt x="4759"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6" name="Google Shape;1307;p51">
              <a:extLst>
                <a:ext uri="{FF2B5EF4-FFF2-40B4-BE49-F238E27FC236}">
                  <a16:creationId xmlns:a16="http://schemas.microsoft.com/office/drawing/2014/main" id="{DBD0F299-6A00-2B70-3C73-A3C1E8812557}"/>
                </a:ext>
              </a:extLst>
            </p:cNvPr>
            <p:cNvSpPr/>
            <p:nvPr/>
          </p:nvSpPr>
          <p:spPr>
            <a:xfrm>
              <a:off x="6996542" y="3167653"/>
              <a:ext cx="276846" cy="285006"/>
            </a:xfrm>
            <a:custGeom>
              <a:avLst/>
              <a:gdLst/>
              <a:ahLst/>
              <a:cxnLst/>
              <a:rect l="l" t="t" r="r" b="b"/>
              <a:pathLst>
                <a:path w="5089" h="5239" extrusionOk="0">
                  <a:moveTo>
                    <a:pt x="4788" y="0"/>
                  </a:moveTo>
                  <a:cubicBezTo>
                    <a:pt x="3259" y="978"/>
                    <a:pt x="1905" y="1479"/>
                    <a:pt x="552" y="1780"/>
                  </a:cubicBezTo>
                  <a:cubicBezTo>
                    <a:pt x="477" y="1830"/>
                    <a:pt x="402" y="1855"/>
                    <a:pt x="326" y="1880"/>
                  </a:cubicBezTo>
                  <a:cubicBezTo>
                    <a:pt x="226" y="1930"/>
                    <a:pt x="101" y="1980"/>
                    <a:pt x="1" y="2005"/>
                  </a:cubicBezTo>
                  <a:cubicBezTo>
                    <a:pt x="1128" y="2707"/>
                    <a:pt x="1955" y="3885"/>
                    <a:pt x="2156" y="5238"/>
                  </a:cubicBezTo>
                  <a:cubicBezTo>
                    <a:pt x="2256" y="5188"/>
                    <a:pt x="2432" y="5138"/>
                    <a:pt x="2632" y="5063"/>
                  </a:cubicBezTo>
                  <a:cubicBezTo>
                    <a:pt x="2762" y="4970"/>
                    <a:pt x="2906" y="4918"/>
                    <a:pt x="3054" y="4918"/>
                  </a:cubicBezTo>
                  <a:cubicBezTo>
                    <a:pt x="3105" y="4918"/>
                    <a:pt x="3157" y="4925"/>
                    <a:pt x="3209" y="4938"/>
                  </a:cubicBezTo>
                  <a:cubicBezTo>
                    <a:pt x="3406" y="4906"/>
                    <a:pt x="3620" y="4888"/>
                    <a:pt x="3847" y="4888"/>
                  </a:cubicBezTo>
                  <a:cubicBezTo>
                    <a:pt x="4167" y="4888"/>
                    <a:pt x="4510" y="4925"/>
                    <a:pt x="4863" y="5013"/>
                  </a:cubicBezTo>
                  <a:cubicBezTo>
                    <a:pt x="5088" y="4436"/>
                    <a:pt x="4913" y="1429"/>
                    <a:pt x="478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7" name="Google Shape;1308;p51">
              <a:extLst>
                <a:ext uri="{FF2B5EF4-FFF2-40B4-BE49-F238E27FC236}">
                  <a16:creationId xmlns:a16="http://schemas.microsoft.com/office/drawing/2014/main" id="{B05B602E-19AD-1ABF-EF8B-177FB40CF6B0}"/>
                </a:ext>
              </a:extLst>
            </p:cNvPr>
            <p:cNvSpPr/>
            <p:nvPr/>
          </p:nvSpPr>
          <p:spPr>
            <a:xfrm>
              <a:off x="6757944" y="3283525"/>
              <a:ext cx="347731" cy="443531"/>
            </a:xfrm>
            <a:custGeom>
              <a:avLst/>
              <a:gdLst/>
              <a:ahLst/>
              <a:cxnLst/>
              <a:rect l="l" t="t" r="r" b="b"/>
              <a:pathLst>
                <a:path w="6392" h="8153" extrusionOk="0">
                  <a:moveTo>
                    <a:pt x="4136" y="2356"/>
                  </a:moveTo>
                  <a:cubicBezTo>
                    <a:pt x="4562" y="2356"/>
                    <a:pt x="4913" y="2783"/>
                    <a:pt x="4913" y="3284"/>
                  </a:cubicBezTo>
                  <a:cubicBezTo>
                    <a:pt x="4913" y="3810"/>
                    <a:pt x="4587" y="4236"/>
                    <a:pt x="4161" y="4236"/>
                  </a:cubicBezTo>
                  <a:cubicBezTo>
                    <a:pt x="3735" y="4236"/>
                    <a:pt x="3384" y="3835"/>
                    <a:pt x="3384" y="3309"/>
                  </a:cubicBezTo>
                  <a:cubicBezTo>
                    <a:pt x="3384" y="2783"/>
                    <a:pt x="3710" y="2356"/>
                    <a:pt x="4136" y="2356"/>
                  </a:cubicBezTo>
                  <a:close/>
                  <a:moveTo>
                    <a:pt x="4086" y="1"/>
                  </a:moveTo>
                  <a:cubicBezTo>
                    <a:pt x="3670" y="134"/>
                    <a:pt x="3316" y="206"/>
                    <a:pt x="3023" y="206"/>
                  </a:cubicBezTo>
                  <a:cubicBezTo>
                    <a:pt x="2822" y="206"/>
                    <a:pt x="2650" y="172"/>
                    <a:pt x="2507" y="101"/>
                  </a:cubicBezTo>
                  <a:cubicBezTo>
                    <a:pt x="1730" y="201"/>
                    <a:pt x="903" y="301"/>
                    <a:pt x="26" y="452"/>
                  </a:cubicBezTo>
                  <a:cubicBezTo>
                    <a:pt x="26" y="953"/>
                    <a:pt x="26" y="1479"/>
                    <a:pt x="1" y="2031"/>
                  </a:cubicBezTo>
                  <a:cubicBezTo>
                    <a:pt x="1" y="2407"/>
                    <a:pt x="1" y="2783"/>
                    <a:pt x="1" y="3158"/>
                  </a:cubicBezTo>
                  <a:cubicBezTo>
                    <a:pt x="1" y="3209"/>
                    <a:pt x="1" y="3259"/>
                    <a:pt x="1" y="3309"/>
                  </a:cubicBezTo>
                  <a:cubicBezTo>
                    <a:pt x="1" y="3735"/>
                    <a:pt x="26" y="4161"/>
                    <a:pt x="26" y="4612"/>
                  </a:cubicBezTo>
                  <a:cubicBezTo>
                    <a:pt x="26" y="4662"/>
                    <a:pt x="26" y="4712"/>
                    <a:pt x="26" y="4762"/>
                  </a:cubicBezTo>
                  <a:cubicBezTo>
                    <a:pt x="51" y="5815"/>
                    <a:pt x="276" y="6843"/>
                    <a:pt x="677" y="7820"/>
                  </a:cubicBezTo>
                  <a:cubicBezTo>
                    <a:pt x="702" y="7870"/>
                    <a:pt x="727" y="7920"/>
                    <a:pt x="752" y="7971"/>
                  </a:cubicBezTo>
                  <a:cubicBezTo>
                    <a:pt x="1103" y="8071"/>
                    <a:pt x="1479" y="8146"/>
                    <a:pt x="1880" y="8146"/>
                  </a:cubicBezTo>
                  <a:cubicBezTo>
                    <a:pt x="1942" y="8150"/>
                    <a:pt x="2005" y="8152"/>
                    <a:pt x="2067" y="8152"/>
                  </a:cubicBezTo>
                  <a:cubicBezTo>
                    <a:pt x="2355" y="8152"/>
                    <a:pt x="2644" y="8108"/>
                    <a:pt x="2933" y="8046"/>
                  </a:cubicBezTo>
                  <a:cubicBezTo>
                    <a:pt x="1630" y="7720"/>
                    <a:pt x="702" y="6918"/>
                    <a:pt x="878" y="6191"/>
                  </a:cubicBezTo>
                  <a:cubicBezTo>
                    <a:pt x="1007" y="5675"/>
                    <a:pt x="1691" y="5362"/>
                    <a:pt x="2582" y="5362"/>
                  </a:cubicBezTo>
                  <a:cubicBezTo>
                    <a:pt x="2903" y="5362"/>
                    <a:pt x="3251" y="5403"/>
                    <a:pt x="3610" y="5489"/>
                  </a:cubicBezTo>
                  <a:cubicBezTo>
                    <a:pt x="4412" y="5665"/>
                    <a:pt x="5063" y="6041"/>
                    <a:pt x="5439" y="6467"/>
                  </a:cubicBezTo>
                  <a:cubicBezTo>
                    <a:pt x="5991" y="5765"/>
                    <a:pt x="6316" y="4888"/>
                    <a:pt x="6341" y="3935"/>
                  </a:cubicBezTo>
                  <a:cubicBezTo>
                    <a:pt x="6392" y="2256"/>
                    <a:pt x="5464" y="752"/>
                    <a:pt x="4086"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8" name="Google Shape;1309;p51">
              <a:extLst>
                <a:ext uri="{FF2B5EF4-FFF2-40B4-BE49-F238E27FC236}">
                  <a16:creationId xmlns:a16="http://schemas.microsoft.com/office/drawing/2014/main" id="{CAA88811-A3FB-2AC6-CF9A-A519F9C119C8}"/>
                </a:ext>
              </a:extLst>
            </p:cNvPr>
            <p:cNvSpPr/>
            <p:nvPr/>
          </p:nvSpPr>
          <p:spPr>
            <a:xfrm>
              <a:off x="7195591" y="3446671"/>
              <a:ext cx="57339" cy="11696"/>
            </a:xfrm>
            <a:custGeom>
              <a:avLst/>
              <a:gdLst/>
              <a:ahLst/>
              <a:cxnLst/>
              <a:rect l="l" t="t" r="r" b="b"/>
              <a:pathLst>
                <a:path w="1054" h="215" extrusionOk="0">
                  <a:moveTo>
                    <a:pt x="236" y="0"/>
                  </a:moveTo>
                  <a:cubicBezTo>
                    <a:pt x="156" y="0"/>
                    <a:pt x="78" y="3"/>
                    <a:pt x="1" y="9"/>
                  </a:cubicBezTo>
                  <a:cubicBezTo>
                    <a:pt x="283" y="143"/>
                    <a:pt x="521" y="215"/>
                    <a:pt x="715" y="215"/>
                  </a:cubicBezTo>
                  <a:cubicBezTo>
                    <a:pt x="849" y="215"/>
                    <a:pt x="961" y="181"/>
                    <a:pt x="1053" y="109"/>
                  </a:cubicBezTo>
                  <a:cubicBezTo>
                    <a:pt x="766" y="33"/>
                    <a:pt x="494" y="0"/>
                    <a:pt x="236"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9" name="Google Shape;1310;p51">
              <a:extLst>
                <a:ext uri="{FF2B5EF4-FFF2-40B4-BE49-F238E27FC236}">
                  <a16:creationId xmlns:a16="http://schemas.microsoft.com/office/drawing/2014/main" id="{5D26DF4B-E9FE-EE61-AA57-8F065C9FF6CF}"/>
                </a:ext>
              </a:extLst>
            </p:cNvPr>
            <p:cNvSpPr/>
            <p:nvPr/>
          </p:nvSpPr>
          <p:spPr>
            <a:xfrm>
              <a:off x="7311517" y="3275365"/>
              <a:ext cx="449950" cy="471928"/>
            </a:xfrm>
            <a:custGeom>
              <a:avLst/>
              <a:gdLst/>
              <a:ahLst/>
              <a:cxnLst/>
              <a:rect l="l" t="t" r="r" b="b"/>
              <a:pathLst>
                <a:path w="8271" h="8675" extrusionOk="0">
                  <a:moveTo>
                    <a:pt x="3308" y="2682"/>
                  </a:moveTo>
                  <a:cubicBezTo>
                    <a:pt x="3734" y="2682"/>
                    <a:pt x="4085" y="3083"/>
                    <a:pt x="4085" y="3609"/>
                  </a:cubicBezTo>
                  <a:cubicBezTo>
                    <a:pt x="4085" y="4136"/>
                    <a:pt x="3759" y="4537"/>
                    <a:pt x="3333" y="4562"/>
                  </a:cubicBezTo>
                  <a:cubicBezTo>
                    <a:pt x="2907" y="4562"/>
                    <a:pt x="2556" y="4136"/>
                    <a:pt x="2556" y="3634"/>
                  </a:cubicBezTo>
                  <a:cubicBezTo>
                    <a:pt x="2556" y="3108"/>
                    <a:pt x="2882" y="2682"/>
                    <a:pt x="3308" y="2682"/>
                  </a:cubicBezTo>
                  <a:close/>
                  <a:moveTo>
                    <a:pt x="3835" y="0"/>
                  </a:moveTo>
                  <a:cubicBezTo>
                    <a:pt x="1754" y="251"/>
                    <a:pt x="100" y="2030"/>
                    <a:pt x="25" y="4186"/>
                  </a:cubicBezTo>
                  <a:cubicBezTo>
                    <a:pt x="0" y="5740"/>
                    <a:pt x="752" y="7093"/>
                    <a:pt x="1930" y="7920"/>
                  </a:cubicBezTo>
                  <a:cubicBezTo>
                    <a:pt x="1855" y="7820"/>
                    <a:pt x="1805" y="7694"/>
                    <a:pt x="1780" y="7569"/>
                  </a:cubicBezTo>
                  <a:cubicBezTo>
                    <a:pt x="1629" y="6867"/>
                    <a:pt x="2582" y="6040"/>
                    <a:pt x="3935" y="5765"/>
                  </a:cubicBezTo>
                  <a:cubicBezTo>
                    <a:pt x="4247" y="5701"/>
                    <a:pt x="4553" y="5671"/>
                    <a:pt x="4840" y="5671"/>
                  </a:cubicBezTo>
                  <a:cubicBezTo>
                    <a:pt x="5797" y="5671"/>
                    <a:pt x="6551" y="6007"/>
                    <a:pt x="6667" y="6567"/>
                  </a:cubicBezTo>
                  <a:cubicBezTo>
                    <a:pt x="6817" y="7293"/>
                    <a:pt x="5840" y="8095"/>
                    <a:pt x="4486" y="8371"/>
                  </a:cubicBezTo>
                  <a:cubicBezTo>
                    <a:pt x="4161" y="8442"/>
                    <a:pt x="3845" y="8473"/>
                    <a:pt x="3549" y="8473"/>
                  </a:cubicBezTo>
                  <a:cubicBezTo>
                    <a:pt x="3320" y="8473"/>
                    <a:pt x="3104" y="8454"/>
                    <a:pt x="2907" y="8421"/>
                  </a:cubicBezTo>
                  <a:lnTo>
                    <a:pt x="2907" y="8421"/>
                  </a:lnTo>
                  <a:cubicBezTo>
                    <a:pt x="3333" y="8572"/>
                    <a:pt x="3785" y="8647"/>
                    <a:pt x="4261" y="8672"/>
                  </a:cubicBezTo>
                  <a:cubicBezTo>
                    <a:pt x="4309" y="8674"/>
                    <a:pt x="4357" y="8674"/>
                    <a:pt x="4405" y="8674"/>
                  </a:cubicBezTo>
                  <a:cubicBezTo>
                    <a:pt x="5825" y="8674"/>
                    <a:pt x="7095" y="7959"/>
                    <a:pt x="7895" y="6892"/>
                  </a:cubicBezTo>
                  <a:cubicBezTo>
                    <a:pt x="7644" y="6667"/>
                    <a:pt x="7419" y="6416"/>
                    <a:pt x="7268" y="6090"/>
                  </a:cubicBezTo>
                  <a:lnTo>
                    <a:pt x="8271" y="2431"/>
                  </a:lnTo>
                  <a:cubicBezTo>
                    <a:pt x="8221" y="2331"/>
                    <a:pt x="8171" y="2231"/>
                    <a:pt x="8120" y="2080"/>
                  </a:cubicBezTo>
                  <a:cubicBezTo>
                    <a:pt x="7770" y="1504"/>
                    <a:pt x="7293" y="1003"/>
                    <a:pt x="6717" y="652"/>
                  </a:cubicBezTo>
                  <a:cubicBezTo>
                    <a:pt x="6692" y="677"/>
                    <a:pt x="6667" y="702"/>
                    <a:pt x="6667" y="702"/>
                  </a:cubicBezTo>
                  <a:cubicBezTo>
                    <a:pt x="6497" y="909"/>
                    <a:pt x="6279" y="1006"/>
                    <a:pt x="6007" y="1006"/>
                  </a:cubicBezTo>
                  <a:cubicBezTo>
                    <a:pt x="5554" y="1006"/>
                    <a:pt x="4953" y="736"/>
                    <a:pt x="4186" y="251"/>
                  </a:cubicBezTo>
                  <a:cubicBezTo>
                    <a:pt x="4060" y="176"/>
                    <a:pt x="3960" y="75"/>
                    <a:pt x="3835"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0" name="Google Shape;1311;p51">
              <a:extLst>
                <a:ext uri="{FF2B5EF4-FFF2-40B4-BE49-F238E27FC236}">
                  <a16:creationId xmlns:a16="http://schemas.microsoft.com/office/drawing/2014/main" id="{D7B7BEEC-F529-B2F3-1E82-A1B0D48D616A}"/>
                </a:ext>
              </a:extLst>
            </p:cNvPr>
            <p:cNvSpPr/>
            <p:nvPr/>
          </p:nvSpPr>
          <p:spPr>
            <a:xfrm>
              <a:off x="6807012" y="3448521"/>
              <a:ext cx="1006308" cy="564355"/>
            </a:xfrm>
            <a:custGeom>
              <a:avLst/>
              <a:gdLst/>
              <a:ahLst/>
              <a:cxnLst/>
              <a:rect l="l" t="t" r="r" b="b"/>
              <a:pathLst>
                <a:path w="18498" h="10374" extrusionOk="0">
                  <a:moveTo>
                    <a:pt x="9374" y="3459"/>
                  </a:moveTo>
                  <a:cubicBezTo>
                    <a:pt x="9374" y="3459"/>
                    <a:pt x="9374" y="3734"/>
                    <a:pt x="9274" y="4060"/>
                  </a:cubicBezTo>
                  <a:cubicBezTo>
                    <a:pt x="9149" y="4562"/>
                    <a:pt x="8873" y="5188"/>
                    <a:pt x="8221" y="5414"/>
                  </a:cubicBezTo>
                  <a:cubicBezTo>
                    <a:pt x="8114" y="5451"/>
                    <a:pt x="8011" y="5468"/>
                    <a:pt x="7911" y="5468"/>
                  </a:cubicBezTo>
                  <a:cubicBezTo>
                    <a:pt x="7545" y="5468"/>
                    <a:pt x="7235" y="5239"/>
                    <a:pt x="7018" y="4963"/>
                  </a:cubicBezTo>
                  <a:cubicBezTo>
                    <a:pt x="6718" y="4587"/>
                    <a:pt x="6542" y="4161"/>
                    <a:pt x="6542" y="4161"/>
                  </a:cubicBezTo>
                  <a:cubicBezTo>
                    <a:pt x="7520" y="3459"/>
                    <a:pt x="9374" y="3459"/>
                    <a:pt x="9374" y="3459"/>
                  </a:cubicBezTo>
                  <a:close/>
                  <a:moveTo>
                    <a:pt x="6868" y="0"/>
                  </a:moveTo>
                  <a:cubicBezTo>
                    <a:pt x="6567" y="25"/>
                    <a:pt x="6317" y="100"/>
                    <a:pt x="6091" y="176"/>
                  </a:cubicBezTo>
                  <a:cubicBezTo>
                    <a:pt x="5916" y="476"/>
                    <a:pt x="5891" y="1028"/>
                    <a:pt x="6066" y="1379"/>
                  </a:cubicBezTo>
                  <a:cubicBezTo>
                    <a:pt x="6342" y="1930"/>
                    <a:pt x="6968" y="2206"/>
                    <a:pt x="6968" y="2206"/>
                  </a:cubicBezTo>
                  <a:cubicBezTo>
                    <a:pt x="6993" y="2231"/>
                    <a:pt x="7018" y="2281"/>
                    <a:pt x="6993" y="2306"/>
                  </a:cubicBezTo>
                  <a:cubicBezTo>
                    <a:pt x="6993" y="2331"/>
                    <a:pt x="6968" y="2356"/>
                    <a:pt x="6943" y="2356"/>
                  </a:cubicBezTo>
                  <a:lnTo>
                    <a:pt x="6893" y="2356"/>
                  </a:lnTo>
                  <a:cubicBezTo>
                    <a:pt x="6868" y="2331"/>
                    <a:pt x="6241" y="2055"/>
                    <a:pt x="5941" y="1454"/>
                  </a:cubicBezTo>
                  <a:cubicBezTo>
                    <a:pt x="5740" y="1103"/>
                    <a:pt x="5740" y="602"/>
                    <a:pt x="5891" y="226"/>
                  </a:cubicBezTo>
                  <a:lnTo>
                    <a:pt x="5891" y="226"/>
                  </a:lnTo>
                  <a:cubicBezTo>
                    <a:pt x="5790" y="276"/>
                    <a:pt x="5715" y="301"/>
                    <a:pt x="5665" y="326"/>
                  </a:cubicBezTo>
                  <a:cubicBezTo>
                    <a:pt x="5690" y="526"/>
                    <a:pt x="5690" y="702"/>
                    <a:pt x="5690" y="902"/>
                  </a:cubicBezTo>
                  <a:cubicBezTo>
                    <a:pt x="5665" y="1930"/>
                    <a:pt x="5289" y="2882"/>
                    <a:pt x="4688" y="3634"/>
                  </a:cubicBezTo>
                  <a:cubicBezTo>
                    <a:pt x="4838" y="3860"/>
                    <a:pt x="4888" y="4085"/>
                    <a:pt x="4838" y="4311"/>
                  </a:cubicBezTo>
                  <a:cubicBezTo>
                    <a:pt x="4712" y="4836"/>
                    <a:pt x="4006" y="5149"/>
                    <a:pt x="3103" y="5149"/>
                  </a:cubicBezTo>
                  <a:cubicBezTo>
                    <a:pt x="2928" y="5149"/>
                    <a:pt x="2745" y="5137"/>
                    <a:pt x="2557" y="5113"/>
                  </a:cubicBezTo>
                  <a:cubicBezTo>
                    <a:pt x="2107" y="5270"/>
                    <a:pt x="1637" y="5367"/>
                    <a:pt x="1128" y="5367"/>
                  </a:cubicBezTo>
                  <a:cubicBezTo>
                    <a:pt x="1070" y="5367"/>
                    <a:pt x="1012" y="5366"/>
                    <a:pt x="953" y="5364"/>
                  </a:cubicBezTo>
                  <a:cubicBezTo>
                    <a:pt x="627" y="5364"/>
                    <a:pt x="302" y="5313"/>
                    <a:pt x="1" y="5238"/>
                  </a:cubicBezTo>
                  <a:lnTo>
                    <a:pt x="1" y="5238"/>
                  </a:lnTo>
                  <a:cubicBezTo>
                    <a:pt x="277" y="5815"/>
                    <a:pt x="627" y="6366"/>
                    <a:pt x="1028" y="6892"/>
                  </a:cubicBezTo>
                  <a:cubicBezTo>
                    <a:pt x="2131" y="8271"/>
                    <a:pt x="3685" y="9399"/>
                    <a:pt x="5565" y="9950"/>
                  </a:cubicBezTo>
                  <a:cubicBezTo>
                    <a:pt x="6292" y="10176"/>
                    <a:pt x="7069" y="10301"/>
                    <a:pt x="7871" y="10351"/>
                  </a:cubicBezTo>
                  <a:cubicBezTo>
                    <a:pt x="8146" y="10366"/>
                    <a:pt x="8421" y="10374"/>
                    <a:pt x="8697" y="10374"/>
                  </a:cubicBezTo>
                  <a:cubicBezTo>
                    <a:pt x="10254" y="10374"/>
                    <a:pt x="11811" y="10128"/>
                    <a:pt x="13259" y="9574"/>
                  </a:cubicBezTo>
                  <a:cubicBezTo>
                    <a:pt x="14186" y="9198"/>
                    <a:pt x="15089" y="8672"/>
                    <a:pt x="15866" y="7995"/>
                  </a:cubicBezTo>
                  <a:cubicBezTo>
                    <a:pt x="16943" y="7093"/>
                    <a:pt x="17846" y="5915"/>
                    <a:pt x="18497" y="4411"/>
                  </a:cubicBezTo>
                  <a:cubicBezTo>
                    <a:pt x="18096" y="4311"/>
                    <a:pt x="17695" y="4135"/>
                    <a:pt x="17344" y="3860"/>
                  </a:cubicBezTo>
                  <a:cubicBezTo>
                    <a:pt x="16506" y="5018"/>
                    <a:pt x="15135" y="5740"/>
                    <a:pt x="13613" y="5740"/>
                  </a:cubicBezTo>
                  <a:cubicBezTo>
                    <a:pt x="13587" y="5740"/>
                    <a:pt x="13561" y="5740"/>
                    <a:pt x="13535" y="5740"/>
                  </a:cubicBezTo>
                  <a:cubicBezTo>
                    <a:pt x="11003" y="5664"/>
                    <a:pt x="8998" y="3534"/>
                    <a:pt x="9074" y="1003"/>
                  </a:cubicBezTo>
                  <a:cubicBezTo>
                    <a:pt x="9074" y="827"/>
                    <a:pt x="9099" y="627"/>
                    <a:pt x="9124" y="451"/>
                  </a:cubicBezTo>
                  <a:cubicBezTo>
                    <a:pt x="8873" y="301"/>
                    <a:pt x="8622" y="201"/>
                    <a:pt x="8372" y="125"/>
                  </a:cubicBezTo>
                  <a:cubicBezTo>
                    <a:pt x="8257" y="240"/>
                    <a:pt x="8090" y="329"/>
                    <a:pt x="7848" y="329"/>
                  </a:cubicBezTo>
                  <a:cubicBezTo>
                    <a:pt x="7615" y="329"/>
                    <a:pt x="7312" y="247"/>
                    <a:pt x="6918" y="25"/>
                  </a:cubicBezTo>
                  <a:cubicBezTo>
                    <a:pt x="6893" y="0"/>
                    <a:pt x="6868" y="0"/>
                    <a:pt x="686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1" name="Google Shape;1312;p51">
              <a:extLst>
                <a:ext uri="{FF2B5EF4-FFF2-40B4-BE49-F238E27FC236}">
                  <a16:creationId xmlns:a16="http://schemas.microsoft.com/office/drawing/2014/main" id="{A0F3EA6C-5DF3-F810-AC5C-E08BE96A93AF}"/>
                </a:ext>
              </a:extLst>
            </p:cNvPr>
            <p:cNvSpPr/>
            <p:nvPr/>
          </p:nvSpPr>
          <p:spPr>
            <a:xfrm>
              <a:off x="7465577" y="3151768"/>
              <a:ext cx="223642" cy="146828"/>
            </a:xfrm>
            <a:custGeom>
              <a:avLst/>
              <a:gdLst/>
              <a:ahLst/>
              <a:cxnLst/>
              <a:rect l="l" t="t" r="r" b="b"/>
              <a:pathLst>
                <a:path w="4111" h="2699" extrusionOk="0">
                  <a:moveTo>
                    <a:pt x="969" y="1"/>
                  </a:moveTo>
                  <a:cubicBezTo>
                    <a:pt x="561" y="1"/>
                    <a:pt x="338" y="219"/>
                    <a:pt x="201" y="518"/>
                  </a:cubicBezTo>
                  <a:cubicBezTo>
                    <a:pt x="0" y="944"/>
                    <a:pt x="201" y="1520"/>
                    <a:pt x="777" y="2072"/>
                  </a:cubicBezTo>
                  <a:cubicBezTo>
                    <a:pt x="1053" y="1996"/>
                    <a:pt x="1379" y="1996"/>
                    <a:pt x="1679" y="1996"/>
                  </a:cubicBezTo>
                  <a:cubicBezTo>
                    <a:pt x="2531" y="2022"/>
                    <a:pt x="3308" y="2272"/>
                    <a:pt x="3985" y="2698"/>
                  </a:cubicBezTo>
                  <a:cubicBezTo>
                    <a:pt x="4110" y="2322"/>
                    <a:pt x="4085" y="1621"/>
                    <a:pt x="2882" y="819"/>
                  </a:cubicBezTo>
                  <a:cubicBezTo>
                    <a:pt x="1986" y="225"/>
                    <a:pt x="1383" y="1"/>
                    <a:pt x="96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2" name="Google Shape;1313;p51">
              <a:extLst>
                <a:ext uri="{FF2B5EF4-FFF2-40B4-BE49-F238E27FC236}">
                  <a16:creationId xmlns:a16="http://schemas.microsoft.com/office/drawing/2014/main" id="{91A59772-84B4-9142-E40B-2700E7B08BEE}"/>
                </a:ext>
              </a:extLst>
            </p:cNvPr>
            <p:cNvSpPr/>
            <p:nvPr/>
          </p:nvSpPr>
          <p:spPr>
            <a:xfrm>
              <a:off x="7520086" y="3273407"/>
              <a:ext cx="156838" cy="56740"/>
            </a:xfrm>
            <a:custGeom>
              <a:avLst/>
              <a:gdLst/>
              <a:ahLst/>
              <a:cxnLst/>
              <a:rect l="l" t="t" r="r" b="b"/>
              <a:pathLst>
                <a:path w="2883" h="1043" extrusionOk="0">
                  <a:moveTo>
                    <a:pt x="479" y="1"/>
                  </a:moveTo>
                  <a:cubicBezTo>
                    <a:pt x="320" y="1"/>
                    <a:pt x="160" y="18"/>
                    <a:pt x="1" y="36"/>
                  </a:cubicBezTo>
                  <a:cubicBezTo>
                    <a:pt x="126" y="111"/>
                    <a:pt x="226" y="212"/>
                    <a:pt x="352" y="287"/>
                  </a:cubicBezTo>
                  <a:cubicBezTo>
                    <a:pt x="1119" y="772"/>
                    <a:pt x="1720" y="1042"/>
                    <a:pt x="2173" y="1042"/>
                  </a:cubicBezTo>
                  <a:cubicBezTo>
                    <a:pt x="2445" y="1042"/>
                    <a:pt x="2663" y="945"/>
                    <a:pt x="2833" y="738"/>
                  </a:cubicBezTo>
                  <a:cubicBezTo>
                    <a:pt x="2833" y="738"/>
                    <a:pt x="2858" y="713"/>
                    <a:pt x="2883" y="688"/>
                  </a:cubicBezTo>
                  <a:cubicBezTo>
                    <a:pt x="2231" y="287"/>
                    <a:pt x="1479" y="36"/>
                    <a:pt x="677" y="11"/>
                  </a:cubicBezTo>
                  <a:cubicBezTo>
                    <a:pt x="611" y="4"/>
                    <a:pt x="545" y="1"/>
                    <a:pt x="47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3" name="Google Shape;1314;p51">
              <a:extLst>
                <a:ext uri="{FF2B5EF4-FFF2-40B4-BE49-F238E27FC236}">
                  <a16:creationId xmlns:a16="http://schemas.microsoft.com/office/drawing/2014/main" id="{816C17C5-CC97-084F-6E45-6047D120E18C}"/>
                </a:ext>
              </a:extLst>
            </p:cNvPr>
            <p:cNvSpPr/>
            <p:nvPr/>
          </p:nvSpPr>
          <p:spPr>
            <a:xfrm>
              <a:off x="6894270" y="3276725"/>
              <a:ext cx="85953" cy="18061"/>
            </a:xfrm>
            <a:custGeom>
              <a:avLst/>
              <a:gdLst/>
              <a:ahLst/>
              <a:cxnLst/>
              <a:rect l="l" t="t" r="r" b="b"/>
              <a:pathLst>
                <a:path w="1580" h="332" extrusionOk="0">
                  <a:moveTo>
                    <a:pt x="1354" y="0"/>
                  </a:moveTo>
                  <a:cubicBezTo>
                    <a:pt x="928" y="75"/>
                    <a:pt x="477" y="151"/>
                    <a:pt x="1" y="226"/>
                  </a:cubicBezTo>
                  <a:cubicBezTo>
                    <a:pt x="144" y="297"/>
                    <a:pt x="316" y="331"/>
                    <a:pt x="517" y="331"/>
                  </a:cubicBezTo>
                  <a:cubicBezTo>
                    <a:pt x="810" y="331"/>
                    <a:pt x="1164" y="259"/>
                    <a:pt x="1580" y="126"/>
                  </a:cubicBezTo>
                  <a:cubicBezTo>
                    <a:pt x="1505" y="75"/>
                    <a:pt x="1429" y="50"/>
                    <a:pt x="1354"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4" name="Google Shape;1315;p51">
              <a:extLst>
                <a:ext uri="{FF2B5EF4-FFF2-40B4-BE49-F238E27FC236}">
                  <a16:creationId xmlns:a16="http://schemas.microsoft.com/office/drawing/2014/main" id="{731552BF-89EB-9DCE-A556-2D839205A9F2}"/>
                </a:ext>
              </a:extLst>
            </p:cNvPr>
            <p:cNvSpPr/>
            <p:nvPr/>
          </p:nvSpPr>
          <p:spPr>
            <a:xfrm>
              <a:off x="6989742" y="3264431"/>
              <a:ext cx="36829" cy="12349"/>
            </a:xfrm>
            <a:custGeom>
              <a:avLst/>
              <a:gdLst/>
              <a:ahLst/>
              <a:cxnLst/>
              <a:rect l="l" t="t" r="r" b="b"/>
              <a:pathLst>
                <a:path w="677" h="227" extrusionOk="0">
                  <a:moveTo>
                    <a:pt x="677" y="1"/>
                  </a:moveTo>
                  <a:cubicBezTo>
                    <a:pt x="451" y="76"/>
                    <a:pt x="226" y="101"/>
                    <a:pt x="0" y="151"/>
                  </a:cubicBezTo>
                  <a:cubicBezTo>
                    <a:pt x="50" y="176"/>
                    <a:pt x="75" y="201"/>
                    <a:pt x="126" y="226"/>
                  </a:cubicBezTo>
                  <a:cubicBezTo>
                    <a:pt x="226" y="201"/>
                    <a:pt x="351" y="151"/>
                    <a:pt x="451" y="101"/>
                  </a:cubicBezTo>
                  <a:cubicBezTo>
                    <a:pt x="527" y="76"/>
                    <a:pt x="602" y="51"/>
                    <a:pt x="677" y="1"/>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5" name="Google Shape;1316;p51">
              <a:extLst>
                <a:ext uri="{FF2B5EF4-FFF2-40B4-BE49-F238E27FC236}">
                  <a16:creationId xmlns:a16="http://schemas.microsoft.com/office/drawing/2014/main" id="{5A26D981-736D-3461-C58C-FCF747780C07}"/>
                </a:ext>
              </a:extLst>
            </p:cNvPr>
            <p:cNvSpPr/>
            <p:nvPr/>
          </p:nvSpPr>
          <p:spPr>
            <a:xfrm>
              <a:off x="7450563" y="3421212"/>
              <a:ext cx="83233" cy="102328"/>
            </a:xfrm>
            <a:custGeom>
              <a:avLst/>
              <a:gdLst/>
              <a:ahLst/>
              <a:cxnLst/>
              <a:rect l="l" t="t" r="r" b="b"/>
              <a:pathLst>
                <a:path w="1530" h="1881" extrusionOk="0">
                  <a:moveTo>
                    <a:pt x="752" y="1"/>
                  </a:moveTo>
                  <a:cubicBezTo>
                    <a:pt x="326" y="1"/>
                    <a:pt x="0" y="427"/>
                    <a:pt x="0" y="953"/>
                  </a:cubicBezTo>
                  <a:cubicBezTo>
                    <a:pt x="0" y="1455"/>
                    <a:pt x="351" y="1881"/>
                    <a:pt x="777" y="1881"/>
                  </a:cubicBezTo>
                  <a:cubicBezTo>
                    <a:pt x="1203" y="1856"/>
                    <a:pt x="1529" y="1455"/>
                    <a:pt x="1529" y="928"/>
                  </a:cubicBezTo>
                  <a:cubicBezTo>
                    <a:pt x="1529" y="402"/>
                    <a:pt x="1178" y="1"/>
                    <a:pt x="75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6" name="Google Shape;1317;p51">
              <a:extLst>
                <a:ext uri="{FF2B5EF4-FFF2-40B4-BE49-F238E27FC236}">
                  <a16:creationId xmlns:a16="http://schemas.microsoft.com/office/drawing/2014/main" id="{FBD04E73-7065-E243-F1ED-8AA722D85AF7}"/>
                </a:ext>
              </a:extLst>
            </p:cNvPr>
            <p:cNvSpPr/>
            <p:nvPr/>
          </p:nvSpPr>
          <p:spPr>
            <a:xfrm>
              <a:off x="6942033" y="3411692"/>
              <a:ext cx="83179" cy="102328"/>
            </a:xfrm>
            <a:custGeom>
              <a:avLst/>
              <a:gdLst/>
              <a:ahLst/>
              <a:cxnLst/>
              <a:rect l="l" t="t" r="r" b="b"/>
              <a:pathLst>
                <a:path w="1529" h="1881" extrusionOk="0">
                  <a:moveTo>
                    <a:pt x="752" y="0"/>
                  </a:moveTo>
                  <a:cubicBezTo>
                    <a:pt x="326" y="0"/>
                    <a:pt x="0" y="427"/>
                    <a:pt x="0" y="953"/>
                  </a:cubicBezTo>
                  <a:cubicBezTo>
                    <a:pt x="0" y="1479"/>
                    <a:pt x="351" y="1880"/>
                    <a:pt x="777" y="1880"/>
                  </a:cubicBezTo>
                  <a:cubicBezTo>
                    <a:pt x="1203" y="1880"/>
                    <a:pt x="1529" y="1454"/>
                    <a:pt x="1529" y="928"/>
                  </a:cubicBezTo>
                  <a:cubicBezTo>
                    <a:pt x="1529" y="427"/>
                    <a:pt x="1178" y="0"/>
                    <a:pt x="75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7" name="Google Shape;1318;p51">
              <a:extLst>
                <a:ext uri="{FF2B5EF4-FFF2-40B4-BE49-F238E27FC236}">
                  <a16:creationId xmlns:a16="http://schemas.microsoft.com/office/drawing/2014/main" id="{E517FDE4-6EDA-33DA-69D4-62BC40334899}"/>
                </a:ext>
              </a:extLst>
            </p:cNvPr>
            <p:cNvSpPr/>
            <p:nvPr/>
          </p:nvSpPr>
          <p:spPr>
            <a:xfrm>
              <a:off x="7119268" y="3458041"/>
              <a:ext cx="69579" cy="118703"/>
            </a:xfrm>
            <a:custGeom>
              <a:avLst/>
              <a:gdLst/>
              <a:ahLst/>
              <a:cxnLst/>
              <a:rect l="l" t="t" r="r" b="b"/>
              <a:pathLst>
                <a:path w="1279" h="2182" extrusionOk="0">
                  <a:moveTo>
                    <a:pt x="351" y="1"/>
                  </a:moveTo>
                  <a:cubicBezTo>
                    <a:pt x="276" y="26"/>
                    <a:pt x="226" y="51"/>
                    <a:pt x="151" y="51"/>
                  </a:cubicBezTo>
                  <a:cubicBezTo>
                    <a:pt x="0" y="427"/>
                    <a:pt x="0" y="928"/>
                    <a:pt x="201" y="1279"/>
                  </a:cubicBezTo>
                  <a:cubicBezTo>
                    <a:pt x="501" y="1880"/>
                    <a:pt x="1128" y="2156"/>
                    <a:pt x="1153" y="2181"/>
                  </a:cubicBezTo>
                  <a:lnTo>
                    <a:pt x="1203" y="2181"/>
                  </a:lnTo>
                  <a:cubicBezTo>
                    <a:pt x="1228" y="2181"/>
                    <a:pt x="1253" y="2156"/>
                    <a:pt x="1253" y="2131"/>
                  </a:cubicBezTo>
                  <a:cubicBezTo>
                    <a:pt x="1278" y="2106"/>
                    <a:pt x="1253" y="2056"/>
                    <a:pt x="1228" y="2031"/>
                  </a:cubicBezTo>
                  <a:cubicBezTo>
                    <a:pt x="1228" y="2031"/>
                    <a:pt x="602" y="1755"/>
                    <a:pt x="326" y="1204"/>
                  </a:cubicBezTo>
                  <a:cubicBezTo>
                    <a:pt x="151" y="853"/>
                    <a:pt x="176" y="301"/>
                    <a:pt x="35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8" name="Google Shape;1319;p51">
              <a:extLst>
                <a:ext uri="{FF2B5EF4-FFF2-40B4-BE49-F238E27FC236}">
                  <a16:creationId xmlns:a16="http://schemas.microsoft.com/office/drawing/2014/main" id="{A845C977-A9CA-74CA-6B91-E5B40700B31E}"/>
                </a:ext>
              </a:extLst>
            </p:cNvPr>
            <p:cNvSpPr/>
            <p:nvPr/>
          </p:nvSpPr>
          <p:spPr>
            <a:xfrm>
              <a:off x="7139722" y="3435193"/>
              <a:ext cx="31389" cy="7888"/>
            </a:xfrm>
            <a:custGeom>
              <a:avLst/>
              <a:gdLst/>
              <a:ahLst/>
              <a:cxnLst/>
              <a:rect l="l" t="t" r="r" b="b"/>
              <a:pathLst>
                <a:path w="577" h="145" extrusionOk="0">
                  <a:moveTo>
                    <a:pt x="422" y="0"/>
                  </a:moveTo>
                  <a:cubicBezTo>
                    <a:pt x="274" y="0"/>
                    <a:pt x="130" y="52"/>
                    <a:pt x="0" y="145"/>
                  </a:cubicBezTo>
                  <a:cubicBezTo>
                    <a:pt x="176" y="95"/>
                    <a:pt x="376" y="45"/>
                    <a:pt x="577" y="20"/>
                  </a:cubicBezTo>
                  <a:cubicBezTo>
                    <a:pt x="525" y="7"/>
                    <a:pt x="473" y="0"/>
                    <a:pt x="422" y="0"/>
                  </a:cubicBezTo>
                  <a:close/>
                </a:path>
              </a:pathLst>
            </a:custGeom>
            <a:solidFill>
              <a:srgbClr val="DE733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9" name="Google Shape;1320;p51">
              <a:extLst>
                <a:ext uri="{FF2B5EF4-FFF2-40B4-BE49-F238E27FC236}">
                  <a16:creationId xmlns:a16="http://schemas.microsoft.com/office/drawing/2014/main" id="{D4D10EA2-D25A-EBB9-79D9-19B584350DA7}"/>
                </a:ext>
              </a:extLst>
            </p:cNvPr>
            <p:cNvSpPr/>
            <p:nvPr/>
          </p:nvSpPr>
          <p:spPr>
            <a:xfrm>
              <a:off x="7180631" y="3447161"/>
              <a:ext cx="81819" cy="19312"/>
            </a:xfrm>
            <a:custGeom>
              <a:avLst/>
              <a:gdLst/>
              <a:ahLst/>
              <a:cxnLst/>
              <a:rect l="l" t="t" r="r" b="b"/>
              <a:pathLst>
                <a:path w="1504" h="355" extrusionOk="0">
                  <a:moveTo>
                    <a:pt x="276" y="0"/>
                  </a:moveTo>
                  <a:cubicBezTo>
                    <a:pt x="175" y="0"/>
                    <a:pt x="100" y="0"/>
                    <a:pt x="0" y="25"/>
                  </a:cubicBezTo>
                  <a:cubicBezTo>
                    <a:pt x="0" y="25"/>
                    <a:pt x="25" y="25"/>
                    <a:pt x="50" y="50"/>
                  </a:cubicBezTo>
                  <a:cubicBezTo>
                    <a:pt x="444" y="272"/>
                    <a:pt x="747" y="354"/>
                    <a:pt x="980" y="354"/>
                  </a:cubicBezTo>
                  <a:cubicBezTo>
                    <a:pt x="1222" y="354"/>
                    <a:pt x="1389" y="265"/>
                    <a:pt x="1504" y="150"/>
                  </a:cubicBezTo>
                  <a:cubicBezTo>
                    <a:pt x="1429" y="125"/>
                    <a:pt x="1378" y="100"/>
                    <a:pt x="1328" y="100"/>
                  </a:cubicBezTo>
                  <a:cubicBezTo>
                    <a:pt x="1236" y="172"/>
                    <a:pt x="1124" y="206"/>
                    <a:pt x="990" y="206"/>
                  </a:cubicBezTo>
                  <a:cubicBezTo>
                    <a:pt x="796" y="206"/>
                    <a:pt x="558" y="134"/>
                    <a:pt x="27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0" name="Google Shape;1321;p51">
              <a:extLst>
                <a:ext uri="{FF2B5EF4-FFF2-40B4-BE49-F238E27FC236}">
                  <a16:creationId xmlns:a16="http://schemas.microsoft.com/office/drawing/2014/main" id="{51D079F1-51EC-E68D-0DAF-E8711C2AF8B9}"/>
                </a:ext>
              </a:extLst>
            </p:cNvPr>
            <p:cNvSpPr/>
            <p:nvPr/>
          </p:nvSpPr>
          <p:spPr>
            <a:xfrm>
              <a:off x="7256954" y="3163573"/>
              <a:ext cx="25949" cy="279512"/>
            </a:xfrm>
            <a:custGeom>
              <a:avLst/>
              <a:gdLst/>
              <a:ahLst/>
              <a:cxnLst/>
              <a:rect l="l" t="t" r="r" b="b"/>
              <a:pathLst>
                <a:path w="477" h="5138" extrusionOk="0">
                  <a:moveTo>
                    <a:pt x="151" y="0"/>
                  </a:moveTo>
                  <a:cubicBezTo>
                    <a:pt x="101" y="25"/>
                    <a:pt x="51" y="50"/>
                    <a:pt x="1" y="75"/>
                  </a:cubicBezTo>
                  <a:cubicBezTo>
                    <a:pt x="126" y="1504"/>
                    <a:pt x="301" y="4511"/>
                    <a:pt x="76" y="5088"/>
                  </a:cubicBezTo>
                  <a:cubicBezTo>
                    <a:pt x="126" y="5113"/>
                    <a:pt x="176" y="5113"/>
                    <a:pt x="226" y="5138"/>
                  </a:cubicBezTo>
                  <a:cubicBezTo>
                    <a:pt x="477" y="4361"/>
                    <a:pt x="226" y="877"/>
                    <a:pt x="1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1" name="Google Shape;1322;p51">
              <a:extLst>
                <a:ext uri="{FF2B5EF4-FFF2-40B4-BE49-F238E27FC236}">
                  <a16:creationId xmlns:a16="http://schemas.microsoft.com/office/drawing/2014/main" id="{EFF24FFC-E704-A70E-D1CA-405ED0C56F2C}"/>
                </a:ext>
              </a:extLst>
            </p:cNvPr>
            <p:cNvSpPr/>
            <p:nvPr/>
          </p:nvSpPr>
          <p:spPr>
            <a:xfrm>
              <a:off x="7400134" y="3583814"/>
              <a:ext cx="282286" cy="152486"/>
            </a:xfrm>
            <a:custGeom>
              <a:avLst/>
              <a:gdLst/>
              <a:ahLst/>
              <a:cxnLst/>
              <a:rect l="l" t="t" r="r" b="b"/>
              <a:pathLst>
                <a:path w="5189" h="2803" extrusionOk="0">
                  <a:moveTo>
                    <a:pt x="3211" y="1"/>
                  </a:moveTo>
                  <a:cubicBezTo>
                    <a:pt x="2924" y="1"/>
                    <a:pt x="2618" y="31"/>
                    <a:pt x="2306" y="95"/>
                  </a:cubicBezTo>
                  <a:cubicBezTo>
                    <a:pt x="953" y="370"/>
                    <a:pt x="0" y="1197"/>
                    <a:pt x="151" y="1899"/>
                  </a:cubicBezTo>
                  <a:cubicBezTo>
                    <a:pt x="176" y="2024"/>
                    <a:pt x="226" y="2150"/>
                    <a:pt x="301" y="2250"/>
                  </a:cubicBezTo>
                  <a:cubicBezTo>
                    <a:pt x="602" y="2451"/>
                    <a:pt x="927" y="2601"/>
                    <a:pt x="1278" y="2751"/>
                  </a:cubicBezTo>
                  <a:cubicBezTo>
                    <a:pt x="1475" y="2784"/>
                    <a:pt x="1691" y="2803"/>
                    <a:pt x="1920" y="2803"/>
                  </a:cubicBezTo>
                  <a:cubicBezTo>
                    <a:pt x="2216" y="2803"/>
                    <a:pt x="2532" y="2772"/>
                    <a:pt x="2857" y="2701"/>
                  </a:cubicBezTo>
                  <a:cubicBezTo>
                    <a:pt x="4211" y="2425"/>
                    <a:pt x="5188" y="1623"/>
                    <a:pt x="5038" y="897"/>
                  </a:cubicBezTo>
                  <a:cubicBezTo>
                    <a:pt x="4922" y="337"/>
                    <a:pt x="4168" y="1"/>
                    <a:pt x="32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2" name="Google Shape;1323;p51">
              <a:extLst>
                <a:ext uri="{FF2B5EF4-FFF2-40B4-BE49-F238E27FC236}">
                  <a16:creationId xmlns:a16="http://schemas.microsoft.com/office/drawing/2014/main" id="{7E1CBA22-2FBA-E279-6DEC-759114F5BBD4}"/>
                </a:ext>
              </a:extLst>
            </p:cNvPr>
            <p:cNvSpPr/>
            <p:nvPr/>
          </p:nvSpPr>
          <p:spPr>
            <a:xfrm>
              <a:off x="6796133" y="3575218"/>
              <a:ext cx="257751" cy="146012"/>
            </a:xfrm>
            <a:custGeom>
              <a:avLst/>
              <a:gdLst/>
              <a:ahLst/>
              <a:cxnLst/>
              <a:rect l="l" t="t" r="r" b="b"/>
              <a:pathLst>
                <a:path w="4738" h="2684" extrusionOk="0">
                  <a:moveTo>
                    <a:pt x="1880" y="0"/>
                  </a:moveTo>
                  <a:cubicBezTo>
                    <a:pt x="989" y="0"/>
                    <a:pt x="305" y="313"/>
                    <a:pt x="176" y="829"/>
                  </a:cubicBezTo>
                  <a:cubicBezTo>
                    <a:pt x="0" y="1556"/>
                    <a:pt x="928" y="2358"/>
                    <a:pt x="2231" y="2684"/>
                  </a:cubicBezTo>
                  <a:cubicBezTo>
                    <a:pt x="3233" y="2458"/>
                    <a:pt x="4111" y="1907"/>
                    <a:pt x="4737" y="1105"/>
                  </a:cubicBezTo>
                  <a:cubicBezTo>
                    <a:pt x="4361" y="679"/>
                    <a:pt x="3710" y="303"/>
                    <a:pt x="2908" y="127"/>
                  </a:cubicBezTo>
                  <a:cubicBezTo>
                    <a:pt x="2549" y="41"/>
                    <a:pt x="2201" y="0"/>
                    <a:pt x="1880"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3" name="Google Shape;1324;p51">
              <a:extLst>
                <a:ext uri="{FF2B5EF4-FFF2-40B4-BE49-F238E27FC236}">
                  <a16:creationId xmlns:a16="http://schemas.microsoft.com/office/drawing/2014/main" id="{806E7248-7E36-1822-388F-A38347E6F424}"/>
                </a:ext>
              </a:extLst>
            </p:cNvPr>
            <p:cNvSpPr/>
            <p:nvPr/>
          </p:nvSpPr>
          <p:spPr>
            <a:xfrm>
              <a:off x="6946113" y="3646210"/>
              <a:ext cx="126863" cy="82472"/>
            </a:xfrm>
            <a:custGeom>
              <a:avLst/>
              <a:gdLst/>
              <a:ahLst/>
              <a:cxnLst/>
              <a:rect l="l" t="t" r="r" b="b"/>
              <a:pathLst>
                <a:path w="2332" h="1516" extrusionOk="0">
                  <a:moveTo>
                    <a:pt x="2131" y="0"/>
                  </a:moveTo>
                  <a:cubicBezTo>
                    <a:pt x="1579" y="677"/>
                    <a:pt x="852" y="1203"/>
                    <a:pt x="0" y="1479"/>
                  </a:cubicBezTo>
                  <a:cubicBezTo>
                    <a:pt x="188" y="1503"/>
                    <a:pt x="371" y="1515"/>
                    <a:pt x="546" y="1515"/>
                  </a:cubicBezTo>
                  <a:cubicBezTo>
                    <a:pt x="1449" y="1515"/>
                    <a:pt x="2155" y="1202"/>
                    <a:pt x="2281" y="677"/>
                  </a:cubicBezTo>
                  <a:cubicBezTo>
                    <a:pt x="2331" y="451"/>
                    <a:pt x="2281" y="226"/>
                    <a:pt x="213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4" name="Google Shape;1325;p51">
              <a:extLst>
                <a:ext uri="{FF2B5EF4-FFF2-40B4-BE49-F238E27FC236}">
                  <a16:creationId xmlns:a16="http://schemas.microsoft.com/office/drawing/2014/main" id="{F02FB8C9-E1C1-0D6C-6397-76991B2DAE71}"/>
                </a:ext>
              </a:extLst>
            </p:cNvPr>
            <p:cNvSpPr/>
            <p:nvPr/>
          </p:nvSpPr>
          <p:spPr>
            <a:xfrm>
              <a:off x="6598443" y="2571810"/>
              <a:ext cx="1465723" cy="872645"/>
            </a:xfrm>
            <a:custGeom>
              <a:avLst/>
              <a:gdLst/>
              <a:ahLst/>
              <a:cxnLst/>
              <a:rect l="l" t="t" r="r" b="b"/>
              <a:pathLst>
                <a:path w="26943" h="16041" extrusionOk="0">
                  <a:moveTo>
                    <a:pt x="19850" y="1"/>
                  </a:moveTo>
                  <a:cubicBezTo>
                    <a:pt x="19499" y="1"/>
                    <a:pt x="19023" y="1179"/>
                    <a:pt x="19148" y="2206"/>
                  </a:cubicBezTo>
                  <a:cubicBezTo>
                    <a:pt x="17741" y="1533"/>
                    <a:pt x="14409" y="130"/>
                    <a:pt x="10557" y="130"/>
                  </a:cubicBezTo>
                  <a:cubicBezTo>
                    <a:pt x="9675" y="130"/>
                    <a:pt x="8765" y="204"/>
                    <a:pt x="7845" y="377"/>
                  </a:cubicBezTo>
                  <a:cubicBezTo>
                    <a:pt x="1629" y="1580"/>
                    <a:pt x="0" y="8422"/>
                    <a:pt x="652" y="11755"/>
                  </a:cubicBezTo>
                  <a:cubicBezTo>
                    <a:pt x="677" y="11931"/>
                    <a:pt x="727" y="12106"/>
                    <a:pt x="752" y="12256"/>
                  </a:cubicBezTo>
                  <a:cubicBezTo>
                    <a:pt x="1017" y="13703"/>
                    <a:pt x="1000" y="14089"/>
                    <a:pt x="1173" y="14089"/>
                  </a:cubicBezTo>
                  <a:cubicBezTo>
                    <a:pt x="1213" y="14089"/>
                    <a:pt x="1263" y="14069"/>
                    <a:pt x="1329" y="14036"/>
                  </a:cubicBezTo>
                  <a:cubicBezTo>
                    <a:pt x="2190" y="12953"/>
                    <a:pt x="3511" y="12281"/>
                    <a:pt x="4982" y="12281"/>
                  </a:cubicBezTo>
                  <a:cubicBezTo>
                    <a:pt x="5009" y="12281"/>
                    <a:pt x="5036" y="12281"/>
                    <a:pt x="5063" y="12282"/>
                  </a:cubicBezTo>
                  <a:cubicBezTo>
                    <a:pt x="5840" y="12307"/>
                    <a:pt x="6567" y="12532"/>
                    <a:pt x="7193" y="12883"/>
                  </a:cubicBezTo>
                  <a:cubicBezTo>
                    <a:pt x="7419" y="12833"/>
                    <a:pt x="7644" y="12808"/>
                    <a:pt x="7870" y="12733"/>
                  </a:cubicBezTo>
                  <a:cubicBezTo>
                    <a:pt x="9223" y="12432"/>
                    <a:pt x="10577" y="11931"/>
                    <a:pt x="12106" y="10953"/>
                  </a:cubicBezTo>
                  <a:cubicBezTo>
                    <a:pt x="12156" y="10928"/>
                    <a:pt x="12206" y="10903"/>
                    <a:pt x="12256" y="10878"/>
                  </a:cubicBezTo>
                  <a:cubicBezTo>
                    <a:pt x="13409" y="10126"/>
                    <a:pt x="14662" y="9124"/>
                    <a:pt x="16116" y="7745"/>
                  </a:cubicBezTo>
                  <a:cubicBezTo>
                    <a:pt x="16424" y="7447"/>
                    <a:pt x="16724" y="7315"/>
                    <a:pt x="17014" y="7315"/>
                  </a:cubicBezTo>
                  <a:cubicBezTo>
                    <a:pt x="18699" y="7315"/>
                    <a:pt x="20047" y="11791"/>
                    <a:pt x="20903" y="14186"/>
                  </a:cubicBezTo>
                  <a:cubicBezTo>
                    <a:pt x="21128" y="14437"/>
                    <a:pt x="21329" y="14688"/>
                    <a:pt x="21479" y="14988"/>
                  </a:cubicBezTo>
                  <a:cubicBezTo>
                    <a:pt x="21479" y="14988"/>
                    <a:pt x="22133" y="14744"/>
                    <a:pt x="22907" y="14744"/>
                  </a:cubicBezTo>
                  <a:cubicBezTo>
                    <a:pt x="23700" y="14744"/>
                    <a:pt x="24619" y="15001"/>
                    <a:pt x="25088" y="16041"/>
                  </a:cubicBezTo>
                  <a:cubicBezTo>
                    <a:pt x="25715" y="15114"/>
                    <a:pt x="26943" y="12783"/>
                    <a:pt x="26617" y="8823"/>
                  </a:cubicBezTo>
                  <a:cubicBezTo>
                    <a:pt x="26241" y="4437"/>
                    <a:pt x="22557" y="3384"/>
                    <a:pt x="20978" y="2858"/>
                  </a:cubicBezTo>
                  <a:cubicBezTo>
                    <a:pt x="21504" y="2357"/>
                    <a:pt x="22005" y="1730"/>
                    <a:pt x="21604" y="1429"/>
                  </a:cubicBezTo>
                  <a:cubicBezTo>
                    <a:pt x="21508" y="1360"/>
                    <a:pt x="21413" y="1330"/>
                    <a:pt x="21319" y="1330"/>
                  </a:cubicBezTo>
                  <a:cubicBezTo>
                    <a:pt x="20803" y="1330"/>
                    <a:pt x="20345" y="2250"/>
                    <a:pt x="20176" y="2632"/>
                  </a:cubicBezTo>
                  <a:lnTo>
                    <a:pt x="20126" y="2632"/>
                  </a:lnTo>
                  <a:cubicBezTo>
                    <a:pt x="20176" y="2006"/>
                    <a:pt x="20301" y="26"/>
                    <a:pt x="19850"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5" name="Google Shape;1326;p51">
              <a:extLst>
                <a:ext uri="{FF2B5EF4-FFF2-40B4-BE49-F238E27FC236}">
                  <a16:creationId xmlns:a16="http://schemas.microsoft.com/office/drawing/2014/main" id="{1D306B72-A92D-63B3-1EFC-237C1EF78D00}"/>
                </a:ext>
              </a:extLst>
            </p:cNvPr>
            <p:cNvSpPr/>
            <p:nvPr/>
          </p:nvSpPr>
          <p:spPr>
            <a:xfrm>
              <a:off x="6702021" y="3253497"/>
              <a:ext cx="265966" cy="68273"/>
            </a:xfrm>
            <a:custGeom>
              <a:avLst/>
              <a:gdLst/>
              <a:ahLst/>
              <a:cxnLst/>
              <a:rect l="l" t="t" r="r" b="b"/>
              <a:pathLst>
                <a:path w="4889" h="1255" extrusionOk="0">
                  <a:moveTo>
                    <a:pt x="3067" y="0"/>
                  </a:moveTo>
                  <a:cubicBezTo>
                    <a:pt x="1874" y="0"/>
                    <a:pt x="783" y="472"/>
                    <a:pt x="1" y="1254"/>
                  </a:cubicBezTo>
                  <a:cubicBezTo>
                    <a:pt x="126" y="1179"/>
                    <a:pt x="302" y="1129"/>
                    <a:pt x="502" y="1104"/>
                  </a:cubicBezTo>
                  <a:cubicBezTo>
                    <a:pt x="703" y="1079"/>
                    <a:pt x="878" y="1029"/>
                    <a:pt x="1054" y="1004"/>
                  </a:cubicBezTo>
                  <a:cubicBezTo>
                    <a:pt x="1931" y="853"/>
                    <a:pt x="2758" y="753"/>
                    <a:pt x="3535" y="653"/>
                  </a:cubicBezTo>
                  <a:cubicBezTo>
                    <a:pt x="4011" y="578"/>
                    <a:pt x="4462" y="502"/>
                    <a:pt x="4888" y="427"/>
                  </a:cubicBezTo>
                  <a:cubicBezTo>
                    <a:pt x="4362" y="177"/>
                    <a:pt x="3785" y="26"/>
                    <a:pt x="3159" y="1"/>
                  </a:cubicBezTo>
                  <a:cubicBezTo>
                    <a:pt x="3128" y="1"/>
                    <a:pt x="3097" y="0"/>
                    <a:pt x="3067"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6" name="Google Shape;1327;p51">
              <a:extLst>
                <a:ext uri="{FF2B5EF4-FFF2-40B4-BE49-F238E27FC236}">
                  <a16:creationId xmlns:a16="http://schemas.microsoft.com/office/drawing/2014/main" id="{461DE108-B9F7-DF7D-B54A-1461C7952636}"/>
                </a:ext>
              </a:extLst>
            </p:cNvPr>
            <p:cNvSpPr/>
            <p:nvPr/>
          </p:nvSpPr>
          <p:spPr>
            <a:xfrm>
              <a:off x="7753244" y="3388517"/>
              <a:ext cx="9575" cy="19149"/>
            </a:xfrm>
            <a:custGeom>
              <a:avLst/>
              <a:gdLst/>
              <a:ahLst/>
              <a:cxnLst/>
              <a:rect l="l" t="t" r="r" b="b"/>
              <a:pathLst>
                <a:path w="176" h="352" extrusionOk="0">
                  <a:moveTo>
                    <a:pt x="0" y="0"/>
                  </a:moveTo>
                  <a:cubicBezTo>
                    <a:pt x="51" y="151"/>
                    <a:pt x="101" y="251"/>
                    <a:pt x="151" y="351"/>
                  </a:cubicBezTo>
                  <a:lnTo>
                    <a:pt x="176" y="301"/>
                  </a:lnTo>
                  <a:cubicBezTo>
                    <a:pt x="126" y="201"/>
                    <a:pt x="51" y="101"/>
                    <a:pt x="0" y="0"/>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7" name="Google Shape;1328;p51">
              <a:extLst>
                <a:ext uri="{FF2B5EF4-FFF2-40B4-BE49-F238E27FC236}">
                  <a16:creationId xmlns:a16="http://schemas.microsoft.com/office/drawing/2014/main" id="{27C5FAA9-E1D3-5E07-DF25-53BB6DC85E54}"/>
                </a:ext>
              </a:extLst>
            </p:cNvPr>
            <p:cNvSpPr/>
            <p:nvPr/>
          </p:nvSpPr>
          <p:spPr>
            <a:xfrm>
              <a:off x="7750524" y="3373829"/>
              <a:ext cx="236263" cy="318028"/>
            </a:xfrm>
            <a:custGeom>
              <a:avLst/>
              <a:gdLst/>
              <a:ahLst/>
              <a:cxnLst/>
              <a:rect l="l" t="t" r="r" b="b"/>
              <a:pathLst>
                <a:path w="4343" h="5846" extrusionOk="0">
                  <a:moveTo>
                    <a:pt x="1729" y="1"/>
                  </a:moveTo>
                  <a:cubicBezTo>
                    <a:pt x="955" y="1"/>
                    <a:pt x="301" y="245"/>
                    <a:pt x="301" y="245"/>
                  </a:cubicBezTo>
                  <a:cubicBezTo>
                    <a:pt x="552" y="671"/>
                    <a:pt x="727" y="1123"/>
                    <a:pt x="827" y="1624"/>
                  </a:cubicBezTo>
                  <a:cubicBezTo>
                    <a:pt x="852" y="1599"/>
                    <a:pt x="877" y="1574"/>
                    <a:pt x="903" y="1549"/>
                  </a:cubicBezTo>
                  <a:cubicBezTo>
                    <a:pt x="1280" y="1303"/>
                    <a:pt x="1644" y="1186"/>
                    <a:pt x="1993" y="1186"/>
                  </a:cubicBezTo>
                  <a:cubicBezTo>
                    <a:pt x="2107" y="1186"/>
                    <a:pt x="2220" y="1198"/>
                    <a:pt x="2331" y="1223"/>
                  </a:cubicBezTo>
                  <a:cubicBezTo>
                    <a:pt x="3133" y="1398"/>
                    <a:pt x="3584" y="2125"/>
                    <a:pt x="3609" y="2150"/>
                  </a:cubicBezTo>
                  <a:cubicBezTo>
                    <a:pt x="3634" y="2200"/>
                    <a:pt x="3634" y="2225"/>
                    <a:pt x="3584" y="2250"/>
                  </a:cubicBezTo>
                  <a:cubicBezTo>
                    <a:pt x="3574" y="2261"/>
                    <a:pt x="3559" y="2267"/>
                    <a:pt x="3544" y="2267"/>
                  </a:cubicBezTo>
                  <a:cubicBezTo>
                    <a:pt x="3522" y="2267"/>
                    <a:pt x="3499" y="2255"/>
                    <a:pt x="3484" y="2225"/>
                  </a:cubicBezTo>
                  <a:cubicBezTo>
                    <a:pt x="3484" y="2225"/>
                    <a:pt x="3033" y="1524"/>
                    <a:pt x="2306" y="1373"/>
                  </a:cubicBezTo>
                  <a:cubicBezTo>
                    <a:pt x="2200" y="1348"/>
                    <a:pt x="2093" y="1336"/>
                    <a:pt x="1986" y="1336"/>
                  </a:cubicBezTo>
                  <a:cubicBezTo>
                    <a:pt x="1665" y="1336"/>
                    <a:pt x="1341" y="1448"/>
                    <a:pt x="1003" y="1674"/>
                  </a:cubicBezTo>
                  <a:cubicBezTo>
                    <a:pt x="953" y="1724"/>
                    <a:pt x="903" y="1749"/>
                    <a:pt x="852" y="1799"/>
                  </a:cubicBezTo>
                  <a:cubicBezTo>
                    <a:pt x="877" y="2025"/>
                    <a:pt x="903" y="2225"/>
                    <a:pt x="903" y="2451"/>
                  </a:cubicBezTo>
                  <a:cubicBezTo>
                    <a:pt x="983" y="2438"/>
                    <a:pt x="1062" y="2432"/>
                    <a:pt x="1141" y="2432"/>
                  </a:cubicBezTo>
                  <a:cubicBezTo>
                    <a:pt x="1801" y="2432"/>
                    <a:pt x="2384" y="2852"/>
                    <a:pt x="2406" y="2852"/>
                  </a:cubicBezTo>
                  <a:cubicBezTo>
                    <a:pt x="2431" y="2877"/>
                    <a:pt x="2431" y="2927"/>
                    <a:pt x="2406" y="2952"/>
                  </a:cubicBezTo>
                  <a:cubicBezTo>
                    <a:pt x="2406" y="2977"/>
                    <a:pt x="2381" y="3002"/>
                    <a:pt x="2356" y="3002"/>
                  </a:cubicBezTo>
                  <a:cubicBezTo>
                    <a:pt x="2331" y="3002"/>
                    <a:pt x="2306" y="2977"/>
                    <a:pt x="2306" y="2977"/>
                  </a:cubicBezTo>
                  <a:cubicBezTo>
                    <a:pt x="2306" y="2977"/>
                    <a:pt x="1775" y="2598"/>
                    <a:pt x="1176" y="2598"/>
                  </a:cubicBezTo>
                  <a:cubicBezTo>
                    <a:pt x="1086" y="2598"/>
                    <a:pt x="994" y="2607"/>
                    <a:pt x="903" y="2626"/>
                  </a:cubicBezTo>
                  <a:cubicBezTo>
                    <a:pt x="903" y="2626"/>
                    <a:pt x="903" y="2626"/>
                    <a:pt x="903" y="2651"/>
                  </a:cubicBezTo>
                  <a:cubicBezTo>
                    <a:pt x="903" y="3253"/>
                    <a:pt x="752" y="3804"/>
                    <a:pt x="527" y="4331"/>
                  </a:cubicBezTo>
                  <a:cubicBezTo>
                    <a:pt x="527" y="4356"/>
                    <a:pt x="552" y="4381"/>
                    <a:pt x="552" y="4381"/>
                  </a:cubicBezTo>
                  <a:cubicBezTo>
                    <a:pt x="552" y="4406"/>
                    <a:pt x="552" y="4456"/>
                    <a:pt x="502" y="4481"/>
                  </a:cubicBezTo>
                  <a:lnTo>
                    <a:pt x="476" y="4481"/>
                  </a:lnTo>
                  <a:cubicBezTo>
                    <a:pt x="326" y="4757"/>
                    <a:pt x="176" y="5007"/>
                    <a:pt x="0" y="5233"/>
                  </a:cubicBezTo>
                  <a:cubicBezTo>
                    <a:pt x="351" y="5508"/>
                    <a:pt x="752" y="5684"/>
                    <a:pt x="1153" y="5784"/>
                  </a:cubicBezTo>
                  <a:cubicBezTo>
                    <a:pt x="1345" y="5825"/>
                    <a:pt x="1540" y="5846"/>
                    <a:pt x="1733" y="5846"/>
                  </a:cubicBezTo>
                  <a:cubicBezTo>
                    <a:pt x="3075" y="5846"/>
                    <a:pt x="4342" y="4842"/>
                    <a:pt x="4211" y="2651"/>
                  </a:cubicBezTo>
                  <a:cubicBezTo>
                    <a:pt x="4186" y="2100"/>
                    <a:pt x="4086" y="1649"/>
                    <a:pt x="3910" y="1298"/>
                  </a:cubicBezTo>
                  <a:cubicBezTo>
                    <a:pt x="3441" y="258"/>
                    <a:pt x="2522" y="1"/>
                    <a:pt x="1729"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8" name="Google Shape;1329;p51">
              <a:extLst>
                <a:ext uri="{FF2B5EF4-FFF2-40B4-BE49-F238E27FC236}">
                  <a16:creationId xmlns:a16="http://schemas.microsoft.com/office/drawing/2014/main" id="{F2CFF313-B697-4A2E-BC05-4EDA948FBCE0}"/>
                </a:ext>
              </a:extLst>
            </p:cNvPr>
            <p:cNvSpPr/>
            <p:nvPr/>
          </p:nvSpPr>
          <p:spPr>
            <a:xfrm>
              <a:off x="7768258" y="3483935"/>
              <a:ext cx="17735" cy="38244"/>
            </a:xfrm>
            <a:custGeom>
              <a:avLst/>
              <a:gdLst/>
              <a:ahLst/>
              <a:cxnLst/>
              <a:rect l="l" t="t" r="r" b="b"/>
              <a:pathLst>
                <a:path w="326" h="703" extrusionOk="0">
                  <a:moveTo>
                    <a:pt x="301" y="1"/>
                  </a:moveTo>
                  <a:cubicBezTo>
                    <a:pt x="125" y="201"/>
                    <a:pt x="50" y="452"/>
                    <a:pt x="0" y="703"/>
                  </a:cubicBezTo>
                  <a:cubicBezTo>
                    <a:pt x="100" y="602"/>
                    <a:pt x="226" y="552"/>
                    <a:pt x="326" y="502"/>
                  </a:cubicBezTo>
                  <a:cubicBezTo>
                    <a:pt x="326" y="327"/>
                    <a:pt x="326" y="151"/>
                    <a:pt x="301"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9" name="Google Shape;1330;p51">
              <a:extLst>
                <a:ext uri="{FF2B5EF4-FFF2-40B4-BE49-F238E27FC236}">
                  <a16:creationId xmlns:a16="http://schemas.microsoft.com/office/drawing/2014/main" id="{9897F9FA-57CD-BA66-E005-A1AA62D84E4F}"/>
                </a:ext>
              </a:extLst>
            </p:cNvPr>
            <p:cNvSpPr/>
            <p:nvPr/>
          </p:nvSpPr>
          <p:spPr>
            <a:xfrm>
              <a:off x="7764123" y="3520764"/>
              <a:ext cx="21869" cy="69579"/>
            </a:xfrm>
            <a:custGeom>
              <a:avLst/>
              <a:gdLst/>
              <a:ahLst/>
              <a:cxnLst/>
              <a:rect l="l" t="t" r="r" b="b"/>
              <a:pathLst>
                <a:path w="402" h="1279" extrusionOk="0">
                  <a:moveTo>
                    <a:pt x="402" y="0"/>
                  </a:moveTo>
                  <a:lnTo>
                    <a:pt x="402" y="0"/>
                  </a:lnTo>
                  <a:cubicBezTo>
                    <a:pt x="277" y="51"/>
                    <a:pt x="151" y="126"/>
                    <a:pt x="51" y="251"/>
                  </a:cubicBezTo>
                  <a:cubicBezTo>
                    <a:pt x="1" y="627"/>
                    <a:pt x="76" y="1003"/>
                    <a:pt x="151" y="1279"/>
                  </a:cubicBezTo>
                  <a:cubicBezTo>
                    <a:pt x="302" y="878"/>
                    <a:pt x="402" y="452"/>
                    <a:pt x="402"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0" name="Google Shape;1331;p51">
              <a:extLst>
                <a:ext uri="{FF2B5EF4-FFF2-40B4-BE49-F238E27FC236}">
                  <a16:creationId xmlns:a16="http://schemas.microsoft.com/office/drawing/2014/main" id="{44A8FA2A-F8FE-43E4-22DC-73142367652E}"/>
                </a:ext>
              </a:extLst>
            </p:cNvPr>
            <p:cNvSpPr/>
            <p:nvPr/>
          </p:nvSpPr>
          <p:spPr>
            <a:xfrm>
              <a:off x="7706895" y="3404892"/>
              <a:ext cx="76379" cy="245457"/>
            </a:xfrm>
            <a:custGeom>
              <a:avLst/>
              <a:gdLst/>
              <a:ahLst/>
              <a:cxnLst/>
              <a:rect l="l" t="t" r="r" b="b"/>
              <a:pathLst>
                <a:path w="1404" h="4512" extrusionOk="0">
                  <a:moveTo>
                    <a:pt x="1028" y="0"/>
                  </a:moveTo>
                  <a:lnTo>
                    <a:pt x="1003" y="50"/>
                  </a:lnTo>
                  <a:lnTo>
                    <a:pt x="0" y="3709"/>
                  </a:lnTo>
                  <a:cubicBezTo>
                    <a:pt x="151" y="4035"/>
                    <a:pt x="376" y="4286"/>
                    <a:pt x="627" y="4511"/>
                  </a:cubicBezTo>
                  <a:cubicBezTo>
                    <a:pt x="827" y="4236"/>
                    <a:pt x="978" y="3935"/>
                    <a:pt x="1128" y="3634"/>
                  </a:cubicBezTo>
                  <a:cubicBezTo>
                    <a:pt x="1028" y="3359"/>
                    <a:pt x="903" y="2857"/>
                    <a:pt x="953" y="2356"/>
                  </a:cubicBezTo>
                  <a:cubicBezTo>
                    <a:pt x="953" y="2356"/>
                    <a:pt x="953" y="2331"/>
                    <a:pt x="953" y="2331"/>
                  </a:cubicBezTo>
                  <a:cubicBezTo>
                    <a:pt x="978" y="1955"/>
                    <a:pt x="1103" y="1554"/>
                    <a:pt x="1404" y="1253"/>
                  </a:cubicBezTo>
                  <a:cubicBezTo>
                    <a:pt x="1329" y="802"/>
                    <a:pt x="1203" y="401"/>
                    <a:pt x="102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1" name="Google Shape;1332;p51">
              <a:extLst>
                <a:ext uri="{FF2B5EF4-FFF2-40B4-BE49-F238E27FC236}">
                  <a16:creationId xmlns:a16="http://schemas.microsoft.com/office/drawing/2014/main" id="{9A2B27A1-69E5-C219-DDD1-1307B1173B3E}"/>
                </a:ext>
              </a:extLst>
            </p:cNvPr>
            <p:cNvSpPr/>
            <p:nvPr/>
          </p:nvSpPr>
          <p:spPr>
            <a:xfrm>
              <a:off x="7776418" y="3609382"/>
              <a:ext cx="4134" cy="8215"/>
            </a:xfrm>
            <a:custGeom>
              <a:avLst/>
              <a:gdLst/>
              <a:ahLst/>
              <a:cxnLst/>
              <a:rect l="l" t="t" r="r" b="b"/>
              <a:pathLst>
                <a:path w="76" h="151" extrusionOk="0">
                  <a:moveTo>
                    <a:pt x="51" y="1"/>
                  </a:moveTo>
                  <a:cubicBezTo>
                    <a:pt x="26" y="51"/>
                    <a:pt x="0" y="101"/>
                    <a:pt x="0" y="151"/>
                  </a:cubicBezTo>
                  <a:lnTo>
                    <a:pt x="26" y="151"/>
                  </a:lnTo>
                  <a:cubicBezTo>
                    <a:pt x="76" y="126"/>
                    <a:pt x="76" y="76"/>
                    <a:pt x="76" y="51"/>
                  </a:cubicBezTo>
                  <a:cubicBezTo>
                    <a:pt x="76" y="51"/>
                    <a:pt x="51" y="26"/>
                    <a:pt x="51" y="1"/>
                  </a:cubicBezTo>
                  <a:close/>
                </a:path>
              </a:pathLst>
            </a:custGeom>
            <a:solidFill>
              <a:srgbClr val="6C471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2" name="Google Shape;1333;p51">
              <a:extLst>
                <a:ext uri="{FF2B5EF4-FFF2-40B4-BE49-F238E27FC236}">
                  <a16:creationId xmlns:a16="http://schemas.microsoft.com/office/drawing/2014/main" id="{412D8577-CE3A-042F-A913-6EDABE4194A8}"/>
                </a:ext>
              </a:extLst>
            </p:cNvPr>
            <p:cNvSpPr/>
            <p:nvPr/>
          </p:nvSpPr>
          <p:spPr>
            <a:xfrm>
              <a:off x="7795512" y="3438293"/>
              <a:ext cx="152758" cy="58862"/>
            </a:xfrm>
            <a:custGeom>
              <a:avLst/>
              <a:gdLst/>
              <a:ahLst/>
              <a:cxnLst/>
              <a:rect l="l" t="t" r="r" b="b"/>
              <a:pathLst>
                <a:path w="2808" h="1082" extrusionOk="0">
                  <a:moveTo>
                    <a:pt x="1166" y="1"/>
                  </a:moveTo>
                  <a:cubicBezTo>
                    <a:pt x="817" y="1"/>
                    <a:pt x="453" y="118"/>
                    <a:pt x="76" y="364"/>
                  </a:cubicBezTo>
                  <a:cubicBezTo>
                    <a:pt x="50" y="389"/>
                    <a:pt x="25" y="414"/>
                    <a:pt x="0" y="439"/>
                  </a:cubicBezTo>
                  <a:cubicBezTo>
                    <a:pt x="0" y="489"/>
                    <a:pt x="25" y="564"/>
                    <a:pt x="25" y="614"/>
                  </a:cubicBezTo>
                  <a:cubicBezTo>
                    <a:pt x="76" y="564"/>
                    <a:pt x="126" y="539"/>
                    <a:pt x="176" y="489"/>
                  </a:cubicBezTo>
                  <a:cubicBezTo>
                    <a:pt x="514" y="263"/>
                    <a:pt x="838" y="151"/>
                    <a:pt x="1159" y="151"/>
                  </a:cubicBezTo>
                  <a:cubicBezTo>
                    <a:pt x="1266" y="151"/>
                    <a:pt x="1373" y="163"/>
                    <a:pt x="1479" y="188"/>
                  </a:cubicBezTo>
                  <a:cubicBezTo>
                    <a:pt x="2206" y="339"/>
                    <a:pt x="2657" y="1040"/>
                    <a:pt x="2657" y="1040"/>
                  </a:cubicBezTo>
                  <a:cubicBezTo>
                    <a:pt x="2672" y="1070"/>
                    <a:pt x="2695" y="1082"/>
                    <a:pt x="2717" y="1082"/>
                  </a:cubicBezTo>
                  <a:cubicBezTo>
                    <a:pt x="2732" y="1082"/>
                    <a:pt x="2747" y="1076"/>
                    <a:pt x="2757" y="1065"/>
                  </a:cubicBezTo>
                  <a:cubicBezTo>
                    <a:pt x="2807" y="1040"/>
                    <a:pt x="2807" y="1015"/>
                    <a:pt x="2782" y="965"/>
                  </a:cubicBezTo>
                  <a:cubicBezTo>
                    <a:pt x="2757" y="940"/>
                    <a:pt x="2306" y="213"/>
                    <a:pt x="1504" y="38"/>
                  </a:cubicBezTo>
                  <a:cubicBezTo>
                    <a:pt x="1393" y="13"/>
                    <a:pt x="1280" y="1"/>
                    <a:pt x="1166"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3" name="Google Shape;1334;p51">
              <a:extLst>
                <a:ext uri="{FF2B5EF4-FFF2-40B4-BE49-F238E27FC236}">
                  <a16:creationId xmlns:a16="http://schemas.microsoft.com/office/drawing/2014/main" id="{83A5F975-61DC-807E-2ADB-C169F59EE13A}"/>
                </a:ext>
              </a:extLst>
            </p:cNvPr>
            <p:cNvSpPr/>
            <p:nvPr/>
          </p:nvSpPr>
          <p:spPr>
            <a:xfrm>
              <a:off x="7755963" y="3533058"/>
              <a:ext cx="16429" cy="69579"/>
            </a:xfrm>
            <a:custGeom>
              <a:avLst/>
              <a:gdLst/>
              <a:ahLst/>
              <a:cxnLst/>
              <a:rect l="l" t="t" r="r" b="b"/>
              <a:pathLst>
                <a:path w="302" h="1279" extrusionOk="0">
                  <a:moveTo>
                    <a:pt x="51" y="0"/>
                  </a:moveTo>
                  <a:cubicBezTo>
                    <a:pt x="1" y="501"/>
                    <a:pt x="126" y="1003"/>
                    <a:pt x="226" y="1278"/>
                  </a:cubicBezTo>
                  <a:cubicBezTo>
                    <a:pt x="251" y="1203"/>
                    <a:pt x="276" y="1128"/>
                    <a:pt x="301" y="1053"/>
                  </a:cubicBezTo>
                  <a:cubicBezTo>
                    <a:pt x="226" y="777"/>
                    <a:pt x="151" y="401"/>
                    <a:pt x="201" y="25"/>
                  </a:cubicBezTo>
                  <a:cubicBezTo>
                    <a:pt x="176" y="25"/>
                    <a:pt x="176" y="25"/>
                    <a:pt x="176" y="50"/>
                  </a:cubicBezTo>
                  <a:cubicBezTo>
                    <a:pt x="151" y="63"/>
                    <a:pt x="132" y="69"/>
                    <a:pt x="113" y="69"/>
                  </a:cubicBezTo>
                  <a:cubicBezTo>
                    <a:pt x="95" y="69"/>
                    <a:pt x="76" y="63"/>
                    <a:pt x="51" y="50"/>
                  </a:cubicBezTo>
                  <a:cubicBezTo>
                    <a:pt x="51" y="25"/>
                    <a:pt x="51" y="25"/>
                    <a:pt x="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4" name="Google Shape;1335;p51">
              <a:extLst>
                <a:ext uri="{FF2B5EF4-FFF2-40B4-BE49-F238E27FC236}">
                  <a16:creationId xmlns:a16="http://schemas.microsoft.com/office/drawing/2014/main" id="{EDE72927-ED47-BE71-6AA9-54BC28EA08C9}"/>
                </a:ext>
              </a:extLst>
            </p:cNvPr>
            <p:cNvSpPr/>
            <p:nvPr/>
          </p:nvSpPr>
          <p:spPr>
            <a:xfrm>
              <a:off x="7758683" y="3473055"/>
              <a:ext cx="25949" cy="58644"/>
            </a:xfrm>
            <a:custGeom>
              <a:avLst/>
              <a:gdLst/>
              <a:ahLst/>
              <a:cxnLst/>
              <a:rect l="l" t="t" r="r" b="b"/>
              <a:pathLst>
                <a:path w="477" h="1078" extrusionOk="0">
                  <a:moveTo>
                    <a:pt x="452" y="0"/>
                  </a:moveTo>
                  <a:cubicBezTo>
                    <a:pt x="165" y="287"/>
                    <a:pt x="38" y="664"/>
                    <a:pt x="5" y="1024"/>
                  </a:cubicBezTo>
                  <a:lnTo>
                    <a:pt x="5" y="1024"/>
                  </a:lnTo>
                  <a:cubicBezTo>
                    <a:pt x="55" y="975"/>
                    <a:pt x="127" y="927"/>
                    <a:pt x="176" y="903"/>
                  </a:cubicBezTo>
                  <a:cubicBezTo>
                    <a:pt x="226" y="652"/>
                    <a:pt x="301" y="401"/>
                    <a:pt x="477" y="201"/>
                  </a:cubicBezTo>
                  <a:cubicBezTo>
                    <a:pt x="477" y="126"/>
                    <a:pt x="477" y="50"/>
                    <a:pt x="452" y="0"/>
                  </a:cubicBezTo>
                  <a:close/>
                  <a:moveTo>
                    <a:pt x="5" y="1024"/>
                  </a:moveTo>
                  <a:cubicBezTo>
                    <a:pt x="4" y="1025"/>
                    <a:pt x="2" y="1026"/>
                    <a:pt x="1" y="1028"/>
                  </a:cubicBezTo>
                  <a:cubicBezTo>
                    <a:pt x="1" y="1053"/>
                    <a:pt x="1" y="1053"/>
                    <a:pt x="1" y="1078"/>
                  </a:cubicBezTo>
                  <a:cubicBezTo>
                    <a:pt x="2" y="1060"/>
                    <a:pt x="3" y="1042"/>
                    <a:pt x="5" y="1024"/>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5" name="Google Shape;1336;p51">
              <a:extLst>
                <a:ext uri="{FF2B5EF4-FFF2-40B4-BE49-F238E27FC236}">
                  <a16:creationId xmlns:a16="http://schemas.microsoft.com/office/drawing/2014/main" id="{656B5430-4929-4745-9A9C-24EBF61DF64A}"/>
                </a:ext>
              </a:extLst>
            </p:cNvPr>
            <p:cNvSpPr/>
            <p:nvPr/>
          </p:nvSpPr>
          <p:spPr>
            <a:xfrm>
              <a:off x="7799592" y="3506076"/>
              <a:ext cx="83233" cy="31117"/>
            </a:xfrm>
            <a:custGeom>
              <a:avLst/>
              <a:gdLst/>
              <a:ahLst/>
              <a:cxnLst/>
              <a:rect l="l" t="t" r="r" b="b"/>
              <a:pathLst>
                <a:path w="1530" h="572" extrusionOk="0">
                  <a:moveTo>
                    <a:pt x="239" y="1"/>
                  </a:moveTo>
                  <a:cubicBezTo>
                    <a:pt x="160" y="1"/>
                    <a:pt x="81" y="7"/>
                    <a:pt x="1" y="20"/>
                  </a:cubicBezTo>
                  <a:cubicBezTo>
                    <a:pt x="1" y="70"/>
                    <a:pt x="1" y="145"/>
                    <a:pt x="1" y="195"/>
                  </a:cubicBezTo>
                  <a:cubicBezTo>
                    <a:pt x="92" y="176"/>
                    <a:pt x="184" y="167"/>
                    <a:pt x="274" y="167"/>
                  </a:cubicBezTo>
                  <a:cubicBezTo>
                    <a:pt x="873" y="167"/>
                    <a:pt x="1404" y="546"/>
                    <a:pt x="1404" y="546"/>
                  </a:cubicBezTo>
                  <a:cubicBezTo>
                    <a:pt x="1404" y="546"/>
                    <a:pt x="1429" y="571"/>
                    <a:pt x="1454" y="571"/>
                  </a:cubicBezTo>
                  <a:cubicBezTo>
                    <a:pt x="1479" y="571"/>
                    <a:pt x="1504" y="546"/>
                    <a:pt x="1504" y="521"/>
                  </a:cubicBezTo>
                  <a:cubicBezTo>
                    <a:pt x="1529" y="496"/>
                    <a:pt x="1529" y="446"/>
                    <a:pt x="1504" y="421"/>
                  </a:cubicBezTo>
                  <a:cubicBezTo>
                    <a:pt x="1482" y="421"/>
                    <a:pt x="899" y="1"/>
                    <a:pt x="23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6" name="Google Shape;1337;p51">
              <a:extLst>
                <a:ext uri="{FF2B5EF4-FFF2-40B4-BE49-F238E27FC236}">
                  <a16:creationId xmlns:a16="http://schemas.microsoft.com/office/drawing/2014/main" id="{AB64D6C7-3278-7526-4DBC-E9867E919EF2}"/>
                </a:ext>
              </a:extLst>
            </p:cNvPr>
            <p:cNvSpPr/>
            <p:nvPr/>
          </p:nvSpPr>
          <p:spPr>
            <a:xfrm>
              <a:off x="7758683" y="3511244"/>
              <a:ext cx="28669" cy="25568"/>
            </a:xfrm>
            <a:custGeom>
              <a:avLst/>
              <a:gdLst/>
              <a:ahLst/>
              <a:cxnLst/>
              <a:rect l="l" t="t" r="r" b="b"/>
              <a:pathLst>
                <a:path w="527" h="470" extrusionOk="0">
                  <a:moveTo>
                    <a:pt x="502" y="0"/>
                  </a:moveTo>
                  <a:cubicBezTo>
                    <a:pt x="402" y="50"/>
                    <a:pt x="276" y="100"/>
                    <a:pt x="176" y="201"/>
                  </a:cubicBezTo>
                  <a:cubicBezTo>
                    <a:pt x="126" y="226"/>
                    <a:pt x="51" y="276"/>
                    <a:pt x="1" y="326"/>
                  </a:cubicBezTo>
                  <a:cubicBezTo>
                    <a:pt x="1" y="351"/>
                    <a:pt x="1" y="351"/>
                    <a:pt x="1" y="376"/>
                  </a:cubicBezTo>
                  <a:cubicBezTo>
                    <a:pt x="1" y="376"/>
                    <a:pt x="1" y="401"/>
                    <a:pt x="1" y="401"/>
                  </a:cubicBezTo>
                  <a:cubicBezTo>
                    <a:pt x="1" y="426"/>
                    <a:pt x="1" y="426"/>
                    <a:pt x="1" y="451"/>
                  </a:cubicBezTo>
                  <a:cubicBezTo>
                    <a:pt x="26" y="464"/>
                    <a:pt x="45" y="470"/>
                    <a:pt x="63" y="470"/>
                  </a:cubicBezTo>
                  <a:cubicBezTo>
                    <a:pt x="82" y="470"/>
                    <a:pt x="101" y="464"/>
                    <a:pt x="126" y="451"/>
                  </a:cubicBezTo>
                  <a:cubicBezTo>
                    <a:pt x="126" y="426"/>
                    <a:pt x="126" y="426"/>
                    <a:pt x="151" y="426"/>
                  </a:cubicBezTo>
                  <a:cubicBezTo>
                    <a:pt x="251" y="301"/>
                    <a:pt x="377" y="226"/>
                    <a:pt x="502" y="175"/>
                  </a:cubicBezTo>
                  <a:cubicBezTo>
                    <a:pt x="502" y="150"/>
                    <a:pt x="502" y="125"/>
                    <a:pt x="527" y="100"/>
                  </a:cubicBezTo>
                  <a:cubicBezTo>
                    <a:pt x="527" y="75"/>
                    <a:pt x="502" y="50"/>
                    <a:pt x="50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7" name="Google Shape;1338;p51">
              <a:extLst>
                <a:ext uri="{FF2B5EF4-FFF2-40B4-BE49-F238E27FC236}">
                  <a16:creationId xmlns:a16="http://schemas.microsoft.com/office/drawing/2014/main" id="{FBD613F4-1170-50AD-0BD1-3B297E742F87}"/>
                </a:ext>
              </a:extLst>
            </p:cNvPr>
            <p:cNvSpPr/>
            <p:nvPr/>
          </p:nvSpPr>
          <p:spPr>
            <a:xfrm>
              <a:off x="7188791" y="3669385"/>
              <a:ext cx="122783" cy="76651"/>
            </a:xfrm>
            <a:custGeom>
              <a:avLst/>
              <a:gdLst/>
              <a:ahLst/>
              <a:cxnLst/>
              <a:rect l="l" t="t" r="r" b="b"/>
              <a:pathLst>
                <a:path w="2257" h="1409" extrusionOk="0">
                  <a:moveTo>
                    <a:pt x="2256" y="0"/>
                  </a:moveTo>
                  <a:lnTo>
                    <a:pt x="2256" y="0"/>
                  </a:lnTo>
                  <a:cubicBezTo>
                    <a:pt x="1504" y="176"/>
                    <a:pt x="677" y="451"/>
                    <a:pt x="0" y="903"/>
                  </a:cubicBezTo>
                  <a:cubicBezTo>
                    <a:pt x="217" y="1179"/>
                    <a:pt x="527" y="1408"/>
                    <a:pt x="893" y="1408"/>
                  </a:cubicBezTo>
                  <a:cubicBezTo>
                    <a:pt x="993" y="1408"/>
                    <a:pt x="1096" y="1391"/>
                    <a:pt x="1203" y="1354"/>
                  </a:cubicBezTo>
                  <a:cubicBezTo>
                    <a:pt x="1855" y="1128"/>
                    <a:pt x="2131" y="502"/>
                    <a:pt x="225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8" name="Google Shape;1339;p51">
              <a:extLst>
                <a:ext uri="{FF2B5EF4-FFF2-40B4-BE49-F238E27FC236}">
                  <a16:creationId xmlns:a16="http://schemas.microsoft.com/office/drawing/2014/main" id="{A5C6C87F-F8AF-6C1C-1A59-3BBA2FF81BB9}"/>
                </a:ext>
              </a:extLst>
            </p:cNvPr>
            <p:cNvSpPr/>
            <p:nvPr/>
          </p:nvSpPr>
          <p:spPr>
            <a:xfrm>
              <a:off x="7162896" y="3636636"/>
              <a:ext cx="154118" cy="81873"/>
            </a:xfrm>
            <a:custGeom>
              <a:avLst/>
              <a:gdLst/>
              <a:ahLst/>
              <a:cxnLst/>
              <a:rect l="l" t="t" r="r" b="b"/>
              <a:pathLst>
                <a:path w="2833" h="1505" extrusionOk="0">
                  <a:moveTo>
                    <a:pt x="2832" y="1"/>
                  </a:moveTo>
                  <a:cubicBezTo>
                    <a:pt x="2832" y="1"/>
                    <a:pt x="978" y="1"/>
                    <a:pt x="0" y="703"/>
                  </a:cubicBezTo>
                  <a:cubicBezTo>
                    <a:pt x="0" y="703"/>
                    <a:pt x="176" y="1129"/>
                    <a:pt x="476" y="1505"/>
                  </a:cubicBezTo>
                  <a:cubicBezTo>
                    <a:pt x="1153" y="1053"/>
                    <a:pt x="1980" y="778"/>
                    <a:pt x="2732" y="602"/>
                  </a:cubicBezTo>
                  <a:cubicBezTo>
                    <a:pt x="2832" y="276"/>
                    <a:pt x="2832" y="1"/>
                    <a:pt x="283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nvGrpSpPr>
            <p:cNvPr id="1339" name="Google Shape;1340;p51">
              <a:extLst>
                <a:ext uri="{FF2B5EF4-FFF2-40B4-BE49-F238E27FC236}">
                  <a16:creationId xmlns:a16="http://schemas.microsoft.com/office/drawing/2014/main" id="{34F6D0D9-5209-CA9D-9783-FFEFA6C27D60}"/>
                </a:ext>
              </a:extLst>
            </p:cNvPr>
            <p:cNvGrpSpPr/>
            <p:nvPr/>
          </p:nvGrpSpPr>
          <p:grpSpPr>
            <a:xfrm>
              <a:off x="6832493" y="3168395"/>
              <a:ext cx="799059" cy="614017"/>
              <a:chOff x="5994293" y="3320795"/>
              <a:chExt cx="799059" cy="614017"/>
            </a:xfrm>
          </p:grpSpPr>
          <p:sp>
            <p:nvSpPr>
              <p:cNvPr id="1368" name="Google Shape;1341;p51">
                <a:extLst>
                  <a:ext uri="{FF2B5EF4-FFF2-40B4-BE49-F238E27FC236}">
                    <a16:creationId xmlns:a16="http://schemas.microsoft.com/office/drawing/2014/main" id="{6386545B-DC01-31C9-E0B3-3D1F6917621C}"/>
                  </a:ext>
                </a:extLst>
              </p:cNvPr>
              <p:cNvSpPr/>
              <p:nvPr/>
            </p:nvSpPr>
            <p:spPr>
              <a:xfrm rot="566434">
                <a:off x="6000464" y="3807844"/>
                <a:ext cx="129859" cy="86063"/>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9" name="Google Shape;1342;p51">
                <a:extLst>
                  <a:ext uri="{FF2B5EF4-FFF2-40B4-BE49-F238E27FC236}">
                    <a16:creationId xmlns:a16="http://schemas.microsoft.com/office/drawing/2014/main" id="{739DD196-7844-7B40-EB4F-44BC38C5E62F}"/>
                  </a:ext>
                </a:extLst>
              </p:cNvPr>
              <p:cNvSpPr/>
              <p:nvPr/>
            </p:nvSpPr>
            <p:spPr>
              <a:xfrm rot="-518129">
                <a:off x="6657766" y="3766403"/>
                <a:ext cx="129872" cy="86171"/>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0" name="Google Shape;1343;p51">
                <a:extLst>
                  <a:ext uri="{FF2B5EF4-FFF2-40B4-BE49-F238E27FC236}">
                    <a16:creationId xmlns:a16="http://schemas.microsoft.com/office/drawing/2014/main" id="{513B825F-459C-22A2-0784-344E28D2BB07}"/>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1" name="Google Shape;1344;p51">
                <a:extLst>
                  <a:ext uri="{FF2B5EF4-FFF2-40B4-BE49-F238E27FC236}">
                    <a16:creationId xmlns:a16="http://schemas.microsoft.com/office/drawing/2014/main" id="{2F242F67-F601-5DFF-8D73-60B1222C899F}"/>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2" name="Google Shape;1345;p51">
                <a:extLst>
                  <a:ext uri="{FF2B5EF4-FFF2-40B4-BE49-F238E27FC236}">
                    <a16:creationId xmlns:a16="http://schemas.microsoft.com/office/drawing/2014/main" id="{B0A5E009-C9D7-745A-AC14-97CA784E668F}"/>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3" name="Google Shape;1346;p51">
                <a:extLst>
                  <a:ext uri="{FF2B5EF4-FFF2-40B4-BE49-F238E27FC236}">
                    <a16:creationId xmlns:a16="http://schemas.microsoft.com/office/drawing/2014/main" id="{1CA3F60E-1065-54AF-9DC0-B726E1A53B84}"/>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4" name="Google Shape;1347;p51">
                <a:extLst>
                  <a:ext uri="{FF2B5EF4-FFF2-40B4-BE49-F238E27FC236}">
                    <a16:creationId xmlns:a16="http://schemas.microsoft.com/office/drawing/2014/main" id="{E40DA79E-8308-2647-B305-DD88A6C1146D}"/>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5" name="Google Shape;1348;p51">
                <a:extLst>
                  <a:ext uri="{FF2B5EF4-FFF2-40B4-BE49-F238E27FC236}">
                    <a16:creationId xmlns:a16="http://schemas.microsoft.com/office/drawing/2014/main" id="{C74EC64C-1371-51E2-8E31-94D48FC11088}"/>
                  </a:ext>
                </a:extLst>
              </p:cNvPr>
              <p:cNvSpPr/>
              <p:nvPr/>
            </p:nvSpPr>
            <p:spPr>
              <a:xfrm rot="-427541" flipH="1">
                <a:off x="65652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6" name="Google Shape;1349;p51">
                <a:extLst>
                  <a:ext uri="{FF2B5EF4-FFF2-40B4-BE49-F238E27FC236}">
                    <a16:creationId xmlns:a16="http://schemas.microsoft.com/office/drawing/2014/main" id="{AAA753DE-5E0B-DA7C-66F8-CAED3A165301}"/>
                  </a:ext>
                </a:extLst>
              </p:cNvPr>
              <p:cNvSpPr/>
              <p:nvPr/>
            </p:nvSpPr>
            <p:spPr>
              <a:xfrm rot="-427541" flipH="1">
                <a:off x="6087272" y="3582180"/>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sp>
          <p:nvSpPr>
            <p:cNvPr id="1340" name="Google Shape;1350;p51">
              <a:extLst>
                <a:ext uri="{FF2B5EF4-FFF2-40B4-BE49-F238E27FC236}">
                  <a16:creationId xmlns:a16="http://schemas.microsoft.com/office/drawing/2014/main" id="{4EE9722D-3845-B192-5FB2-B5C3FD5A86D1}"/>
                </a:ext>
              </a:extLst>
            </p:cNvPr>
            <p:cNvSpPr/>
            <p:nvPr/>
          </p:nvSpPr>
          <p:spPr>
            <a:xfrm>
              <a:off x="8064084" y="5015078"/>
              <a:ext cx="366825" cy="207703"/>
            </a:xfrm>
            <a:custGeom>
              <a:avLst/>
              <a:gdLst/>
              <a:ahLst/>
              <a:cxnLst/>
              <a:rect l="l" t="t" r="r" b="b"/>
              <a:pathLst>
                <a:path w="6743" h="3818" extrusionOk="0">
                  <a:moveTo>
                    <a:pt x="6291" y="0"/>
                  </a:moveTo>
                  <a:cubicBezTo>
                    <a:pt x="4387" y="1554"/>
                    <a:pt x="2256" y="2482"/>
                    <a:pt x="1" y="3133"/>
                  </a:cubicBezTo>
                  <a:lnTo>
                    <a:pt x="76" y="3785"/>
                  </a:lnTo>
                  <a:cubicBezTo>
                    <a:pt x="1279" y="3785"/>
                    <a:pt x="2181" y="3785"/>
                    <a:pt x="2682" y="3810"/>
                  </a:cubicBezTo>
                  <a:cubicBezTo>
                    <a:pt x="2845" y="3814"/>
                    <a:pt x="3021" y="3817"/>
                    <a:pt x="3206" y="3817"/>
                  </a:cubicBezTo>
                  <a:cubicBezTo>
                    <a:pt x="4278" y="3817"/>
                    <a:pt x="5674" y="3694"/>
                    <a:pt x="6743" y="2732"/>
                  </a:cubicBezTo>
                  <a:cubicBezTo>
                    <a:pt x="6617" y="1730"/>
                    <a:pt x="6442" y="802"/>
                    <a:pt x="6291"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1" name="Google Shape;1351;p51">
              <a:extLst>
                <a:ext uri="{FF2B5EF4-FFF2-40B4-BE49-F238E27FC236}">
                  <a16:creationId xmlns:a16="http://schemas.microsoft.com/office/drawing/2014/main" id="{DF210EF2-0C41-08F3-460B-0AD5BCA82C40}"/>
                </a:ext>
              </a:extLst>
            </p:cNvPr>
            <p:cNvSpPr/>
            <p:nvPr/>
          </p:nvSpPr>
          <p:spPr>
            <a:xfrm>
              <a:off x="8046350" y="4888272"/>
              <a:ext cx="360025" cy="297301"/>
            </a:xfrm>
            <a:custGeom>
              <a:avLst/>
              <a:gdLst/>
              <a:ahLst/>
              <a:cxnLst/>
              <a:rect l="l" t="t" r="r" b="b"/>
              <a:pathLst>
                <a:path w="6618" h="5465" extrusionOk="0">
                  <a:moveTo>
                    <a:pt x="6116" y="0"/>
                  </a:moveTo>
                  <a:cubicBezTo>
                    <a:pt x="3785" y="2081"/>
                    <a:pt x="502" y="3083"/>
                    <a:pt x="1" y="3208"/>
                  </a:cubicBezTo>
                  <a:lnTo>
                    <a:pt x="327" y="5464"/>
                  </a:lnTo>
                  <a:cubicBezTo>
                    <a:pt x="2582" y="4813"/>
                    <a:pt x="4713" y="3885"/>
                    <a:pt x="6617" y="2331"/>
                  </a:cubicBezTo>
                  <a:cubicBezTo>
                    <a:pt x="6442" y="1354"/>
                    <a:pt x="6267" y="527"/>
                    <a:pt x="6116"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2" name="Google Shape;1352;p51">
              <a:extLst>
                <a:ext uri="{FF2B5EF4-FFF2-40B4-BE49-F238E27FC236}">
                  <a16:creationId xmlns:a16="http://schemas.microsoft.com/office/drawing/2014/main" id="{FD5A8A0A-B044-7B4C-8BAD-0CD2D264E36E}"/>
                </a:ext>
              </a:extLst>
            </p:cNvPr>
            <p:cNvSpPr/>
            <p:nvPr/>
          </p:nvSpPr>
          <p:spPr>
            <a:xfrm>
              <a:off x="6391180" y="4194291"/>
              <a:ext cx="974918" cy="1030462"/>
            </a:xfrm>
            <a:custGeom>
              <a:avLst/>
              <a:gdLst/>
              <a:ahLst/>
              <a:cxnLst/>
              <a:rect l="l" t="t" r="r" b="b"/>
              <a:pathLst>
                <a:path w="17921" h="18942" extrusionOk="0">
                  <a:moveTo>
                    <a:pt x="10978" y="0"/>
                  </a:moveTo>
                  <a:cubicBezTo>
                    <a:pt x="10778" y="0"/>
                    <a:pt x="10677" y="26"/>
                    <a:pt x="10677" y="26"/>
                  </a:cubicBezTo>
                  <a:cubicBezTo>
                    <a:pt x="10677" y="26"/>
                    <a:pt x="7119" y="76"/>
                    <a:pt x="5540" y="1203"/>
                  </a:cubicBezTo>
                  <a:cubicBezTo>
                    <a:pt x="3585" y="2432"/>
                    <a:pt x="1204" y="7068"/>
                    <a:pt x="26" y="8397"/>
                  </a:cubicBezTo>
                  <a:cubicBezTo>
                    <a:pt x="26" y="8397"/>
                    <a:pt x="1" y="8447"/>
                    <a:pt x="1" y="8522"/>
                  </a:cubicBezTo>
                  <a:cubicBezTo>
                    <a:pt x="51" y="8472"/>
                    <a:pt x="126" y="8447"/>
                    <a:pt x="201" y="8397"/>
                  </a:cubicBezTo>
                  <a:cubicBezTo>
                    <a:pt x="201" y="8397"/>
                    <a:pt x="3509" y="11805"/>
                    <a:pt x="7520" y="14086"/>
                  </a:cubicBezTo>
                  <a:lnTo>
                    <a:pt x="7520" y="15690"/>
                  </a:lnTo>
                  <a:cubicBezTo>
                    <a:pt x="7520" y="15690"/>
                    <a:pt x="7494" y="15690"/>
                    <a:pt x="7394" y="15665"/>
                  </a:cubicBezTo>
                  <a:lnTo>
                    <a:pt x="7394" y="15665"/>
                  </a:lnTo>
                  <a:cubicBezTo>
                    <a:pt x="7419" y="15840"/>
                    <a:pt x="7419" y="15991"/>
                    <a:pt x="7419" y="16166"/>
                  </a:cubicBezTo>
                  <a:cubicBezTo>
                    <a:pt x="7444" y="16993"/>
                    <a:pt x="7494" y="17996"/>
                    <a:pt x="7494" y="18923"/>
                  </a:cubicBezTo>
                  <a:cubicBezTo>
                    <a:pt x="8810" y="18935"/>
                    <a:pt x="10427" y="18942"/>
                    <a:pt x="12209" y="18942"/>
                  </a:cubicBezTo>
                  <a:cubicBezTo>
                    <a:pt x="13992" y="18942"/>
                    <a:pt x="15941" y="18935"/>
                    <a:pt x="17921" y="18923"/>
                  </a:cubicBezTo>
                  <a:lnTo>
                    <a:pt x="17820" y="2557"/>
                  </a:lnTo>
                  <a:cubicBezTo>
                    <a:pt x="17820" y="2557"/>
                    <a:pt x="17820" y="2532"/>
                    <a:pt x="17820" y="2532"/>
                  </a:cubicBezTo>
                  <a:lnTo>
                    <a:pt x="17670" y="2532"/>
                  </a:lnTo>
                  <a:cubicBezTo>
                    <a:pt x="16667" y="2532"/>
                    <a:pt x="16066" y="2256"/>
                    <a:pt x="15865" y="2131"/>
                  </a:cubicBezTo>
                  <a:lnTo>
                    <a:pt x="14863" y="4161"/>
                  </a:lnTo>
                  <a:cubicBezTo>
                    <a:pt x="13785" y="3910"/>
                    <a:pt x="10452" y="702"/>
                    <a:pt x="10452" y="702"/>
                  </a:cubicBezTo>
                  <a:cubicBezTo>
                    <a:pt x="10627" y="452"/>
                    <a:pt x="10803" y="226"/>
                    <a:pt x="10978"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3" name="Google Shape;1353;p51">
              <a:extLst>
                <a:ext uri="{FF2B5EF4-FFF2-40B4-BE49-F238E27FC236}">
                  <a16:creationId xmlns:a16="http://schemas.microsoft.com/office/drawing/2014/main" id="{01A9B71C-8502-E37C-4556-DAED59D72E9A}"/>
                </a:ext>
              </a:extLst>
            </p:cNvPr>
            <p:cNvSpPr/>
            <p:nvPr/>
          </p:nvSpPr>
          <p:spPr>
            <a:xfrm>
              <a:off x="7438268" y="4291068"/>
              <a:ext cx="17789" cy="21869"/>
            </a:xfrm>
            <a:custGeom>
              <a:avLst/>
              <a:gdLst/>
              <a:ahLst/>
              <a:cxnLst/>
              <a:rect l="l" t="t" r="r" b="b"/>
              <a:pathLst>
                <a:path w="327" h="402" extrusionOk="0">
                  <a:moveTo>
                    <a:pt x="151" y="1"/>
                  </a:moveTo>
                  <a:lnTo>
                    <a:pt x="1" y="402"/>
                  </a:lnTo>
                  <a:cubicBezTo>
                    <a:pt x="101" y="377"/>
                    <a:pt x="201" y="352"/>
                    <a:pt x="302" y="327"/>
                  </a:cubicBezTo>
                  <a:lnTo>
                    <a:pt x="327" y="327"/>
                  </a:lnTo>
                  <a:lnTo>
                    <a:pt x="151" y="1"/>
                  </a:lnTo>
                  <a:close/>
                </a:path>
              </a:pathLst>
            </a:custGeom>
            <a:solidFill>
              <a:srgbClr val="0072A4"/>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4" name="Google Shape;1354;p51">
              <a:extLst>
                <a:ext uri="{FF2B5EF4-FFF2-40B4-BE49-F238E27FC236}">
                  <a16:creationId xmlns:a16="http://schemas.microsoft.com/office/drawing/2014/main" id="{601774DB-1719-7A60-3578-89543E983C6D}"/>
                </a:ext>
              </a:extLst>
            </p:cNvPr>
            <p:cNvSpPr/>
            <p:nvPr/>
          </p:nvSpPr>
          <p:spPr>
            <a:xfrm>
              <a:off x="7366025" y="4322457"/>
              <a:ext cx="69579" cy="901260"/>
            </a:xfrm>
            <a:custGeom>
              <a:avLst/>
              <a:gdLst/>
              <a:ahLst/>
              <a:cxnLst/>
              <a:rect l="l" t="t" r="r" b="b"/>
              <a:pathLst>
                <a:path w="1279" h="16567" extrusionOk="0">
                  <a:moveTo>
                    <a:pt x="527" y="752"/>
                  </a:moveTo>
                  <a:cubicBezTo>
                    <a:pt x="727" y="752"/>
                    <a:pt x="878" y="928"/>
                    <a:pt x="878" y="1128"/>
                  </a:cubicBezTo>
                  <a:cubicBezTo>
                    <a:pt x="878" y="1329"/>
                    <a:pt x="727" y="1504"/>
                    <a:pt x="527" y="1504"/>
                  </a:cubicBezTo>
                  <a:cubicBezTo>
                    <a:pt x="326" y="1504"/>
                    <a:pt x="151" y="1329"/>
                    <a:pt x="151" y="1128"/>
                  </a:cubicBezTo>
                  <a:cubicBezTo>
                    <a:pt x="151" y="928"/>
                    <a:pt x="326" y="752"/>
                    <a:pt x="527" y="752"/>
                  </a:cubicBezTo>
                  <a:close/>
                  <a:moveTo>
                    <a:pt x="527" y="5063"/>
                  </a:moveTo>
                  <a:cubicBezTo>
                    <a:pt x="727" y="5063"/>
                    <a:pt x="878" y="5213"/>
                    <a:pt x="878" y="5439"/>
                  </a:cubicBezTo>
                  <a:cubicBezTo>
                    <a:pt x="878" y="5640"/>
                    <a:pt x="727" y="5790"/>
                    <a:pt x="527" y="5790"/>
                  </a:cubicBezTo>
                  <a:cubicBezTo>
                    <a:pt x="326" y="5790"/>
                    <a:pt x="151" y="5640"/>
                    <a:pt x="151" y="5439"/>
                  </a:cubicBezTo>
                  <a:cubicBezTo>
                    <a:pt x="151" y="5213"/>
                    <a:pt x="326" y="5063"/>
                    <a:pt x="527" y="5063"/>
                  </a:cubicBezTo>
                  <a:close/>
                  <a:moveTo>
                    <a:pt x="552" y="9358"/>
                  </a:moveTo>
                  <a:cubicBezTo>
                    <a:pt x="642" y="9358"/>
                    <a:pt x="731" y="9389"/>
                    <a:pt x="803" y="9449"/>
                  </a:cubicBezTo>
                  <a:cubicBezTo>
                    <a:pt x="953" y="9574"/>
                    <a:pt x="953" y="9825"/>
                    <a:pt x="828" y="9975"/>
                  </a:cubicBezTo>
                  <a:cubicBezTo>
                    <a:pt x="749" y="10054"/>
                    <a:pt x="650" y="10092"/>
                    <a:pt x="552" y="10092"/>
                  </a:cubicBezTo>
                  <a:cubicBezTo>
                    <a:pt x="462" y="10092"/>
                    <a:pt x="373" y="10060"/>
                    <a:pt x="301" y="10000"/>
                  </a:cubicBezTo>
                  <a:cubicBezTo>
                    <a:pt x="151" y="9850"/>
                    <a:pt x="151" y="9624"/>
                    <a:pt x="276" y="9474"/>
                  </a:cubicBezTo>
                  <a:cubicBezTo>
                    <a:pt x="355" y="9396"/>
                    <a:pt x="454" y="9358"/>
                    <a:pt x="552" y="9358"/>
                  </a:cubicBezTo>
                  <a:close/>
                  <a:moveTo>
                    <a:pt x="665" y="14396"/>
                  </a:moveTo>
                  <a:cubicBezTo>
                    <a:pt x="755" y="14396"/>
                    <a:pt x="843" y="14427"/>
                    <a:pt x="903" y="14487"/>
                  </a:cubicBezTo>
                  <a:cubicBezTo>
                    <a:pt x="1053" y="14612"/>
                    <a:pt x="1078" y="14863"/>
                    <a:pt x="928" y="15013"/>
                  </a:cubicBezTo>
                  <a:cubicBezTo>
                    <a:pt x="862" y="15092"/>
                    <a:pt x="769" y="15129"/>
                    <a:pt x="674" y="15129"/>
                  </a:cubicBezTo>
                  <a:cubicBezTo>
                    <a:pt x="587" y="15129"/>
                    <a:pt x="498" y="15098"/>
                    <a:pt x="427" y="15038"/>
                  </a:cubicBezTo>
                  <a:cubicBezTo>
                    <a:pt x="276" y="14888"/>
                    <a:pt x="251" y="14662"/>
                    <a:pt x="402" y="14512"/>
                  </a:cubicBezTo>
                  <a:cubicBezTo>
                    <a:pt x="467" y="14433"/>
                    <a:pt x="567" y="14396"/>
                    <a:pt x="665" y="14396"/>
                  </a:cubicBezTo>
                  <a:close/>
                  <a:moveTo>
                    <a:pt x="1153" y="0"/>
                  </a:moveTo>
                  <a:cubicBezTo>
                    <a:pt x="727" y="101"/>
                    <a:pt x="351" y="151"/>
                    <a:pt x="1" y="176"/>
                  </a:cubicBezTo>
                  <a:cubicBezTo>
                    <a:pt x="1" y="176"/>
                    <a:pt x="26" y="176"/>
                    <a:pt x="26" y="201"/>
                  </a:cubicBezTo>
                  <a:lnTo>
                    <a:pt x="126" y="16567"/>
                  </a:lnTo>
                  <a:lnTo>
                    <a:pt x="1279" y="16567"/>
                  </a:lnTo>
                  <a:lnTo>
                    <a:pt x="978" y="527"/>
                  </a:lnTo>
                  <a:cubicBezTo>
                    <a:pt x="978" y="502"/>
                    <a:pt x="978" y="502"/>
                    <a:pt x="978" y="502"/>
                  </a:cubicBezTo>
                  <a:lnTo>
                    <a:pt x="1153" y="0"/>
                  </a:ln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5" name="Google Shape;1355;p51">
              <a:extLst>
                <a:ext uri="{FF2B5EF4-FFF2-40B4-BE49-F238E27FC236}">
                  <a16:creationId xmlns:a16="http://schemas.microsoft.com/office/drawing/2014/main" id="{03296014-2FAB-17B2-100E-AAE85B379592}"/>
                </a:ext>
              </a:extLst>
            </p:cNvPr>
            <p:cNvSpPr/>
            <p:nvPr/>
          </p:nvSpPr>
          <p:spPr>
            <a:xfrm>
              <a:off x="7256954" y="4195651"/>
              <a:ext cx="103688" cy="129637"/>
            </a:xfrm>
            <a:custGeom>
              <a:avLst/>
              <a:gdLst/>
              <a:ahLst/>
              <a:cxnLst/>
              <a:rect l="l" t="t" r="r" b="b"/>
              <a:pathLst>
                <a:path w="1906" h="2383" extrusionOk="0">
                  <a:moveTo>
                    <a:pt x="978" y="1"/>
                  </a:moveTo>
                  <a:lnTo>
                    <a:pt x="1" y="2006"/>
                  </a:lnTo>
                  <a:cubicBezTo>
                    <a:pt x="193" y="2102"/>
                    <a:pt x="802" y="2383"/>
                    <a:pt x="1782" y="2383"/>
                  </a:cubicBezTo>
                  <a:cubicBezTo>
                    <a:pt x="1822" y="2383"/>
                    <a:pt x="1863" y="2383"/>
                    <a:pt x="1905" y="2382"/>
                  </a:cubicBezTo>
                  <a:cubicBezTo>
                    <a:pt x="1730" y="1880"/>
                    <a:pt x="1078" y="201"/>
                    <a:pt x="978" y="1"/>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6" name="Google Shape;1356;p51">
              <a:extLst>
                <a:ext uri="{FF2B5EF4-FFF2-40B4-BE49-F238E27FC236}">
                  <a16:creationId xmlns:a16="http://schemas.microsoft.com/office/drawing/2014/main" id="{8F0F8073-10F2-2B15-E29E-72011CA35924}"/>
                </a:ext>
              </a:extLst>
            </p:cNvPr>
            <p:cNvSpPr/>
            <p:nvPr/>
          </p:nvSpPr>
          <p:spPr>
            <a:xfrm>
              <a:off x="7303302" y="4192931"/>
              <a:ext cx="6855" cy="2774"/>
            </a:xfrm>
            <a:custGeom>
              <a:avLst/>
              <a:gdLst/>
              <a:ahLst/>
              <a:cxnLst/>
              <a:rect l="l" t="t" r="r" b="b"/>
              <a:pathLst>
                <a:path w="126" h="51" extrusionOk="0">
                  <a:moveTo>
                    <a:pt x="1" y="0"/>
                  </a:moveTo>
                  <a:cubicBezTo>
                    <a:pt x="76" y="25"/>
                    <a:pt x="126" y="51"/>
                    <a:pt x="126" y="51"/>
                  </a:cubicBezTo>
                  <a:cubicBezTo>
                    <a:pt x="126" y="25"/>
                    <a:pt x="76" y="0"/>
                    <a:pt x="1" y="0"/>
                  </a:cubicBezTo>
                  <a:close/>
                </a:path>
              </a:pathLst>
            </a:custGeom>
            <a:solidFill>
              <a:srgbClr val="0072A4"/>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7" name="Google Shape;1357;p51">
              <a:extLst>
                <a:ext uri="{FF2B5EF4-FFF2-40B4-BE49-F238E27FC236}">
                  <a16:creationId xmlns:a16="http://schemas.microsoft.com/office/drawing/2014/main" id="{8F3073FC-21F5-E9D7-5AAD-7DB70988F92F}"/>
                </a:ext>
              </a:extLst>
            </p:cNvPr>
            <p:cNvSpPr/>
            <p:nvPr/>
          </p:nvSpPr>
          <p:spPr>
            <a:xfrm>
              <a:off x="7366025" y="4197011"/>
              <a:ext cx="76433" cy="128223"/>
            </a:xfrm>
            <a:custGeom>
              <a:avLst/>
              <a:gdLst/>
              <a:ahLst/>
              <a:cxnLst/>
              <a:rect l="l" t="t" r="r" b="b"/>
              <a:pathLst>
                <a:path w="1405" h="2357" extrusionOk="0">
                  <a:moveTo>
                    <a:pt x="652" y="1"/>
                  </a:moveTo>
                  <a:lnTo>
                    <a:pt x="602" y="26"/>
                  </a:lnTo>
                  <a:lnTo>
                    <a:pt x="1" y="2357"/>
                  </a:lnTo>
                  <a:cubicBezTo>
                    <a:pt x="351" y="2357"/>
                    <a:pt x="752" y="2281"/>
                    <a:pt x="1204" y="2181"/>
                  </a:cubicBezTo>
                  <a:lnTo>
                    <a:pt x="1404" y="1580"/>
                  </a:lnTo>
                  <a:lnTo>
                    <a:pt x="652" y="1"/>
                  </a:ln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8" name="Google Shape;1358;p51">
              <a:extLst>
                <a:ext uri="{FF2B5EF4-FFF2-40B4-BE49-F238E27FC236}">
                  <a16:creationId xmlns:a16="http://schemas.microsoft.com/office/drawing/2014/main" id="{D2A0ABF4-6B95-23D7-E678-BF12B77A74A5}"/>
                </a:ext>
              </a:extLst>
            </p:cNvPr>
            <p:cNvSpPr/>
            <p:nvPr/>
          </p:nvSpPr>
          <p:spPr>
            <a:xfrm>
              <a:off x="7426028" y="4191571"/>
              <a:ext cx="953104" cy="1032148"/>
            </a:xfrm>
            <a:custGeom>
              <a:avLst/>
              <a:gdLst/>
              <a:ahLst/>
              <a:cxnLst/>
              <a:rect l="l" t="t" r="r" b="b"/>
              <a:pathLst>
                <a:path w="17520" h="18973" extrusionOk="0">
                  <a:moveTo>
                    <a:pt x="7542" y="8445"/>
                  </a:moveTo>
                  <a:cubicBezTo>
                    <a:pt x="7872" y="8445"/>
                    <a:pt x="8148" y="8688"/>
                    <a:pt x="8196" y="9023"/>
                  </a:cubicBezTo>
                  <a:lnTo>
                    <a:pt x="8847" y="13609"/>
                  </a:lnTo>
                  <a:cubicBezTo>
                    <a:pt x="8873" y="13835"/>
                    <a:pt x="8772" y="14086"/>
                    <a:pt x="8597" y="14236"/>
                  </a:cubicBezTo>
                  <a:lnTo>
                    <a:pt x="5915" y="16442"/>
                  </a:lnTo>
                  <a:cubicBezTo>
                    <a:pt x="5803" y="16539"/>
                    <a:pt x="5660" y="16590"/>
                    <a:pt x="5517" y="16590"/>
                  </a:cubicBezTo>
                  <a:cubicBezTo>
                    <a:pt x="5403" y="16590"/>
                    <a:pt x="5288" y="16558"/>
                    <a:pt x="5188" y="16492"/>
                  </a:cubicBezTo>
                  <a:lnTo>
                    <a:pt x="1329" y="14386"/>
                  </a:lnTo>
                  <a:cubicBezTo>
                    <a:pt x="1103" y="14261"/>
                    <a:pt x="978" y="14036"/>
                    <a:pt x="978" y="13785"/>
                  </a:cubicBezTo>
                  <a:lnTo>
                    <a:pt x="1078" y="9424"/>
                  </a:lnTo>
                  <a:cubicBezTo>
                    <a:pt x="1078" y="9073"/>
                    <a:pt x="1354" y="8797"/>
                    <a:pt x="1705" y="8772"/>
                  </a:cubicBezTo>
                  <a:lnTo>
                    <a:pt x="7494" y="8447"/>
                  </a:lnTo>
                  <a:cubicBezTo>
                    <a:pt x="7510" y="8445"/>
                    <a:pt x="7526" y="8445"/>
                    <a:pt x="7542" y="8445"/>
                  </a:cubicBezTo>
                  <a:close/>
                  <a:moveTo>
                    <a:pt x="5013" y="0"/>
                  </a:moveTo>
                  <a:lnTo>
                    <a:pt x="5013" y="0"/>
                  </a:lnTo>
                  <a:cubicBezTo>
                    <a:pt x="5138" y="176"/>
                    <a:pt x="5289" y="326"/>
                    <a:pt x="5389" y="502"/>
                  </a:cubicBezTo>
                  <a:cubicBezTo>
                    <a:pt x="5389" y="502"/>
                    <a:pt x="2607" y="3935"/>
                    <a:pt x="1554" y="4161"/>
                  </a:cubicBezTo>
                  <a:lnTo>
                    <a:pt x="602" y="2231"/>
                  </a:lnTo>
                  <a:cubicBezTo>
                    <a:pt x="577" y="2256"/>
                    <a:pt x="577" y="2256"/>
                    <a:pt x="552" y="2281"/>
                  </a:cubicBezTo>
                  <a:cubicBezTo>
                    <a:pt x="426" y="2306"/>
                    <a:pt x="301" y="2331"/>
                    <a:pt x="176" y="2381"/>
                  </a:cubicBezTo>
                  <a:lnTo>
                    <a:pt x="0" y="2933"/>
                  </a:lnTo>
                  <a:lnTo>
                    <a:pt x="276" y="18973"/>
                  </a:lnTo>
                  <a:cubicBezTo>
                    <a:pt x="4662" y="18948"/>
                    <a:pt x="9023" y="18923"/>
                    <a:pt x="11805" y="18923"/>
                  </a:cubicBezTo>
                  <a:lnTo>
                    <a:pt x="11730" y="18271"/>
                  </a:lnTo>
                  <a:lnTo>
                    <a:pt x="11404" y="16015"/>
                  </a:lnTo>
                  <a:cubicBezTo>
                    <a:pt x="11354" y="16041"/>
                    <a:pt x="11329" y="16041"/>
                    <a:pt x="11329" y="16041"/>
                  </a:cubicBezTo>
                  <a:lnTo>
                    <a:pt x="11254" y="15013"/>
                  </a:lnTo>
                  <a:cubicBezTo>
                    <a:pt x="15289" y="12707"/>
                    <a:pt x="17519" y="9825"/>
                    <a:pt x="17519" y="9825"/>
                  </a:cubicBezTo>
                  <a:cubicBezTo>
                    <a:pt x="17519" y="9825"/>
                    <a:pt x="14186" y="2607"/>
                    <a:pt x="12732" y="1830"/>
                  </a:cubicBezTo>
                  <a:cubicBezTo>
                    <a:pt x="11554" y="1203"/>
                    <a:pt x="6893" y="326"/>
                    <a:pt x="5013"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9" name="Google Shape;1359;p51">
              <a:extLst>
                <a:ext uri="{FF2B5EF4-FFF2-40B4-BE49-F238E27FC236}">
                  <a16:creationId xmlns:a16="http://schemas.microsoft.com/office/drawing/2014/main" id="{69199933-A490-5E1C-5B8B-3D2B386D4912}"/>
                </a:ext>
              </a:extLst>
            </p:cNvPr>
            <p:cNvSpPr/>
            <p:nvPr/>
          </p:nvSpPr>
          <p:spPr>
            <a:xfrm>
              <a:off x="6616178" y="3239842"/>
              <a:ext cx="500434" cy="500706"/>
            </a:xfrm>
            <a:custGeom>
              <a:avLst/>
              <a:gdLst/>
              <a:ahLst/>
              <a:cxnLst/>
              <a:rect l="l" t="t" r="r" b="b"/>
              <a:pathLst>
                <a:path w="9199" h="9204" extrusionOk="0">
                  <a:moveTo>
                    <a:pt x="4645" y="251"/>
                  </a:moveTo>
                  <a:cubicBezTo>
                    <a:pt x="4675" y="251"/>
                    <a:pt x="4706" y="252"/>
                    <a:pt x="4737" y="252"/>
                  </a:cubicBezTo>
                  <a:cubicBezTo>
                    <a:pt x="5363" y="277"/>
                    <a:pt x="5940" y="428"/>
                    <a:pt x="6466" y="678"/>
                  </a:cubicBezTo>
                  <a:cubicBezTo>
                    <a:pt x="6541" y="728"/>
                    <a:pt x="6617" y="753"/>
                    <a:pt x="6692" y="804"/>
                  </a:cubicBezTo>
                  <a:cubicBezTo>
                    <a:pt x="8070" y="1555"/>
                    <a:pt x="8998" y="3034"/>
                    <a:pt x="8947" y="4738"/>
                  </a:cubicBezTo>
                  <a:cubicBezTo>
                    <a:pt x="8922" y="5691"/>
                    <a:pt x="8597" y="6568"/>
                    <a:pt x="8045" y="7270"/>
                  </a:cubicBezTo>
                  <a:cubicBezTo>
                    <a:pt x="7419" y="8072"/>
                    <a:pt x="6541" y="8623"/>
                    <a:pt x="5539" y="8849"/>
                  </a:cubicBezTo>
                  <a:cubicBezTo>
                    <a:pt x="5250" y="8911"/>
                    <a:pt x="4961" y="8955"/>
                    <a:pt x="4673" y="8955"/>
                  </a:cubicBezTo>
                  <a:cubicBezTo>
                    <a:pt x="4611" y="8955"/>
                    <a:pt x="4548" y="8953"/>
                    <a:pt x="4486" y="8949"/>
                  </a:cubicBezTo>
                  <a:cubicBezTo>
                    <a:pt x="4085" y="8949"/>
                    <a:pt x="3709" y="8874"/>
                    <a:pt x="3358" y="8774"/>
                  </a:cubicBezTo>
                  <a:cubicBezTo>
                    <a:pt x="3233" y="8748"/>
                    <a:pt x="3133" y="8698"/>
                    <a:pt x="3008" y="8648"/>
                  </a:cubicBezTo>
                  <a:cubicBezTo>
                    <a:pt x="1654" y="8122"/>
                    <a:pt x="652" y="6944"/>
                    <a:pt x="351" y="5515"/>
                  </a:cubicBezTo>
                  <a:cubicBezTo>
                    <a:pt x="276" y="5190"/>
                    <a:pt x="251" y="4839"/>
                    <a:pt x="251" y="4488"/>
                  </a:cubicBezTo>
                  <a:cubicBezTo>
                    <a:pt x="276" y="3886"/>
                    <a:pt x="401" y="3335"/>
                    <a:pt x="627" y="2809"/>
                  </a:cubicBezTo>
                  <a:cubicBezTo>
                    <a:pt x="852" y="2307"/>
                    <a:pt x="1178" y="1881"/>
                    <a:pt x="1579" y="1505"/>
                  </a:cubicBezTo>
                  <a:cubicBezTo>
                    <a:pt x="2361" y="723"/>
                    <a:pt x="3452" y="251"/>
                    <a:pt x="4645" y="251"/>
                  </a:cubicBezTo>
                  <a:close/>
                  <a:moveTo>
                    <a:pt x="4656" y="1"/>
                  </a:moveTo>
                  <a:cubicBezTo>
                    <a:pt x="3185" y="1"/>
                    <a:pt x="1864" y="673"/>
                    <a:pt x="1003" y="1756"/>
                  </a:cubicBezTo>
                  <a:cubicBezTo>
                    <a:pt x="852" y="1956"/>
                    <a:pt x="702" y="2157"/>
                    <a:pt x="576" y="2382"/>
                  </a:cubicBezTo>
                  <a:cubicBezTo>
                    <a:pt x="226" y="3009"/>
                    <a:pt x="25" y="3711"/>
                    <a:pt x="0" y="4488"/>
                  </a:cubicBezTo>
                  <a:cubicBezTo>
                    <a:pt x="0" y="5089"/>
                    <a:pt x="100" y="5666"/>
                    <a:pt x="301" y="6192"/>
                  </a:cubicBezTo>
                  <a:cubicBezTo>
                    <a:pt x="677" y="7245"/>
                    <a:pt x="1429" y="8097"/>
                    <a:pt x="2381" y="8623"/>
                  </a:cubicBezTo>
                  <a:cubicBezTo>
                    <a:pt x="2732" y="8824"/>
                    <a:pt x="3108" y="8974"/>
                    <a:pt x="3509" y="9074"/>
                  </a:cubicBezTo>
                  <a:cubicBezTo>
                    <a:pt x="3810" y="9149"/>
                    <a:pt x="4135" y="9200"/>
                    <a:pt x="4461" y="9200"/>
                  </a:cubicBezTo>
                  <a:cubicBezTo>
                    <a:pt x="4520" y="9202"/>
                    <a:pt x="4578" y="9203"/>
                    <a:pt x="4636" y="9203"/>
                  </a:cubicBezTo>
                  <a:cubicBezTo>
                    <a:pt x="5145" y="9203"/>
                    <a:pt x="5615" y="9106"/>
                    <a:pt x="6065" y="8949"/>
                  </a:cubicBezTo>
                  <a:cubicBezTo>
                    <a:pt x="6917" y="8673"/>
                    <a:pt x="7644" y="8147"/>
                    <a:pt x="8196" y="7470"/>
                  </a:cubicBezTo>
                  <a:cubicBezTo>
                    <a:pt x="8797" y="6718"/>
                    <a:pt x="9173" y="5766"/>
                    <a:pt x="9198" y="4738"/>
                  </a:cubicBezTo>
                  <a:cubicBezTo>
                    <a:pt x="9198" y="4538"/>
                    <a:pt x="9198" y="4362"/>
                    <a:pt x="9173" y="4162"/>
                  </a:cubicBezTo>
                  <a:cubicBezTo>
                    <a:pt x="9123" y="4187"/>
                    <a:pt x="9098" y="4212"/>
                    <a:pt x="9098" y="4212"/>
                  </a:cubicBezTo>
                  <a:cubicBezTo>
                    <a:pt x="9084" y="4219"/>
                    <a:pt x="9069" y="4222"/>
                    <a:pt x="9054" y="4222"/>
                  </a:cubicBezTo>
                  <a:cubicBezTo>
                    <a:pt x="9011" y="4222"/>
                    <a:pt x="8966" y="4199"/>
                    <a:pt x="8947" y="4162"/>
                  </a:cubicBezTo>
                  <a:cubicBezTo>
                    <a:pt x="8897" y="4087"/>
                    <a:pt x="8922" y="4012"/>
                    <a:pt x="8998" y="3987"/>
                  </a:cubicBezTo>
                  <a:cubicBezTo>
                    <a:pt x="8998" y="3987"/>
                    <a:pt x="9048" y="3961"/>
                    <a:pt x="9148" y="3911"/>
                  </a:cubicBezTo>
                  <a:cubicBezTo>
                    <a:pt x="8947" y="2558"/>
                    <a:pt x="8120" y="1380"/>
                    <a:pt x="6993" y="678"/>
                  </a:cubicBezTo>
                  <a:cubicBezTo>
                    <a:pt x="6942" y="653"/>
                    <a:pt x="6917" y="628"/>
                    <a:pt x="6867" y="603"/>
                  </a:cubicBezTo>
                  <a:cubicBezTo>
                    <a:pt x="6241" y="252"/>
                    <a:pt x="5514" y="27"/>
                    <a:pt x="4737" y="2"/>
                  </a:cubicBezTo>
                  <a:cubicBezTo>
                    <a:pt x="4710" y="1"/>
                    <a:pt x="4683" y="1"/>
                    <a:pt x="4656" y="1"/>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0" name="Google Shape;1360;p51">
              <a:extLst>
                <a:ext uri="{FF2B5EF4-FFF2-40B4-BE49-F238E27FC236}">
                  <a16:creationId xmlns:a16="http://schemas.microsoft.com/office/drawing/2014/main" id="{EBEA628F-AC5A-5443-15D9-CAAF1DC28D0E}"/>
                </a:ext>
              </a:extLst>
            </p:cNvPr>
            <p:cNvSpPr/>
            <p:nvPr/>
          </p:nvSpPr>
          <p:spPr>
            <a:xfrm>
              <a:off x="7296502" y="3260351"/>
              <a:ext cx="503154" cy="500488"/>
            </a:xfrm>
            <a:custGeom>
              <a:avLst/>
              <a:gdLst/>
              <a:ahLst/>
              <a:cxnLst/>
              <a:rect l="l" t="t" r="r" b="b"/>
              <a:pathLst>
                <a:path w="9249" h="9200" extrusionOk="0">
                  <a:moveTo>
                    <a:pt x="4589" y="241"/>
                  </a:moveTo>
                  <a:cubicBezTo>
                    <a:pt x="4655" y="241"/>
                    <a:pt x="4721" y="244"/>
                    <a:pt x="4787" y="251"/>
                  </a:cubicBezTo>
                  <a:cubicBezTo>
                    <a:pt x="5589" y="276"/>
                    <a:pt x="6341" y="527"/>
                    <a:pt x="6993" y="928"/>
                  </a:cubicBezTo>
                  <a:cubicBezTo>
                    <a:pt x="7569" y="1279"/>
                    <a:pt x="8046" y="1780"/>
                    <a:pt x="8396" y="2356"/>
                  </a:cubicBezTo>
                  <a:cubicBezTo>
                    <a:pt x="8447" y="2457"/>
                    <a:pt x="8522" y="2557"/>
                    <a:pt x="8572" y="2657"/>
                  </a:cubicBezTo>
                  <a:cubicBezTo>
                    <a:pt x="8747" y="3058"/>
                    <a:pt x="8898" y="3459"/>
                    <a:pt x="8948" y="3910"/>
                  </a:cubicBezTo>
                  <a:cubicBezTo>
                    <a:pt x="8973" y="3960"/>
                    <a:pt x="8973" y="4036"/>
                    <a:pt x="8973" y="4111"/>
                  </a:cubicBezTo>
                  <a:cubicBezTo>
                    <a:pt x="8998" y="4261"/>
                    <a:pt x="8998" y="4437"/>
                    <a:pt x="8998" y="4612"/>
                  </a:cubicBezTo>
                  <a:cubicBezTo>
                    <a:pt x="8998" y="4662"/>
                    <a:pt x="9023" y="4687"/>
                    <a:pt x="9023" y="4712"/>
                  </a:cubicBezTo>
                  <a:cubicBezTo>
                    <a:pt x="8998" y="4737"/>
                    <a:pt x="8998" y="4762"/>
                    <a:pt x="8998" y="4787"/>
                  </a:cubicBezTo>
                  <a:cubicBezTo>
                    <a:pt x="8998" y="5239"/>
                    <a:pt x="8898" y="5665"/>
                    <a:pt x="8747" y="6066"/>
                  </a:cubicBezTo>
                  <a:cubicBezTo>
                    <a:pt x="8722" y="6141"/>
                    <a:pt x="8697" y="6216"/>
                    <a:pt x="8672" y="6291"/>
                  </a:cubicBezTo>
                  <a:cubicBezTo>
                    <a:pt x="8522" y="6592"/>
                    <a:pt x="8371" y="6893"/>
                    <a:pt x="8171" y="7168"/>
                  </a:cubicBezTo>
                  <a:cubicBezTo>
                    <a:pt x="7371" y="8235"/>
                    <a:pt x="6101" y="8950"/>
                    <a:pt x="4681" y="8950"/>
                  </a:cubicBezTo>
                  <a:cubicBezTo>
                    <a:pt x="4633" y="8950"/>
                    <a:pt x="4585" y="8950"/>
                    <a:pt x="4537" y="8948"/>
                  </a:cubicBezTo>
                  <a:cubicBezTo>
                    <a:pt x="4061" y="8923"/>
                    <a:pt x="3609" y="8848"/>
                    <a:pt x="3183" y="8672"/>
                  </a:cubicBezTo>
                  <a:cubicBezTo>
                    <a:pt x="2832" y="8547"/>
                    <a:pt x="2507" y="8397"/>
                    <a:pt x="2206" y="8196"/>
                  </a:cubicBezTo>
                  <a:cubicBezTo>
                    <a:pt x="1028" y="7369"/>
                    <a:pt x="276" y="6016"/>
                    <a:pt x="301" y="4462"/>
                  </a:cubicBezTo>
                  <a:cubicBezTo>
                    <a:pt x="376" y="2306"/>
                    <a:pt x="2030" y="527"/>
                    <a:pt x="4111" y="276"/>
                  </a:cubicBezTo>
                  <a:cubicBezTo>
                    <a:pt x="4270" y="258"/>
                    <a:pt x="4430" y="241"/>
                    <a:pt x="4589" y="241"/>
                  </a:cubicBezTo>
                  <a:close/>
                  <a:moveTo>
                    <a:pt x="4787" y="0"/>
                  </a:moveTo>
                  <a:cubicBezTo>
                    <a:pt x="4487" y="0"/>
                    <a:pt x="4161" y="0"/>
                    <a:pt x="3885" y="51"/>
                  </a:cubicBezTo>
                  <a:cubicBezTo>
                    <a:pt x="2030" y="376"/>
                    <a:pt x="552" y="1805"/>
                    <a:pt x="151" y="3660"/>
                  </a:cubicBezTo>
                  <a:cubicBezTo>
                    <a:pt x="201" y="3685"/>
                    <a:pt x="226" y="3710"/>
                    <a:pt x="276" y="3710"/>
                  </a:cubicBezTo>
                  <a:cubicBezTo>
                    <a:pt x="326" y="3760"/>
                    <a:pt x="351" y="3835"/>
                    <a:pt x="301" y="3885"/>
                  </a:cubicBezTo>
                  <a:cubicBezTo>
                    <a:pt x="276" y="3935"/>
                    <a:pt x="251" y="3935"/>
                    <a:pt x="201" y="3935"/>
                  </a:cubicBezTo>
                  <a:lnTo>
                    <a:pt x="151" y="3935"/>
                  </a:lnTo>
                  <a:cubicBezTo>
                    <a:pt x="126" y="3935"/>
                    <a:pt x="126" y="3910"/>
                    <a:pt x="126" y="3910"/>
                  </a:cubicBezTo>
                  <a:cubicBezTo>
                    <a:pt x="101" y="4086"/>
                    <a:pt x="76" y="4286"/>
                    <a:pt x="76" y="4462"/>
                  </a:cubicBezTo>
                  <a:cubicBezTo>
                    <a:pt x="0" y="6993"/>
                    <a:pt x="2005" y="9123"/>
                    <a:pt x="4537" y="9199"/>
                  </a:cubicBezTo>
                  <a:cubicBezTo>
                    <a:pt x="4563" y="9199"/>
                    <a:pt x="4589" y="9199"/>
                    <a:pt x="4615" y="9199"/>
                  </a:cubicBezTo>
                  <a:cubicBezTo>
                    <a:pt x="6137" y="9199"/>
                    <a:pt x="7508" y="8477"/>
                    <a:pt x="8346" y="7319"/>
                  </a:cubicBezTo>
                  <a:cubicBezTo>
                    <a:pt x="8522" y="7093"/>
                    <a:pt x="8672" y="6843"/>
                    <a:pt x="8822" y="6567"/>
                  </a:cubicBezTo>
                  <a:cubicBezTo>
                    <a:pt x="8822" y="6517"/>
                    <a:pt x="8848" y="6467"/>
                    <a:pt x="8873" y="6417"/>
                  </a:cubicBezTo>
                  <a:cubicBezTo>
                    <a:pt x="9098" y="5890"/>
                    <a:pt x="9249" y="5339"/>
                    <a:pt x="9249" y="4712"/>
                  </a:cubicBezTo>
                  <a:cubicBezTo>
                    <a:pt x="9249" y="4662"/>
                    <a:pt x="9249" y="4587"/>
                    <a:pt x="9249" y="4537"/>
                  </a:cubicBezTo>
                  <a:cubicBezTo>
                    <a:pt x="9249" y="4311"/>
                    <a:pt x="9223" y="4086"/>
                    <a:pt x="9198" y="3885"/>
                  </a:cubicBezTo>
                  <a:cubicBezTo>
                    <a:pt x="9198" y="3835"/>
                    <a:pt x="9173" y="3760"/>
                    <a:pt x="9173" y="3710"/>
                  </a:cubicBezTo>
                  <a:cubicBezTo>
                    <a:pt x="9073" y="3209"/>
                    <a:pt x="8898" y="2757"/>
                    <a:pt x="8647" y="2331"/>
                  </a:cubicBezTo>
                  <a:cubicBezTo>
                    <a:pt x="8497" y="2031"/>
                    <a:pt x="8296" y="1780"/>
                    <a:pt x="8071" y="1529"/>
                  </a:cubicBezTo>
                  <a:cubicBezTo>
                    <a:pt x="7795" y="1203"/>
                    <a:pt x="7469" y="928"/>
                    <a:pt x="7093" y="702"/>
                  </a:cubicBezTo>
                  <a:cubicBezTo>
                    <a:pt x="6416" y="276"/>
                    <a:pt x="5639" y="26"/>
                    <a:pt x="4787"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1" name="Google Shape;1361;p51">
              <a:extLst>
                <a:ext uri="{FF2B5EF4-FFF2-40B4-BE49-F238E27FC236}">
                  <a16:creationId xmlns:a16="http://schemas.microsoft.com/office/drawing/2014/main" id="{61204055-EA9C-CA95-5D53-C8F5E57D157B}"/>
                </a:ext>
              </a:extLst>
            </p:cNvPr>
            <p:cNvSpPr/>
            <p:nvPr/>
          </p:nvSpPr>
          <p:spPr>
            <a:xfrm>
              <a:off x="7100173" y="3433561"/>
              <a:ext cx="215482" cy="41453"/>
            </a:xfrm>
            <a:custGeom>
              <a:avLst/>
              <a:gdLst/>
              <a:ahLst/>
              <a:cxnLst/>
              <a:rect l="l" t="t" r="r" b="b"/>
              <a:pathLst>
                <a:path w="3961" h="762" extrusionOk="0">
                  <a:moveTo>
                    <a:pt x="1942" y="0"/>
                  </a:moveTo>
                  <a:cubicBezTo>
                    <a:pt x="1715" y="0"/>
                    <a:pt x="1501" y="18"/>
                    <a:pt x="1304" y="50"/>
                  </a:cubicBezTo>
                  <a:cubicBezTo>
                    <a:pt x="1103" y="75"/>
                    <a:pt x="903" y="125"/>
                    <a:pt x="727" y="175"/>
                  </a:cubicBezTo>
                  <a:cubicBezTo>
                    <a:pt x="527" y="250"/>
                    <a:pt x="351" y="300"/>
                    <a:pt x="251" y="350"/>
                  </a:cubicBezTo>
                  <a:cubicBezTo>
                    <a:pt x="151" y="400"/>
                    <a:pt x="101" y="426"/>
                    <a:pt x="101" y="426"/>
                  </a:cubicBezTo>
                  <a:cubicBezTo>
                    <a:pt x="25" y="451"/>
                    <a:pt x="0" y="526"/>
                    <a:pt x="50" y="601"/>
                  </a:cubicBezTo>
                  <a:cubicBezTo>
                    <a:pt x="69" y="638"/>
                    <a:pt x="114" y="661"/>
                    <a:pt x="157" y="661"/>
                  </a:cubicBezTo>
                  <a:cubicBezTo>
                    <a:pt x="172" y="661"/>
                    <a:pt x="187" y="658"/>
                    <a:pt x="201" y="651"/>
                  </a:cubicBezTo>
                  <a:cubicBezTo>
                    <a:pt x="201" y="651"/>
                    <a:pt x="226" y="626"/>
                    <a:pt x="276" y="601"/>
                  </a:cubicBezTo>
                  <a:cubicBezTo>
                    <a:pt x="326" y="576"/>
                    <a:pt x="401" y="551"/>
                    <a:pt x="502" y="501"/>
                  </a:cubicBezTo>
                  <a:cubicBezTo>
                    <a:pt x="577" y="501"/>
                    <a:pt x="627" y="476"/>
                    <a:pt x="702" y="451"/>
                  </a:cubicBezTo>
                  <a:cubicBezTo>
                    <a:pt x="928" y="375"/>
                    <a:pt x="1178" y="300"/>
                    <a:pt x="1479" y="275"/>
                  </a:cubicBezTo>
                  <a:cubicBezTo>
                    <a:pt x="1579" y="250"/>
                    <a:pt x="1654" y="250"/>
                    <a:pt x="1755" y="250"/>
                  </a:cubicBezTo>
                  <a:cubicBezTo>
                    <a:pt x="1832" y="244"/>
                    <a:pt x="1910" y="241"/>
                    <a:pt x="1990" y="241"/>
                  </a:cubicBezTo>
                  <a:cubicBezTo>
                    <a:pt x="2248" y="241"/>
                    <a:pt x="2520" y="274"/>
                    <a:pt x="2807" y="350"/>
                  </a:cubicBezTo>
                  <a:cubicBezTo>
                    <a:pt x="2857" y="350"/>
                    <a:pt x="2908" y="375"/>
                    <a:pt x="2983" y="400"/>
                  </a:cubicBezTo>
                  <a:cubicBezTo>
                    <a:pt x="3233" y="476"/>
                    <a:pt x="3484" y="576"/>
                    <a:pt x="3735" y="726"/>
                  </a:cubicBezTo>
                  <a:cubicBezTo>
                    <a:pt x="3735" y="726"/>
                    <a:pt x="3735" y="751"/>
                    <a:pt x="3760" y="751"/>
                  </a:cubicBezTo>
                  <a:lnTo>
                    <a:pt x="3810" y="751"/>
                  </a:lnTo>
                  <a:cubicBezTo>
                    <a:pt x="3823" y="758"/>
                    <a:pt x="3835" y="761"/>
                    <a:pt x="3845" y="761"/>
                  </a:cubicBezTo>
                  <a:cubicBezTo>
                    <a:pt x="3873" y="761"/>
                    <a:pt x="3892" y="738"/>
                    <a:pt x="3910" y="701"/>
                  </a:cubicBezTo>
                  <a:cubicBezTo>
                    <a:pt x="3960" y="651"/>
                    <a:pt x="3935" y="576"/>
                    <a:pt x="3885" y="526"/>
                  </a:cubicBezTo>
                  <a:cubicBezTo>
                    <a:pt x="3835" y="526"/>
                    <a:pt x="3810" y="501"/>
                    <a:pt x="3760" y="476"/>
                  </a:cubicBezTo>
                  <a:cubicBezTo>
                    <a:pt x="3559" y="350"/>
                    <a:pt x="3334" y="250"/>
                    <a:pt x="3108" y="175"/>
                  </a:cubicBezTo>
                  <a:cubicBezTo>
                    <a:pt x="3058" y="150"/>
                    <a:pt x="3008" y="150"/>
                    <a:pt x="2958" y="125"/>
                  </a:cubicBezTo>
                  <a:cubicBezTo>
                    <a:pt x="2605" y="37"/>
                    <a:pt x="2262" y="0"/>
                    <a:pt x="1942"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2" name="Google Shape;1362;p51">
              <a:extLst>
                <a:ext uri="{FF2B5EF4-FFF2-40B4-BE49-F238E27FC236}">
                  <a16:creationId xmlns:a16="http://schemas.microsoft.com/office/drawing/2014/main" id="{C525392C-E746-FDF5-5763-4745FCD815CF}"/>
                </a:ext>
              </a:extLst>
            </p:cNvPr>
            <p:cNvSpPr/>
            <p:nvPr/>
          </p:nvSpPr>
          <p:spPr>
            <a:xfrm>
              <a:off x="8038190" y="4725997"/>
              <a:ext cx="390000" cy="338210"/>
            </a:xfrm>
            <a:custGeom>
              <a:avLst/>
              <a:gdLst/>
              <a:ahLst/>
              <a:cxnLst/>
              <a:rect l="l" t="t" r="r" b="b"/>
              <a:pathLst>
                <a:path w="7169" h="6217" extrusionOk="0">
                  <a:moveTo>
                    <a:pt x="6266" y="1"/>
                  </a:moveTo>
                  <a:cubicBezTo>
                    <a:pt x="6266" y="1"/>
                    <a:pt x="4036" y="2883"/>
                    <a:pt x="1" y="5189"/>
                  </a:cubicBezTo>
                  <a:lnTo>
                    <a:pt x="76" y="6217"/>
                  </a:lnTo>
                  <a:cubicBezTo>
                    <a:pt x="76" y="6217"/>
                    <a:pt x="101" y="6217"/>
                    <a:pt x="151" y="6191"/>
                  </a:cubicBezTo>
                  <a:cubicBezTo>
                    <a:pt x="652" y="6066"/>
                    <a:pt x="3935" y="5064"/>
                    <a:pt x="6266" y="2983"/>
                  </a:cubicBezTo>
                  <a:cubicBezTo>
                    <a:pt x="6592" y="2708"/>
                    <a:pt x="6893" y="2382"/>
                    <a:pt x="7168" y="2056"/>
                  </a:cubicBezTo>
                  <a:cubicBezTo>
                    <a:pt x="7168" y="2056"/>
                    <a:pt x="7068" y="402"/>
                    <a:pt x="6266"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3" name="Google Shape;1363;p51">
              <a:extLst>
                <a:ext uri="{FF2B5EF4-FFF2-40B4-BE49-F238E27FC236}">
                  <a16:creationId xmlns:a16="http://schemas.microsoft.com/office/drawing/2014/main" id="{6DD91119-48E9-66E0-42CF-886455CD37E7}"/>
                </a:ext>
              </a:extLst>
            </p:cNvPr>
            <p:cNvSpPr/>
            <p:nvPr/>
          </p:nvSpPr>
          <p:spPr>
            <a:xfrm>
              <a:off x="6352991" y="4651033"/>
              <a:ext cx="447284" cy="396800"/>
            </a:xfrm>
            <a:custGeom>
              <a:avLst/>
              <a:gdLst/>
              <a:ahLst/>
              <a:cxnLst/>
              <a:rect l="l" t="t" r="r" b="b"/>
              <a:pathLst>
                <a:path w="8222" h="7294" extrusionOk="0">
                  <a:moveTo>
                    <a:pt x="903" y="1"/>
                  </a:moveTo>
                  <a:cubicBezTo>
                    <a:pt x="828" y="51"/>
                    <a:pt x="753" y="76"/>
                    <a:pt x="703" y="126"/>
                  </a:cubicBezTo>
                  <a:cubicBezTo>
                    <a:pt x="76" y="677"/>
                    <a:pt x="1" y="2056"/>
                    <a:pt x="1" y="2056"/>
                  </a:cubicBezTo>
                  <a:cubicBezTo>
                    <a:pt x="176" y="2281"/>
                    <a:pt x="377" y="2507"/>
                    <a:pt x="552" y="2707"/>
                  </a:cubicBezTo>
                  <a:cubicBezTo>
                    <a:pt x="3660" y="6066"/>
                    <a:pt x="7394" y="7093"/>
                    <a:pt x="8096" y="7269"/>
                  </a:cubicBezTo>
                  <a:cubicBezTo>
                    <a:pt x="8196" y="7294"/>
                    <a:pt x="8222" y="7294"/>
                    <a:pt x="8222" y="7294"/>
                  </a:cubicBezTo>
                  <a:lnTo>
                    <a:pt x="8222" y="5690"/>
                  </a:lnTo>
                  <a:cubicBezTo>
                    <a:pt x="4211" y="3409"/>
                    <a:pt x="903" y="1"/>
                    <a:pt x="903"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4" name="Google Shape;1364;p51">
              <a:extLst>
                <a:ext uri="{FF2B5EF4-FFF2-40B4-BE49-F238E27FC236}">
                  <a16:creationId xmlns:a16="http://schemas.microsoft.com/office/drawing/2014/main" id="{771D794D-BC27-D51A-C771-DEF4719B906C}"/>
                </a:ext>
              </a:extLst>
            </p:cNvPr>
            <p:cNvSpPr/>
            <p:nvPr/>
          </p:nvSpPr>
          <p:spPr>
            <a:xfrm>
              <a:off x="6959713" y="4098873"/>
              <a:ext cx="350451" cy="321781"/>
            </a:xfrm>
            <a:custGeom>
              <a:avLst/>
              <a:gdLst/>
              <a:ahLst/>
              <a:cxnLst/>
              <a:rect l="l" t="t" r="r" b="b"/>
              <a:pathLst>
                <a:path w="6442" h="5915" extrusionOk="0">
                  <a:moveTo>
                    <a:pt x="2006" y="0"/>
                  </a:moveTo>
                  <a:cubicBezTo>
                    <a:pt x="2006" y="0"/>
                    <a:pt x="1354" y="652"/>
                    <a:pt x="527" y="1754"/>
                  </a:cubicBezTo>
                  <a:cubicBezTo>
                    <a:pt x="352" y="1980"/>
                    <a:pt x="176" y="2206"/>
                    <a:pt x="1" y="2456"/>
                  </a:cubicBezTo>
                  <a:cubicBezTo>
                    <a:pt x="1" y="2456"/>
                    <a:pt x="3334" y="5664"/>
                    <a:pt x="4412" y="5915"/>
                  </a:cubicBezTo>
                  <a:lnTo>
                    <a:pt x="5414" y="3885"/>
                  </a:lnTo>
                  <a:cubicBezTo>
                    <a:pt x="5364" y="3860"/>
                    <a:pt x="5314" y="3835"/>
                    <a:pt x="5314" y="3810"/>
                  </a:cubicBezTo>
                  <a:cubicBezTo>
                    <a:pt x="5289" y="3810"/>
                    <a:pt x="5289" y="3760"/>
                    <a:pt x="5314" y="3734"/>
                  </a:cubicBezTo>
                  <a:cubicBezTo>
                    <a:pt x="5314" y="3722"/>
                    <a:pt x="5327" y="3716"/>
                    <a:pt x="5342" y="3716"/>
                  </a:cubicBezTo>
                  <a:cubicBezTo>
                    <a:pt x="5358" y="3716"/>
                    <a:pt x="5377" y="3722"/>
                    <a:pt x="5389" y="3734"/>
                  </a:cubicBezTo>
                  <a:cubicBezTo>
                    <a:pt x="5389" y="3734"/>
                    <a:pt x="5414" y="3734"/>
                    <a:pt x="5465" y="3785"/>
                  </a:cubicBezTo>
                  <a:lnTo>
                    <a:pt x="6442" y="1780"/>
                  </a:lnTo>
                  <a:cubicBezTo>
                    <a:pt x="6442" y="1780"/>
                    <a:pt x="6392" y="1754"/>
                    <a:pt x="6317" y="1729"/>
                  </a:cubicBezTo>
                  <a:cubicBezTo>
                    <a:pt x="5815" y="1529"/>
                    <a:pt x="3936" y="827"/>
                    <a:pt x="2833" y="376"/>
                  </a:cubicBezTo>
                  <a:cubicBezTo>
                    <a:pt x="2407" y="201"/>
                    <a:pt x="2081" y="75"/>
                    <a:pt x="2006" y="0"/>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5" name="Google Shape;1365;p51">
              <a:extLst>
                <a:ext uri="{FF2B5EF4-FFF2-40B4-BE49-F238E27FC236}">
                  <a16:creationId xmlns:a16="http://schemas.microsoft.com/office/drawing/2014/main" id="{EA305BA1-A52F-2AC1-2F30-87CF7700BA0A}"/>
                </a:ext>
              </a:extLst>
            </p:cNvPr>
            <p:cNvSpPr/>
            <p:nvPr/>
          </p:nvSpPr>
          <p:spPr>
            <a:xfrm>
              <a:off x="7398774" y="4075699"/>
              <a:ext cx="320421" cy="342236"/>
            </a:xfrm>
            <a:custGeom>
              <a:avLst/>
              <a:gdLst/>
              <a:ahLst/>
              <a:cxnLst/>
              <a:rect l="l" t="t" r="r" b="b"/>
              <a:pathLst>
                <a:path w="5890" h="6291" extrusionOk="0">
                  <a:moveTo>
                    <a:pt x="3208" y="0"/>
                  </a:moveTo>
                  <a:cubicBezTo>
                    <a:pt x="3108" y="75"/>
                    <a:pt x="2757" y="301"/>
                    <a:pt x="2331" y="602"/>
                  </a:cubicBezTo>
                  <a:cubicBezTo>
                    <a:pt x="1379" y="1228"/>
                    <a:pt x="0" y="2155"/>
                    <a:pt x="0" y="2155"/>
                  </a:cubicBezTo>
                  <a:lnTo>
                    <a:pt x="50" y="2231"/>
                  </a:lnTo>
                  <a:lnTo>
                    <a:pt x="802" y="3810"/>
                  </a:lnTo>
                  <a:lnTo>
                    <a:pt x="827" y="3785"/>
                  </a:lnTo>
                  <a:cubicBezTo>
                    <a:pt x="827" y="3767"/>
                    <a:pt x="840" y="3749"/>
                    <a:pt x="865" y="3749"/>
                  </a:cubicBezTo>
                  <a:cubicBezTo>
                    <a:pt x="875" y="3749"/>
                    <a:pt x="888" y="3752"/>
                    <a:pt x="902" y="3759"/>
                  </a:cubicBezTo>
                  <a:cubicBezTo>
                    <a:pt x="927" y="3759"/>
                    <a:pt x="927" y="3810"/>
                    <a:pt x="927" y="3835"/>
                  </a:cubicBezTo>
                  <a:lnTo>
                    <a:pt x="877" y="3960"/>
                  </a:lnTo>
                  <a:lnTo>
                    <a:pt x="1053" y="4286"/>
                  </a:lnTo>
                  <a:cubicBezTo>
                    <a:pt x="1078" y="4286"/>
                    <a:pt x="1103" y="4311"/>
                    <a:pt x="1103" y="4336"/>
                  </a:cubicBezTo>
                  <a:cubicBezTo>
                    <a:pt x="1103" y="4336"/>
                    <a:pt x="1103" y="4361"/>
                    <a:pt x="1103" y="4361"/>
                  </a:cubicBezTo>
                  <a:lnTo>
                    <a:pt x="2055" y="6291"/>
                  </a:lnTo>
                  <a:cubicBezTo>
                    <a:pt x="3108" y="6065"/>
                    <a:pt x="5890" y="2632"/>
                    <a:pt x="5890" y="2632"/>
                  </a:cubicBezTo>
                  <a:cubicBezTo>
                    <a:pt x="5790" y="2456"/>
                    <a:pt x="5639" y="2306"/>
                    <a:pt x="5514" y="2130"/>
                  </a:cubicBezTo>
                  <a:cubicBezTo>
                    <a:pt x="4486" y="877"/>
                    <a:pt x="3208" y="0"/>
                    <a:pt x="3208" y="0"/>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6" name="Google Shape;1366;p51">
              <a:extLst>
                <a:ext uri="{FF2B5EF4-FFF2-40B4-BE49-F238E27FC236}">
                  <a16:creationId xmlns:a16="http://schemas.microsoft.com/office/drawing/2014/main" id="{8059D9C8-251A-17B7-535F-490DFB3C8846}"/>
                </a:ext>
              </a:extLst>
            </p:cNvPr>
            <p:cNvSpPr/>
            <p:nvPr/>
          </p:nvSpPr>
          <p:spPr>
            <a:xfrm>
              <a:off x="7360585" y="4331977"/>
              <a:ext cx="12295" cy="891739"/>
            </a:xfrm>
            <a:custGeom>
              <a:avLst/>
              <a:gdLst/>
              <a:ahLst/>
              <a:cxnLst/>
              <a:rect l="l" t="t" r="r" b="b"/>
              <a:pathLst>
                <a:path w="226" h="16392" extrusionOk="0">
                  <a:moveTo>
                    <a:pt x="0" y="1"/>
                  </a:moveTo>
                  <a:cubicBezTo>
                    <a:pt x="0" y="1"/>
                    <a:pt x="0" y="26"/>
                    <a:pt x="0" y="26"/>
                  </a:cubicBezTo>
                  <a:lnTo>
                    <a:pt x="101" y="16392"/>
                  </a:lnTo>
                  <a:lnTo>
                    <a:pt x="226" y="16392"/>
                  </a:lnTo>
                  <a:lnTo>
                    <a:pt x="126" y="26"/>
                  </a:lnTo>
                  <a:cubicBezTo>
                    <a:pt x="126" y="1"/>
                    <a:pt x="101" y="1"/>
                    <a:pt x="101" y="1"/>
                  </a:cubicBezTo>
                  <a:close/>
                </a:path>
              </a:pathLst>
            </a:custGeom>
            <a:solidFill>
              <a:srgbClr val="B5E5E2"/>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7" name="Google Shape;1367;p51">
              <a:extLst>
                <a:ext uri="{FF2B5EF4-FFF2-40B4-BE49-F238E27FC236}">
                  <a16:creationId xmlns:a16="http://schemas.microsoft.com/office/drawing/2014/main" id="{586FE404-B9B6-2778-E1FF-459F01649C1D}"/>
                </a:ext>
              </a:extLst>
            </p:cNvPr>
            <p:cNvSpPr/>
            <p:nvPr/>
          </p:nvSpPr>
          <p:spPr>
            <a:xfrm>
              <a:off x="7479177" y="4650925"/>
              <a:ext cx="429549" cy="443204"/>
            </a:xfrm>
            <a:custGeom>
              <a:avLst/>
              <a:gdLst/>
              <a:ahLst/>
              <a:cxnLst/>
              <a:rect l="l" t="t" r="r" b="b"/>
              <a:pathLst>
                <a:path w="7896" h="8147" extrusionOk="0">
                  <a:moveTo>
                    <a:pt x="7219" y="1030"/>
                  </a:moveTo>
                  <a:lnTo>
                    <a:pt x="7244" y="1256"/>
                  </a:lnTo>
                  <a:lnTo>
                    <a:pt x="101" y="1456"/>
                  </a:lnTo>
                  <a:lnTo>
                    <a:pt x="101" y="1231"/>
                  </a:lnTo>
                  <a:lnTo>
                    <a:pt x="7219" y="1030"/>
                  </a:lnTo>
                  <a:close/>
                  <a:moveTo>
                    <a:pt x="6565" y="1"/>
                  </a:moveTo>
                  <a:cubicBezTo>
                    <a:pt x="6549" y="1"/>
                    <a:pt x="6533" y="1"/>
                    <a:pt x="6517" y="3"/>
                  </a:cubicBezTo>
                  <a:lnTo>
                    <a:pt x="728" y="328"/>
                  </a:lnTo>
                  <a:cubicBezTo>
                    <a:pt x="377" y="353"/>
                    <a:pt x="101" y="629"/>
                    <a:pt x="101" y="980"/>
                  </a:cubicBezTo>
                  <a:lnTo>
                    <a:pt x="1" y="5341"/>
                  </a:lnTo>
                  <a:cubicBezTo>
                    <a:pt x="1" y="5592"/>
                    <a:pt x="126" y="5817"/>
                    <a:pt x="352" y="5942"/>
                  </a:cubicBezTo>
                  <a:lnTo>
                    <a:pt x="4211" y="8048"/>
                  </a:lnTo>
                  <a:cubicBezTo>
                    <a:pt x="4311" y="8114"/>
                    <a:pt x="4426" y="8146"/>
                    <a:pt x="4540" y="8146"/>
                  </a:cubicBezTo>
                  <a:cubicBezTo>
                    <a:pt x="4683" y="8146"/>
                    <a:pt x="4826" y="8095"/>
                    <a:pt x="4938" y="7998"/>
                  </a:cubicBezTo>
                  <a:lnTo>
                    <a:pt x="7620" y="5792"/>
                  </a:lnTo>
                  <a:cubicBezTo>
                    <a:pt x="7795" y="5642"/>
                    <a:pt x="7896" y="5391"/>
                    <a:pt x="7870" y="5165"/>
                  </a:cubicBezTo>
                  <a:lnTo>
                    <a:pt x="7219" y="579"/>
                  </a:lnTo>
                  <a:cubicBezTo>
                    <a:pt x="7171" y="244"/>
                    <a:pt x="6895" y="1"/>
                    <a:pt x="6565"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8" name="Google Shape;1368;p51">
              <a:extLst>
                <a:ext uri="{FF2B5EF4-FFF2-40B4-BE49-F238E27FC236}">
                  <a16:creationId xmlns:a16="http://schemas.microsoft.com/office/drawing/2014/main" id="{61C5DF7D-6511-37DC-470C-D769F04876DE}"/>
                </a:ext>
              </a:extLst>
            </p:cNvPr>
            <p:cNvSpPr/>
            <p:nvPr/>
          </p:nvSpPr>
          <p:spPr>
            <a:xfrm>
              <a:off x="7484671" y="4706957"/>
              <a:ext cx="388586" cy="23229"/>
            </a:xfrm>
            <a:custGeom>
              <a:avLst/>
              <a:gdLst/>
              <a:ahLst/>
              <a:cxnLst/>
              <a:rect l="l" t="t" r="r" b="b"/>
              <a:pathLst>
                <a:path w="7143" h="427" extrusionOk="0">
                  <a:moveTo>
                    <a:pt x="7118" y="0"/>
                  </a:moveTo>
                  <a:lnTo>
                    <a:pt x="0" y="201"/>
                  </a:lnTo>
                  <a:lnTo>
                    <a:pt x="0" y="426"/>
                  </a:lnTo>
                  <a:lnTo>
                    <a:pt x="7143" y="226"/>
                  </a:lnTo>
                  <a:lnTo>
                    <a:pt x="7118" y="0"/>
                  </a:lnTo>
                  <a:close/>
                </a:path>
              </a:pathLst>
            </a:custGeom>
            <a:solidFill>
              <a:srgbClr val="0072A4"/>
            </a:solidFill>
            <a:ln w="9525" cap="flat" cmpd="sng">
              <a:solidFill>
                <a:srgbClr val="4C6F8A"/>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9" name="Google Shape;1369;p51">
              <a:extLst>
                <a:ext uri="{FF2B5EF4-FFF2-40B4-BE49-F238E27FC236}">
                  <a16:creationId xmlns:a16="http://schemas.microsoft.com/office/drawing/2014/main" id="{F4C92943-909C-E299-EAC3-DC416D6043E5}"/>
                </a:ext>
              </a:extLst>
            </p:cNvPr>
            <p:cNvSpPr/>
            <p:nvPr/>
          </p:nvSpPr>
          <p:spPr>
            <a:xfrm>
              <a:off x="7431468" y="4279644"/>
              <a:ext cx="17789" cy="36068"/>
            </a:xfrm>
            <a:custGeom>
              <a:avLst/>
              <a:gdLst/>
              <a:ahLst/>
              <a:cxnLst/>
              <a:rect l="l" t="t" r="r" b="b"/>
              <a:pathLst>
                <a:path w="327" h="663" extrusionOk="0">
                  <a:moveTo>
                    <a:pt x="264" y="0"/>
                  </a:moveTo>
                  <a:cubicBezTo>
                    <a:pt x="239" y="0"/>
                    <a:pt x="226" y="18"/>
                    <a:pt x="226" y="36"/>
                  </a:cubicBezTo>
                  <a:lnTo>
                    <a:pt x="201" y="61"/>
                  </a:lnTo>
                  <a:lnTo>
                    <a:pt x="1" y="662"/>
                  </a:lnTo>
                  <a:cubicBezTo>
                    <a:pt x="51" y="662"/>
                    <a:pt x="76" y="637"/>
                    <a:pt x="126" y="612"/>
                  </a:cubicBezTo>
                  <a:lnTo>
                    <a:pt x="276" y="211"/>
                  </a:lnTo>
                  <a:lnTo>
                    <a:pt x="326" y="86"/>
                  </a:lnTo>
                  <a:cubicBezTo>
                    <a:pt x="326" y="61"/>
                    <a:pt x="326" y="10"/>
                    <a:pt x="301" y="10"/>
                  </a:cubicBezTo>
                  <a:cubicBezTo>
                    <a:pt x="287" y="3"/>
                    <a:pt x="274" y="0"/>
                    <a:pt x="264"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0" name="Google Shape;1370;p51">
              <a:extLst>
                <a:ext uri="{FF2B5EF4-FFF2-40B4-BE49-F238E27FC236}">
                  <a16:creationId xmlns:a16="http://schemas.microsoft.com/office/drawing/2014/main" id="{3DD6A264-D47D-72BD-08E7-8958D59A624D}"/>
                </a:ext>
              </a:extLst>
            </p:cNvPr>
            <p:cNvSpPr/>
            <p:nvPr/>
          </p:nvSpPr>
          <p:spPr>
            <a:xfrm>
              <a:off x="7419228" y="4321097"/>
              <a:ext cx="21869" cy="902620"/>
            </a:xfrm>
            <a:custGeom>
              <a:avLst/>
              <a:gdLst/>
              <a:ahLst/>
              <a:cxnLst/>
              <a:rect l="l" t="t" r="r" b="b"/>
              <a:pathLst>
                <a:path w="402" h="16592" extrusionOk="0">
                  <a:moveTo>
                    <a:pt x="301" y="0"/>
                  </a:moveTo>
                  <a:cubicBezTo>
                    <a:pt x="276" y="0"/>
                    <a:pt x="226" y="25"/>
                    <a:pt x="175" y="25"/>
                  </a:cubicBezTo>
                  <a:lnTo>
                    <a:pt x="0" y="527"/>
                  </a:lnTo>
                  <a:cubicBezTo>
                    <a:pt x="0" y="527"/>
                    <a:pt x="0" y="527"/>
                    <a:pt x="0" y="552"/>
                  </a:cubicBezTo>
                  <a:lnTo>
                    <a:pt x="301" y="16592"/>
                  </a:lnTo>
                  <a:lnTo>
                    <a:pt x="401" y="16592"/>
                  </a:lnTo>
                  <a:lnTo>
                    <a:pt x="125" y="552"/>
                  </a:lnTo>
                  <a:lnTo>
                    <a:pt x="301" y="0"/>
                  </a:lnTo>
                  <a:close/>
                </a:path>
              </a:pathLst>
            </a:custGeom>
            <a:solidFill>
              <a:srgbClr val="B5E5E2"/>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1" name="Google Shape;1371;p51">
              <a:extLst>
                <a:ext uri="{FF2B5EF4-FFF2-40B4-BE49-F238E27FC236}">
                  <a16:creationId xmlns:a16="http://schemas.microsoft.com/office/drawing/2014/main" id="{4E4316B2-B63B-7F79-E57A-175B2ADD2C6B}"/>
                </a:ext>
              </a:extLst>
            </p:cNvPr>
            <p:cNvSpPr/>
            <p:nvPr/>
          </p:nvSpPr>
          <p:spPr>
            <a:xfrm>
              <a:off x="7247434" y="4300969"/>
              <a:ext cx="211344" cy="31062"/>
            </a:xfrm>
            <a:custGeom>
              <a:avLst/>
              <a:gdLst/>
              <a:ahLst/>
              <a:cxnLst/>
              <a:rect l="l" t="t" r="r" b="b"/>
              <a:pathLst>
                <a:path w="3885" h="571" extrusionOk="0">
                  <a:moveTo>
                    <a:pt x="53" y="1"/>
                  </a:moveTo>
                  <a:cubicBezTo>
                    <a:pt x="38" y="1"/>
                    <a:pt x="25" y="7"/>
                    <a:pt x="25" y="19"/>
                  </a:cubicBezTo>
                  <a:cubicBezTo>
                    <a:pt x="0" y="45"/>
                    <a:pt x="0" y="95"/>
                    <a:pt x="25" y="95"/>
                  </a:cubicBezTo>
                  <a:cubicBezTo>
                    <a:pt x="25" y="120"/>
                    <a:pt x="75" y="145"/>
                    <a:pt x="125" y="170"/>
                  </a:cubicBezTo>
                  <a:cubicBezTo>
                    <a:pt x="326" y="295"/>
                    <a:pt x="927" y="571"/>
                    <a:pt x="1930" y="571"/>
                  </a:cubicBezTo>
                  <a:lnTo>
                    <a:pt x="2181" y="571"/>
                  </a:lnTo>
                  <a:cubicBezTo>
                    <a:pt x="2531" y="546"/>
                    <a:pt x="2907" y="496"/>
                    <a:pt x="3333" y="395"/>
                  </a:cubicBezTo>
                  <a:cubicBezTo>
                    <a:pt x="3384" y="395"/>
                    <a:pt x="3434" y="370"/>
                    <a:pt x="3459" y="370"/>
                  </a:cubicBezTo>
                  <a:cubicBezTo>
                    <a:pt x="3584" y="320"/>
                    <a:pt x="3709" y="295"/>
                    <a:pt x="3835" y="270"/>
                  </a:cubicBezTo>
                  <a:cubicBezTo>
                    <a:pt x="3860" y="245"/>
                    <a:pt x="3860" y="245"/>
                    <a:pt x="3885" y="220"/>
                  </a:cubicBezTo>
                  <a:cubicBezTo>
                    <a:pt x="3885" y="220"/>
                    <a:pt x="3885" y="195"/>
                    <a:pt x="3885" y="195"/>
                  </a:cubicBezTo>
                  <a:cubicBezTo>
                    <a:pt x="3885" y="170"/>
                    <a:pt x="3860" y="145"/>
                    <a:pt x="3835" y="145"/>
                  </a:cubicBezTo>
                  <a:lnTo>
                    <a:pt x="3810" y="145"/>
                  </a:lnTo>
                  <a:cubicBezTo>
                    <a:pt x="3709" y="170"/>
                    <a:pt x="3609" y="195"/>
                    <a:pt x="3509" y="220"/>
                  </a:cubicBezTo>
                  <a:cubicBezTo>
                    <a:pt x="3459" y="245"/>
                    <a:pt x="3434" y="270"/>
                    <a:pt x="3384" y="270"/>
                  </a:cubicBezTo>
                  <a:cubicBezTo>
                    <a:pt x="2932" y="370"/>
                    <a:pt x="2531" y="446"/>
                    <a:pt x="2181" y="446"/>
                  </a:cubicBezTo>
                  <a:lnTo>
                    <a:pt x="2080" y="446"/>
                  </a:lnTo>
                  <a:cubicBezTo>
                    <a:pt x="2038" y="447"/>
                    <a:pt x="1997" y="447"/>
                    <a:pt x="1957" y="447"/>
                  </a:cubicBezTo>
                  <a:cubicBezTo>
                    <a:pt x="977" y="447"/>
                    <a:pt x="368" y="166"/>
                    <a:pt x="176" y="70"/>
                  </a:cubicBezTo>
                  <a:cubicBezTo>
                    <a:pt x="125" y="19"/>
                    <a:pt x="100" y="19"/>
                    <a:pt x="100" y="19"/>
                  </a:cubicBezTo>
                  <a:cubicBezTo>
                    <a:pt x="88" y="7"/>
                    <a:pt x="69" y="1"/>
                    <a:pt x="53"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2" name="Google Shape;1372;p51">
              <a:extLst>
                <a:ext uri="{FF2B5EF4-FFF2-40B4-BE49-F238E27FC236}">
                  <a16:creationId xmlns:a16="http://schemas.microsoft.com/office/drawing/2014/main" id="{20157657-805C-F452-CEEC-4686C7481AE3}"/>
                </a:ext>
              </a:extLst>
            </p:cNvPr>
            <p:cNvSpPr/>
            <p:nvPr/>
          </p:nvSpPr>
          <p:spPr>
            <a:xfrm>
              <a:off x="7374185" y="4363366"/>
              <a:ext cx="39604" cy="40964"/>
            </a:xfrm>
            <a:custGeom>
              <a:avLst/>
              <a:gdLst/>
              <a:ahLst/>
              <a:cxnLst/>
              <a:rect l="l" t="t" r="r" b="b"/>
              <a:pathLst>
                <a:path w="728" h="753" extrusionOk="0">
                  <a:moveTo>
                    <a:pt x="377" y="0"/>
                  </a:moveTo>
                  <a:cubicBezTo>
                    <a:pt x="176" y="0"/>
                    <a:pt x="1" y="176"/>
                    <a:pt x="1" y="376"/>
                  </a:cubicBezTo>
                  <a:cubicBezTo>
                    <a:pt x="1" y="577"/>
                    <a:pt x="176" y="752"/>
                    <a:pt x="377" y="752"/>
                  </a:cubicBezTo>
                  <a:cubicBezTo>
                    <a:pt x="577" y="752"/>
                    <a:pt x="728" y="577"/>
                    <a:pt x="728" y="376"/>
                  </a:cubicBezTo>
                  <a:cubicBezTo>
                    <a:pt x="728" y="176"/>
                    <a:pt x="577" y="0"/>
                    <a:pt x="377" y="0"/>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3" name="Google Shape;1373;p51">
              <a:extLst>
                <a:ext uri="{FF2B5EF4-FFF2-40B4-BE49-F238E27FC236}">
                  <a16:creationId xmlns:a16="http://schemas.microsoft.com/office/drawing/2014/main" id="{8FD21797-315A-C670-09D2-F545D6FE4B5F}"/>
                </a:ext>
              </a:extLst>
            </p:cNvPr>
            <p:cNvSpPr/>
            <p:nvPr/>
          </p:nvSpPr>
          <p:spPr>
            <a:xfrm>
              <a:off x="7374185" y="4597885"/>
              <a:ext cx="39604" cy="39549"/>
            </a:xfrm>
            <a:custGeom>
              <a:avLst/>
              <a:gdLst/>
              <a:ahLst/>
              <a:cxnLst/>
              <a:rect l="l" t="t" r="r" b="b"/>
              <a:pathLst>
                <a:path w="728" h="727" extrusionOk="0">
                  <a:moveTo>
                    <a:pt x="377" y="0"/>
                  </a:moveTo>
                  <a:cubicBezTo>
                    <a:pt x="176" y="0"/>
                    <a:pt x="1" y="150"/>
                    <a:pt x="1" y="376"/>
                  </a:cubicBezTo>
                  <a:cubicBezTo>
                    <a:pt x="1" y="577"/>
                    <a:pt x="176" y="727"/>
                    <a:pt x="377" y="727"/>
                  </a:cubicBezTo>
                  <a:cubicBezTo>
                    <a:pt x="577" y="727"/>
                    <a:pt x="728" y="577"/>
                    <a:pt x="728" y="376"/>
                  </a:cubicBezTo>
                  <a:cubicBezTo>
                    <a:pt x="728" y="150"/>
                    <a:pt x="577" y="0"/>
                    <a:pt x="377" y="0"/>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4" name="Google Shape;1374;p51">
              <a:extLst>
                <a:ext uri="{FF2B5EF4-FFF2-40B4-BE49-F238E27FC236}">
                  <a16:creationId xmlns:a16="http://schemas.microsoft.com/office/drawing/2014/main" id="{DA820D14-7AF4-377D-0702-0B64ACC0F3E5}"/>
                </a:ext>
              </a:extLst>
            </p:cNvPr>
            <p:cNvSpPr/>
            <p:nvPr/>
          </p:nvSpPr>
          <p:spPr>
            <a:xfrm>
              <a:off x="7374185" y="4831478"/>
              <a:ext cx="43684" cy="39985"/>
            </a:xfrm>
            <a:custGeom>
              <a:avLst/>
              <a:gdLst/>
              <a:ahLst/>
              <a:cxnLst/>
              <a:rect l="l" t="t" r="r" b="b"/>
              <a:pathLst>
                <a:path w="803" h="735" extrusionOk="0">
                  <a:moveTo>
                    <a:pt x="402" y="1"/>
                  </a:moveTo>
                  <a:cubicBezTo>
                    <a:pt x="304" y="1"/>
                    <a:pt x="205" y="39"/>
                    <a:pt x="126" y="117"/>
                  </a:cubicBezTo>
                  <a:cubicBezTo>
                    <a:pt x="1" y="267"/>
                    <a:pt x="1" y="493"/>
                    <a:pt x="151" y="643"/>
                  </a:cubicBezTo>
                  <a:cubicBezTo>
                    <a:pt x="223" y="703"/>
                    <a:pt x="312" y="735"/>
                    <a:pt x="402" y="735"/>
                  </a:cubicBezTo>
                  <a:cubicBezTo>
                    <a:pt x="500" y="735"/>
                    <a:pt x="599" y="697"/>
                    <a:pt x="678" y="618"/>
                  </a:cubicBezTo>
                  <a:cubicBezTo>
                    <a:pt x="803" y="468"/>
                    <a:pt x="803" y="217"/>
                    <a:pt x="653" y="92"/>
                  </a:cubicBezTo>
                  <a:cubicBezTo>
                    <a:pt x="581" y="32"/>
                    <a:pt x="492" y="1"/>
                    <a:pt x="402" y="1"/>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5" name="Google Shape;1375;p51">
              <a:extLst>
                <a:ext uri="{FF2B5EF4-FFF2-40B4-BE49-F238E27FC236}">
                  <a16:creationId xmlns:a16="http://schemas.microsoft.com/office/drawing/2014/main" id="{F3FC8EF1-2F82-86C1-1F54-D826BCA8F3CB}"/>
                </a:ext>
              </a:extLst>
            </p:cNvPr>
            <p:cNvSpPr/>
            <p:nvPr/>
          </p:nvSpPr>
          <p:spPr>
            <a:xfrm>
              <a:off x="7379680" y="5105546"/>
              <a:ext cx="45044" cy="39985"/>
            </a:xfrm>
            <a:custGeom>
              <a:avLst/>
              <a:gdLst/>
              <a:ahLst/>
              <a:cxnLst/>
              <a:rect l="l" t="t" r="r" b="b"/>
              <a:pathLst>
                <a:path w="828" h="735" extrusionOk="0">
                  <a:moveTo>
                    <a:pt x="414" y="1"/>
                  </a:moveTo>
                  <a:cubicBezTo>
                    <a:pt x="316" y="1"/>
                    <a:pt x="216" y="38"/>
                    <a:pt x="151" y="117"/>
                  </a:cubicBezTo>
                  <a:cubicBezTo>
                    <a:pt x="0" y="267"/>
                    <a:pt x="25" y="493"/>
                    <a:pt x="176" y="643"/>
                  </a:cubicBezTo>
                  <a:cubicBezTo>
                    <a:pt x="247" y="703"/>
                    <a:pt x="336" y="734"/>
                    <a:pt x="423" y="734"/>
                  </a:cubicBezTo>
                  <a:cubicBezTo>
                    <a:pt x="518" y="734"/>
                    <a:pt x="611" y="697"/>
                    <a:pt x="677" y="618"/>
                  </a:cubicBezTo>
                  <a:cubicBezTo>
                    <a:pt x="827" y="468"/>
                    <a:pt x="802" y="217"/>
                    <a:pt x="652" y="92"/>
                  </a:cubicBezTo>
                  <a:cubicBezTo>
                    <a:pt x="592" y="32"/>
                    <a:pt x="504" y="1"/>
                    <a:pt x="414" y="1"/>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6" name="Google Shape;1376;p51">
              <a:extLst>
                <a:ext uri="{FF2B5EF4-FFF2-40B4-BE49-F238E27FC236}">
                  <a16:creationId xmlns:a16="http://schemas.microsoft.com/office/drawing/2014/main" id="{09073CC5-9735-AE0C-2881-4F4DEF556F7E}"/>
                </a:ext>
              </a:extLst>
            </p:cNvPr>
            <p:cNvSpPr/>
            <p:nvPr/>
          </p:nvSpPr>
          <p:spPr>
            <a:xfrm>
              <a:off x="6696650" y="3502700"/>
              <a:ext cx="47700" cy="115800"/>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7" name="Google Shape;1377;p51">
              <a:extLst>
                <a:ext uri="{FF2B5EF4-FFF2-40B4-BE49-F238E27FC236}">
                  <a16:creationId xmlns:a16="http://schemas.microsoft.com/office/drawing/2014/main" id="{04312C45-E8A5-333E-7D4E-4BAE3DEBF0CC}"/>
                </a:ext>
              </a:extLst>
            </p:cNvPr>
            <p:cNvSpPr/>
            <p:nvPr/>
          </p:nvSpPr>
          <p:spPr>
            <a:xfrm>
              <a:off x="7845950" y="3483350"/>
              <a:ext cx="103800" cy="115800"/>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pic>
        <p:nvPicPr>
          <p:cNvPr id="1377" name="Picture 1376">
            <a:extLst>
              <a:ext uri="{FF2B5EF4-FFF2-40B4-BE49-F238E27FC236}">
                <a16:creationId xmlns:a16="http://schemas.microsoft.com/office/drawing/2014/main" id="{F1B46490-A75A-CBAC-F5A0-391B02A1A309}"/>
              </a:ext>
            </a:extLst>
          </p:cNvPr>
          <p:cNvPicPr>
            <a:picLocks noChangeAspect="1"/>
          </p:cNvPicPr>
          <p:nvPr/>
        </p:nvPicPr>
        <p:blipFill>
          <a:blip r:embed="rId3"/>
          <a:stretch>
            <a:fillRect/>
          </a:stretch>
        </p:blipFill>
        <p:spPr>
          <a:xfrm>
            <a:off x="-977695" y="6213292"/>
            <a:ext cx="3449627" cy="3693540"/>
          </a:xfrm>
          <a:prstGeom prst="rect">
            <a:avLst/>
          </a:prstGeom>
        </p:spPr>
      </p:pic>
      <p:sp>
        <p:nvSpPr>
          <p:cNvPr id="1378" name="TextBox 1377">
            <a:extLst>
              <a:ext uri="{FF2B5EF4-FFF2-40B4-BE49-F238E27FC236}">
                <a16:creationId xmlns:a16="http://schemas.microsoft.com/office/drawing/2014/main" id="{9433101F-6991-7C6B-9346-831F7B66D607}"/>
              </a:ext>
            </a:extLst>
          </p:cNvPr>
          <p:cNvSpPr txBox="1"/>
          <p:nvPr/>
        </p:nvSpPr>
        <p:spPr>
          <a:xfrm>
            <a:off x="1991208" y="2014744"/>
            <a:ext cx="14046599" cy="6986528"/>
          </a:xfrm>
          <a:prstGeom prst="rect">
            <a:avLst/>
          </a:prstGeom>
          <a:solidFill>
            <a:schemeClr val="accent3">
              <a:lumMod val="20000"/>
              <a:lumOff val="80000"/>
            </a:schemeClr>
          </a:solidFill>
        </p:spPr>
        <p:txBody>
          <a:bodyPr wrap="square">
            <a:spAutoFit/>
          </a:bodyPr>
          <a:lstStyle/>
          <a:p>
            <a:r>
              <a:rPr lang="en-US" sz="3200" dirty="0">
                <a:solidFill>
                  <a:srgbClr val="7030A0"/>
                </a:solidFill>
                <a:effectLst/>
                <a:latin typeface="Times New Roman" panose="02020603050405020304" pitchFamily="18" charset="0"/>
                <a:ea typeface="Times New Roman" panose="02020603050405020304" pitchFamily="18" charset="0"/>
              </a:rPr>
              <a:t>“Quan </a:t>
            </a:r>
            <a:r>
              <a:rPr lang="en-US" sz="3200" dirty="0" err="1">
                <a:solidFill>
                  <a:srgbClr val="7030A0"/>
                </a:solidFill>
                <a:effectLst/>
                <a:latin typeface="Times New Roman" panose="02020603050405020304" pitchFamily="18" charset="0"/>
                <a:ea typeface="Times New Roman" panose="02020603050405020304" pitchFamily="18" charset="0"/>
              </a:rPr>
              <a:t>thanh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tra</a:t>
            </a:r>
            <a:r>
              <a:rPr lang="en-US" sz="3200" dirty="0">
                <a:solidFill>
                  <a:srgbClr val="7030A0"/>
                </a:solidFill>
                <a:effectLst/>
                <a:latin typeface="Times New Roman" panose="02020603050405020304" pitchFamily="18" charset="0"/>
                <a:ea typeface="Times New Roman" panose="02020603050405020304" pitchFamily="18" charset="0"/>
              </a:rPr>
              <a:t>” vang </a:t>
            </a:r>
            <a:r>
              <a:rPr lang="en-US" sz="3200" dirty="0" err="1">
                <a:solidFill>
                  <a:srgbClr val="7030A0"/>
                </a:solidFill>
                <a:effectLst/>
                <a:latin typeface="Times New Roman" panose="02020603050405020304" pitchFamily="18" charset="0"/>
                <a:ea typeface="Times New Roman" panose="02020603050405020304" pitchFamily="18" charset="0"/>
              </a:rPr>
              <a:t>lên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sảng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khoái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vui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nhộn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nhưng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cũng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chứa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dư</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vị</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buồn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bã</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chua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chát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cảnh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báo</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sự</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trừng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phạt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khiến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ta </a:t>
            </a:r>
            <a:r>
              <a:rPr lang="en-US" sz="3200" dirty="0" err="1">
                <a:solidFill>
                  <a:srgbClr val="7030A0"/>
                </a:solidFill>
                <a:effectLst/>
                <a:latin typeface="Times New Roman" panose="02020603050405020304" pitchFamily="18" charset="0"/>
                <a:ea typeface="Times New Roman" panose="02020603050405020304" pitchFamily="18" charset="0"/>
              </a:rPr>
              <a:t>suy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ngẫm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ăn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năn</a:t>
            </a:r>
            <a:endParaRPr lang="vi-VN" sz="3200" dirty="0">
              <a:solidFill>
                <a:srgbClr val="7030A0"/>
              </a:solidFill>
              <a:effectLst/>
              <a:latin typeface="Times New Roman" panose="02020603050405020304" pitchFamily="18" charset="0"/>
              <a:ea typeface="Times New Roman" panose="02020603050405020304" pitchFamily="18" charset="0"/>
            </a:endParaRPr>
          </a:p>
          <a:p>
            <a:pPr indent="457200" algn="just"/>
            <a:r>
              <a:rPr lang="en-US" sz="3200" dirty="0" err="1">
                <a:solidFill>
                  <a:srgbClr val="7030A0"/>
                </a:solidFill>
                <a:effectLst/>
                <a:latin typeface="Times New Roman" panose="02020603050405020304" pitchFamily="18" charset="0"/>
                <a:ea typeface="Times New Roman" panose="02020603050405020304" pitchFamily="18" charset="0"/>
              </a:rPr>
              <a:t>Bên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cạnh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những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yếu</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tố</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hài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kịch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như</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nhầm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lẫn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phóng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đại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tình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huống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màn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kịch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mang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đến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một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dư</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vị</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buồn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bã</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chua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chát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cảnh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báo</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sự</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trừng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phạt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khiến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đọc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xem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suy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ngẫm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ăn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năn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Điều</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này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thể</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hiện</a:t>
            </a:r>
            <a:r>
              <a:rPr lang="en-US" sz="3200" dirty="0">
                <a:solidFill>
                  <a:srgbClr val="7030A0"/>
                </a:solidFill>
                <a:effectLst/>
                <a:latin typeface="Times New Roman" panose="02020603050405020304" pitchFamily="18" charset="0"/>
                <a:ea typeface="Times New Roman" panose="02020603050405020304" pitchFamily="18" charset="0"/>
              </a:rPr>
              <a:t> ở </a:t>
            </a:r>
            <a:r>
              <a:rPr lang="en-US" sz="3200" dirty="0" err="1">
                <a:solidFill>
                  <a:srgbClr val="7030A0"/>
                </a:solidFill>
                <a:effectLst/>
                <a:latin typeface="Times New Roman" panose="02020603050405020304" pitchFamily="18" charset="0"/>
                <a:ea typeface="Times New Roman" panose="02020603050405020304" pitchFamily="18" charset="0"/>
              </a:rPr>
              <a:t>xung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đột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nội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tại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thể</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hiện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triết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lí</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sâu</a:t>
            </a:r>
            <a:r>
              <a:rPr lang="en-US" sz="3200" dirty="0">
                <a:solidFill>
                  <a:srgbClr val="7030A0"/>
                </a:solidFill>
                <a:effectLst/>
                <a:latin typeface="Times New Roman" panose="02020603050405020304" pitchFamily="18" charset="0"/>
                <a:ea typeface="Times New Roman" panose="02020603050405020304" pitchFamily="18" charset="0"/>
              </a:rPr>
              <a:t> xa </a:t>
            </a:r>
            <a:r>
              <a:rPr lang="en-US" sz="3200" dirty="0" err="1">
                <a:solidFill>
                  <a:srgbClr val="7030A0"/>
                </a:solidFill>
                <a:effectLst/>
                <a:latin typeface="Times New Roman" panose="02020603050405020304" pitchFamily="18" charset="0"/>
                <a:ea typeface="Times New Roman" panose="02020603050405020304" pitchFamily="18" charset="0"/>
              </a:rPr>
              <a:t>của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tác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phẩm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đó</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xung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đột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giữa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hàng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ngũ</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quan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lại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đại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diện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cho</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chính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quyền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dân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bị</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áp</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bức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bên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cạnh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xung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đột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bên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ngoài</a:t>
            </a:r>
            <a:r>
              <a:rPr lang="en-US" sz="3200" dirty="0">
                <a:solidFill>
                  <a:srgbClr val="7030A0"/>
                </a:solidFill>
                <a:effectLst/>
                <a:latin typeface="Times New Roman" panose="02020603050405020304" pitchFamily="18" charset="0"/>
                <a:ea typeface="Times New Roman" panose="02020603050405020304" pitchFamily="18" charset="0"/>
              </a:rPr>
              <a:t>). Qua </a:t>
            </a:r>
            <a:r>
              <a:rPr lang="en-US" sz="3200" dirty="0" err="1">
                <a:solidFill>
                  <a:srgbClr val="7030A0"/>
                </a:solidFill>
                <a:effectLst/>
                <a:latin typeface="Times New Roman" panose="02020603050405020304" pitchFamily="18" charset="0"/>
                <a:ea typeface="Times New Roman" panose="02020603050405020304" pitchFamily="18" charset="0"/>
              </a:rPr>
              <a:t>xung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đột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này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đọc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xem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nhận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ra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sự</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không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tương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thích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giữa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tư</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tưởng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của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tác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giả</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về</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nhân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cách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mục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đích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sống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cao</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đẹp</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mà</a:t>
            </a:r>
            <a:r>
              <a:rPr lang="en-US" sz="3200" dirty="0">
                <a:solidFill>
                  <a:srgbClr val="7030A0"/>
                </a:solidFill>
                <a:effectLst/>
                <a:latin typeface="Times New Roman" panose="02020603050405020304" pitchFamily="18" charset="0"/>
                <a:ea typeface="Times New Roman" panose="02020603050405020304" pitchFamily="18" charset="0"/>
              </a:rPr>
              <a:t> con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hướng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tới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thực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tế</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tồi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tệ</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đang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diễn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ra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trong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sống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tiềm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ẩn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những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nguy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cơ</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bị</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trừng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phạt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quả</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báo</a:t>
            </a:r>
            <a:r>
              <a:rPr lang="en-US" sz="3200" dirty="0">
                <a:solidFill>
                  <a:srgbClr val="7030A0"/>
                </a:solidFill>
                <a:effectLst/>
                <a:latin typeface="Times New Roman" panose="02020603050405020304" pitchFamily="18" charset="0"/>
                <a:ea typeface="Times New Roman" panose="02020603050405020304" pitchFamily="18" charset="0"/>
              </a:rPr>
              <a:t>”. </a:t>
            </a:r>
            <a:endParaRPr lang="vi-VN" sz="3200" dirty="0">
              <a:solidFill>
                <a:srgbClr val="7030A0"/>
              </a:solidFill>
              <a:effectLst/>
              <a:latin typeface="Times New Roman" panose="02020603050405020304" pitchFamily="18" charset="0"/>
              <a:ea typeface="Times New Roman" panose="02020603050405020304" pitchFamily="18" charset="0"/>
            </a:endParaRPr>
          </a:p>
          <a:p>
            <a:pPr indent="457200" algn="just"/>
            <a:r>
              <a:rPr lang="en-US" sz="3200" dirty="0" err="1">
                <a:solidFill>
                  <a:srgbClr val="7030A0"/>
                </a:solidFill>
                <a:effectLst/>
                <a:latin typeface="Times New Roman" panose="02020603050405020304" pitchFamily="18" charset="0"/>
                <a:ea typeface="Times New Roman" panose="02020603050405020304" pitchFamily="18" charset="0"/>
              </a:rPr>
              <a:t>Có</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thể</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thấy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của</a:t>
            </a:r>
            <a:r>
              <a:rPr lang="en-US" sz="3200" dirty="0">
                <a:solidFill>
                  <a:srgbClr val="7030A0"/>
                </a:solidFill>
                <a:effectLst/>
                <a:latin typeface="Times New Roman" panose="02020603050405020304" pitchFamily="18" charset="0"/>
                <a:ea typeface="Times New Roman" panose="02020603050405020304" pitchFamily="18" charset="0"/>
              </a:rPr>
              <a:t> N. </a:t>
            </a:r>
            <a:r>
              <a:rPr lang="en-US" sz="3200" dirty="0" err="1">
                <a:solidFill>
                  <a:srgbClr val="7030A0"/>
                </a:solidFill>
                <a:effectLst/>
                <a:latin typeface="Times New Roman" panose="02020603050405020304" pitchFamily="18" charset="0"/>
                <a:ea typeface="Times New Roman" panose="02020603050405020304" pitchFamily="18" charset="0"/>
              </a:rPr>
              <a:t>Gô-gôn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không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chỉ</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giải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trí</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còn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cười</a:t>
            </a:r>
            <a:r>
              <a:rPr lang="en-US" sz="3200" dirty="0">
                <a:solidFill>
                  <a:srgbClr val="7030A0"/>
                </a:solidFill>
                <a:effectLst/>
                <a:latin typeface="Times New Roman" panose="02020603050405020304" pitchFamily="18" charset="0"/>
                <a:ea typeface="Times New Roman" panose="02020603050405020304" pitchFamily="18" charset="0"/>
              </a:rPr>
              <a:t> qua </a:t>
            </a:r>
            <a:r>
              <a:rPr lang="en-US" sz="3200" dirty="0" err="1">
                <a:solidFill>
                  <a:srgbClr val="7030A0"/>
                </a:solidFill>
                <a:effectLst/>
                <a:latin typeface="Times New Roman" panose="02020603050405020304" pitchFamily="18" charset="0"/>
                <a:ea typeface="Times New Roman" panose="02020603050405020304" pitchFamily="18" charset="0"/>
              </a:rPr>
              <a:t>nước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mắt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đầy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tiên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cảm</a:t>
            </a:r>
            <a:r>
              <a:rPr lang="en-US" sz="3200" dirty="0">
                <a:solidFill>
                  <a:srgbClr val="7030A0"/>
                </a:solidFill>
                <a:effectLst/>
                <a:latin typeface="Times New Roman" panose="02020603050405020304" pitchFamily="18" charset="0"/>
                <a:ea typeface="Times New Roman" panose="02020603050405020304" pitchFamily="18" charset="0"/>
              </a:rPr>
              <a:t> lo </a:t>
            </a:r>
            <a:r>
              <a:rPr lang="en-US" sz="3200" dirty="0" err="1">
                <a:solidFill>
                  <a:srgbClr val="7030A0"/>
                </a:solidFill>
                <a:effectLst/>
                <a:latin typeface="Times New Roman" panose="02020603050405020304" pitchFamily="18" charset="0"/>
                <a:ea typeface="Times New Roman" panose="02020603050405020304" pitchFamily="18" charset="0"/>
              </a:rPr>
              <a:t>âu</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Tiếng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là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phương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tiện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vạch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trần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những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ung</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nhọt</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của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xã</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hội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từ</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đó</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chỉnh</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sửa</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đạo</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đức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khiến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người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đọc</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xem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phải</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suy</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ngẫm</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và</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ăn</a:t>
            </a:r>
            <a:r>
              <a:rPr lang="en-US" sz="3200" dirty="0">
                <a:solidFill>
                  <a:srgbClr val="7030A0"/>
                </a:solidFill>
                <a:effectLst/>
                <a:latin typeface="Times New Roman" panose="02020603050405020304" pitchFamily="18" charset="0"/>
                <a:ea typeface="Times New Roman" panose="02020603050405020304" pitchFamily="18" charset="0"/>
              </a:rPr>
              <a:t> </a:t>
            </a:r>
            <a:r>
              <a:rPr lang="en-US" sz="3200" dirty="0" err="1">
                <a:solidFill>
                  <a:srgbClr val="7030A0"/>
                </a:solidFill>
                <a:effectLst/>
                <a:latin typeface="Times New Roman" panose="02020603050405020304" pitchFamily="18" charset="0"/>
                <a:ea typeface="Times New Roman" panose="02020603050405020304" pitchFamily="18" charset="0"/>
              </a:rPr>
              <a:t>năn</a:t>
            </a:r>
            <a:r>
              <a:rPr lang="en-US" sz="3200" dirty="0">
                <a:solidFill>
                  <a:srgbClr val="7030A0"/>
                </a:solidFill>
                <a:effectLst/>
                <a:latin typeface="Times New Roman" panose="02020603050405020304" pitchFamily="18" charset="0"/>
                <a:ea typeface="Times New Roman" panose="02020603050405020304" pitchFamily="18" charset="0"/>
              </a:rPr>
              <a:t>. </a:t>
            </a:r>
            <a:endParaRPr lang="vi-VN" sz="32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3375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77"/>
                                        </p:tgtEl>
                                        <p:attrNameLst>
                                          <p:attrName>style.visibility</p:attrName>
                                        </p:attrNameLst>
                                      </p:cBhvr>
                                      <p:to>
                                        <p:strVal val="visible"/>
                                      </p:to>
                                    </p:set>
                                    <p:anim calcmode="lin" valueType="num">
                                      <p:cBhvr>
                                        <p:cTn id="7" dur="500" fill="hold"/>
                                        <p:tgtEl>
                                          <p:spTgt spid="1377"/>
                                        </p:tgtEl>
                                        <p:attrNameLst>
                                          <p:attrName>ppt_w</p:attrName>
                                        </p:attrNameLst>
                                      </p:cBhvr>
                                      <p:tavLst>
                                        <p:tav tm="0">
                                          <p:val>
                                            <p:fltVal val="0"/>
                                          </p:val>
                                        </p:tav>
                                        <p:tav tm="100000">
                                          <p:val>
                                            <p:strVal val="#ppt_w"/>
                                          </p:val>
                                        </p:tav>
                                      </p:tavLst>
                                    </p:anim>
                                    <p:anim calcmode="lin" valueType="num">
                                      <p:cBhvr>
                                        <p:cTn id="8" dur="500" fill="hold"/>
                                        <p:tgtEl>
                                          <p:spTgt spid="1377"/>
                                        </p:tgtEl>
                                        <p:attrNameLst>
                                          <p:attrName>ppt_h</p:attrName>
                                        </p:attrNameLst>
                                      </p:cBhvr>
                                      <p:tavLst>
                                        <p:tav tm="0">
                                          <p:val>
                                            <p:fltVal val="0"/>
                                          </p:val>
                                        </p:tav>
                                        <p:tav tm="100000">
                                          <p:val>
                                            <p:strVal val="#ppt_h"/>
                                          </p:val>
                                        </p:tav>
                                      </p:tavLst>
                                    </p:anim>
                                    <p:animEffect transition="in" filter="fade">
                                      <p:cBhvr>
                                        <p:cTn id="9" dur="500"/>
                                        <p:tgtEl>
                                          <p:spTgt spid="1377"/>
                                        </p:tgtEl>
                                      </p:cBhvr>
                                    </p:animEffect>
                                  </p:childTnLst>
                                </p:cTn>
                              </p:par>
                              <p:par>
                                <p:cTn id="10" presetID="53" presetClass="entr" presetSubtype="16" fill="hold" nodeType="with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p:cTn id="12" dur="500" fill="hold"/>
                                        <p:tgtEl>
                                          <p:spTgt spid="1224"/>
                                        </p:tgtEl>
                                        <p:attrNameLst>
                                          <p:attrName>ppt_w</p:attrName>
                                        </p:attrNameLst>
                                      </p:cBhvr>
                                      <p:tavLst>
                                        <p:tav tm="0">
                                          <p:val>
                                            <p:fltVal val="0"/>
                                          </p:val>
                                        </p:tav>
                                        <p:tav tm="100000">
                                          <p:val>
                                            <p:strVal val="#ppt_w"/>
                                          </p:val>
                                        </p:tav>
                                      </p:tavLst>
                                    </p:anim>
                                    <p:anim calcmode="lin" valueType="num">
                                      <p:cBhvr>
                                        <p:cTn id="13" dur="500" fill="hold"/>
                                        <p:tgtEl>
                                          <p:spTgt spid="1224"/>
                                        </p:tgtEl>
                                        <p:attrNameLst>
                                          <p:attrName>ppt_h</p:attrName>
                                        </p:attrNameLst>
                                      </p:cBhvr>
                                      <p:tavLst>
                                        <p:tav tm="0">
                                          <p:val>
                                            <p:fltVal val="0"/>
                                          </p:val>
                                        </p:tav>
                                        <p:tav tm="100000">
                                          <p:val>
                                            <p:strVal val="#ppt_h"/>
                                          </p:val>
                                        </p:tav>
                                      </p:tavLst>
                                    </p:anim>
                                    <p:animEffect transition="in" filter="fade">
                                      <p:cBhvr>
                                        <p:cTn id="14" dur="500"/>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50"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sp>
        <p:nvSpPr>
          <p:cNvPr id="1223" name="Google Shape;1223;p50"/>
          <p:cNvSpPr txBox="1">
            <a:spLocks noGrp="1"/>
          </p:cNvSpPr>
          <p:nvPr>
            <p:ph type="title"/>
          </p:nvPr>
        </p:nvSpPr>
        <p:spPr>
          <a:xfrm>
            <a:off x="2770188" y="744218"/>
            <a:ext cx="13755600" cy="1145400"/>
          </a:xfrm>
          <a:prstGeom prst="rect">
            <a:avLst/>
          </a:prstGeom>
        </p:spPr>
        <p:txBody>
          <a:bodyPr spcFirstLastPara="1" vert="horz" wrap="square" lIns="182850" tIns="182850" rIns="182850" bIns="182850" rtlCol="0" anchor="ctr" anchorCtr="0">
            <a:noAutofit/>
          </a:bodyPr>
          <a:lstStyle/>
          <a:p>
            <a:pPr marL="108585" marR="13335" indent="422910" algn="just">
              <a:lnSpc>
                <a:spcPct val="150000"/>
              </a:lnSpc>
              <a:spcAft>
                <a:spcPts val="360"/>
              </a:spcAft>
            </a:pPr>
            <a:r>
              <a:rPr lang="en-US" sz="4000" b="1" dirty="0" err="1">
                <a:solidFill>
                  <a:srgbClr val="7030A0"/>
                </a:solidFill>
                <a:effectLst/>
                <a:latin typeface="Times New Roman" panose="02020603050405020304" pitchFamily="18" charset="0"/>
                <a:ea typeface="Times New Roman" panose="02020603050405020304" pitchFamily="18" charset="0"/>
              </a:rPr>
              <a:t>Câu</a:t>
            </a:r>
            <a:r>
              <a:rPr lang="en-US" sz="4000" b="1" dirty="0">
                <a:solidFill>
                  <a:srgbClr val="7030A0"/>
                </a:solidFill>
                <a:effectLst/>
                <a:latin typeface="Times New Roman" panose="02020603050405020304" pitchFamily="18" charset="0"/>
                <a:ea typeface="Times New Roman" panose="02020603050405020304" pitchFamily="18" charset="0"/>
              </a:rPr>
              <a:t> 6: </a:t>
            </a:r>
            <a:r>
              <a:rPr lang="en-US" sz="4000" b="1" dirty="0" err="1">
                <a:solidFill>
                  <a:srgbClr val="7030A0"/>
                </a:solidFill>
                <a:effectLst/>
                <a:latin typeface="Times New Roman" panose="02020603050405020304" pitchFamily="18" charset="0"/>
                <a:ea typeface="Times New Roman" panose="02020603050405020304" pitchFamily="18" charset="0"/>
              </a:rPr>
              <a:t>Sgk</a:t>
            </a:r>
            <a:r>
              <a:rPr lang="en-US" sz="4000" b="1" dirty="0">
                <a:solidFill>
                  <a:srgbClr val="7030A0"/>
                </a:solidFill>
                <a:effectLst/>
                <a:latin typeface="Times New Roman" panose="02020603050405020304" pitchFamily="18" charset="0"/>
                <a:ea typeface="Times New Roman" panose="02020603050405020304" pitchFamily="18" charset="0"/>
              </a:rPr>
              <a:t> - 135</a:t>
            </a:r>
            <a:endParaRPr lang="en-US" sz="4000" dirty="0">
              <a:solidFill>
                <a:srgbClr val="181717"/>
              </a:solidFill>
              <a:effectLst/>
              <a:latin typeface="Times New Roman" panose="02020603050405020304" pitchFamily="18" charset="0"/>
              <a:ea typeface="Times New Roman" panose="02020603050405020304" pitchFamily="18" charset="0"/>
            </a:endParaRPr>
          </a:p>
        </p:txBody>
      </p:sp>
      <p:grpSp>
        <p:nvGrpSpPr>
          <p:cNvPr id="1225" name="Google Shape;1225;p50"/>
          <p:cNvGrpSpPr/>
          <p:nvPr/>
        </p:nvGrpSpPr>
        <p:grpSpPr>
          <a:xfrm>
            <a:off x="15135931" y="119078"/>
            <a:ext cx="2453687" cy="2453687"/>
            <a:chOff x="7597790" y="384954"/>
            <a:chExt cx="1226843" cy="1226843"/>
          </a:xfrm>
        </p:grpSpPr>
        <p:grpSp>
          <p:nvGrpSpPr>
            <p:cNvPr id="1226"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9"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4"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5" name="Google Shape;1299;p52">
            <a:extLst>
              <a:ext uri="{FF2B5EF4-FFF2-40B4-BE49-F238E27FC236}">
                <a16:creationId xmlns:a16="http://schemas.microsoft.com/office/drawing/2014/main" id="{EB911883-DE28-73B4-C5AB-6CBE7AAC10E4}"/>
              </a:ext>
            </a:extLst>
          </p:cNvPr>
          <p:cNvGrpSpPr/>
          <p:nvPr/>
        </p:nvGrpSpPr>
        <p:grpSpPr>
          <a:xfrm>
            <a:off x="16352530" y="8595196"/>
            <a:ext cx="1722398" cy="1551431"/>
            <a:chOff x="0" y="2291150"/>
            <a:chExt cx="1962250" cy="1654224"/>
          </a:xfrm>
        </p:grpSpPr>
        <p:grpSp>
          <p:nvGrpSpPr>
            <p:cNvPr id="56"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7"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1224" name="Google Shape;1289;p51">
            <a:extLst>
              <a:ext uri="{FF2B5EF4-FFF2-40B4-BE49-F238E27FC236}">
                <a16:creationId xmlns:a16="http://schemas.microsoft.com/office/drawing/2014/main" id="{37931EE6-0370-A9CB-0C19-854119C98EED}"/>
              </a:ext>
            </a:extLst>
          </p:cNvPr>
          <p:cNvGrpSpPr/>
          <p:nvPr/>
        </p:nvGrpSpPr>
        <p:grpSpPr>
          <a:xfrm>
            <a:off x="14761761" y="6256834"/>
            <a:ext cx="3928323" cy="4302071"/>
            <a:chOff x="5687246" y="2571810"/>
            <a:chExt cx="2743664" cy="2769961"/>
          </a:xfrm>
        </p:grpSpPr>
        <p:sp>
          <p:nvSpPr>
            <p:cNvPr id="1289" name="Google Shape;1290;p51">
              <a:extLst>
                <a:ext uri="{FF2B5EF4-FFF2-40B4-BE49-F238E27FC236}">
                  <a16:creationId xmlns:a16="http://schemas.microsoft.com/office/drawing/2014/main" id="{2F9EA22A-EFCF-BE5A-B75D-C2416716F0EC}"/>
                </a:ext>
              </a:extLst>
            </p:cNvPr>
            <p:cNvSpPr/>
            <p:nvPr/>
          </p:nvSpPr>
          <p:spPr>
            <a:xfrm>
              <a:off x="5687246" y="4093814"/>
              <a:ext cx="1057118" cy="1247957"/>
            </a:xfrm>
            <a:custGeom>
              <a:avLst/>
              <a:gdLst/>
              <a:ahLst/>
              <a:cxnLst/>
              <a:rect l="l" t="t" r="r" b="b"/>
              <a:pathLst>
                <a:path w="19432" h="22940" extrusionOk="0">
                  <a:moveTo>
                    <a:pt x="4881" y="3602"/>
                  </a:moveTo>
                  <a:cubicBezTo>
                    <a:pt x="5058" y="3602"/>
                    <a:pt x="7157" y="3625"/>
                    <a:pt x="7327" y="5131"/>
                  </a:cubicBezTo>
                  <a:lnTo>
                    <a:pt x="7151" y="5156"/>
                  </a:lnTo>
                  <a:cubicBezTo>
                    <a:pt x="6976" y="3752"/>
                    <a:pt x="4921" y="3802"/>
                    <a:pt x="4896" y="3777"/>
                  </a:cubicBezTo>
                  <a:lnTo>
                    <a:pt x="4870" y="3602"/>
                  </a:lnTo>
                  <a:cubicBezTo>
                    <a:pt x="4872" y="3602"/>
                    <a:pt x="4876" y="3602"/>
                    <a:pt x="4881" y="3602"/>
                  </a:cubicBezTo>
                  <a:close/>
                  <a:moveTo>
                    <a:pt x="2637" y="1"/>
                  </a:moveTo>
                  <a:cubicBezTo>
                    <a:pt x="2380" y="1"/>
                    <a:pt x="2202" y="44"/>
                    <a:pt x="2139" y="143"/>
                  </a:cubicBezTo>
                  <a:cubicBezTo>
                    <a:pt x="1838" y="619"/>
                    <a:pt x="4094" y="1547"/>
                    <a:pt x="4870" y="1847"/>
                  </a:cubicBezTo>
                  <a:cubicBezTo>
                    <a:pt x="4174" y="1603"/>
                    <a:pt x="2249" y="977"/>
                    <a:pt x="1269" y="977"/>
                  </a:cubicBezTo>
                  <a:cubicBezTo>
                    <a:pt x="944" y="977"/>
                    <a:pt x="722" y="1046"/>
                    <a:pt x="685" y="1221"/>
                  </a:cubicBezTo>
                  <a:cubicBezTo>
                    <a:pt x="635" y="1597"/>
                    <a:pt x="2665" y="2299"/>
                    <a:pt x="3743" y="2649"/>
                  </a:cubicBezTo>
                  <a:cubicBezTo>
                    <a:pt x="3743" y="2649"/>
                    <a:pt x="3718" y="2675"/>
                    <a:pt x="3718" y="2675"/>
                  </a:cubicBezTo>
                  <a:cubicBezTo>
                    <a:pt x="2891" y="2495"/>
                    <a:pt x="1524" y="2225"/>
                    <a:pt x="779" y="2225"/>
                  </a:cubicBezTo>
                  <a:cubicBezTo>
                    <a:pt x="485" y="2225"/>
                    <a:pt x="287" y="2267"/>
                    <a:pt x="259" y="2374"/>
                  </a:cubicBezTo>
                  <a:cubicBezTo>
                    <a:pt x="159" y="2800"/>
                    <a:pt x="2489" y="3401"/>
                    <a:pt x="3517" y="3652"/>
                  </a:cubicBezTo>
                  <a:cubicBezTo>
                    <a:pt x="2789" y="3534"/>
                    <a:pt x="1433" y="3312"/>
                    <a:pt x="636" y="3312"/>
                  </a:cubicBezTo>
                  <a:cubicBezTo>
                    <a:pt x="254" y="3312"/>
                    <a:pt x="0" y="3363"/>
                    <a:pt x="8" y="3502"/>
                  </a:cubicBezTo>
                  <a:cubicBezTo>
                    <a:pt x="8" y="4078"/>
                    <a:pt x="2515" y="4705"/>
                    <a:pt x="3492" y="4955"/>
                  </a:cubicBezTo>
                  <a:lnTo>
                    <a:pt x="3567" y="4880"/>
                  </a:lnTo>
                  <a:cubicBezTo>
                    <a:pt x="3667" y="5607"/>
                    <a:pt x="3843" y="6484"/>
                    <a:pt x="4169" y="7587"/>
                  </a:cubicBezTo>
                  <a:cubicBezTo>
                    <a:pt x="4169" y="7587"/>
                    <a:pt x="4369" y="13903"/>
                    <a:pt x="6449" y="19442"/>
                  </a:cubicBezTo>
                  <a:cubicBezTo>
                    <a:pt x="7282" y="21640"/>
                    <a:pt x="9511" y="22940"/>
                    <a:pt x="12104" y="22940"/>
                  </a:cubicBezTo>
                  <a:cubicBezTo>
                    <a:pt x="14509" y="22940"/>
                    <a:pt x="17225" y="21822"/>
                    <a:pt x="19432" y="19266"/>
                  </a:cubicBezTo>
                  <a:cubicBezTo>
                    <a:pt x="16424" y="18289"/>
                    <a:pt x="13718" y="16660"/>
                    <a:pt x="12189" y="13903"/>
                  </a:cubicBezTo>
                  <a:cubicBezTo>
                    <a:pt x="11988" y="14229"/>
                    <a:pt x="11888" y="14404"/>
                    <a:pt x="11888" y="14404"/>
                  </a:cubicBezTo>
                  <a:lnTo>
                    <a:pt x="10134" y="9692"/>
                  </a:lnTo>
                  <a:lnTo>
                    <a:pt x="9858" y="8690"/>
                  </a:lnTo>
                  <a:cubicBezTo>
                    <a:pt x="9858" y="8690"/>
                    <a:pt x="8855" y="5983"/>
                    <a:pt x="8730" y="5256"/>
                  </a:cubicBezTo>
                  <a:cubicBezTo>
                    <a:pt x="8605" y="4379"/>
                    <a:pt x="9357" y="1822"/>
                    <a:pt x="9282" y="820"/>
                  </a:cubicBezTo>
                  <a:cubicBezTo>
                    <a:pt x="9260" y="573"/>
                    <a:pt x="9152" y="477"/>
                    <a:pt x="8996" y="477"/>
                  </a:cubicBezTo>
                  <a:cubicBezTo>
                    <a:pt x="8597" y="477"/>
                    <a:pt x="7887" y="1104"/>
                    <a:pt x="7527" y="1446"/>
                  </a:cubicBezTo>
                  <a:cubicBezTo>
                    <a:pt x="6582" y="892"/>
                    <a:pt x="3802" y="1"/>
                    <a:pt x="2637"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0" name="Google Shape;1291;p51">
              <a:extLst>
                <a:ext uri="{FF2B5EF4-FFF2-40B4-BE49-F238E27FC236}">
                  <a16:creationId xmlns:a16="http://schemas.microsoft.com/office/drawing/2014/main" id="{CFC1DE67-80E2-45F5-D306-A0BE9F0B2278}"/>
                </a:ext>
              </a:extLst>
            </p:cNvPr>
            <p:cNvSpPr/>
            <p:nvPr/>
          </p:nvSpPr>
          <p:spPr>
            <a:xfrm>
              <a:off x="6350271" y="4798294"/>
              <a:ext cx="444564" cy="343650"/>
            </a:xfrm>
            <a:custGeom>
              <a:avLst/>
              <a:gdLst/>
              <a:ahLst/>
              <a:cxnLst/>
              <a:rect l="l" t="t" r="r" b="b"/>
              <a:pathLst>
                <a:path w="8172" h="6317" extrusionOk="0">
                  <a:moveTo>
                    <a:pt x="602" y="0"/>
                  </a:moveTo>
                  <a:cubicBezTo>
                    <a:pt x="377" y="376"/>
                    <a:pt x="151" y="702"/>
                    <a:pt x="1" y="953"/>
                  </a:cubicBezTo>
                  <a:cubicBezTo>
                    <a:pt x="1530" y="3710"/>
                    <a:pt x="4236" y="5339"/>
                    <a:pt x="7244" y="6316"/>
                  </a:cubicBezTo>
                  <a:cubicBezTo>
                    <a:pt x="7570" y="5940"/>
                    <a:pt x="7871" y="5514"/>
                    <a:pt x="8171" y="5063"/>
                  </a:cubicBezTo>
                  <a:cubicBezTo>
                    <a:pt x="8171" y="4888"/>
                    <a:pt x="8171" y="4737"/>
                    <a:pt x="8146" y="4562"/>
                  </a:cubicBezTo>
                  <a:cubicBezTo>
                    <a:pt x="7444" y="4386"/>
                    <a:pt x="3710" y="3359"/>
                    <a:pt x="602"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1" name="Google Shape;1292;p51">
              <a:extLst>
                <a:ext uri="{FF2B5EF4-FFF2-40B4-BE49-F238E27FC236}">
                  <a16:creationId xmlns:a16="http://schemas.microsoft.com/office/drawing/2014/main" id="{B4C838C7-F59F-F4A1-3870-DFBE4B594229}"/>
                </a:ext>
              </a:extLst>
            </p:cNvPr>
            <p:cNvSpPr/>
            <p:nvPr/>
          </p:nvSpPr>
          <p:spPr>
            <a:xfrm>
              <a:off x="5952173" y="4289708"/>
              <a:ext cx="133663" cy="84593"/>
            </a:xfrm>
            <a:custGeom>
              <a:avLst/>
              <a:gdLst/>
              <a:ahLst/>
              <a:cxnLst/>
              <a:rect l="l" t="t" r="r" b="b"/>
              <a:pathLst>
                <a:path w="2457" h="1555" extrusionOk="0">
                  <a:moveTo>
                    <a:pt x="11" y="1"/>
                  </a:moveTo>
                  <a:cubicBezTo>
                    <a:pt x="6" y="1"/>
                    <a:pt x="2" y="1"/>
                    <a:pt x="0" y="1"/>
                  </a:cubicBezTo>
                  <a:lnTo>
                    <a:pt x="26" y="201"/>
                  </a:lnTo>
                  <a:cubicBezTo>
                    <a:pt x="27" y="201"/>
                    <a:pt x="38" y="201"/>
                    <a:pt x="56" y="201"/>
                  </a:cubicBezTo>
                  <a:cubicBezTo>
                    <a:pt x="316" y="201"/>
                    <a:pt x="2117" y="245"/>
                    <a:pt x="2281" y="1555"/>
                  </a:cubicBezTo>
                  <a:lnTo>
                    <a:pt x="2457" y="1530"/>
                  </a:lnTo>
                  <a:cubicBezTo>
                    <a:pt x="2287" y="24"/>
                    <a:pt x="188" y="1"/>
                    <a:pt x="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2" name="Google Shape;1293;p51">
              <a:extLst>
                <a:ext uri="{FF2B5EF4-FFF2-40B4-BE49-F238E27FC236}">
                  <a16:creationId xmlns:a16="http://schemas.microsoft.com/office/drawing/2014/main" id="{07EB1992-F523-C2C9-D12E-1545A6B58417}"/>
                </a:ext>
              </a:extLst>
            </p:cNvPr>
            <p:cNvSpPr/>
            <p:nvPr/>
          </p:nvSpPr>
          <p:spPr>
            <a:xfrm>
              <a:off x="6650232" y="3308060"/>
              <a:ext cx="109128" cy="154118"/>
            </a:xfrm>
            <a:custGeom>
              <a:avLst/>
              <a:gdLst/>
              <a:ahLst/>
              <a:cxnLst/>
              <a:rect l="l" t="t" r="r" b="b"/>
              <a:pathLst>
                <a:path w="2006" h="2833" extrusionOk="0">
                  <a:moveTo>
                    <a:pt x="2006" y="1"/>
                  </a:moveTo>
                  <a:lnTo>
                    <a:pt x="2006" y="1"/>
                  </a:lnTo>
                  <a:cubicBezTo>
                    <a:pt x="1830" y="26"/>
                    <a:pt x="1655" y="76"/>
                    <a:pt x="1454" y="101"/>
                  </a:cubicBezTo>
                  <a:cubicBezTo>
                    <a:pt x="1254" y="126"/>
                    <a:pt x="1078" y="176"/>
                    <a:pt x="953" y="251"/>
                  </a:cubicBezTo>
                  <a:cubicBezTo>
                    <a:pt x="552" y="627"/>
                    <a:pt x="226" y="1053"/>
                    <a:pt x="1" y="1555"/>
                  </a:cubicBezTo>
                  <a:cubicBezTo>
                    <a:pt x="76" y="2006"/>
                    <a:pt x="151" y="2432"/>
                    <a:pt x="226" y="2833"/>
                  </a:cubicBezTo>
                  <a:cubicBezTo>
                    <a:pt x="702" y="1956"/>
                    <a:pt x="1354" y="1630"/>
                    <a:pt x="1981" y="1580"/>
                  </a:cubicBezTo>
                  <a:cubicBezTo>
                    <a:pt x="1981" y="1028"/>
                    <a:pt x="2006" y="502"/>
                    <a:pt x="2006"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3" name="Google Shape;1294;p51">
              <a:extLst>
                <a:ext uri="{FF2B5EF4-FFF2-40B4-BE49-F238E27FC236}">
                  <a16:creationId xmlns:a16="http://schemas.microsoft.com/office/drawing/2014/main" id="{8D2CD031-E7F3-F04A-FDEA-10B3FB341B81}"/>
                </a:ext>
              </a:extLst>
            </p:cNvPr>
            <p:cNvSpPr/>
            <p:nvPr/>
          </p:nvSpPr>
          <p:spPr>
            <a:xfrm>
              <a:off x="6779758" y="3708934"/>
              <a:ext cx="19149" cy="8215"/>
            </a:xfrm>
            <a:custGeom>
              <a:avLst/>
              <a:gdLst/>
              <a:ahLst/>
              <a:cxnLst/>
              <a:rect l="l" t="t" r="r" b="b"/>
              <a:pathLst>
                <a:path w="352" h="151" extrusionOk="0">
                  <a:moveTo>
                    <a:pt x="276" y="0"/>
                  </a:moveTo>
                  <a:cubicBezTo>
                    <a:pt x="201" y="25"/>
                    <a:pt x="101" y="25"/>
                    <a:pt x="1" y="25"/>
                  </a:cubicBezTo>
                  <a:cubicBezTo>
                    <a:pt x="126" y="75"/>
                    <a:pt x="226" y="125"/>
                    <a:pt x="351" y="151"/>
                  </a:cubicBezTo>
                  <a:cubicBezTo>
                    <a:pt x="326" y="100"/>
                    <a:pt x="301" y="50"/>
                    <a:pt x="276" y="0"/>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4" name="Google Shape;1295;p51">
              <a:extLst>
                <a:ext uri="{FF2B5EF4-FFF2-40B4-BE49-F238E27FC236}">
                  <a16:creationId xmlns:a16="http://schemas.microsoft.com/office/drawing/2014/main" id="{7977233B-3111-767D-377B-6EE970B8AF41}"/>
                </a:ext>
              </a:extLst>
            </p:cNvPr>
            <p:cNvSpPr/>
            <p:nvPr/>
          </p:nvSpPr>
          <p:spPr>
            <a:xfrm>
              <a:off x="6639352" y="3238537"/>
              <a:ext cx="31389" cy="130943"/>
            </a:xfrm>
            <a:custGeom>
              <a:avLst/>
              <a:gdLst/>
              <a:ahLst/>
              <a:cxnLst/>
              <a:rect l="l" t="t" r="r" b="b"/>
              <a:pathLst>
                <a:path w="577" h="2407" extrusionOk="0">
                  <a:moveTo>
                    <a:pt x="0" y="0"/>
                  </a:moveTo>
                  <a:cubicBezTo>
                    <a:pt x="0" y="802"/>
                    <a:pt x="50" y="1604"/>
                    <a:pt x="150" y="2406"/>
                  </a:cubicBezTo>
                  <a:cubicBezTo>
                    <a:pt x="276" y="2181"/>
                    <a:pt x="426" y="1980"/>
                    <a:pt x="577" y="1780"/>
                  </a:cubicBezTo>
                  <a:lnTo>
                    <a:pt x="577" y="1780"/>
                  </a:lnTo>
                  <a:cubicBezTo>
                    <a:pt x="511" y="1813"/>
                    <a:pt x="461" y="1833"/>
                    <a:pt x="421" y="1833"/>
                  </a:cubicBezTo>
                  <a:cubicBezTo>
                    <a:pt x="248" y="1833"/>
                    <a:pt x="265" y="1447"/>
                    <a:pt x="0"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5" name="Google Shape;1296;p51">
              <a:extLst>
                <a:ext uri="{FF2B5EF4-FFF2-40B4-BE49-F238E27FC236}">
                  <a16:creationId xmlns:a16="http://schemas.microsoft.com/office/drawing/2014/main" id="{75314BA3-8C58-AF85-0446-0236460C9522}"/>
                </a:ext>
              </a:extLst>
            </p:cNvPr>
            <p:cNvSpPr/>
            <p:nvPr/>
          </p:nvSpPr>
          <p:spPr>
            <a:xfrm>
              <a:off x="7670066" y="3051727"/>
              <a:ext cx="422695" cy="831790"/>
            </a:xfrm>
            <a:custGeom>
              <a:avLst/>
              <a:gdLst/>
              <a:ahLst/>
              <a:cxnLst/>
              <a:rect l="l" t="t" r="r" b="b"/>
              <a:pathLst>
                <a:path w="7770" h="15290" extrusionOk="0">
                  <a:moveTo>
                    <a:pt x="6918" y="1"/>
                  </a:moveTo>
                  <a:lnTo>
                    <a:pt x="6918" y="1"/>
                  </a:lnTo>
                  <a:cubicBezTo>
                    <a:pt x="7244" y="3961"/>
                    <a:pt x="6016" y="6292"/>
                    <a:pt x="5389" y="7219"/>
                  </a:cubicBezTo>
                  <a:cubicBezTo>
                    <a:pt x="5565" y="7570"/>
                    <a:pt x="5665" y="8021"/>
                    <a:pt x="5690" y="8572"/>
                  </a:cubicBezTo>
                  <a:cubicBezTo>
                    <a:pt x="5821" y="10763"/>
                    <a:pt x="4554" y="11767"/>
                    <a:pt x="3212" y="11767"/>
                  </a:cubicBezTo>
                  <a:cubicBezTo>
                    <a:pt x="3019" y="11767"/>
                    <a:pt x="2824" y="11746"/>
                    <a:pt x="2632" y="11705"/>
                  </a:cubicBezTo>
                  <a:cubicBezTo>
                    <a:pt x="1981" y="13209"/>
                    <a:pt x="1078" y="14387"/>
                    <a:pt x="1" y="15289"/>
                  </a:cubicBezTo>
                  <a:cubicBezTo>
                    <a:pt x="1855" y="14587"/>
                    <a:pt x="3334" y="13409"/>
                    <a:pt x="5138" y="11129"/>
                  </a:cubicBezTo>
                  <a:cubicBezTo>
                    <a:pt x="7770" y="7846"/>
                    <a:pt x="6918" y="3"/>
                    <a:pt x="6918"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6" name="Google Shape;1297;p51">
              <a:extLst>
                <a:ext uri="{FF2B5EF4-FFF2-40B4-BE49-F238E27FC236}">
                  <a16:creationId xmlns:a16="http://schemas.microsoft.com/office/drawing/2014/main" id="{0F12C41D-9436-D0B9-B4C4-3C1A314CB719}"/>
                </a:ext>
              </a:extLst>
            </p:cNvPr>
            <p:cNvSpPr/>
            <p:nvPr/>
          </p:nvSpPr>
          <p:spPr>
            <a:xfrm>
              <a:off x="6734769" y="3707574"/>
              <a:ext cx="128223" cy="115928"/>
            </a:xfrm>
            <a:custGeom>
              <a:avLst/>
              <a:gdLst/>
              <a:ahLst/>
              <a:cxnLst/>
              <a:rect l="l" t="t" r="r" b="b"/>
              <a:pathLst>
                <a:path w="2357" h="2131" extrusionOk="0">
                  <a:moveTo>
                    <a:pt x="0" y="0"/>
                  </a:moveTo>
                  <a:cubicBezTo>
                    <a:pt x="101" y="276"/>
                    <a:pt x="226" y="526"/>
                    <a:pt x="326" y="727"/>
                  </a:cubicBezTo>
                  <a:cubicBezTo>
                    <a:pt x="602" y="1228"/>
                    <a:pt x="1329" y="1704"/>
                    <a:pt x="2356" y="2130"/>
                  </a:cubicBezTo>
                  <a:cubicBezTo>
                    <a:pt x="1955" y="1604"/>
                    <a:pt x="1605" y="1053"/>
                    <a:pt x="1329" y="476"/>
                  </a:cubicBezTo>
                  <a:cubicBezTo>
                    <a:pt x="928" y="376"/>
                    <a:pt x="552" y="226"/>
                    <a:pt x="201" y="25"/>
                  </a:cubicBezTo>
                  <a:cubicBezTo>
                    <a:pt x="126" y="25"/>
                    <a:pt x="51" y="0"/>
                    <a:pt x="0"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7" name="Google Shape;1298;p51">
              <a:extLst>
                <a:ext uri="{FF2B5EF4-FFF2-40B4-BE49-F238E27FC236}">
                  <a16:creationId xmlns:a16="http://schemas.microsoft.com/office/drawing/2014/main" id="{5985B1E9-FFD2-151D-DF14-BBE91CFEF2C6}"/>
                </a:ext>
              </a:extLst>
            </p:cNvPr>
            <p:cNvSpPr/>
            <p:nvPr/>
          </p:nvSpPr>
          <p:spPr>
            <a:xfrm>
              <a:off x="7525526" y="4072924"/>
              <a:ext cx="47818" cy="35524"/>
            </a:xfrm>
            <a:custGeom>
              <a:avLst/>
              <a:gdLst/>
              <a:ahLst/>
              <a:cxnLst/>
              <a:rect l="l" t="t" r="r" b="b"/>
              <a:pathLst>
                <a:path w="879" h="653" extrusionOk="0">
                  <a:moveTo>
                    <a:pt x="1" y="1"/>
                  </a:moveTo>
                  <a:lnTo>
                    <a:pt x="1" y="653"/>
                  </a:lnTo>
                  <a:cubicBezTo>
                    <a:pt x="427" y="352"/>
                    <a:pt x="778" y="126"/>
                    <a:pt x="878" y="51"/>
                  </a:cubicBezTo>
                  <a:cubicBezTo>
                    <a:pt x="878" y="51"/>
                    <a:pt x="728" y="26"/>
                    <a:pt x="1" y="1"/>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8" name="Google Shape;1299;p51">
              <a:extLst>
                <a:ext uri="{FF2B5EF4-FFF2-40B4-BE49-F238E27FC236}">
                  <a16:creationId xmlns:a16="http://schemas.microsoft.com/office/drawing/2014/main" id="{8F4792CA-A7AB-439B-7070-97F9F8CA27B6}"/>
                </a:ext>
              </a:extLst>
            </p:cNvPr>
            <p:cNvSpPr/>
            <p:nvPr/>
          </p:nvSpPr>
          <p:spPr>
            <a:xfrm>
              <a:off x="7068785" y="4085219"/>
              <a:ext cx="45044" cy="34164"/>
            </a:xfrm>
            <a:custGeom>
              <a:avLst/>
              <a:gdLst/>
              <a:ahLst/>
              <a:cxnLst/>
              <a:rect l="l" t="t" r="r" b="b"/>
              <a:pathLst>
                <a:path w="828" h="628" extrusionOk="0">
                  <a:moveTo>
                    <a:pt x="803" y="0"/>
                  </a:moveTo>
                  <a:cubicBezTo>
                    <a:pt x="226" y="126"/>
                    <a:pt x="1" y="251"/>
                    <a:pt x="1" y="251"/>
                  </a:cubicBezTo>
                  <a:cubicBezTo>
                    <a:pt x="76" y="326"/>
                    <a:pt x="402" y="452"/>
                    <a:pt x="828" y="627"/>
                  </a:cubicBezTo>
                  <a:lnTo>
                    <a:pt x="803" y="326"/>
                  </a:lnTo>
                  <a:lnTo>
                    <a:pt x="803" y="0"/>
                  </a:ln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299" name="Google Shape;1300;p51">
              <a:extLst>
                <a:ext uri="{FF2B5EF4-FFF2-40B4-BE49-F238E27FC236}">
                  <a16:creationId xmlns:a16="http://schemas.microsoft.com/office/drawing/2014/main" id="{6AF89F1C-8753-5FF7-BC9E-1CBCAF22B11E}"/>
                </a:ext>
              </a:extLst>
            </p:cNvPr>
            <p:cNvSpPr/>
            <p:nvPr/>
          </p:nvSpPr>
          <p:spPr>
            <a:xfrm>
              <a:off x="7109693" y="3969347"/>
              <a:ext cx="418669" cy="142150"/>
            </a:xfrm>
            <a:custGeom>
              <a:avLst/>
              <a:gdLst/>
              <a:ahLst/>
              <a:cxnLst/>
              <a:rect l="l" t="t" r="r" b="b"/>
              <a:pathLst>
                <a:path w="7696" h="2613" extrusionOk="0">
                  <a:moveTo>
                    <a:pt x="7695" y="0"/>
                  </a:moveTo>
                  <a:lnTo>
                    <a:pt x="7695" y="0"/>
                  </a:lnTo>
                  <a:cubicBezTo>
                    <a:pt x="6247" y="554"/>
                    <a:pt x="4690" y="800"/>
                    <a:pt x="3133" y="800"/>
                  </a:cubicBezTo>
                  <a:cubicBezTo>
                    <a:pt x="2857" y="800"/>
                    <a:pt x="2582" y="792"/>
                    <a:pt x="2307" y="777"/>
                  </a:cubicBezTo>
                  <a:cubicBezTo>
                    <a:pt x="1505" y="727"/>
                    <a:pt x="728" y="602"/>
                    <a:pt x="1" y="376"/>
                  </a:cubicBezTo>
                  <a:lnTo>
                    <a:pt x="1" y="376"/>
                  </a:lnTo>
                  <a:lnTo>
                    <a:pt x="51" y="2130"/>
                  </a:lnTo>
                  <a:lnTo>
                    <a:pt x="51" y="2456"/>
                  </a:lnTo>
                  <a:cubicBezTo>
                    <a:pt x="746" y="2562"/>
                    <a:pt x="1434" y="2612"/>
                    <a:pt x="2116" y="2612"/>
                  </a:cubicBezTo>
                  <a:cubicBezTo>
                    <a:pt x="4015" y="2612"/>
                    <a:pt x="5863" y="2225"/>
                    <a:pt x="7670" y="1579"/>
                  </a:cubicBezTo>
                  <a:lnTo>
                    <a:pt x="7695" y="0"/>
                  </a:ln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0" name="Google Shape;1301;p51">
              <a:extLst>
                <a:ext uri="{FF2B5EF4-FFF2-40B4-BE49-F238E27FC236}">
                  <a16:creationId xmlns:a16="http://schemas.microsoft.com/office/drawing/2014/main" id="{0DF86706-2EF4-71F1-3919-7AD66B405FF0}"/>
                </a:ext>
              </a:extLst>
            </p:cNvPr>
            <p:cNvSpPr/>
            <p:nvPr/>
          </p:nvSpPr>
          <p:spPr>
            <a:xfrm>
              <a:off x="7112413" y="4055244"/>
              <a:ext cx="414535" cy="269992"/>
            </a:xfrm>
            <a:custGeom>
              <a:avLst/>
              <a:gdLst/>
              <a:ahLst/>
              <a:cxnLst/>
              <a:rect l="l" t="t" r="r" b="b"/>
              <a:pathLst>
                <a:path w="7620" h="4963" extrusionOk="0">
                  <a:moveTo>
                    <a:pt x="7620" y="0"/>
                  </a:moveTo>
                  <a:lnTo>
                    <a:pt x="7620" y="0"/>
                  </a:lnTo>
                  <a:cubicBezTo>
                    <a:pt x="5813" y="646"/>
                    <a:pt x="3965" y="1033"/>
                    <a:pt x="2066" y="1033"/>
                  </a:cubicBezTo>
                  <a:cubicBezTo>
                    <a:pt x="1384" y="1033"/>
                    <a:pt x="696" y="983"/>
                    <a:pt x="1" y="877"/>
                  </a:cubicBezTo>
                  <a:lnTo>
                    <a:pt x="1" y="877"/>
                  </a:lnTo>
                  <a:lnTo>
                    <a:pt x="26" y="1178"/>
                  </a:lnTo>
                  <a:cubicBezTo>
                    <a:pt x="1129" y="1629"/>
                    <a:pt x="3008" y="2331"/>
                    <a:pt x="3510" y="2531"/>
                  </a:cubicBezTo>
                  <a:cubicBezTo>
                    <a:pt x="3585" y="2531"/>
                    <a:pt x="3635" y="2556"/>
                    <a:pt x="3635" y="2582"/>
                  </a:cubicBezTo>
                  <a:cubicBezTo>
                    <a:pt x="3735" y="2782"/>
                    <a:pt x="4387" y="4461"/>
                    <a:pt x="4562" y="4963"/>
                  </a:cubicBezTo>
                  <a:lnTo>
                    <a:pt x="4663" y="4963"/>
                  </a:lnTo>
                  <a:lnTo>
                    <a:pt x="5264" y="2607"/>
                  </a:lnTo>
                  <a:lnTo>
                    <a:pt x="5314" y="2607"/>
                  </a:lnTo>
                  <a:lnTo>
                    <a:pt x="5264" y="2531"/>
                  </a:lnTo>
                  <a:cubicBezTo>
                    <a:pt x="5264" y="2531"/>
                    <a:pt x="6643" y="1604"/>
                    <a:pt x="7595" y="978"/>
                  </a:cubicBezTo>
                  <a:lnTo>
                    <a:pt x="7595" y="326"/>
                  </a:lnTo>
                  <a:lnTo>
                    <a:pt x="7620" y="0"/>
                  </a:ln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1" name="Google Shape;1302;p51">
              <a:extLst>
                <a:ext uri="{FF2B5EF4-FFF2-40B4-BE49-F238E27FC236}">
                  <a16:creationId xmlns:a16="http://schemas.microsoft.com/office/drawing/2014/main" id="{68A0B213-90C1-19A6-F602-80F240E47A72}"/>
                </a:ext>
              </a:extLst>
            </p:cNvPr>
            <p:cNvSpPr/>
            <p:nvPr/>
          </p:nvSpPr>
          <p:spPr>
            <a:xfrm>
              <a:off x="6635218" y="3393957"/>
              <a:ext cx="159612" cy="316396"/>
            </a:xfrm>
            <a:custGeom>
              <a:avLst/>
              <a:gdLst/>
              <a:ahLst/>
              <a:cxnLst/>
              <a:rect l="l" t="t" r="r" b="b"/>
              <a:pathLst>
                <a:path w="2934" h="5816" extrusionOk="0">
                  <a:moveTo>
                    <a:pt x="2257" y="1"/>
                  </a:moveTo>
                  <a:cubicBezTo>
                    <a:pt x="1630" y="51"/>
                    <a:pt x="978" y="377"/>
                    <a:pt x="502" y="1254"/>
                  </a:cubicBezTo>
                  <a:cubicBezTo>
                    <a:pt x="377" y="1479"/>
                    <a:pt x="277" y="1730"/>
                    <a:pt x="176" y="2006"/>
                  </a:cubicBezTo>
                  <a:cubicBezTo>
                    <a:pt x="101" y="2256"/>
                    <a:pt x="26" y="2482"/>
                    <a:pt x="1" y="2682"/>
                  </a:cubicBezTo>
                  <a:cubicBezTo>
                    <a:pt x="302" y="4111"/>
                    <a:pt x="1304" y="5289"/>
                    <a:pt x="2658" y="5815"/>
                  </a:cubicBezTo>
                  <a:cubicBezTo>
                    <a:pt x="2758" y="5815"/>
                    <a:pt x="2858" y="5815"/>
                    <a:pt x="2933" y="5790"/>
                  </a:cubicBezTo>
                  <a:cubicBezTo>
                    <a:pt x="2532" y="4813"/>
                    <a:pt x="2307" y="3785"/>
                    <a:pt x="2282" y="2732"/>
                  </a:cubicBezTo>
                  <a:cubicBezTo>
                    <a:pt x="2081" y="2783"/>
                    <a:pt x="1931" y="2833"/>
                    <a:pt x="1931" y="2833"/>
                  </a:cubicBezTo>
                  <a:lnTo>
                    <a:pt x="1881" y="2833"/>
                  </a:lnTo>
                  <a:cubicBezTo>
                    <a:pt x="1856" y="2808"/>
                    <a:pt x="1856" y="2808"/>
                    <a:pt x="1830" y="2783"/>
                  </a:cubicBezTo>
                  <a:cubicBezTo>
                    <a:pt x="1830" y="2732"/>
                    <a:pt x="1856" y="2707"/>
                    <a:pt x="1881" y="2682"/>
                  </a:cubicBezTo>
                  <a:cubicBezTo>
                    <a:pt x="1881" y="2682"/>
                    <a:pt x="2056" y="2632"/>
                    <a:pt x="2282" y="2582"/>
                  </a:cubicBezTo>
                  <a:cubicBezTo>
                    <a:pt x="2282" y="2131"/>
                    <a:pt x="2257" y="1705"/>
                    <a:pt x="2257" y="1279"/>
                  </a:cubicBezTo>
                  <a:cubicBezTo>
                    <a:pt x="1580" y="1279"/>
                    <a:pt x="1003" y="1780"/>
                    <a:pt x="1003" y="1780"/>
                  </a:cubicBezTo>
                  <a:cubicBezTo>
                    <a:pt x="991" y="1793"/>
                    <a:pt x="972" y="1799"/>
                    <a:pt x="953" y="1799"/>
                  </a:cubicBezTo>
                  <a:cubicBezTo>
                    <a:pt x="935" y="1799"/>
                    <a:pt x="916" y="1793"/>
                    <a:pt x="903" y="1780"/>
                  </a:cubicBezTo>
                  <a:cubicBezTo>
                    <a:pt x="878" y="1755"/>
                    <a:pt x="878" y="1705"/>
                    <a:pt x="903" y="1680"/>
                  </a:cubicBezTo>
                  <a:cubicBezTo>
                    <a:pt x="928" y="1655"/>
                    <a:pt x="1505" y="1128"/>
                    <a:pt x="2257" y="1128"/>
                  </a:cubicBezTo>
                  <a:cubicBezTo>
                    <a:pt x="2257" y="753"/>
                    <a:pt x="2257" y="377"/>
                    <a:pt x="2257" y="1"/>
                  </a:cubicBez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2" name="Google Shape;1303;p51">
              <a:extLst>
                <a:ext uri="{FF2B5EF4-FFF2-40B4-BE49-F238E27FC236}">
                  <a16:creationId xmlns:a16="http://schemas.microsoft.com/office/drawing/2014/main" id="{01F2FF4D-BCBC-0B08-7685-5ACC2DDD8A59}"/>
                </a:ext>
              </a:extLst>
            </p:cNvPr>
            <p:cNvSpPr/>
            <p:nvPr/>
          </p:nvSpPr>
          <p:spPr>
            <a:xfrm>
              <a:off x="6632498" y="3576687"/>
              <a:ext cx="113208" cy="132303"/>
            </a:xfrm>
            <a:custGeom>
              <a:avLst/>
              <a:gdLst/>
              <a:ahLst/>
              <a:cxnLst/>
              <a:rect l="l" t="t" r="r" b="b"/>
              <a:pathLst>
                <a:path w="2081" h="2432" extrusionOk="0">
                  <a:moveTo>
                    <a:pt x="1" y="0"/>
                  </a:moveTo>
                  <a:cubicBezTo>
                    <a:pt x="1" y="1328"/>
                    <a:pt x="853" y="2155"/>
                    <a:pt x="1880" y="2406"/>
                  </a:cubicBezTo>
                  <a:cubicBezTo>
                    <a:pt x="1931" y="2406"/>
                    <a:pt x="2006" y="2431"/>
                    <a:pt x="2081" y="2431"/>
                  </a:cubicBezTo>
                  <a:cubicBezTo>
                    <a:pt x="1129" y="1905"/>
                    <a:pt x="377" y="1053"/>
                    <a:pt x="1" y="0"/>
                  </a:cubicBezTo>
                  <a:close/>
                </a:path>
              </a:pathLst>
            </a:custGeom>
            <a:solidFill>
              <a:srgbClr val="F58863"/>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3" name="Google Shape;1304;p51">
              <a:extLst>
                <a:ext uri="{FF2B5EF4-FFF2-40B4-BE49-F238E27FC236}">
                  <a16:creationId xmlns:a16="http://schemas.microsoft.com/office/drawing/2014/main" id="{80A187C5-AD84-F8D8-9DBF-B2D5A2EB5F2D}"/>
                </a:ext>
              </a:extLst>
            </p:cNvPr>
            <p:cNvSpPr/>
            <p:nvPr/>
          </p:nvSpPr>
          <p:spPr>
            <a:xfrm>
              <a:off x="6682981" y="3455321"/>
              <a:ext cx="75019" cy="36503"/>
            </a:xfrm>
            <a:custGeom>
              <a:avLst/>
              <a:gdLst/>
              <a:ahLst/>
              <a:cxnLst/>
              <a:rect l="l" t="t" r="r" b="b"/>
              <a:pathLst>
                <a:path w="1379" h="671" extrusionOk="0">
                  <a:moveTo>
                    <a:pt x="1379" y="0"/>
                  </a:moveTo>
                  <a:cubicBezTo>
                    <a:pt x="627" y="0"/>
                    <a:pt x="50" y="527"/>
                    <a:pt x="25" y="552"/>
                  </a:cubicBezTo>
                  <a:cubicBezTo>
                    <a:pt x="0" y="577"/>
                    <a:pt x="0" y="627"/>
                    <a:pt x="25" y="652"/>
                  </a:cubicBezTo>
                  <a:cubicBezTo>
                    <a:pt x="38" y="665"/>
                    <a:pt x="57" y="671"/>
                    <a:pt x="75" y="671"/>
                  </a:cubicBezTo>
                  <a:cubicBezTo>
                    <a:pt x="94" y="671"/>
                    <a:pt x="113" y="665"/>
                    <a:pt x="125" y="652"/>
                  </a:cubicBezTo>
                  <a:cubicBezTo>
                    <a:pt x="125" y="652"/>
                    <a:pt x="702" y="151"/>
                    <a:pt x="1379" y="151"/>
                  </a:cubicBezTo>
                  <a:cubicBezTo>
                    <a:pt x="1379" y="101"/>
                    <a:pt x="1379" y="51"/>
                    <a:pt x="1379"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4" name="Google Shape;1305;p51">
              <a:extLst>
                <a:ext uri="{FF2B5EF4-FFF2-40B4-BE49-F238E27FC236}">
                  <a16:creationId xmlns:a16="http://schemas.microsoft.com/office/drawing/2014/main" id="{7FBCBC6E-A2AB-EE2C-9CA1-B28FA0180EE5}"/>
                </a:ext>
              </a:extLst>
            </p:cNvPr>
            <p:cNvSpPr/>
            <p:nvPr/>
          </p:nvSpPr>
          <p:spPr>
            <a:xfrm>
              <a:off x="6734769" y="3534418"/>
              <a:ext cx="24589" cy="13655"/>
            </a:xfrm>
            <a:custGeom>
              <a:avLst/>
              <a:gdLst/>
              <a:ahLst/>
              <a:cxnLst/>
              <a:rect l="l" t="t" r="r" b="b"/>
              <a:pathLst>
                <a:path w="452" h="251" extrusionOk="0">
                  <a:moveTo>
                    <a:pt x="452" y="0"/>
                  </a:moveTo>
                  <a:cubicBezTo>
                    <a:pt x="201" y="50"/>
                    <a:pt x="51" y="100"/>
                    <a:pt x="51" y="100"/>
                  </a:cubicBezTo>
                  <a:cubicBezTo>
                    <a:pt x="26" y="125"/>
                    <a:pt x="0" y="150"/>
                    <a:pt x="0" y="201"/>
                  </a:cubicBezTo>
                  <a:cubicBezTo>
                    <a:pt x="26" y="226"/>
                    <a:pt x="26" y="226"/>
                    <a:pt x="51" y="251"/>
                  </a:cubicBezTo>
                  <a:lnTo>
                    <a:pt x="101" y="251"/>
                  </a:lnTo>
                  <a:cubicBezTo>
                    <a:pt x="101" y="251"/>
                    <a:pt x="251" y="201"/>
                    <a:pt x="452" y="150"/>
                  </a:cubicBezTo>
                  <a:cubicBezTo>
                    <a:pt x="452" y="100"/>
                    <a:pt x="452" y="50"/>
                    <a:pt x="452" y="0"/>
                  </a:cubicBezTo>
                  <a:close/>
                </a:path>
              </a:pathLst>
            </a:custGeom>
            <a:solidFill>
              <a:srgbClr val="F58863"/>
            </a:solidFill>
            <a:ln w="9525" cap="flat" cmpd="sng">
              <a:solidFill>
                <a:srgbClr val="F58863"/>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5" name="Google Shape;1306;p51">
              <a:extLst>
                <a:ext uri="{FF2B5EF4-FFF2-40B4-BE49-F238E27FC236}">
                  <a16:creationId xmlns:a16="http://schemas.microsoft.com/office/drawing/2014/main" id="{D84EA380-EDD2-0889-98AA-E7F23CF073F1}"/>
                </a:ext>
              </a:extLst>
            </p:cNvPr>
            <p:cNvSpPr/>
            <p:nvPr/>
          </p:nvSpPr>
          <p:spPr>
            <a:xfrm>
              <a:off x="7265114" y="2969746"/>
              <a:ext cx="470459" cy="489717"/>
            </a:xfrm>
            <a:custGeom>
              <a:avLst/>
              <a:gdLst/>
              <a:ahLst/>
              <a:cxnLst/>
              <a:rect l="l" t="t" r="r" b="b"/>
              <a:pathLst>
                <a:path w="8648" h="9002" extrusionOk="0">
                  <a:moveTo>
                    <a:pt x="4759" y="0"/>
                  </a:moveTo>
                  <a:cubicBezTo>
                    <a:pt x="4469" y="0"/>
                    <a:pt x="4169" y="132"/>
                    <a:pt x="3861" y="430"/>
                  </a:cubicBezTo>
                  <a:cubicBezTo>
                    <a:pt x="2407" y="1809"/>
                    <a:pt x="1154" y="2811"/>
                    <a:pt x="1" y="3563"/>
                  </a:cubicBezTo>
                  <a:cubicBezTo>
                    <a:pt x="76" y="4440"/>
                    <a:pt x="327" y="7924"/>
                    <a:pt x="76" y="8701"/>
                  </a:cubicBezTo>
                  <a:cubicBezTo>
                    <a:pt x="302" y="8776"/>
                    <a:pt x="527" y="8876"/>
                    <a:pt x="728" y="9002"/>
                  </a:cubicBezTo>
                  <a:cubicBezTo>
                    <a:pt x="1129" y="7147"/>
                    <a:pt x="2607" y="5718"/>
                    <a:pt x="4462" y="5393"/>
                  </a:cubicBezTo>
                  <a:cubicBezTo>
                    <a:pt x="3886" y="4866"/>
                    <a:pt x="3685" y="4290"/>
                    <a:pt x="3886" y="3864"/>
                  </a:cubicBezTo>
                  <a:cubicBezTo>
                    <a:pt x="4023" y="3565"/>
                    <a:pt x="4246" y="3347"/>
                    <a:pt x="4654" y="3347"/>
                  </a:cubicBezTo>
                  <a:cubicBezTo>
                    <a:pt x="5068" y="3347"/>
                    <a:pt x="5671" y="3571"/>
                    <a:pt x="6567" y="4165"/>
                  </a:cubicBezTo>
                  <a:cubicBezTo>
                    <a:pt x="7770" y="4967"/>
                    <a:pt x="7795" y="5668"/>
                    <a:pt x="7670" y="6044"/>
                  </a:cubicBezTo>
                  <a:cubicBezTo>
                    <a:pt x="8046" y="6270"/>
                    <a:pt x="8372" y="6545"/>
                    <a:pt x="8648" y="6871"/>
                  </a:cubicBezTo>
                  <a:cubicBezTo>
                    <a:pt x="7792" y="4476"/>
                    <a:pt x="6444" y="0"/>
                    <a:pt x="4759"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6" name="Google Shape;1307;p51">
              <a:extLst>
                <a:ext uri="{FF2B5EF4-FFF2-40B4-BE49-F238E27FC236}">
                  <a16:creationId xmlns:a16="http://schemas.microsoft.com/office/drawing/2014/main" id="{DBD0F299-6A00-2B70-3C73-A3C1E8812557}"/>
                </a:ext>
              </a:extLst>
            </p:cNvPr>
            <p:cNvSpPr/>
            <p:nvPr/>
          </p:nvSpPr>
          <p:spPr>
            <a:xfrm>
              <a:off x="6996542" y="3167653"/>
              <a:ext cx="276846" cy="285006"/>
            </a:xfrm>
            <a:custGeom>
              <a:avLst/>
              <a:gdLst/>
              <a:ahLst/>
              <a:cxnLst/>
              <a:rect l="l" t="t" r="r" b="b"/>
              <a:pathLst>
                <a:path w="5089" h="5239" extrusionOk="0">
                  <a:moveTo>
                    <a:pt x="4788" y="0"/>
                  </a:moveTo>
                  <a:cubicBezTo>
                    <a:pt x="3259" y="978"/>
                    <a:pt x="1905" y="1479"/>
                    <a:pt x="552" y="1780"/>
                  </a:cubicBezTo>
                  <a:cubicBezTo>
                    <a:pt x="477" y="1830"/>
                    <a:pt x="402" y="1855"/>
                    <a:pt x="326" y="1880"/>
                  </a:cubicBezTo>
                  <a:cubicBezTo>
                    <a:pt x="226" y="1930"/>
                    <a:pt x="101" y="1980"/>
                    <a:pt x="1" y="2005"/>
                  </a:cubicBezTo>
                  <a:cubicBezTo>
                    <a:pt x="1128" y="2707"/>
                    <a:pt x="1955" y="3885"/>
                    <a:pt x="2156" y="5238"/>
                  </a:cubicBezTo>
                  <a:cubicBezTo>
                    <a:pt x="2256" y="5188"/>
                    <a:pt x="2432" y="5138"/>
                    <a:pt x="2632" y="5063"/>
                  </a:cubicBezTo>
                  <a:cubicBezTo>
                    <a:pt x="2762" y="4970"/>
                    <a:pt x="2906" y="4918"/>
                    <a:pt x="3054" y="4918"/>
                  </a:cubicBezTo>
                  <a:cubicBezTo>
                    <a:pt x="3105" y="4918"/>
                    <a:pt x="3157" y="4925"/>
                    <a:pt x="3209" y="4938"/>
                  </a:cubicBezTo>
                  <a:cubicBezTo>
                    <a:pt x="3406" y="4906"/>
                    <a:pt x="3620" y="4888"/>
                    <a:pt x="3847" y="4888"/>
                  </a:cubicBezTo>
                  <a:cubicBezTo>
                    <a:pt x="4167" y="4888"/>
                    <a:pt x="4510" y="4925"/>
                    <a:pt x="4863" y="5013"/>
                  </a:cubicBezTo>
                  <a:cubicBezTo>
                    <a:pt x="5088" y="4436"/>
                    <a:pt x="4913" y="1429"/>
                    <a:pt x="478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7" name="Google Shape;1308;p51">
              <a:extLst>
                <a:ext uri="{FF2B5EF4-FFF2-40B4-BE49-F238E27FC236}">
                  <a16:creationId xmlns:a16="http://schemas.microsoft.com/office/drawing/2014/main" id="{B05B602E-19AD-1ABF-EF8B-177FB40CF6B0}"/>
                </a:ext>
              </a:extLst>
            </p:cNvPr>
            <p:cNvSpPr/>
            <p:nvPr/>
          </p:nvSpPr>
          <p:spPr>
            <a:xfrm>
              <a:off x="6757944" y="3283525"/>
              <a:ext cx="347731" cy="443531"/>
            </a:xfrm>
            <a:custGeom>
              <a:avLst/>
              <a:gdLst/>
              <a:ahLst/>
              <a:cxnLst/>
              <a:rect l="l" t="t" r="r" b="b"/>
              <a:pathLst>
                <a:path w="6392" h="8153" extrusionOk="0">
                  <a:moveTo>
                    <a:pt x="4136" y="2356"/>
                  </a:moveTo>
                  <a:cubicBezTo>
                    <a:pt x="4562" y="2356"/>
                    <a:pt x="4913" y="2783"/>
                    <a:pt x="4913" y="3284"/>
                  </a:cubicBezTo>
                  <a:cubicBezTo>
                    <a:pt x="4913" y="3810"/>
                    <a:pt x="4587" y="4236"/>
                    <a:pt x="4161" y="4236"/>
                  </a:cubicBezTo>
                  <a:cubicBezTo>
                    <a:pt x="3735" y="4236"/>
                    <a:pt x="3384" y="3835"/>
                    <a:pt x="3384" y="3309"/>
                  </a:cubicBezTo>
                  <a:cubicBezTo>
                    <a:pt x="3384" y="2783"/>
                    <a:pt x="3710" y="2356"/>
                    <a:pt x="4136" y="2356"/>
                  </a:cubicBezTo>
                  <a:close/>
                  <a:moveTo>
                    <a:pt x="4086" y="1"/>
                  </a:moveTo>
                  <a:cubicBezTo>
                    <a:pt x="3670" y="134"/>
                    <a:pt x="3316" y="206"/>
                    <a:pt x="3023" y="206"/>
                  </a:cubicBezTo>
                  <a:cubicBezTo>
                    <a:pt x="2822" y="206"/>
                    <a:pt x="2650" y="172"/>
                    <a:pt x="2507" y="101"/>
                  </a:cubicBezTo>
                  <a:cubicBezTo>
                    <a:pt x="1730" y="201"/>
                    <a:pt x="903" y="301"/>
                    <a:pt x="26" y="452"/>
                  </a:cubicBezTo>
                  <a:cubicBezTo>
                    <a:pt x="26" y="953"/>
                    <a:pt x="26" y="1479"/>
                    <a:pt x="1" y="2031"/>
                  </a:cubicBezTo>
                  <a:cubicBezTo>
                    <a:pt x="1" y="2407"/>
                    <a:pt x="1" y="2783"/>
                    <a:pt x="1" y="3158"/>
                  </a:cubicBezTo>
                  <a:cubicBezTo>
                    <a:pt x="1" y="3209"/>
                    <a:pt x="1" y="3259"/>
                    <a:pt x="1" y="3309"/>
                  </a:cubicBezTo>
                  <a:cubicBezTo>
                    <a:pt x="1" y="3735"/>
                    <a:pt x="26" y="4161"/>
                    <a:pt x="26" y="4612"/>
                  </a:cubicBezTo>
                  <a:cubicBezTo>
                    <a:pt x="26" y="4662"/>
                    <a:pt x="26" y="4712"/>
                    <a:pt x="26" y="4762"/>
                  </a:cubicBezTo>
                  <a:cubicBezTo>
                    <a:pt x="51" y="5815"/>
                    <a:pt x="276" y="6843"/>
                    <a:pt x="677" y="7820"/>
                  </a:cubicBezTo>
                  <a:cubicBezTo>
                    <a:pt x="702" y="7870"/>
                    <a:pt x="727" y="7920"/>
                    <a:pt x="752" y="7971"/>
                  </a:cubicBezTo>
                  <a:cubicBezTo>
                    <a:pt x="1103" y="8071"/>
                    <a:pt x="1479" y="8146"/>
                    <a:pt x="1880" y="8146"/>
                  </a:cubicBezTo>
                  <a:cubicBezTo>
                    <a:pt x="1942" y="8150"/>
                    <a:pt x="2005" y="8152"/>
                    <a:pt x="2067" y="8152"/>
                  </a:cubicBezTo>
                  <a:cubicBezTo>
                    <a:pt x="2355" y="8152"/>
                    <a:pt x="2644" y="8108"/>
                    <a:pt x="2933" y="8046"/>
                  </a:cubicBezTo>
                  <a:cubicBezTo>
                    <a:pt x="1630" y="7720"/>
                    <a:pt x="702" y="6918"/>
                    <a:pt x="878" y="6191"/>
                  </a:cubicBezTo>
                  <a:cubicBezTo>
                    <a:pt x="1007" y="5675"/>
                    <a:pt x="1691" y="5362"/>
                    <a:pt x="2582" y="5362"/>
                  </a:cubicBezTo>
                  <a:cubicBezTo>
                    <a:pt x="2903" y="5362"/>
                    <a:pt x="3251" y="5403"/>
                    <a:pt x="3610" y="5489"/>
                  </a:cubicBezTo>
                  <a:cubicBezTo>
                    <a:pt x="4412" y="5665"/>
                    <a:pt x="5063" y="6041"/>
                    <a:pt x="5439" y="6467"/>
                  </a:cubicBezTo>
                  <a:cubicBezTo>
                    <a:pt x="5991" y="5765"/>
                    <a:pt x="6316" y="4888"/>
                    <a:pt x="6341" y="3935"/>
                  </a:cubicBezTo>
                  <a:cubicBezTo>
                    <a:pt x="6392" y="2256"/>
                    <a:pt x="5464" y="752"/>
                    <a:pt x="4086"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8" name="Google Shape;1309;p51">
              <a:extLst>
                <a:ext uri="{FF2B5EF4-FFF2-40B4-BE49-F238E27FC236}">
                  <a16:creationId xmlns:a16="http://schemas.microsoft.com/office/drawing/2014/main" id="{CAA88811-A3FB-2AC6-CF9A-A519F9C119C8}"/>
                </a:ext>
              </a:extLst>
            </p:cNvPr>
            <p:cNvSpPr/>
            <p:nvPr/>
          </p:nvSpPr>
          <p:spPr>
            <a:xfrm>
              <a:off x="7195591" y="3446671"/>
              <a:ext cx="57339" cy="11696"/>
            </a:xfrm>
            <a:custGeom>
              <a:avLst/>
              <a:gdLst/>
              <a:ahLst/>
              <a:cxnLst/>
              <a:rect l="l" t="t" r="r" b="b"/>
              <a:pathLst>
                <a:path w="1054" h="215" extrusionOk="0">
                  <a:moveTo>
                    <a:pt x="236" y="0"/>
                  </a:moveTo>
                  <a:cubicBezTo>
                    <a:pt x="156" y="0"/>
                    <a:pt x="78" y="3"/>
                    <a:pt x="1" y="9"/>
                  </a:cubicBezTo>
                  <a:cubicBezTo>
                    <a:pt x="283" y="143"/>
                    <a:pt x="521" y="215"/>
                    <a:pt x="715" y="215"/>
                  </a:cubicBezTo>
                  <a:cubicBezTo>
                    <a:pt x="849" y="215"/>
                    <a:pt x="961" y="181"/>
                    <a:pt x="1053" y="109"/>
                  </a:cubicBezTo>
                  <a:cubicBezTo>
                    <a:pt x="766" y="33"/>
                    <a:pt x="494" y="0"/>
                    <a:pt x="236"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09" name="Google Shape;1310;p51">
              <a:extLst>
                <a:ext uri="{FF2B5EF4-FFF2-40B4-BE49-F238E27FC236}">
                  <a16:creationId xmlns:a16="http://schemas.microsoft.com/office/drawing/2014/main" id="{5D26DF4B-E9FE-EE61-AA57-8F065C9FF6CF}"/>
                </a:ext>
              </a:extLst>
            </p:cNvPr>
            <p:cNvSpPr/>
            <p:nvPr/>
          </p:nvSpPr>
          <p:spPr>
            <a:xfrm>
              <a:off x="7311517" y="3275365"/>
              <a:ext cx="449950" cy="471928"/>
            </a:xfrm>
            <a:custGeom>
              <a:avLst/>
              <a:gdLst/>
              <a:ahLst/>
              <a:cxnLst/>
              <a:rect l="l" t="t" r="r" b="b"/>
              <a:pathLst>
                <a:path w="8271" h="8675" extrusionOk="0">
                  <a:moveTo>
                    <a:pt x="3308" y="2682"/>
                  </a:moveTo>
                  <a:cubicBezTo>
                    <a:pt x="3734" y="2682"/>
                    <a:pt x="4085" y="3083"/>
                    <a:pt x="4085" y="3609"/>
                  </a:cubicBezTo>
                  <a:cubicBezTo>
                    <a:pt x="4085" y="4136"/>
                    <a:pt x="3759" y="4537"/>
                    <a:pt x="3333" y="4562"/>
                  </a:cubicBezTo>
                  <a:cubicBezTo>
                    <a:pt x="2907" y="4562"/>
                    <a:pt x="2556" y="4136"/>
                    <a:pt x="2556" y="3634"/>
                  </a:cubicBezTo>
                  <a:cubicBezTo>
                    <a:pt x="2556" y="3108"/>
                    <a:pt x="2882" y="2682"/>
                    <a:pt x="3308" y="2682"/>
                  </a:cubicBezTo>
                  <a:close/>
                  <a:moveTo>
                    <a:pt x="3835" y="0"/>
                  </a:moveTo>
                  <a:cubicBezTo>
                    <a:pt x="1754" y="251"/>
                    <a:pt x="100" y="2030"/>
                    <a:pt x="25" y="4186"/>
                  </a:cubicBezTo>
                  <a:cubicBezTo>
                    <a:pt x="0" y="5740"/>
                    <a:pt x="752" y="7093"/>
                    <a:pt x="1930" y="7920"/>
                  </a:cubicBezTo>
                  <a:cubicBezTo>
                    <a:pt x="1855" y="7820"/>
                    <a:pt x="1805" y="7694"/>
                    <a:pt x="1780" y="7569"/>
                  </a:cubicBezTo>
                  <a:cubicBezTo>
                    <a:pt x="1629" y="6867"/>
                    <a:pt x="2582" y="6040"/>
                    <a:pt x="3935" y="5765"/>
                  </a:cubicBezTo>
                  <a:cubicBezTo>
                    <a:pt x="4247" y="5701"/>
                    <a:pt x="4553" y="5671"/>
                    <a:pt x="4840" y="5671"/>
                  </a:cubicBezTo>
                  <a:cubicBezTo>
                    <a:pt x="5797" y="5671"/>
                    <a:pt x="6551" y="6007"/>
                    <a:pt x="6667" y="6567"/>
                  </a:cubicBezTo>
                  <a:cubicBezTo>
                    <a:pt x="6817" y="7293"/>
                    <a:pt x="5840" y="8095"/>
                    <a:pt x="4486" y="8371"/>
                  </a:cubicBezTo>
                  <a:cubicBezTo>
                    <a:pt x="4161" y="8442"/>
                    <a:pt x="3845" y="8473"/>
                    <a:pt x="3549" y="8473"/>
                  </a:cubicBezTo>
                  <a:cubicBezTo>
                    <a:pt x="3320" y="8473"/>
                    <a:pt x="3104" y="8454"/>
                    <a:pt x="2907" y="8421"/>
                  </a:cubicBezTo>
                  <a:lnTo>
                    <a:pt x="2907" y="8421"/>
                  </a:lnTo>
                  <a:cubicBezTo>
                    <a:pt x="3333" y="8572"/>
                    <a:pt x="3785" y="8647"/>
                    <a:pt x="4261" y="8672"/>
                  </a:cubicBezTo>
                  <a:cubicBezTo>
                    <a:pt x="4309" y="8674"/>
                    <a:pt x="4357" y="8674"/>
                    <a:pt x="4405" y="8674"/>
                  </a:cubicBezTo>
                  <a:cubicBezTo>
                    <a:pt x="5825" y="8674"/>
                    <a:pt x="7095" y="7959"/>
                    <a:pt x="7895" y="6892"/>
                  </a:cubicBezTo>
                  <a:cubicBezTo>
                    <a:pt x="7644" y="6667"/>
                    <a:pt x="7419" y="6416"/>
                    <a:pt x="7268" y="6090"/>
                  </a:cubicBezTo>
                  <a:lnTo>
                    <a:pt x="8271" y="2431"/>
                  </a:lnTo>
                  <a:cubicBezTo>
                    <a:pt x="8221" y="2331"/>
                    <a:pt x="8171" y="2231"/>
                    <a:pt x="8120" y="2080"/>
                  </a:cubicBezTo>
                  <a:cubicBezTo>
                    <a:pt x="7770" y="1504"/>
                    <a:pt x="7293" y="1003"/>
                    <a:pt x="6717" y="652"/>
                  </a:cubicBezTo>
                  <a:cubicBezTo>
                    <a:pt x="6692" y="677"/>
                    <a:pt x="6667" y="702"/>
                    <a:pt x="6667" y="702"/>
                  </a:cubicBezTo>
                  <a:cubicBezTo>
                    <a:pt x="6497" y="909"/>
                    <a:pt x="6279" y="1006"/>
                    <a:pt x="6007" y="1006"/>
                  </a:cubicBezTo>
                  <a:cubicBezTo>
                    <a:pt x="5554" y="1006"/>
                    <a:pt x="4953" y="736"/>
                    <a:pt x="4186" y="251"/>
                  </a:cubicBezTo>
                  <a:cubicBezTo>
                    <a:pt x="4060" y="176"/>
                    <a:pt x="3960" y="75"/>
                    <a:pt x="3835"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0" name="Google Shape;1311;p51">
              <a:extLst>
                <a:ext uri="{FF2B5EF4-FFF2-40B4-BE49-F238E27FC236}">
                  <a16:creationId xmlns:a16="http://schemas.microsoft.com/office/drawing/2014/main" id="{D7B7BEEC-F529-B2F3-1E82-A1B0D48D616A}"/>
                </a:ext>
              </a:extLst>
            </p:cNvPr>
            <p:cNvSpPr/>
            <p:nvPr/>
          </p:nvSpPr>
          <p:spPr>
            <a:xfrm>
              <a:off x="6807012" y="3448521"/>
              <a:ext cx="1006308" cy="564355"/>
            </a:xfrm>
            <a:custGeom>
              <a:avLst/>
              <a:gdLst/>
              <a:ahLst/>
              <a:cxnLst/>
              <a:rect l="l" t="t" r="r" b="b"/>
              <a:pathLst>
                <a:path w="18498" h="10374" extrusionOk="0">
                  <a:moveTo>
                    <a:pt x="9374" y="3459"/>
                  </a:moveTo>
                  <a:cubicBezTo>
                    <a:pt x="9374" y="3459"/>
                    <a:pt x="9374" y="3734"/>
                    <a:pt x="9274" y="4060"/>
                  </a:cubicBezTo>
                  <a:cubicBezTo>
                    <a:pt x="9149" y="4562"/>
                    <a:pt x="8873" y="5188"/>
                    <a:pt x="8221" y="5414"/>
                  </a:cubicBezTo>
                  <a:cubicBezTo>
                    <a:pt x="8114" y="5451"/>
                    <a:pt x="8011" y="5468"/>
                    <a:pt x="7911" y="5468"/>
                  </a:cubicBezTo>
                  <a:cubicBezTo>
                    <a:pt x="7545" y="5468"/>
                    <a:pt x="7235" y="5239"/>
                    <a:pt x="7018" y="4963"/>
                  </a:cubicBezTo>
                  <a:cubicBezTo>
                    <a:pt x="6718" y="4587"/>
                    <a:pt x="6542" y="4161"/>
                    <a:pt x="6542" y="4161"/>
                  </a:cubicBezTo>
                  <a:cubicBezTo>
                    <a:pt x="7520" y="3459"/>
                    <a:pt x="9374" y="3459"/>
                    <a:pt x="9374" y="3459"/>
                  </a:cubicBezTo>
                  <a:close/>
                  <a:moveTo>
                    <a:pt x="6868" y="0"/>
                  </a:moveTo>
                  <a:cubicBezTo>
                    <a:pt x="6567" y="25"/>
                    <a:pt x="6317" y="100"/>
                    <a:pt x="6091" y="176"/>
                  </a:cubicBezTo>
                  <a:cubicBezTo>
                    <a:pt x="5916" y="476"/>
                    <a:pt x="5891" y="1028"/>
                    <a:pt x="6066" y="1379"/>
                  </a:cubicBezTo>
                  <a:cubicBezTo>
                    <a:pt x="6342" y="1930"/>
                    <a:pt x="6968" y="2206"/>
                    <a:pt x="6968" y="2206"/>
                  </a:cubicBezTo>
                  <a:cubicBezTo>
                    <a:pt x="6993" y="2231"/>
                    <a:pt x="7018" y="2281"/>
                    <a:pt x="6993" y="2306"/>
                  </a:cubicBezTo>
                  <a:cubicBezTo>
                    <a:pt x="6993" y="2331"/>
                    <a:pt x="6968" y="2356"/>
                    <a:pt x="6943" y="2356"/>
                  </a:cubicBezTo>
                  <a:lnTo>
                    <a:pt x="6893" y="2356"/>
                  </a:lnTo>
                  <a:cubicBezTo>
                    <a:pt x="6868" y="2331"/>
                    <a:pt x="6241" y="2055"/>
                    <a:pt x="5941" y="1454"/>
                  </a:cubicBezTo>
                  <a:cubicBezTo>
                    <a:pt x="5740" y="1103"/>
                    <a:pt x="5740" y="602"/>
                    <a:pt x="5891" y="226"/>
                  </a:cubicBezTo>
                  <a:lnTo>
                    <a:pt x="5891" y="226"/>
                  </a:lnTo>
                  <a:cubicBezTo>
                    <a:pt x="5790" y="276"/>
                    <a:pt x="5715" y="301"/>
                    <a:pt x="5665" y="326"/>
                  </a:cubicBezTo>
                  <a:cubicBezTo>
                    <a:pt x="5690" y="526"/>
                    <a:pt x="5690" y="702"/>
                    <a:pt x="5690" y="902"/>
                  </a:cubicBezTo>
                  <a:cubicBezTo>
                    <a:pt x="5665" y="1930"/>
                    <a:pt x="5289" y="2882"/>
                    <a:pt x="4688" y="3634"/>
                  </a:cubicBezTo>
                  <a:cubicBezTo>
                    <a:pt x="4838" y="3860"/>
                    <a:pt x="4888" y="4085"/>
                    <a:pt x="4838" y="4311"/>
                  </a:cubicBezTo>
                  <a:cubicBezTo>
                    <a:pt x="4712" y="4836"/>
                    <a:pt x="4006" y="5149"/>
                    <a:pt x="3103" y="5149"/>
                  </a:cubicBezTo>
                  <a:cubicBezTo>
                    <a:pt x="2928" y="5149"/>
                    <a:pt x="2745" y="5137"/>
                    <a:pt x="2557" y="5113"/>
                  </a:cubicBezTo>
                  <a:cubicBezTo>
                    <a:pt x="2107" y="5270"/>
                    <a:pt x="1637" y="5367"/>
                    <a:pt x="1128" y="5367"/>
                  </a:cubicBezTo>
                  <a:cubicBezTo>
                    <a:pt x="1070" y="5367"/>
                    <a:pt x="1012" y="5366"/>
                    <a:pt x="953" y="5364"/>
                  </a:cubicBezTo>
                  <a:cubicBezTo>
                    <a:pt x="627" y="5364"/>
                    <a:pt x="302" y="5313"/>
                    <a:pt x="1" y="5238"/>
                  </a:cubicBezTo>
                  <a:lnTo>
                    <a:pt x="1" y="5238"/>
                  </a:lnTo>
                  <a:cubicBezTo>
                    <a:pt x="277" y="5815"/>
                    <a:pt x="627" y="6366"/>
                    <a:pt x="1028" y="6892"/>
                  </a:cubicBezTo>
                  <a:cubicBezTo>
                    <a:pt x="2131" y="8271"/>
                    <a:pt x="3685" y="9399"/>
                    <a:pt x="5565" y="9950"/>
                  </a:cubicBezTo>
                  <a:cubicBezTo>
                    <a:pt x="6292" y="10176"/>
                    <a:pt x="7069" y="10301"/>
                    <a:pt x="7871" y="10351"/>
                  </a:cubicBezTo>
                  <a:cubicBezTo>
                    <a:pt x="8146" y="10366"/>
                    <a:pt x="8421" y="10374"/>
                    <a:pt x="8697" y="10374"/>
                  </a:cubicBezTo>
                  <a:cubicBezTo>
                    <a:pt x="10254" y="10374"/>
                    <a:pt x="11811" y="10128"/>
                    <a:pt x="13259" y="9574"/>
                  </a:cubicBezTo>
                  <a:cubicBezTo>
                    <a:pt x="14186" y="9198"/>
                    <a:pt x="15089" y="8672"/>
                    <a:pt x="15866" y="7995"/>
                  </a:cubicBezTo>
                  <a:cubicBezTo>
                    <a:pt x="16943" y="7093"/>
                    <a:pt x="17846" y="5915"/>
                    <a:pt x="18497" y="4411"/>
                  </a:cubicBezTo>
                  <a:cubicBezTo>
                    <a:pt x="18096" y="4311"/>
                    <a:pt x="17695" y="4135"/>
                    <a:pt x="17344" y="3860"/>
                  </a:cubicBezTo>
                  <a:cubicBezTo>
                    <a:pt x="16506" y="5018"/>
                    <a:pt x="15135" y="5740"/>
                    <a:pt x="13613" y="5740"/>
                  </a:cubicBezTo>
                  <a:cubicBezTo>
                    <a:pt x="13587" y="5740"/>
                    <a:pt x="13561" y="5740"/>
                    <a:pt x="13535" y="5740"/>
                  </a:cubicBezTo>
                  <a:cubicBezTo>
                    <a:pt x="11003" y="5664"/>
                    <a:pt x="8998" y="3534"/>
                    <a:pt x="9074" y="1003"/>
                  </a:cubicBezTo>
                  <a:cubicBezTo>
                    <a:pt x="9074" y="827"/>
                    <a:pt x="9099" y="627"/>
                    <a:pt x="9124" y="451"/>
                  </a:cubicBezTo>
                  <a:cubicBezTo>
                    <a:pt x="8873" y="301"/>
                    <a:pt x="8622" y="201"/>
                    <a:pt x="8372" y="125"/>
                  </a:cubicBezTo>
                  <a:cubicBezTo>
                    <a:pt x="8257" y="240"/>
                    <a:pt x="8090" y="329"/>
                    <a:pt x="7848" y="329"/>
                  </a:cubicBezTo>
                  <a:cubicBezTo>
                    <a:pt x="7615" y="329"/>
                    <a:pt x="7312" y="247"/>
                    <a:pt x="6918" y="25"/>
                  </a:cubicBezTo>
                  <a:cubicBezTo>
                    <a:pt x="6893" y="0"/>
                    <a:pt x="6868" y="0"/>
                    <a:pt x="686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1" name="Google Shape;1312;p51">
              <a:extLst>
                <a:ext uri="{FF2B5EF4-FFF2-40B4-BE49-F238E27FC236}">
                  <a16:creationId xmlns:a16="http://schemas.microsoft.com/office/drawing/2014/main" id="{A0F3EA6C-5DF3-F810-AC5C-E08BE96A93AF}"/>
                </a:ext>
              </a:extLst>
            </p:cNvPr>
            <p:cNvSpPr/>
            <p:nvPr/>
          </p:nvSpPr>
          <p:spPr>
            <a:xfrm>
              <a:off x="7465577" y="3151768"/>
              <a:ext cx="223642" cy="146828"/>
            </a:xfrm>
            <a:custGeom>
              <a:avLst/>
              <a:gdLst/>
              <a:ahLst/>
              <a:cxnLst/>
              <a:rect l="l" t="t" r="r" b="b"/>
              <a:pathLst>
                <a:path w="4111" h="2699" extrusionOk="0">
                  <a:moveTo>
                    <a:pt x="969" y="1"/>
                  </a:moveTo>
                  <a:cubicBezTo>
                    <a:pt x="561" y="1"/>
                    <a:pt x="338" y="219"/>
                    <a:pt x="201" y="518"/>
                  </a:cubicBezTo>
                  <a:cubicBezTo>
                    <a:pt x="0" y="944"/>
                    <a:pt x="201" y="1520"/>
                    <a:pt x="777" y="2072"/>
                  </a:cubicBezTo>
                  <a:cubicBezTo>
                    <a:pt x="1053" y="1996"/>
                    <a:pt x="1379" y="1996"/>
                    <a:pt x="1679" y="1996"/>
                  </a:cubicBezTo>
                  <a:cubicBezTo>
                    <a:pt x="2531" y="2022"/>
                    <a:pt x="3308" y="2272"/>
                    <a:pt x="3985" y="2698"/>
                  </a:cubicBezTo>
                  <a:cubicBezTo>
                    <a:pt x="4110" y="2322"/>
                    <a:pt x="4085" y="1621"/>
                    <a:pt x="2882" y="819"/>
                  </a:cubicBezTo>
                  <a:cubicBezTo>
                    <a:pt x="1986" y="225"/>
                    <a:pt x="1383" y="1"/>
                    <a:pt x="96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2" name="Google Shape;1313;p51">
              <a:extLst>
                <a:ext uri="{FF2B5EF4-FFF2-40B4-BE49-F238E27FC236}">
                  <a16:creationId xmlns:a16="http://schemas.microsoft.com/office/drawing/2014/main" id="{91A59772-84B4-9142-E40B-2700E7B08BEE}"/>
                </a:ext>
              </a:extLst>
            </p:cNvPr>
            <p:cNvSpPr/>
            <p:nvPr/>
          </p:nvSpPr>
          <p:spPr>
            <a:xfrm>
              <a:off x="7520086" y="3273407"/>
              <a:ext cx="156838" cy="56740"/>
            </a:xfrm>
            <a:custGeom>
              <a:avLst/>
              <a:gdLst/>
              <a:ahLst/>
              <a:cxnLst/>
              <a:rect l="l" t="t" r="r" b="b"/>
              <a:pathLst>
                <a:path w="2883" h="1043" extrusionOk="0">
                  <a:moveTo>
                    <a:pt x="479" y="1"/>
                  </a:moveTo>
                  <a:cubicBezTo>
                    <a:pt x="320" y="1"/>
                    <a:pt x="160" y="18"/>
                    <a:pt x="1" y="36"/>
                  </a:cubicBezTo>
                  <a:cubicBezTo>
                    <a:pt x="126" y="111"/>
                    <a:pt x="226" y="212"/>
                    <a:pt x="352" y="287"/>
                  </a:cubicBezTo>
                  <a:cubicBezTo>
                    <a:pt x="1119" y="772"/>
                    <a:pt x="1720" y="1042"/>
                    <a:pt x="2173" y="1042"/>
                  </a:cubicBezTo>
                  <a:cubicBezTo>
                    <a:pt x="2445" y="1042"/>
                    <a:pt x="2663" y="945"/>
                    <a:pt x="2833" y="738"/>
                  </a:cubicBezTo>
                  <a:cubicBezTo>
                    <a:pt x="2833" y="738"/>
                    <a:pt x="2858" y="713"/>
                    <a:pt x="2883" y="688"/>
                  </a:cubicBezTo>
                  <a:cubicBezTo>
                    <a:pt x="2231" y="287"/>
                    <a:pt x="1479" y="36"/>
                    <a:pt x="677" y="11"/>
                  </a:cubicBezTo>
                  <a:cubicBezTo>
                    <a:pt x="611" y="4"/>
                    <a:pt x="545" y="1"/>
                    <a:pt x="47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3" name="Google Shape;1314;p51">
              <a:extLst>
                <a:ext uri="{FF2B5EF4-FFF2-40B4-BE49-F238E27FC236}">
                  <a16:creationId xmlns:a16="http://schemas.microsoft.com/office/drawing/2014/main" id="{816C17C5-CC97-084F-6E45-6047D120E18C}"/>
                </a:ext>
              </a:extLst>
            </p:cNvPr>
            <p:cNvSpPr/>
            <p:nvPr/>
          </p:nvSpPr>
          <p:spPr>
            <a:xfrm>
              <a:off x="6894270" y="3276725"/>
              <a:ext cx="85953" cy="18061"/>
            </a:xfrm>
            <a:custGeom>
              <a:avLst/>
              <a:gdLst/>
              <a:ahLst/>
              <a:cxnLst/>
              <a:rect l="l" t="t" r="r" b="b"/>
              <a:pathLst>
                <a:path w="1580" h="332" extrusionOk="0">
                  <a:moveTo>
                    <a:pt x="1354" y="0"/>
                  </a:moveTo>
                  <a:cubicBezTo>
                    <a:pt x="928" y="75"/>
                    <a:pt x="477" y="151"/>
                    <a:pt x="1" y="226"/>
                  </a:cubicBezTo>
                  <a:cubicBezTo>
                    <a:pt x="144" y="297"/>
                    <a:pt x="316" y="331"/>
                    <a:pt x="517" y="331"/>
                  </a:cubicBezTo>
                  <a:cubicBezTo>
                    <a:pt x="810" y="331"/>
                    <a:pt x="1164" y="259"/>
                    <a:pt x="1580" y="126"/>
                  </a:cubicBezTo>
                  <a:cubicBezTo>
                    <a:pt x="1505" y="75"/>
                    <a:pt x="1429" y="50"/>
                    <a:pt x="1354"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4" name="Google Shape;1315;p51">
              <a:extLst>
                <a:ext uri="{FF2B5EF4-FFF2-40B4-BE49-F238E27FC236}">
                  <a16:creationId xmlns:a16="http://schemas.microsoft.com/office/drawing/2014/main" id="{731552BF-89EB-9DCE-A556-2D839205A9F2}"/>
                </a:ext>
              </a:extLst>
            </p:cNvPr>
            <p:cNvSpPr/>
            <p:nvPr/>
          </p:nvSpPr>
          <p:spPr>
            <a:xfrm>
              <a:off x="6989742" y="3264431"/>
              <a:ext cx="36829" cy="12349"/>
            </a:xfrm>
            <a:custGeom>
              <a:avLst/>
              <a:gdLst/>
              <a:ahLst/>
              <a:cxnLst/>
              <a:rect l="l" t="t" r="r" b="b"/>
              <a:pathLst>
                <a:path w="677" h="227" extrusionOk="0">
                  <a:moveTo>
                    <a:pt x="677" y="1"/>
                  </a:moveTo>
                  <a:cubicBezTo>
                    <a:pt x="451" y="76"/>
                    <a:pt x="226" y="101"/>
                    <a:pt x="0" y="151"/>
                  </a:cubicBezTo>
                  <a:cubicBezTo>
                    <a:pt x="50" y="176"/>
                    <a:pt x="75" y="201"/>
                    <a:pt x="126" y="226"/>
                  </a:cubicBezTo>
                  <a:cubicBezTo>
                    <a:pt x="226" y="201"/>
                    <a:pt x="351" y="151"/>
                    <a:pt x="451" y="101"/>
                  </a:cubicBezTo>
                  <a:cubicBezTo>
                    <a:pt x="527" y="76"/>
                    <a:pt x="602" y="51"/>
                    <a:pt x="677" y="1"/>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5" name="Google Shape;1316;p51">
              <a:extLst>
                <a:ext uri="{FF2B5EF4-FFF2-40B4-BE49-F238E27FC236}">
                  <a16:creationId xmlns:a16="http://schemas.microsoft.com/office/drawing/2014/main" id="{5A26D981-736D-3461-C58C-FCF747780C07}"/>
                </a:ext>
              </a:extLst>
            </p:cNvPr>
            <p:cNvSpPr/>
            <p:nvPr/>
          </p:nvSpPr>
          <p:spPr>
            <a:xfrm>
              <a:off x="7450563" y="3421212"/>
              <a:ext cx="83233" cy="102328"/>
            </a:xfrm>
            <a:custGeom>
              <a:avLst/>
              <a:gdLst/>
              <a:ahLst/>
              <a:cxnLst/>
              <a:rect l="l" t="t" r="r" b="b"/>
              <a:pathLst>
                <a:path w="1530" h="1881" extrusionOk="0">
                  <a:moveTo>
                    <a:pt x="752" y="1"/>
                  </a:moveTo>
                  <a:cubicBezTo>
                    <a:pt x="326" y="1"/>
                    <a:pt x="0" y="427"/>
                    <a:pt x="0" y="953"/>
                  </a:cubicBezTo>
                  <a:cubicBezTo>
                    <a:pt x="0" y="1455"/>
                    <a:pt x="351" y="1881"/>
                    <a:pt x="777" y="1881"/>
                  </a:cubicBezTo>
                  <a:cubicBezTo>
                    <a:pt x="1203" y="1856"/>
                    <a:pt x="1529" y="1455"/>
                    <a:pt x="1529" y="928"/>
                  </a:cubicBezTo>
                  <a:cubicBezTo>
                    <a:pt x="1529" y="402"/>
                    <a:pt x="1178" y="1"/>
                    <a:pt x="75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6" name="Google Shape;1317;p51">
              <a:extLst>
                <a:ext uri="{FF2B5EF4-FFF2-40B4-BE49-F238E27FC236}">
                  <a16:creationId xmlns:a16="http://schemas.microsoft.com/office/drawing/2014/main" id="{FBD04E73-7065-E243-F1ED-8AA722D85AF7}"/>
                </a:ext>
              </a:extLst>
            </p:cNvPr>
            <p:cNvSpPr/>
            <p:nvPr/>
          </p:nvSpPr>
          <p:spPr>
            <a:xfrm>
              <a:off x="6942033" y="3411692"/>
              <a:ext cx="83179" cy="102328"/>
            </a:xfrm>
            <a:custGeom>
              <a:avLst/>
              <a:gdLst/>
              <a:ahLst/>
              <a:cxnLst/>
              <a:rect l="l" t="t" r="r" b="b"/>
              <a:pathLst>
                <a:path w="1529" h="1881" extrusionOk="0">
                  <a:moveTo>
                    <a:pt x="752" y="0"/>
                  </a:moveTo>
                  <a:cubicBezTo>
                    <a:pt x="326" y="0"/>
                    <a:pt x="0" y="427"/>
                    <a:pt x="0" y="953"/>
                  </a:cubicBezTo>
                  <a:cubicBezTo>
                    <a:pt x="0" y="1479"/>
                    <a:pt x="351" y="1880"/>
                    <a:pt x="777" y="1880"/>
                  </a:cubicBezTo>
                  <a:cubicBezTo>
                    <a:pt x="1203" y="1880"/>
                    <a:pt x="1529" y="1454"/>
                    <a:pt x="1529" y="928"/>
                  </a:cubicBezTo>
                  <a:cubicBezTo>
                    <a:pt x="1529" y="427"/>
                    <a:pt x="1178" y="0"/>
                    <a:pt x="75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7" name="Google Shape;1318;p51">
              <a:extLst>
                <a:ext uri="{FF2B5EF4-FFF2-40B4-BE49-F238E27FC236}">
                  <a16:creationId xmlns:a16="http://schemas.microsoft.com/office/drawing/2014/main" id="{E517FDE4-6EDA-33DA-69D4-62BC40334899}"/>
                </a:ext>
              </a:extLst>
            </p:cNvPr>
            <p:cNvSpPr/>
            <p:nvPr/>
          </p:nvSpPr>
          <p:spPr>
            <a:xfrm>
              <a:off x="7119268" y="3458041"/>
              <a:ext cx="69579" cy="118703"/>
            </a:xfrm>
            <a:custGeom>
              <a:avLst/>
              <a:gdLst/>
              <a:ahLst/>
              <a:cxnLst/>
              <a:rect l="l" t="t" r="r" b="b"/>
              <a:pathLst>
                <a:path w="1279" h="2182" extrusionOk="0">
                  <a:moveTo>
                    <a:pt x="351" y="1"/>
                  </a:moveTo>
                  <a:cubicBezTo>
                    <a:pt x="276" y="26"/>
                    <a:pt x="226" y="51"/>
                    <a:pt x="151" y="51"/>
                  </a:cubicBezTo>
                  <a:cubicBezTo>
                    <a:pt x="0" y="427"/>
                    <a:pt x="0" y="928"/>
                    <a:pt x="201" y="1279"/>
                  </a:cubicBezTo>
                  <a:cubicBezTo>
                    <a:pt x="501" y="1880"/>
                    <a:pt x="1128" y="2156"/>
                    <a:pt x="1153" y="2181"/>
                  </a:cubicBezTo>
                  <a:lnTo>
                    <a:pt x="1203" y="2181"/>
                  </a:lnTo>
                  <a:cubicBezTo>
                    <a:pt x="1228" y="2181"/>
                    <a:pt x="1253" y="2156"/>
                    <a:pt x="1253" y="2131"/>
                  </a:cubicBezTo>
                  <a:cubicBezTo>
                    <a:pt x="1278" y="2106"/>
                    <a:pt x="1253" y="2056"/>
                    <a:pt x="1228" y="2031"/>
                  </a:cubicBezTo>
                  <a:cubicBezTo>
                    <a:pt x="1228" y="2031"/>
                    <a:pt x="602" y="1755"/>
                    <a:pt x="326" y="1204"/>
                  </a:cubicBezTo>
                  <a:cubicBezTo>
                    <a:pt x="151" y="853"/>
                    <a:pt x="176" y="301"/>
                    <a:pt x="35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8" name="Google Shape;1319;p51">
              <a:extLst>
                <a:ext uri="{FF2B5EF4-FFF2-40B4-BE49-F238E27FC236}">
                  <a16:creationId xmlns:a16="http://schemas.microsoft.com/office/drawing/2014/main" id="{A845C977-A9CA-74CA-6B91-E5B40700B31E}"/>
                </a:ext>
              </a:extLst>
            </p:cNvPr>
            <p:cNvSpPr/>
            <p:nvPr/>
          </p:nvSpPr>
          <p:spPr>
            <a:xfrm>
              <a:off x="7139722" y="3435193"/>
              <a:ext cx="31389" cy="7888"/>
            </a:xfrm>
            <a:custGeom>
              <a:avLst/>
              <a:gdLst/>
              <a:ahLst/>
              <a:cxnLst/>
              <a:rect l="l" t="t" r="r" b="b"/>
              <a:pathLst>
                <a:path w="577" h="145" extrusionOk="0">
                  <a:moveTo>
                    <a:pt x="422" y="0"/>
                  </a:moveTo>
                  <a:cubicBezTo>
                    <a:pt x="274" y="0"/>
                    <a:pt x="130" y="52"/>
                    <a:pt x="0" y="145"/>
                  </a:cubicBezTo>
                  <a:cubicBezTo>
                    <a:pt x="176" y="95"/>
                    <a:pt x="376" y="45"/>
                    <a:pt x="577" y="20"/>
                  </a:cubicBezTo>
                  <a:cubicBezTo>
                    <a:pt x="525" y="7"/>
                    <a:pt x="473" y="0"/>
                    <a:pt x="422" y="0"/>
                  </a:cubicBezTo>
                  <a:close/>
                </a:path>
              </a:pathLst>
            </a:custGeom>
            <a:solidFill>
              <a:srgbClr val="DE7335"/>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19" name="Google Shape;1320;p51">
              <a:extLst>
                <a:ext uri="{FF2B5EF4-FFF2-40B4-BE49-F238E27FC236}">
                  <a16:creationId xmlns:a16="http://schemas.microsoft.com/office/drawing/2014/main" id="{D4D10EA2-D25A-EBB9-79D9-19B584350DA7}"/>
                </a:ext>
              </a:extLst>
            </p:cNvPr>
            <p:cNvSpPr/>
            <p:nvPr/>
          </p:nvSpPr>
          <p:spPr>
            <a:xfrm>
              <a:off x="7180631" y="3447161"/>
              <a:ext cx="81819" cy="19312"/>
            </a:xfrm>
            <a:custGeom>
              <a:avLst/>
              <a:gdLst/>
              <a:ahLst/>
              <a:cxnLst/>
              <a:rect l="l" t="t" r="r" b="b"/>
              <a:pathLst>
                <a:path w="1504" h="355" extrusionOk="0">
                  <a:moveTo>
                    <a:pt x="276" y="0"/>
                  </a:moveTo>
                  <a:cubicBezTo>
                    <a:pt x="175" y="0"/>
                    <a:pt x="100" y="0"/>
                    <a:pt x="0" y="25"/>
                  </a:cubicBezTo>
                  <a:cubicBezTo>
                    <a:pt x="0" y="25"/>
                    <a:pt x="25" y="25"/>
                    <a:pt x="50" y="50"/>
                  </a:cubicBezTo>
                  <a:cubicBezTo>
                    <a:pt x="444" y="272"/>
                    <a:pt x="747" y="354"/>
                    <a:pt x="980" y="354"/>
                  </a:cubicBezTo>
                  <a:cubicBezTo>
                    <a:pt x="1222" y="354"/>
                    <a:pt x="1389" y="265"/>
                    <a:pt x="1504" y="150"/>
                  </a:cubicBezTo>
                  <a:cubicBezTo>
                    <a:pt x="1429" y="125"/>
                    <a:pt x="1378" y="100"/>
                    <a:pt x="1328" y="100"/>
                  </a:cubicBezTo>
                  <a:cubicBezTo>
                    <a:pt x="1236" y="172"/>
                    <a:pt x="1124" y="206"/>
                    <a:pt x="990" y="206"/>
                  </a:cubicBezTo>
                  <a:cubicBezTo>
                    <a:pt x="796" y="206"/>
                    <a:pt x="558" y="134"/>
                    <a:pt x="27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0" name="Google Shape;1321;p51">
              <a:extLst>
                <a:ext uri="{FF2B5EF4-FFF2-40B4-BE49-F238E27FC236}">
                  <a16:creationId xmlns:a16="http://schemas.microsoft.com/office/drawing/2014/main" id="{51D079F1-51EC-E68D-0DAF-E8711C2AF8B9}"/>
                </a:ext>
              </a:extLst>
            </p:cNvPr>
            <p:cNvSpPr/>
            <p:nvPr/>
          </p:nvSpPr>
          <p:spPr>
            <a:xfrm>
              <a:off x="7256954" y="3163573"/>
              <a:ext cx="25949" cy="279512"/>
            </a:xfrm>
            <a:custGeom>
              <a:avLst/>
              <a:gdLst/>
              <a:ahLst/>
              <a:cxnLst/>
              <a:rect l="l" t="t" r="r" b="b"/>
              <a:pathLst>
                <a:path w="477" h="5138" extrusionOk="0">
                  <a:moveTo>
                    <a:pt x="151" y="0"/>
                  </a:moveTo>
                  <a:cubicBezTo>
                    <a:pt x="101" y="25"/>
                    <a:pt x="51" y="50"/>
                    <a:pt x="1" y="75"/>
                  </a:cubicBezTo>
                  <a:cubicBezTo>
                    <a:pt x="126" y="1504"/>
                    <a:pt x="301" y="4511"/>
                    <a:pt x="76" y="5088"/>
                  </a:cubicBezTo>
                  <a:cubicBezTo>
                    <a:pt x="126" y="5113"/>
                    <a:pt x="176" y="5113"/>
                    <a:pt x="226" y="5138"/>
                  </a:cubicBezTo>
                  <a:cubicBezTo>
                    <a:pt x="477" y="4361"/>
                    <a:pt x="226" y="877"/>
                    <a:pt x="1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1" name="Google Shape;1322;p51">
              <a:extLst>
                <a:ext uri="{FF2B5EF4-FFF2-40B4-BE49-F238E27FC236}">
                  <a16:creationId xmlns:a16="http://schemas.microsoft.com/office/drawing/2014/main" id="{EFF24FFC-E704-A70E-D1CA-405ED0C56F2C}"/>
                </a:ext>
              </a:extLst>
            </p:cNvPr>
            <p:cNvSpPr/>
            <p:nvPr/>
          </p:nvSpPr>
          <p:spPr>
            <a:xfrm>
              <a:off x="7400134" y="3583814"/>
              <a:ext cx="282286" cy="152486"/>
            </a:xfrm>
            <a:custGeom>
              <a:avLst/>
              <a:gdLst/>
              <a:ahLst/>
              <a:cxnLst/>
              <a:rect l="l" t="t" r="r" b="b"/>
              <a:pathLst>
                <a:path w="5189" h="2803" extrusionOk="0">
                  <a:moveTo>
                    <a:pt x="3211" y="1"/>
                  </a:moveTo>
                  <a:cubicBezTo>
                    <a:pt x="2924" y="1"/>
                    <a:pt x="2618" y="31"/>
                    <a:pt x="2306" y="95"/>
                  </a:cubicBezTo>
                  <a:cubicBezTo>
                    <a:pt x="953" y="370"/>
                    <a:pt x="0" y="1197"/>
                    <a:pt x="151" y="1899"/>
                  </a:cubicBezTo>
                  <a:cubicBezTo>
                    <a:pt x="176" y="2024"/>
                    <a:pt x="226" y="2150"/>
                    <a:pt x="301" y="2250"/>
                  </a:cubicBezTo>
                  <a:cubicBezTo>
                    <a:pt x="602" y="2451"/>
                    <a:pt x="927" y="2601"/>
                    <a:pt x="1278" y="2751"/>
                  </a:cubicBezTo>
                  <a:cubicBezTo>
                    <a:pt x="1475" y="2784"/>
                    <a:pt x="1691" y="2803"/>
                    <a:pt x="1920" y="2803"/>
                  </a:cubicBezTo>
                  <a:cubicBezTo>
                    <a:pt x="2216" y="2803"/>
                    <a:pt x="2532" y="2772"/>
                    <a:pt x="2857" y="2701"/>
                  </a:cubicBezTo>
                  <a:cubicBezTo>
                    <a:pt x="4211" y="2425"/>
                    <a:pt x="5188" y="1623"/>
                    <a:pt x="5038" y="897"/>
                  </a:cubicBezTo>
                  <a:cubicBezTo>
                    <a:pt x="4922" y="337"/>
                    <a:pt x="4168" y="1"/>
                    <a:pt x="3211"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2" name="Google Shape;1323;p51">
              <a:extLst>
                <a:ext uri="{FF2B5EF4-FFF2-40B4-BE49-F238E27FC236}">
                  <a16:creationId xmlns:a16="http://schemas.microsoft.com/office/drawing/2014/main" id="{7E1CBA22-2FBA-E279-6DEC-759114F5BBD4}"/>
                </a:ext>
              </a:extLst>
            </p:cNvPr>
            <p:cNvSpPr/>
            <p:nvPr/>
          </p:nvSpPr>
          <p:spPr>
            <a:xfrm>
              <a:off x="6796133" y="3575218"/>
              <a:ext cx="257751" cy="146012"/>
            </a:xfrm>
            <a:custGeom>
              <a:avLst/>
              <a:gdLst/>
              <a:ahLst/>
              <a:cxnLst/>
              <a:rect l="l" t="t" r="r" b="b"/>
              <a:pathLst>
                <a:path w="4738" h="2684" extrusionOk="0">
                  <a:moveTo>
                    <a:pt x="1880" y="0"/>
                  </a:moveTo>
                  <a:cubicBezTo>
                    <a:pt x="989" y="0"/>
                    <a:pt x="305" y="313"/>
                    <a:pt x="176" y="829"/>
                  </a:cubicBezTo>
                  <a:cubicBezTo>
                    <a:pt x="0" y="1556"/>
                    <a:pt x="928" y="2358"/>
                    <a:pt x="2231" y="2684"/>
                  </a:cubicBezTo>
                  <a:cubicBezTo>
                    <a:pt x="3233" y="2458"/>
                    <a:pt x="4111" y="1907"/>
                    <a:pt x="4737" y="1105"/>
                  </a:cubicBezTo>
                  <a:cubicBezTo>
                    <a:pt x="4361" y="679"/>
                    <a:pt x="3710" y="303"/>
                    <a:pt x="2908" y="127"/>
                  </a:cubicBezTo>
                  <a:cubicBezTo>
                    <a:pt x="2549" y="41"/>
                    <a:pt x="2201" y="0"/>
                    <a:pt x="1880"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3" name="Google Shape;1324;p51">
              <a:extLst>
                <a:ext uri="{FF2B5EF4-FFF2-40B4-BE49-F238E27FC236}">
                  <a16:creationId xmlns:a16="http://schemas.microsoft.com/office/drawing/2014/main" id="{806E7248-7E36-1822-388F-A38347E6F424}"/>
                </a:ext>
              </a:extLst>
            </p:cNvPr>
            <p:cNvSpPr/>
            <p:nvPr/>
          </p:nvSpPr>
          <p:spPr>
            <a:xfrm>
              <a:off x="6946113" y="3646210"/>
              <a:ext cx="126863" cy="82472"/>
            </a:xfrm>
            <a:custGeom>
              <a:avLst/>
              <a:gdLst/>
              <a:ahLst/>
              <a:cxnLst/>
              <a:rect l="l" t="t" r="r" b="b"/>
              <a:pathLst>
                <a:path w="2332" h="1516" extrusionOk="0">
                  <a:moveTo>
                    <a:pt x="2131" y="0"/>
                  </a:moveTo>
                  <a:cubicBezTo>
                    <a:pt x="1579" y="677"/>
                    <a:pt x="852" y="1203"/>
                    <a:pt x="0" y="1479"/>
                  </a:cubicBezTo>
                  <a:cubicBezTo>
                    <a:pt x="188" y="1503"/>
                    <a:pt x="371" y="1515"/>
                    <a:pt x="546" y="1515"/>
                  </a:cubicBezTo>
                  <a:cubicBezTo>
                    <a:pt x="1449" y="1515"/>
                    <a:pt x="2155" y="1202"/>
                    <a:pt x="2281" y="677"/>
                  </a:cubicBezTo>
                  <a:cubicBezTo>
                    <a:pt x="2331" y="451"/>
                    <a:pt x="2281" y="226"/>
                    <a:pt x="213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4" name="Google Shape;1325;p51">
              <a:extLst>
                <a:ext uri="{FF2B5EF4-FFF2-40B4-BE49-F238E27FC236}">
                  <a16:creationId xmlns:a16="http://schemas.microsoft.com/office/drawing/2014/main" id="{F02FB8C9-E1C1-0D6C-6397-76991B2DAE71}"/>
                </a:ext>
              </a:extLst>
            </p:cNvPr>
            <p:cNvSpPr/>
            <p:nvPr/>
          </p:nvSpPr>
          <p:spPr>
            <a:xfrm>
              <a:off x="6598443" y="2571810"/>
              <a:ext cx="1465723" cy="872645"/>
            </a:xfrm>
            <a:custGeom>
              <a:avLst/>
              <a:gdLst/>
              <a:ahLst/>
              <a:cxnLst/>
              <a:rect l="l" t="t" r="r" b="b"/>
              <a:pathLst>
                <a:path w="26943" h="16041" extrusionOk="0">
                  <a:moveTo>
                    <a:pt x="19850" y="1"/>
                  </a:moveTo>
                  <a:cubicBezTo>
                    <a:pt x="19499" y="1"/>
                    <a:pt x="19023" y="1179"/>
                    <a:pt x="19148" y="2206"/>
                  </a:cubicBezTo>
                  <a:cubicBezTo>
                    <a:pt x="17741" y="1533"/>
                    <a:pt x="14409" y="130"/>
                    <a:pt x="10557" y="130"/>
                  </a:cubicBezTo>
                  <a:cubicBezTo>
                    <a:pt x="9675" y="130"/>
                    <a:pt x="8765" y="204"/>
                    <a:pt x="7845" y="377"/>
                  </a:cubicBezTo>
                  <a:cubicBezTo>
                    <a:pt x="1629" y="1580"/>
                    <a:pt x="0" y="8422"/>
                    <a:pt x="652" y="11755"/>
                  </a:cubicBezTo>
                  <a:cubicBezTo>
                    <a:pt x="677" y="11931"/>
                    <a:pt x="727" y="12106"/>
                    <a:pt x="752" y="12256"/>
                  </a:cubicBezTo>
                  <a:cubicBezTo>
                    <a:pt x="1017" y="13703"/>
                    <a:pt x="1000" y="14089"/>
                    <a:pt x="1173" y="14089"/>
                  </a:cubicBezTo>
                  <a:cubicBezTo>
                    <a:pt x="1213" y="14089"/>
                    <a:pt x="1263" y="14069"/>
                    <a:pt x="1329" y="14036"/>
                  </a:cubicBezTo>
                  <a:cubicBezTo>
                    <a:pt x="2190" y="12953"/>
                    <a:pt x="3511" y="12281"/>
                    <a:pt x="4982" y="12281"/>
                  </a:cubicBezTo>
                  <a:cubicBezTo>
                    <a:pt x="5009" y="12281"/>
                    <a:pt x="5036" y="12281"/>
                    <a:pt x="5063" y="12282"/>
                  </a:cubicBezTo>
                  <a:cubicBezTo>
                    <a:pt x="5840" y="12307"/>
                    <a:pt x="6567" y="12532"/>
                    <a:pt x="7193" y="12883"/>
                  </a:cubicBezTo>
                  <a:cubicBezTo>
                    <a:pt x="7419" y="12833"/>
                    <a:pt x="7644" y="12808"/>
                    <a:pt x="7870" y="12733"/>
                  </a:cubicBezTo>
                  <a:cubicBezTo>
                    <a:pt x="9223" y="12432"/>
                    <a:pt x="10577" y="11931"/>
                    <a:pt x="12106" y="10953"/>
                  </a:cubicBezTo>
                  <a:cubicBezTo>
                    <a:pt x="12156" y="10928"/>
                    <a:pt x="12206" y="10903"/>
                    <a:pt x="12256" y="10878"/>
                  </a:cubicBezTo>
                  <a:cubicBezTo>
                    <a:pt x="13409" y="10126"/>
                    <a:pt x="14662" y="9124"/>
                    <a:pt x="16116" y="7745"/>
                  </a:cubicBezTo>
                  <a:cubicBezTo>
                    <a:pt x="16424" y="7447"/>
                    <a:pt x="16724" y="7315"/>
                    <a:pt x="17014" y="7315"/>
                  </a:cubicBezTo>
                  <a:cubicBezTo>
                    <a:pt x="18699" y="7315"/>
                    <a:pt x="20047" y="11791"/>
                    <a:pt x="20903" y="14186"/>
                  </a:cubicBezTo>
                  <a:cubicBezTo>
                    <a:pt x="21128" y="14437"/>
                    <a:pt x="21329" y="14688"/>
                    <a:pt x="21479" y="14988"/>
                  </a:cubicBezTo>
                  <a:cubicBezTo>
                    <a:pt x="21479" y="14988"/>
                    <a:pt x="22133" y="14744"/>
                    <a:pt x="22907" y="14744"/>
                  </a:cubicBezTo>
                  <a:cubicBezTo>
                    <a:pt x="23700" y="14744"/>
                    <a:pt x="24619" y="15001"/>
                    <a:pt x="25088" y="16041"/>
                  </a:cubicBezTo>
                  <a:cubicBezTo>
                    <a:pt x="25715" y="15114"/>
                    <a:pt x="26943" y="12783"/>
                    <a:pt x="26617" y="8823"/>
                  </a:cubicBezTo>
                  <a:cubicBezTo>
                    <a:pt x="26241" y="4437"/>
                    <a:pt x="22557" y="3384"/>
                    <a:pt x="20978" y="2858"/>
                  </a:cubicBezTo>
                  <a:cubicBezTo>
                    <a:pt x="21504" y="2357"/>
                    <a:pt x="22005" y="1730"/>
                    <a:pt x="21604" y="1429"/>
                  </a:cubicBezTo>
                  <a:cubicBezTo>
                    <a:pt x="21508" y="1360"/>
                    <a:pt x="21413" y="1330"/>
                    <a:pt x="21319" y="1330"/>
                  </a:cubicBezTo>
                  <a:cubicBezTo>
                    <a:pt x="20803" y="1330"/>
                    <a:pt x="20345" y="2250"/>
                    <a:pt x="20176" y="2632"/>
                  </a:cubicBezTo>
                  <a:lnTo>
                    <a:pt x="20126" y="2632"/>
                  </a:lnTo>
                  <a:cubicBezTo>
                    <a:pt x="20176" y="2006"/>
                    <a:pt x="20301" y="26"/>
                    <a:pt x="19850"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5" name="Google Shape;1326;p51">
              <a:extLst>
                <a:ext uri="{FF2B5EF4-FFF2-40B4-BE49-F238E27FC236}">
                  <a16:creationId xmlns:a16="http://schemas.microsoft.com/office/drawing/2014/main" id="{1D306B72-A92D-63B3-1EFC-237C1EF78D00}"/>
                </a:ext>
              </a:extLst>
            </p:cNvPr>
            <p:cNvSpPr/>
            <p:nvPr/>
          </p:nvSpPr>
          <p:spPr>
            <a:xfrm>
              <a:off x="6702021" y="3253497"/>
              <a:ext cx="265966" cy="68273"/>
            </a:xfrm>
            <a:custGeom>
              <a:avLst/>
              <a:gdLst/>
              <a:ahLst/>
              <a:cxnLst/>
              <a:rect l="l" t="t" r="r" b="b"/>
              <a:pathLst>
                <a:path w="4889" h="1255" extrusionOk="0">
                  <a:moveTo>
                    <a:pt x="3067" y="0"/>
                  </a:moveTo>
                  <a:cubicBezTo>
                    <a:pt x="1874" y="0"/>
                    <a:pt x="783" y="472"/>
                    <a:pt x="1" y="1254"/>
                  </a:cubicBezTo>
                  <a:cubicBezTo>
                    <a:pt x="126" y="1179"/>
                    <a:pt x="302" y="1129"/>
                    <a:pt x="502" y="1104"/>
                  </a:cubicBezTo>
                  <a:cubicBezTo>
                    <a:pt x="703" y="1079"/>
                    <a:pt x="878" y="1029"/>
                    <a:pt x="1054" y="1004"/>
                  </a:cubicBezTo>
                  <a:cubicBezTo>
                    <a:pt x="1931" y="853"/>
                    <a:pt x="2758" y="753"/>
                    <a:pt x="3535" y="653"/>
                  </a:cubicBezTo>
                  <a:cubicBezTo>
                    <a:pt x="4011" y="578"/>
                    <a:pt x="4462" y="502"/>
                    <a:pt x="4888" y="427"/>
                  </a:cubicBezTo>
                  <a:cubicBezTo>
                    <a:pt x="4362" y="177"/>
                    <a:pt x="3785" y="26"/>
                    <a:pt x="3159" y="1"/>
                  </a:cubicBezTo>
                  <a:cubicBezTo>
                    <a:pt x="3128" y="1"/>
                    <a:pt x="3097" y="0"/>
                    <a:pt x="3067"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6" name="Google Shape;1327;p51">
              <a:extLst>
                <a:ext uri="{FF2B5EF4-FFF2-40B4-BE49-F238E27FC236}">
                  <a16:creationId xmlns:a16="http://schemas.microsoft.com/office/drawing/2014/main" id="{461DE108-B9F7-DF7D-B54A-1461C7952636}"/>
                </a:ext>
              </a:extLst>
            </p:cNvPr>
            <p:cNvSpPr/>
            <p:nvPr/>
          </p:nvSpPr>
          <p:spPr>
            <a:xfrm>
              <a:off x="7753244" y="3388517"/>
              <a:ext cx="9575" cy="19149"/>
            </a:xfrm>
            <a:custGeom>
              <a:avLst/>
              <a:gdLst/>
              <a:ahLst/>
              <a:cxnLst/>
              <a:rect l="l" t="t" r="r" b="b"/>
              <a:pathLst>
                <a:path w="176" h="352" extrusionOk="0">
                  <a:moveTo>
                    <a:pt x="0" y="0"/>
                  </a:moveTo>
                  <a:cubicBezTo>
                    <a:pt x="51" y="151"/>
                    <a:pt x="101" y="251"/>
                    <a:pt x="151" y="351"/>
                  </a:cubicBezTo>
                  <a:lnTo>
                    <a:pt x="176" y="301"/>
                  </a:lnTo>
                  <a:cubicBezTo>
                    <a:pt x="126" y="201"/>
                    <a:pt x="51" y="101"/>
                    <a:pt x="0" y="0"/>
                  </a:cubicBezTo>
                  <a:close/>
                </a:path>
              </a:pathLst>
            </a:custGeom>
            <a:solidFill>
              <a:srgbClr val="0101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7" name="Google Shape;1328;p51">
              <a:extLst>
                <a:ext uri="{FF2B5EF4-FFF2-40B4-BE49-F238E27FC236}">
                  <a16:creationId xmlns:a16="http://schemas.microsoft.com/office/drawing/2014/main" id="{27C5FAA9-E1D3-5E07-DF25-53BB6DC85E54}"/>
                </a:ext>
              </a:extLst>
            </p:cNvPr>
            <p:cNvSpPr/>
            <p:nvPr/>
          </p:nvSpPr>
          <p:spPr>
            <a:xfrm>
              <a:off x="7750524" y="3373829"/>
              <a:ext cx="236263" cy="318028"/>
            </a:xfrm>
            <a:custGeom>
              <a:avLst/>
              <a:gdLst/>
              <a:ahLst/>
              <a:cxnLst/>
              <a:rect l="l" t="t" r="r" b="b"/>
              <a:pathLst>
                <a:path w="4343" h="5846" extrusionOk="0">
                  <a:moveTo>
                    <a:pt x="1729" y="1"/>
                  </a:moveTo>
                  <a:cubicBezTo>
                    <a:pt x="955" y="1"/>
                    <a:pt x="301" y="245"/>
                    <a:pt x="301" y="245"/>
                  </a:cubicBezTo>
                  <a:cubicBezTo>
                    <a:pt x="552" y="671"/>
                    <a:pt x="727" y="1123"/>
                    <a:pt x="827" y="1624"/>
                  </a:cubicBezTo>
                  <a:cubicBezTo>
                    <a:pt x="852" y="1599"/>
                    <a:pt x="877" y="1574"/>
                    <a:pt x="903" y="1549"/>
                  </a:cubicBezTo>
                  <a:cubicBezTo>
                    <a:pt x="1280" y="1303"/>
                    <a:pt x="1644" y="1186"/>
                    <a:pt x="1993" y="1186"/>
                  </a:cubicBezTo>
                  <a:cubicBezTo>
                    <a:pt x="2107" y="1186"/>
                    <a:pt x="2220" y="1198"/>
                    <a:pt x="2331" y="1223"/>
                  </a:cubicBezTo>
                  <a:cubicBezTo>
                    <a:pt x="3133" y="1398"/>
                    <a:pt x="3584" y="2125"/>
                    <a:pt x="3609" y="2150"/>
                  </a:cubicBezTo>
                  <a:cubicBezTo>
                    <a:pt x="3634" y="2200"/>
                    <a:pt x="3634" y="2225"/>
                    <a:pt x="3584" y="2250"/>
                  </a:cubicBezTo>
                  <a:cubicBezTo>
                    <a:pt x="3574" y="2261"/>
                    <a:pt x="3559" y="2267"/>
                    <a:pt x="3544" y="2267"/>
                  </a:cubicBezTo>
                  <a:cubicBezTo>
                    <a:pt x="3522" y="2267"/>
                    <a:pt x="3499" y="2255"/>
                    <a:pt x="3484" y="2225"/>
                  </a:cubicBezTo>
                  <a:cubicBezTo>
                    <a:pt x="3484" y="2225"/>
                    <a:pt x="3033" y="1524"/>
                    <a:pt x="2306" y="1373"/>
                  </a:cubicBezTo>
                  <a:cubicBezTo>
                    <a:pt x="2200" y="1348"/>
                    <a:pt x="2093" y="1336"/>
                    <a:pt x="1986" y="1336"/>
                  </a:cubicBezTo>
                  <a:cubicBezTo>
                    <a:pt x="1665" y="1336"/>
                    <a:pt x="1341" y="1448"/>
                    <a:pt x="1003" y="1674"/>
                  </a:cubicBezTo>
                  <a:cubicBezTo>
                    <a:pt x="953" y="1724"/>
                    <a:pt x="903" y="1749"/>
                    <a:pt x="852" y="1799"/>
                  </a:cubicBezTo>
                  <a:cubicBezTo>
                    <a:pt x="877" y="2025"/>
                    <a:pt x="903" y="2225"/>
                    <a:pt x="903" y="2451"/>
                  </a:cubicBezTo>
                  <a:cubicBezTo>
                    <a:pt x="983" y="2438"/>
                    <a:pt x="1062" y="2432"/>
                    <a:pt x="1141" y="2432"/>
                  </a:cubicBezTo>
                  <a:cubicBezTo>
                    <a:pt x="1801" y="2432"/>
                    <a:pt x="2384" y="2852"/>
                    <a:pt x="2406" y="2852"/>
                  </a:cubicBezTo>
                  <a:cubicBezTo>
                    <a:pt x="2431" y="2877"/>
                    <a:pt x="2431" y="2927"/>
                    <a:pt x="2406" y="2952"/>
                  </a:cubicBezTo>
                  <a:cubicBezTo>
                    <a:pt x="2406" y="2977"/>
                    <a:pt x="2381" y="3002"/>
                    <a:pt x="2356" y="3002"/>
                  </a:cubicBezTo>
                  <a:cubicBezTo>
                    <a:pt x="2331" y="3002"/>
                    <a:pt x="2306" y="2977"/>
                    <a:pt x="2306" y="2977"/>
                  </a:cubicBezTo>
                  <a:cubicBezTo>
                    <a:pt x="2306" y="2977"/>
                    <a:pt x="1775" y="2598"/>
                    <a:pt x="1176" y="2598"/>
                  </a:cubicBezTo>
                  <a:cubicBezTo>
                    <a:pt x="1086" y="2598"/>
                    <a:pt x="994" y="2607"/>
                    <a:pt x="903" y="2626"/>
                  </a:cubicBezTo>
                  <a:cubicBezTo>
                    <a:pt x="903" y="2626"/>
                    <a:pt x="903" y="2626"/>
                    <a:pt x="903" y="2651"/>
                  </a:cubicBezTo>
                  <a:cubicBezTo>
                    <a:pt x="903" y="3253"/>
                    <a:pt x="752" y="3804"/>
                    <a:pt x="527" y="4331"/>
                  </a:cubicBezTo>
                  <a:cubicBezTo>
                    <a:pt x="527" y="4356"/>
                    <a:pt x="552" y="4381"/>
                    <a:pt x="552" y="4381"/>
                  </a:cubicBezTo>
                  <a:cubicBezTo>
                    <a:pt x="552" y="4406"/>
                    <a:pt x="552" y="4456"/>
                    <a:pt x="502" y="4481"/>
                  </a:cubicBezTo>
                  <a:lnTo>
                    <a:pt x="476" y="4481"/>
                  </a:lnTo>
                  <a:cubicBezTo>
                    <a:pt x="326" y="4757"/>
                    <a:pt x="176" y="5007"/>
                    <a:pt x="0" y="5233"/>
                  </a:cubicBezTo>
                  <a:cubicBezTo>
                    <a:pt x="351" y="5508"/>
                    <a:pt x="752" y="5684"/>
                    <a:pt x="1153" y="5784"/>
                  </a:cubicBezTo>
                  <a:cubicBezTo>
                    <a:pt x="1345" y="5825"/>
                    <a:pt x="1540" y="5846"/>
                    <a:pt x="1733" y="5846"/>
                  </a:cubicBezTo>
                  <a:cubicBezTo>
                    <a:pt x="3075" y="5846"/>
                    <a:pt x="4342" y="4842"/>
                    <a:pt x="4211" y="2651"/>
                  </a:cubicBezTo>
                  <a:cubicBezTo>
                    <a:pt x="4186" y="2100"/>
                    <a:pt x="4086" y="1649"/>
                    <a:pt x="3910" y="1298"/>
                  </a:cubicBezTo>
                  <a:cubicBezTo>
                    <a:pt x="3441" y="258"/>
                    <a:pt x="2522" y="1"/>
                    <a:pt x="1729"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8" name="Google Shape;1329;p51">
              <a:extLst>
                <a:ext uri="{FF2B5EF4-FFF2-40B4-BE49-F238E27FC236}">
                  <a16:creationId xmlns:a16="http://schemas.microsoft.com/office/drawing/2014/main" id="{F2CFF313-B697-4A2E-BC05-4EDA948FBCE0}"/>
                </a:ext>
              </a:extLst>
            </p:cNvPr>
            <p:cNvSpPr/>
            <p:nvPr/>
          </p:nvSpPr>
          <p:spPr>
            <a:xfrm>
              <a:off x="7768258" y="3483935"/>
              <a:ext cx="17735" cy="38244"/>
            </a:xfrm>
            <a:custGeom>
              <a:avLst/>
              <a:gdLst/>
              <a:ahLst/>
              <a:cxnLst/>
              <a:rect l="l" t="t" r="r" b="b"/>
              <a:pathLst>
                <a:path w="326" h="703" extrusionOk="0">
                  <a:moveTo>
                    <a:pt x="301" y="1"/>
                  </a:moveTo>
                  <a:cubicBezTo>
                    <a:pt x="125" y="201"/>
                    <a:pt x="50" y="452"/>
                    <a:pt x="0" y="703"/>
                  </a:cubicBezTo>
                  <a:cubicBezTo>
                    <a:pt x="100" y="602"/>
                    <a:pt x="226" y="552"/>
                    <a:pt x="326" y="502"/>
                  </a:cubicBezTo>
                  <a:cubicBezTo>
                    <a:pt x="326" y="327"/>
                    <a:pt x="326" y="151"/>
                    <a:pt x="301" y="1"/>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29" name="Google Shape;1330;p51">
              <a:extLst>
                <a:ext uri="{FF2B5EF4-FFF2-40B4-BE49-F238E27FC236}">
                  <a16:creationId xmlns:a16="http://schemas.microsoft.com/office/drawing/2014/main" id="{9897F9FA-57CD-BA66-E005-A1AA62D84E4F}"/>
                </a:ext>
              </a:extLst>
            </p:cNvPr>
            <p:cNvSpPr/>
            <p:nvPr/>
          </p:nvSpPr>
          <p:spPr>
            <a:xfrm>
              <a:off x="7764123" y="3520764"/>
              <a:ext cx="21869" cy="69579"/>
            </a:xfrm>
            <a:custGeom>
              <a:avLst/>
              <a:gdLst/>
              <a:ahLst/>
              <a:cxnLst/>
              <a:rect l="l" t="t" r="r" b="b"/>
              <a:pathLst>
                <a:path w="402" h="1279" extrusionOk="0">
                  <a:moveTo>
                    <a:pt x="402" y="0"/>
                  </a:moveTo>
                  <a:lnTo>
                    <a:pt x="402" y="0"/>
                  </a:lnTo>
                  <a:cubicBezTo>
                    <a:pt x="277" y="51"/>
                    <a:pt x="151" y="126"/>
                    <a:pt x="51" y="251"/>
                  </a:cubicBezTo>
                  <a:cubicBezTo>
                    <a:pt x="1" y="627"/>
                    <a:pt x="76" y="1003"/>
                    <a:pt x="151" y="1279"/>
                  </a:cubicBezTo>
                  <a:cubicBezTo>
                    <a:pt x="302" y="878"/>
                    <a:pt x="402" y="452"/>
                    <a:pt x="402"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0" name="Google Shape;1331;p51">
              <a:extLst>
                <a:ext uri="{FF2B5EF4-FFF2-40B4-BE49-F238E27FC236}">
                  <a16:creationId xmlns:a16="http://schemas.microsoft.com/office/drawing/2014/main" id="{44A8FA2A-F8FE-43E4-22DC-73142367652E}"/>
                </a:ext>
              </a:extLst>
            </p:cNvPr>
            <p:cNvSpPr/>
            <p:nvPr/>
          </p:nvSpPr>
          <p:spPr>
            <a:xfrm>
              <a:off x="7706895" y="3404892"/>
              <a:ext cx="76379" cy="245457"/>
            </a:xfrm>
            <a:custGeom>
              <a:avLst/>
              <a:gdLst/>
              <a:ahLst/>
              <a:cxnLst/>
              <a:rect l="l" t="t" r="r" b="b"/>
              <a:pathLst>
                <a:path w="1404" h="4512" extrusionOk="0">
                  <a:moveTo>
                    <a:pt x="1028" y="0"/>
                  </a:moveTo>
                  <a:lnTo>
                    <a:pt x="1003" y="50"/>
                  </a:lnTo>
                  <a:lnTo>
                    <a:pt x="0" y="3709"/>
                  </a:lnTo>
                  <a:cubicBezTo>
                    <a:pt x="151" y="4035"/>
                    <a:pt x="376" y="4286"/>
                    <a:pt x="627" y="4511"/>
                  </a:cubicBezTo>
                  <a:cubicBezTo>
                    <a:pt x="827" y="4236"/>
                    <a:pt x="978" y="3935"/>
                    <a:pt x="1128" y="3634"/>
                  </a:cubicBezTo>
                  <a:cubicBezTo>
                    <a:pt x="1028" y="3359"/>
                    <a:pt x="903" y="2857"/>
                    <a:pt x="953" y="2356"/>
                  </a:cubicBezTo>
                  <a:cubicBezTo>
                    <a:pt x="953" y="2356"/>
                    <a:pt x="953" y="2331"/>
                    <a:pt x="953" y="2331"/>
                  </a:cubicBezTo>
                  <a:cubicBezTo>
                    <a:pt x="978" y="1955"/>
                    <a:pt x="1103" y="1554"/>
                    <a:pt x="1404" y="1253"/>
                  </a:cubicBezTo>
                  <a:cubicBezTo>
                    <a:pt x="1329" y="802"/>
                    <a:pt x="1203" y="401"/>
                    <a:pt x="1028"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1" name="Google Shape;1332;p51">
              <a:extLst>
                <a:ext uri="{FF2B5EF4-FFF2-40B4-BE49-F238E27FC236}">
                  <a16:creationId xmlns:a16="http://schemas.microsoft.com/office/drawing/2014/main" id="{9A2B27A1-69E5-C219-DDD1-1307B1173B3E}"/>
                </a:ext>
              </a:extLst>
            </p:cNvPr>
            <p:cNvSpPr/>
            <p:nvPr/>
          </p:nvSpPr>
          <p:spPr>
            <a:xfrm>
              <a:off x="7776418" y="3609382"/>
              <a:ext cx="4134" cy="8215"/>
            </a:xfrm>
            <a:custGeom>
              <a:avLst/>
              <a:gdLst/>
              <a:ahLst/>
              <a:cxnLst/>
              <a:rect l="l" t="t" r="r" b="b"/>
              <a:pathLst>
                <a:path w="76" h="151" extrusionOk="0">
                  <a:moveTo>
                    <a:pt x="51" y="1"/>
                  </a:moveTo>
                  <a:cubicBezTo>
                    <a:pt x="26" y="51"/>
                    <a:pt x="0" y="101"/>
                    <a:pt x="0" y="151"/>
                  </a:cubicBezTo>
                  <a:lnTo>
                    <a:pt x="26" y="151"/>
                  </a:lnTo>
                  <a:cubicBezTo>
                    <a:pt x="76" y="126"/>
                    <a:pt x="76" y="76"/>
                    <a:pt x="76" y="51"/>
                  </a:cubicBezTo>
                  <a:cubicBezTo>
                    <a:pt x="76" y="51"/>
                    <a:pt x="51" y="26"/>
                    <a:pt x="51" y="1"/>
                  </a:cubicBezTo>
                  <a:close/>
                </a:path>
              </a:pathLst>
            </a:custGeom>
            <a:solidFill>
              <a:srgbClr val="6C471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2" name="Google Shape;1333;p51">
              <a:extLst>
                <a:ext uri="{FF2B5EF4-FFF2-40B4-BE49-F238E27FC236}">
                  <a16:creationId xmlns:a16="http://schemas.microsoft.com/office/drawing/2014/main" id="{412D8577-CE3A-042F-A913-6EDABE4194A8}"/>
                </a:ext>
              </a:extLst>
            </p:cNvPr>
            <p:cNvSpPr/>
            <p:nvPr/>
          </p:nvSpPr>
          <p:spPr>
            <a:xfrm>
              <a:off x="7795512" y="3438293"/>
              <a:ext cx="152758" cy="58862"/>
            </a:xfrm>
            <a:custGeom>
              <a:avLst/>
              <a:gdLst/>
              <a:ahLst/>
              <a:cxnLst/>
              <a:rect l="l" t="t" r="r" b="b"/>
              <a:pathLst>
                <a:path w="2808" h="1082" extrusionOk="0">
                  <a:moveTo>
                    <a:pt x="1166" y="1"/>
                  </a:moveTo>
                  <a:cubicBezTo>
                    <a:pt x="817" y="1"/>
                    <a:pt x="453" y="118"/>
                    <a:pt x="76" y="364"/>
                  </a:cubicBezTo>
                  <a:cubicBezTo>
                    <a:pt x="50" y="389"/>
                    <a:pt x="25" y="414"/>
                    <a:pt x="0" y="439"/>
                  </a:cubicBezTo>
                  <a:cubicBezTo>
                    <a:pt x="0" y="489"/>
                    <a:pt x="25" y="564"/>
                    <a:pt x="25" y="614"/>
                  </a:cubicBezTo>
                  <a:cubicBezTo>
                    <a:pt x="76" y="564"/>
                    <a:pt x="126" y="539"/>
                    <a:pt x="176" y="489"/>
                  </a:cubicBezTo>
                  <a:cubicBezTo>
                    <a:pt x="514" y="263"/>
                    <a:pt x="838" y="151"/>
                    <a:pt x="1159" y="151"/>
                  </a:cubicBezTo>
                  <a:cubicBezTo>
                    <a:pt x="1266" y="151"/>
                    <a:pt x="1373" y="163"/>
                    <a:pt x="1479" y="188"/>
                  </a:cubicBezTo>
                  <a:cubicBezTo>
                    <a:pt x="2206" y="339"/>
                    <a:pt x="2657" y="1040"/>
                    <a:pt x="2657" y="1040"/>
                  </a:cubicBezTo>
                  <a:cubicBezTo>
                    <a:pt x="2672" y="1070"/>
                    <a:pt x="2695" y="1082"/>
                    <a:pt x="2717" y="1082"/>
                  </a:cubicBezTo>
                  <a:cubicBezTo>
                    <a:pt x="2732" y="1082"/>
                    <a:pt x="2747" y="1076"/>
                    <a:pt x="2757" y="1065"/>
                  </a:cubicBezTo>
                  <a:cubicBezTo>
                    <a:pt x="2807" y="1040"/>
                    <a:pt x="2807" y="1015"/>
                    <a:pt x="2782" y="965"/>
                  </a:cubicBezTo>
                  <a:cubicBezTo>
                    <a:pt x="2757" y="940"/>
                    <a:pt x="2306" y="213"/>
                    <a:pt x="1504" y="38"/>
                  </a:cubicBezTo>
                  <a:cubicBezTo>
                    <a:pt x="1393" y="13"/>
                    <a:pt x="1280" y="1"/>
                    <a:pt x="1166"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3" name="Google Shape;1334;p51">
              <a:extLst>
                <a:ext uri="{FF2B5EF4-FFF2-40B4-BE49-F238E27FC236}">
                  <a16:creationId xmlns:a16="http://schemas.microsoft.com/office/drawing/2014/main" id="{83A5F975-61DC-807E-2ADB-C169F59EE13A}"/>
                </a:ext>
              </a:extLst>
            </p:cNvPr>
            <p:cNvSpPr/>
            <p:nvPr/>
          </p:nvSpPr>
          <p:spPr>
            <a:xfrm>
              <a:off x="7755963" y="3533058"/>
              <a:ext cx="16429" cy="69579"/>
            </a:xfrm>
            <a:custGeom>
              <a:avLst/>
              <a:gdLst/>
              <a:ahLst/>
              <a:cxnLst/>
              <a:rect l="l" t="t" r="r" b="b"/>
              <a:pathLst>
                <a:path w="302" h="1279" extrusionOk="0">
                  <a:moveTo>
                    <a:pt x="51" y="0"/>
                  </a:moveTo>
                  <a:cubicBezTo>
                    <a:pt x="1" y="501"/>
                    <a:pt x="126" y="1003"/>
                    <a:pt x="226" y="1278"/>
                  </a:cubicBezTo>
                  <a:cubicBezTo>
                    <a:pt x="251" y="1203"/>
                    <a:pt x="276" y="1128"/>
                    <a:pt x="301" y="1053"/>
                  </a:cubicBezTo>
                  <a:cubicBezTo>
                    <a:pt x="226" y="777"/>
                    <a:pt x="151" y="401"/>
                    <a:pt x="201" y="25"/>
                  </a:cubicBezTo>
                  <a:cubicBezTo>
                    <a:pt x="176" y="25"/>
                    <a:pt x="176" y="25"/>
                    <a:pt x="176" y="50"/>
                  </a:cubicBezTo>
                  <a:cubicBezTo>
                    <a:pt x="151" y="63"/>
                    <a:pt x="132" y="69"/>
                    <a:pt x="113" y="69"/>
                  </a:cubicBezTo>
                  <a:cubicBezTo>
                    <a:pt x="95" y="69"/>
                    <a:pt x="76" y="63"/>
                    <a:pt x="51" y="50"/>
                  </a:cubicBezTo>
                  <a:cubicBezTo>
                    <a:pt x="51" y="25"/>
                    <a:pt x="51" y="25"/>
                    <a:pt x="51"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4" name="Google Shape;1335;p51">
              <a:extLst>
                <a:ext uri="{FF2B5EF4-FFF2-40B4-BE49-F238E27FC236}">
                  <a16:creationId xmlns:a16="http://schemas.microsoft.com/office/drawing/2014/main" id="{EDE72927-ED47-BE71-6AA9-54BC28EA08C9}"/>
                </a:ext>
              </a:extLst>
            </p:cNvPr>
            <p:cNvSpPr/>
            <p:nvPr/>
          </p:nvSpPr>
          <p:spPr>
            <a:xfrm>
              <a:off x="7758683" y="3473055"/>
              <a:ext cx="25949" cy="58644"/>
            </a:xfrm>
            <a:custGeom>
              <a:avLst/>
              <a:gdLst/>
              <a:ahLst/>
              <a:cxnLst/>
              <a:rect l="l" t="t" r="r" b="b"/>
              <a:pathLst>
                <a:path w="477" h="1078" extrusionOk="0">
                  <a:moveTo>
                    <a:pt x="452" y="0"/>
                  </a:moveTo>
                  <a:cubicBezTo>
                    <a:pt x="165" y="287"/>
                    <a:pt x="38" y="664"/>
                    <a:pt x="5" y="1024"/>
                  </a:cubicBezTo>
                  <a:lnTo>
                    <a:pt x="5" y="1024"/>
                  </a:lnTo>
                  <a:cubicBezTo>
                    <a:pt x="55" y="975"/>
                    <a:pt x="127" y="927"/>
                    <a:pt x="176" y="903"/>
                  </a:cubicBezTo>
                  <a:cubicBezTo>
                    <a:pt x="226" y="652"/>
                    <a:pt x="301" y="401"/>
                    <a:pt x="477" y="201"/>
                  </a:cubicBezTo>
                  <a:cubicBezTo>
                    <a:pt x="477" y="126"/>
                    <a:pt x="477" y="50"/>
                    <a:pt x="452" y="0"/>
                  </a:cubicBezTo>
                  <a:close/>
                  <a:moveTo>
                    <a:pt x="5" y="1024"/>
                  </a:moveTo>
                  <a:cubicBezTo>
                    <a:pt x="4" y="1025"/>
                    <a:pt x="2" y="1026"/>
                    <a:pt x="1" y="1028"/>
                  </a:cubicBezTo>
                  <a:cubicBezTo>
                    <a:pt x="1" y="1053"/>
                    <a:pt x="1" y="1053"/>
                    <a:pt x="1" y="1078"/>
                  </a:cubicBezTo>
                  <a:cubicBezTo>
                    <a:pt x="2" y="1060"/>
                    <a:pt x="3" y="1042"/>
                    <a:pt x="5" y="1024"/>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5" name="Google Shape;1336;p51">
              <a:extLst>
                <a:ext uri="{FF2B5EF4-FFF2-40B4-BE49-F238E27FC236}">
                  <a16:creationId xmlns:a16="http://schemas.microsoft.com/office/drawing/2014/main" id="{656B5430-4929-4745-9A9C-24EBF61DF64A}"/>
                </a:ext>
              </a:extLst>
            </p:cNvPr>
            <p:cNvSpPr/>
            <p:nvPr/>
          </p:nvSpPr>
          <p:spPr>
            <a:xfrm>
              <a:off x="7799592" y="3506076"/>
              <a:ext cx="83233" cy="31117"/>
            </a:xfrm>
            <a:custGeom>
              <a:avLst/>
              <a:gdLst/>
              <a:ahLst/>
              <a:cxnLst/>
              <a:rect l="l" t="t" r="r" b="b"/>
              <a:pathLst>
                <a:path w="1530" h="572" extrusionOk="0">
                  <a:moveTo>
                    <a:pt x="239" y="1"/>
                  </a:moveTo>
                  <a:cubicBezTo>
                    <a:pt x="160" y="1"/>
                    <a:pt x="81" y="7"/>
                    <a:pt x="1" y="20"/>
                  </a:cubicBezTo>
                  <a:cubicBezTo>
                    <a:pt x="1" y="70"/>
                    <a:pt x="1" y="145"/>
                    <a:pt x="1" y="195"/>
                  </a:cubicBezTo>
                  <a:cubicBezTo>
                    <a:pt x="92" y="176"/>
                    <a:pt x="184" y="167"/>
                    <a:pt x="274" y="167"/>
                  </a:cubicBezTo>
                  <a:cubicBezTo>
                    <a:pt x="873" y="167"/>
                    <a:pt x="1404" y="546"/>
                    <a:pt x="1404" y="546"/>
                  </a:cubicBezTo>
                  <a:cubicBezTo>
                    <a:pt x="1404" y="546"/>
                    <a:pt x="1429" y="571"/>
                    <a:pt x="1454" y="571"/>
                  </a:cubicBezTo>
                  <a:cubicBezTo>
                    <a:pt x="1479" y="571"/>
                    <a:pt x="1504" y="546"/>
                    <a:pt x="1504" y="521"/>
                  </a:cubicBezTo>
                  <a:cubicBezTo>
                    <a:pt x="1529" y="496"/>
                    <a:pt x="1529" y="446"/>
                    <a:pt x="1504" y="421"/>
                  </a:cubicBezTo>
                  <a:cubicBezTo>
                    <a:pt x="1482" y="421"/>
                    <a:pt x="899" y="1"/>
                    <a:pt x="239"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6" name="Google Shape;1337;p51">
              <a:extLst>
                <a:ext uri="{FF2B5EF4-FFF2-40B4-BE49-F238E27FC236}">
                  <a16:creationId xmlns:a16="http://schemas.microsoft.com/office/drawing/2014/main" id="{AB64D6C7-3278-7526-4DBC-E9867E919EF2}"/>
                </a:ext>
              </a:extLst>
            </p:cNvPr>
            <p:cNvSpPr/>
            <p:nvPr/>
          </p:nvSpPr>
          <p:spPr>
            <a:xfrm>
              <a:off x="7758683" y="3511244"/>
              <a:ext cx="28669" cy="25568"/>
            </a:xfrm>
            <a:custGeom>
              <a:avLst/>
              <a:gdLst/>
              <a:ahLst/>
              <a:cxnLst/>
              <a:rect l="l" t="t" r="r" b="b"/>
              <a:pathLst>
                <a:path w="527" h="470" extrusionOk="0">
                  <a:moveTo>
                    <a:pt x="502" y="0"/>
                  </a:moveTo>
                  <a:cubicBezTo>
                    <a:pt x="402" y="50"/>
                    <a:pt x="276" y="100"/>
                    <a:pt x="176" y="201"/>
                  </a:cubicBezTo>
                  <a:cubicBezTo>
                    <a:pt x="126" y="226"/>
                    <a:pt x="51" y="276"/>
                    <a:pt x="1" y="326"/>
                  </a:cubicBezTo>
                  <a:cubicBezTo>
                    <a:pt x="1" y="351"/>
                    <a:pt x="1" y="351"/>
                    <a:pt x="1" y="376"/>
                  </a:cubicBezTo>
                  <a:cubicBezTo>
                    <a:pt x="1" y="376"/>
                    <a:pt x="1" y="401"/>
                    <a:pt x="1" y="401"/>
                  </a:cubicBezTo>
                  <a:cubicBezTo>
                    <a:pt x="1" y="426"/>
                    <a:pt x="1" y="426"/>
                    <a:pt x="1" y="451"/>
                  </a:cubicBezTo>
                  <a:cubicBezTo>
                    <a:pt x="26" y="464"/>
                    <a:pt x="45" y="470"/>
                    <a:pt x="63" y="470"/>
                  </a:cubicBezTo>
                  <a:cubicBezTo>
                    <a:pt x="82" y="470"/>
                    <a:pt x="101" y="464"/>
                    <a:pt x="126" y="451"/>
                  </a:cubicBezTo>
                  <a:cubicBezTo>
                    <a:pt x="126" y="426"/>
                    <a:pt x="126" y="426"/>
                    <a:pt x="151" y="426"/>
                  </a:cubicBezTo>
                  <a:cubicBezTo>
                    <a:pt x="251" y="301"/>
                    <a:pt x="377" y="226"/>
                    <a:pt x="502" y="175"/>
                  </a:cubicBezTo>
                  <a:cubicBezTo>
                    <a:pt x="502" y="150"/>
                    <a:pt x="502" y="125"/>
                    <a:pt x="527" y="100"/>
                  </a:cubicBezTo>
                  <a:cubicBezTo>
                    <a:pt x="527" y="75"/>
                    <a:pt x="502" y="50"/>
                    <a:pt x="502"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7" name="Google Shape;1338;p51">
              <a:extLst>
                <a:ext uri="{FF2B5EF4-FFF2-40B4-BE49-F238E27FC236}">
                  <a16:creationId xmlns:a16="http://schemas.microsoft.com/office/drawing/2014/main" id="{FBD613F4-1170-50AD-0BD1-3B297E742F87}"/>
                </a:ext>
              </a:extLst>
            </p:cNvPr>
            <p:cNvSpPr/>
            <p:nvPr/>
          </p:nvSpPr>
          <p:spPr>
            <a:xfrm>
              <a:off x="7188791" y="3669385"/>
              <a:ext cx="122783" cy="76651"/>
            </a:xfrm>
            <a:custGeom>
              <a:avLst/>
              <a:gdLst/>
              <a:ahLst/>
              <a:cxnLst/>
              <a:rect l="l" t="t" r="r" b="b"/>
              <a:pathLst>
                <a:path w="2257" h="1409" extrusionOk="0">
                  <a:moveTo>
                    <a:pt x="2256" y="0"/>
                  </a:moveTo>
                  <a:lnTo>
                    <a:pt x="2256" y="0"/>
                  </a:lnTo>
                  <a:cubicBezTo>
                    <a:pt x="1504" y="176"/>
                    <a:pt x="677" y="451"/>
                    <a:pt x="0" y="903"/>
                  </a:cubicBezTo>
                  <a:cubicBezTo>
                    <a:pt x="217" y="1179"/>
                    <a:pt x="527" y="1408"/>
                    <a:pt x="893" y="1408"/>
                  </a:cubicBezTo>
                  <a:cubicBezTo>
                    <a:pt x="993" y="1408"/>
                    <a:pt x="1096" y="1391"/>
                    <a:pt x="1203" y="1354"/>
                  </a:cubicBezTo>
                  <a:cubicBezTo>
                    <a:pt x="1855" y="1128"/>
                    <a:pt x="2131" y="502"/>
                    <a:pt x="2256" y="0"/>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38" name="Google Shape;1339;p51">
              <a:extLst>
                <a:ext uri="{FF2B5EF4-FFF2-40B4-BE49-F238E27FC236}">
                  <a16:creationId xmlns:a16="http://schemas.microsoft.com/office/drawing/2014/main" id="{A5C6C87F-F8AF-6C1C-1A59-3BBA2FF81BB9}"/>
                </a:ext>
              </a:extLst>
            </p:cNvPr>
            <p:cNvSpPr/>
            <p:nvPr/>
          </p:nvSpPr>
          <p:spPr>
            <a:xfrm>
              <a:off x="7162896" y="3636636"/>
              <a:ext cx="154118" cy="81873"/>
            </a:xfrm>
            <a:custGeom>
              <a:avLst/>
              <a:gdLst/>
              <a:ahLst/>
              <a:cxnLst/>
              <a:rect l="l" t="t" r="r" b="b"/>
              <a:pathLst>
                <a:path w="2833" h="1505" extrusionOk="0">
                  <a:moveTo>
                    <a:pt x="2832" y="1"/>
                  </a:moveTo>
                  <a:cubicBezTo>
                    <a:pt x="2832" y="1"/>
                    <a:pt x="978" y="1"/>
                    <a:pt x="0" y="703"/>
                  </a:cubicBezTo>
                  <a:cubicBezTo>
                    <a:pt x="0" y="703"/>
                    <a:pt x="176" y="1129"/>
                    <a:pt x="476" y="1505"/>
                  </a:cubicBezTo>
                  <a:cubicBezTo>
                    <a:pt x="1153" y="1053"/>
                    <a:pt x="1980" y="778"/>
                    <a:pt x="2732" y="602"/>
                  </a:cubicBezTo>
                  <a:cubicBezTo>
                    <a:pt x="2832" y="276"/>
                    <a:pt x="2832" y="1"/>
                    <a:pt x="2832" y="1"/>
                  </a:cubicBezTo>
                  <a:close/>
                </a:path>
              </a:pathLst>
            </a:custGeom>
            <a:solidFill>
              <a:srgbClr val="FCA17D"/>
            </a:solidFill>
            <a:ln w="9525" cap="flat" cmpd="sng">
              <a:solidFill>
                <a:srgbClr val="FCA17D"/>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nvGrpSpPr>
            <p:cNvPr id="1339" name="Google Shape;1340;p51">
              <a:extLst>
                <a:ext uri="{FF2B5EF4-FFF2-40B4-BE49-F238E27FC236}">
                  <a16:creationId xmlns:a16="http://schemas.microsoft.com/office/drawing/2014/main" id="{34F6D0D9-5209-CA9D-9783-FFEFA6C27D60}"/>
                </a:ext>
              </a:extLst>
            </p:cNvPr>
            <p:cNvGrpSpPr/>
            <p:nvPr/>
          </p:nvGrpSpPr>
          <p:grpSpPr>
            <a:xfrm>
              <a:off x="6832493" y="3168395"/>
              <a:ext cx="799059" cy="614017"/>
              <a:chOff x="5994293" y="3320795"/>
              <a:chExt cx="799059" cy="614017"/>
            </a:xfrm>
          </p:grpSpPr>
          <p:sp>
            <p:nvSpPr>
              <p:cNvPr id="1368" name="Google Shape;1341;p51">
                <a:extLst>
                  <a:ext uri="{FF2B5EF4-FFF2-40B4-BE49-F238E27FC236}">
                    <a16:creationId xmlns:a16="http://schemas.microsoft.com/office/drawing/2014/main" id="{6386545B-DC01-31C9-E0B3-3D1F6917621C}"/>
                  </a:ext>
                </a:extLst>
              </p:cNvPr>
              <p:cNvSpPr/>
              <p:nvPr/>
            </p:nvSpPr>
            <p:spPr>
              <a:xfrm rot="566434">
                <a:off x="6000464" y="3807844"/>
                <a:ext cx="129859" cy="86063"/>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9" name="Google Shape;1342;p51">
                <a:extLst>
                  <a:ext uri="{FF2B5EF4-FFF2-40B4-BE49-F238E27FC236}">
                    <a16:creationId xmlns:a16="http://schemas.microsoft.com/office/drawing/2014/main" id="{739DD196-7844-7B40-EB4F-44BC38C5E62F}"/>
                  </a:ext>
                </a:extLst>
              </p:cNvPr>
              <p:cNvSpPr/>
              <p:nvPr/>
            </p:nvSpPr>
            <p:spPr>
              <a:xfrm rot="-518129">
                <a:off x="6657766" y="3766403"/>
                <a:ext cx="129872" cy="86171"/>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0" name="Google Shape;1343;p51">
                <a:extLst>
                  <a:ext uri="{FF2B5EF4-FFF2-40B4-BE49-F238E27FC236}">
                    <a16:creationId xmlns:a16="http://schemas.microsoft.com/office/drawing/2014/main" id="{513B825F-459C-22A2-0784-344E28D2BB07}"/>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1" name="Google Shape;1344;p51">
                <a:extLst>
                  <a:ext uri="{FF2B5EF4-FFF2-40B4-BE49-F238E27FC236}">
                    <a16:creationId xmlns:a16="http://schemas.microsoft.com/office/drawing/2014/main" id="{2F242F67-F601-5DFF-8D73-60B1222C899F}"/>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2" name="Google Shape;1345;p51">
                <a:extLst>
                  <a:ext uri="{FF2B5EF4-FFF2-40B4-BE49-F238E27FC236}">
                    <a16:creationId xmlns:a16="http://schemas.microsoft.com/office/drawing/2014/main" id="{B0A5E009-C9D7-745A-AC14-97CA784E668F}"/>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3" name="Google Shape;1346;p51">
                <a:extLst>
                  <a:ext uri="{FF2B5EF4-FFF2-40B4-BE49-F238E27FC236}">
                    <a16:creationId xmlns:a16="http://schemas.microsoft.com/office/drawing/2014/main" id="{1CA3F60E-1065-54AF-9DC0-B726E1A53B84}"/>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4" name="Google Shape;1347;p51">
                <a:extLst>
                  <a:ext uri="{FF2B5EF4-FFF2-40B4-BE49-F238E27FC236}">
                    <a16:creationId xmlns:a16="http://schemas.microsoft.com/office/drawing/2014/main" id="{E40DA79E-8308-2647-B305-DD88A6C1146D}"/>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5" name="Google Shape;1348;p51">
                <a:extLst>
                  <a:ext uri="{FF2B5EF4-FFF2-40B4-BE49-F238E27FC236}">
                    <a16:creationId xmlns:a16="http://schemas.microsoft.com/office/drawing/2014/main" id="{C74EC64C-1371-51E2-8E31-94D48FC11088}"/>
                  </a:ext>
                </a:extLst>
              </p:cNvPr>
              <p:cNvSpPr/>
              <p:nvPr/>
            </p:nvSpPr>
            <p:spPr>
              <a:xfrm rot="-427541" flipH="1">
                <a:off x="65652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76" name="Google Shape;1349;p51">
                <a:extLst>
                  <a:ext uri="{FF2B5EF4-FFF2-40B4-BE49-F238E27FC236}">
                    <a16:creationId xmlns:a16="http://schemas.microsoft.com/office/drawing/2014/main" id="{AAA753DE-5E0B-DA7C-66F8-CAED3A165301}"/>
                  </a:ext>
                </a:extLst>
              </p:cNvPr>
              <p:cNvSpPr/>
              <p:nvPr/>
            </p:nvSpPr>
            <p:spPr>
              <a:xfrm rot="-427541" flipH="1">
                <a:off x="6087272" y="3582180"/>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sp>
          <p:nvSpPr>
            <p:cNvPr id="1340" name="Google Shape;1350;p51">
              <a:extLst>
                <a:ext uri="{FF2B5EF4-FFF2-40B4-BE49-F238E27FC236}">
                  <a16:creationId xmlns:a16="http://schemas.microsoft.com/office/drawing/2014/main" id="{4EE9722D-3845-B192-5FB2-B5C3FD5A86D1}"/>
                </a:ext>
              </a:extLst>
            </p:cNvPr>
            <p:cNvSpPr/>
            <p:nvPr/>
          </p:nvSpPr>
          <p:spPr>
            <a:xfrm>
              <a:off x="8064084" y="5015078"/>
              <a:ext cx="366825" cy="207703"/>
            </a:xfrm>
            <a:custGeom>
              <a:avLst/>
              <a:gdLst/>
              <a:ahLst/>
              <a:cxnLst/>
              <a:rect l="l" t="t" r="r" b="b"/>
              <a:pathLst>
                <a:path w="6743" h="3818" extrusionOk="0">
                  <a:moveTo>
                    <a:pt x="6291" y="0"/>
                  </a:moveTo>
                  <a:cubicBezTo>
                    <a:pt x="4387" y="1554"/>
                    <a:pt x="2256" y="2482"/>
                    <a:pt x="1" y="3133"/>
                  </a:cubicBezTo>
                  <a:lnTo>
                    <a:pt x="76" y="3785"/>
                  </a:lnTo>
                  <a:cubicBezTo>
                    <a:pt x="1279" y="3785"/>
                    <a:pt x="2181" y="3785"/>
                    <a:pt x="2682" y="3810"/>
                  </a:cubicBezTo>
                  <a:cubicBezTo>
                    <a:pt x="2845" y="3814"/>
                    <a:pt x="3021" y="3817"/>
                    <a:pt x="3206" y="3817"/>
                  </a:cubicBezTo>
                  <a:cubicBezTo>
                    <a:pt x="4278" y="3817"/>
                    <a:pt x="5674" y="3694"/>
                    <a:pt x="6743" y="2732"/>
                  </a:cubicBezTo>
                  <a:cubicBezTo>
                    <a:pt x="6617" y="1730"/>
                    <a:pt x="6442" y="802"/>
                    <a:pt x="6291"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1" name="Google Shape;1351;p51">
              <a:extLst>
                <a:ext uri="{FF2B5EF4-FFF2-40B4-BE49-F238E27FC236}">
                  <a16:creationId xmlns:a16="http://schemas.microsoft.com/office/drawing/2014/main" id="{DF210EF2-0C41-08F3-460B-0AD5BCA82C40}"/>
                </a:ext>
              </a:extLst>
            </p:cNvPr>
            <p:cNvSpPr/>
            <p:nvPr/>
          </p:nvSpPr>
          <p:spPr>
            <a:xfrm>
              <a:off x="8046350" y="4888272"/>
              <a:ext cx="360025" cy="297301"/>
            </a:xfrm>
            <a:custGeom>
              <a:avLst/>
              <a:gdLst/>
              <a:ahLst/>
              <a:cxnLst/>
              <a:rect l="l" t="t" r="r" b="b"/>
              <a:pathLst>
                <a:path w="6618" h="5465" extrusionOk="0">
                  <a:moveTo>
                    <a:pt x="6116" y="0"/>
                  </a:moveTo>
                  <a:cubicBezTo>
                    <a:pt x="3785" y="2081"/>
                    <a:pt x="502" y="3083"/>
                    <a:pt x="1" y="3208"/>
                  </a:cubicBezTo>
                  <a:lnTo>
                    <a:pt x="327" y="5464"/>
                  </a:lnTo>
                  <a:cubicBezTo>
                    <a:pt x="2582" y="4813"/>
                    <a:pt x="4713" y="3885"/>
                    <a:pt x="6617" y="2331"/>
                  </a:cubicBezTo>
                  <a:cubicBezTo>
                    <a:pt x="6442" y="1354"/>
                    <a:pt x="6267" y="527"/>
                    <a:pt x="6116" y="0"/>
                  </a:cubicBezTo>
                  <a:close/>
                </a:path>
              </a:pathLst>
            </a:custGeom>
            <a:solidFill>
              <a:srgbClr val="FCA17D"/>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2" name="Google Shape;1352;p51">
              <a:extLst>
                <a:ext uri="{FF2B5EF4-FFF2-40B4-BE49-F238E27FC236}">
                  <a16:creationId xmlns:a16="http://schemas.microsoft.com/office/drawing/2014/main" id="{FD5A8A0A-B044-7B4C-8BAD-0CD2D264E36E}"/>
                </a:ext>
              </a:extLst>
            </p:cNvPr>
            <p:cNvSpPr/>
            <p:nvPr/>
          </p:nvSpPr>
          <p:spPr>
            <a:xfrm>
              <a:off x="6391180" y="4194291"/>
              <a:ext cx="974918" cy="1030462"/>
            </a:xfrm>
            <a:custGeom>
              <a:avLst/>
              <a:gdLst/>
              <a:ahLst/>
              <a:cxnLst/>
              <a:rect l="l" t="t" r="r" b="b"/>
              <a:pathLst>
                <a:path w="17921" h="18942" extrusionOk="0">
                  <a:moveTo>
                    <a:pt x="10978" y="0"/>
                  </a:moveTo>
                  <a:cubicBezTo>
                    <a:pt x="10778" y="0"/>
                    <a:pt x="10677" y="26"/>
                    <a:pt x="10677" y="26"/>
                  </a:cubicBezTo>
                  <a:cubicBezTo>
                    <a:pt x="10677" y="26"/>
                    <a:pt x="7119" y="76"/>
                    <a:pt x="5540" y="1203"/>
                  </a:cubicBezTo>
                  <a:cubicBezTo>
                    <a:pt x="3585" y="2432"/>
                    <a:pt x="1204" y="7068"/>
                    <a:pt x="26" y="8397"/>
                  </a:cubicBezTo>
                  <a:cubicBezTo>
                    <a:pt x="26" y="8397"/>
                    <a:pt x="1" y="8447"/>
                    <a:pt x="1" y="8522"/>
                  </a:cubicBezTo>
                  <a:cubicBezTo>
                    <a:pt x="51" y="8472"/>
                    <a:pt x="126" y="8447"/>
                    <a:pt x="201" y="8397"/>
                  </a:cubicBezTo>
                  <a:cubicBezTo>
                    <a:pt x="201" y="8397"/>
                    <a:pt x="3509" y="11805"/>
                    <a:pt x="7520" y="14086"/>
                  </a:cubicBezTo>
                  <a:lnTo>
                    <a:pt x="7520" y="15690"/>
                  </a:lnTo>
                  <a:cubicBezTo>
                    <a:pt x="7520" y="15690"/>
                    <a:pt x="7494" y="15690"/>
                    <a:pt x="7394" y="15665"/>
                  </a:cubicBezTo>
                  <a:lnTo>
                    <a:pt x="7394" y="15665"/>
                  </a:lnTo>
                  <a:cubicBezTo>
                    <a:pt x="7419" y="15840"/>
                    <a:pt x="7419" y="15991"/>
                    <a:pt x="7419" y="16166"/>
                  </a:cubicBezTo>
                  <a:cubicBezTo>
                    <a:pt x="7444" y="16993"/>
                    <a:pt x="7494" y="17996"/>
                    <a:pt x="7494" y="18923"/>
                  </a:cubicBezTo>
                  <a:cubicBezTo>
                    <a:pt x="8810" y="18935"/>
                    <a:pt x="10427" y="18942"/>
                    <a:pt x="12209" y="18942"/>
                  </a:cubicBezTo>
                  <a:cubicBezTo>
                    <a:pt x="13992" y="18942"/>
                    <a:pt x="15941" y="18935"/>
                    <a:pt x="17921" y="18923"/>
                  </a:cubicBezTo>
                  <a:lnTo>
                    <a:pt x="17820" y="2557"/>
                  </a:lnTo>
                  <a:cubicBezTo>
                    <a:pt x="17820" y="2557"/>
                    <a:pt x="17820" y="2532"/>
                    <a:pt x="17820" y="2532"/>
                  </a:cubicBezTo>
                  <a:lnTo>
                    <a:pt x="17670" y="2532"/>
                  </a:lnTo>
                  <a:cubicBezTo>
                    <a:pt x="16667" y="2532"/>
                    <a:pt x="16066" y="2256"/>
                    <a:pt x="15865" y="2131"/>
                  </a:cubicBezTo>
                  <a:lnTo>
                    <a:pt x="14863" y="4161"/>
                  </a:lnTo>
                  <a:cubicBezTo>
                    <a:pt x="13785" y="3910"/>
                    <a:pt x="10452" y="702"/>
                    <a:pt x="10452" y="702"/>
                  </a:cubicBezTo>
                  <a:cubicBezTo>
                    <a:pt x="10627" y="452"/>
                    <a:pt x="10803" y="226"/>
                    <a:pt x="10978"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3" name="Google Shape;1353;p51">
              <a:extLst>
                <a:ext uri="{FF2B5EF4-FFF2-40B4-BE49-F238E27FC236}">
                  <a16:creationId xmlns:a16="http://schemas.microsoft.com/office/drawing/2014/main" id="{01A9B71C-8502-E37C-4556-DAED59D72E9A}"/>
                </a:ext>
              </a:extLst>
            </p:cNvPr>
            <p:cNvSpPr/>
            <p:nvPr/>
          </p:nvSpPr>
          <p:spPr>
            <a:xfrm>
              <a:off x="7438268" y="4291068"/>
              <a:ext cx="17789" cy="21869"/>
            </a:xfrm>
            <a:custGeom>
              <a:avLst/>
              <a:gdLst/>
              <a:ahLst/>
              <a:cxnLst/>
              <a:rect l="l" t="t" r="r" b="b"/>
              <a:pathLst>
                <a:path w="327" h="402" extrusionOk="0">
                  <a:moveTo>
                    <a:pt x="151" y="1"/>
                  </a:moveTo>
                  <a:lnTo>
                    <a:pt x="1" y="402"/>
                  </a:lnTo>
                  <a:cubicBezTo>
                    <a:pt x="101" y="377"/>
                    <a:pt x="201" y="352"/>
                    <a:pt x="302" y="327"/>
                  </a:cubicBezTo>
                  <a:lnTo>
                    <a:pt x="327" y="327"/>
                  </a:lnTo>
                  <a:lnTo>
                    <a:pt x="151" y="1"/>
                  </a:lnTo>
                  <a:close/>
                </a:path>
              </a:pathLst>
            </a:custGeom>
            <a:solidFill>
              <a:srgbClr val="0072A4"/>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4" name="Google Shape;1354;p51">
              <a:extLst>
                <a:ext uri="{FF2B5EF4-FFF2-40B4-BE49-F238E27FC236}">
                  <a16:creationId xmlns:a16="http://schemas.microsoft.com/office/drawing/2014/main" id="{601774DB-1719-7A60-3578-89543E983C6D}"/>
                </a:ext>
              </a:extLst>
            </p:cNvPr>
            <p:cNvSpPr/>
            <p:nvPr/>
          </p:nvSpPr>
          <p:spPr>
            <a:xfrm>
              <a:off x="7366025" y="4322457"/>
              <a:ext cx="69579" cy="901260"/>
            </a:xfrm>
            <a:custGeom>
              <a:avLst/>
              <a:gdLst/>
              <a:ahLst/>
              <a:cxnLst/>
              <a:rect l="l" t="t" r="r" b="b"/>
              <a:pathLst>
                <a:path w="1279" h="16567" extrusionOk="0">
                  <a:moveTo>
                    <a:pt x="527" y="752"/>
                  </a:moveTo>
                  <a:cubicBezTo>
                    <a:pt x="727" y="752"/>
                    <a:pt x="878" y="928"/>
                    <a:pt x="878" y="1128"/>
                  </a:cubicBezTo>
                  <a:cubicBezTo>
                    <a:pt x="878" y="1329"/>
                    <a:pt x="727" y="1504"/>
                    <a:pt x="527" y="1504"/>
                  </a:cubicBezTo>
                  <a:cubicBezTo>
                    <a:pt x="326" y="1504"/>
                    <a:pt x="151" y="1329"/>
                    <a:pt x="151" y="1128"/>
                  </a:cubicBezTo>
                  <a:cubicBezTo>
                    <a:pt x="151" y="928"/>
                    <a:pt x="326" y="752"/>
                    <a:pt x="527" y="752"/>
                  </a:cubicBezTo>
                  <a:close/>
                  <a:moveTo>
                    <a:pt x="527" y="5063"/>
                  </a:moveTo>
                  <a:cubicBezTo>
                    <a:pt x="727" y="5063"/>
                    <a:pt x="878" y="5213"/>
                    <a:pt x="878" y="5439"/>
                  </a:cubicBezTo>
                  <a:cubicBezTo>
                    <a:pt x="878" y="5640"/>
                    <a:pt x="727" y="5790"/>
                    <a:pt x="527" y="5790"/>
                  </a:cubicBezTo>
                  <a:cubicBezTo>
                    <a:pt x="326" y="5790"/>
                    <a:pt x="151" y="5640"/>
                    <a:pt x="151" y="5439"/>
                  </a:cubicBezTo>
                  <a:cubicBezTo>
                    <a:pt x="151" y="5213"/>
                    <a:pt x="326" y="5063"/>
                    <a:pt x="527" y="5063"/>
                  </a:cubicBezTo>
                  <a:close/>
                  <a:moveTo>
                    <a:pt x="552" y="9358"/>
                  </a:moveTo>
                  <a:cubicBezTo>
                    <a:pt x="642" y="9358"/>
                    <a:pt x="731" y="9389"/>
                    <a:pt x="803" y="9449"/>
                  </a:cubicBezTo>
                  <a:cubicBezTo>
                    <a:pt x="953" y="9574"/>
                    <a:pt x="953" y="9825"/>
                    <a:pt x="828" y="9975"/>
                  </a:cubicBezTo>
                  <a:cubicBezTo>
                    <a:pt x="749" y="10054"/>
                    <a:pt x="650" y="10092"/>
                    <a:pt x="552" y="10092"/>
                  </a:cubicBezTo>
                  <a:cubicBezTo>
                    <a:pt x="462" y="10092"/>
                    <a:pt x="373" y="10060"/>
                    <a:pt x="301" y="10000"/>
                  </a:cubicBezTo>
                  <a:cubicBezTo>
                    <a:pt x="151" y="9850"/>
                    <a:pt x="151" y="9624"/>
                    <a:pt x="276" y="9474"/>
                  </a:cubicBezTo>
                  <a:cubicBezTo>
                    <a:pt x="355" y="9396"/>
                    <a:pt x="454" y="9358"/>
                    <a:pt x="552" y="9358"/>
                  </a:cubicBezTo>
                  <a:close/>
                  <a:moveTo>
                    <a:pt x="665" y="14396"/>
                  </a:moveTo>
                  <a:cubicBezTo>
                    <a:pt x="755" y="14396"/>
                    <a:pt x="843" y="14427"/>
                    <a:pt x="903" y="14487"/>
                  </a:cubicBezTo>
                  <a:cubicBezTo>
                    <a:pt x="1053" y="14612"/>
                    <a:pt x="1078" y="14863"/>
                    <a:pt x="928" y="15013"/>
                  </a:cubicBezTo>
                  <a:cubicBezTo>
                    <a:pt x="862" y="15092"/>
                    <a:pt x="769" y="15129"/>
                    <a:pt x="674" y="15129"/>
                  </a:cubicBezTo>
                  <a:cubicBezTo>
                    <a:pt x="587" y="15129"/>
                    <a:pt x="498" y="15098"/>
                    <a:pt x="427" y="15038"/>
                  </a:cubicBezTo>
                  <a:cubicBezTo>
                    <a:pt x="276" y="14888"/>
                    <a:pt x="251" y="14662"/>
                    <a:pt x="402" y="14512"/>
                  </a:cubicBezTo>
                  <a:cubicBezTo>
                    <a:pt x="467" y="14433"/>
                    <a:pt x="567" y="14396"/>
                    <a:pt x="665" y="14396"/>
                  </a:cubicBezTo>
                  <a:close/>
                  <a:moveTo>
                    <a:pt x="1153" y="0"/>
                  </a:moveTo>
                  <a:cubicBezTo>
                    <a:pt x="727" y="101"/>
                    <a:pt x="351" y="151"/>
                    <a:pt x="1" y="176"/>
                  </a:cubicBezTo>
                  <a:cubicBezTo>
                    <a:pt x="1" y="176"/>
                    <a:pt x="26" y="176"/>
                    <a:pt x="26" y="201"/>
                  </a:cubicBezTo>
                  <a:lnTo>
                    <a:pt x="126" y="16567"/>
                  </a:lnTo>
                  <a:lnTo>
                    <a:pt x="1279" y="16567"/>
                  </a:lnTo>
                  <a:lnTo>
                    <a:pt x="978" y="527"/>
                  </a:lnTo>
                  <a:cubicBezTo>
                    <a:pt x="978" y="502"/>
                    <a:pt x="978" y="502"/>
                    <a:pt x="978" y="502"/>
                  </a:cubicBezTo>
                  <a:lnTo>
                    <a:pt x="1153" y="0"/>
                  </a:ln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5" name="Google Shape;1355;p51">
              <a:extLst>
                <a:ext uri="{FF2B5EF4-FFF2-40B4-BE49-F238E27FC236}">
                  <a16:creationId xmlns:a16="http://schemas.microsoft.com/office/drawing/2014/main" id="{03296014-2FAB-17B2-100E-AAE85B379592}"/>
                </a:ext>
              </a:extLst>
            </p:cNvPr>
            <p:cNvSpPr/>
            <p:nvPr/>
          </p:nvSpPr>
          <p:spPr>
            <a:xfrm>
              <a:off x="7256954" y="4195651"/>
              <a:ext cx="103688" cy="129637"/>
            </a:xfrm>
            <a:custGeom>
              <a:avLst/>
              <a:gdLst/>
              <a:ahLst/>
              <a:cxnLst/>
              <a:rect l="l" t="t" r="r" b="b"/>
              <a:pathLst>
                <a:path w="1906" h="2383" extrusionOk="0">
                  <a:moveTo>
                    <a:pt x="978" y="1"/>
                  </a:moveTo>
                  <a:lnTo>
                    <a:pt x="1" y="2006"/>
                  </a:lnTo>
                  <a:cubicBezTo>
                    <a:pt x="193" y="2102"/>
                    <a:pt x="802" y="2383"/>
                    <a:pt x="1782" y="2383"/>
                  </a:cubicBezTo>
                  <a:cubicBezTo>
                    <a:pt x="1822" y="2383"/>
                    <a:pt x="1863" y="2383"/>
                    <a:pt x="1905" y="2382"/>
                  </a:cubicBezTo>
                  <a:cubicBezTo>
                    <a:pt x="1730" y="1880"/>
                    <a:pt x="1078" y="201"/>
                    <a:pt x="978" y="1"/>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6" name="Google Shape;1356;p51">
              <a:extLst>
                <a:ext uri="{FF2B5EF4-FFF2-40B4-BE49-F238E27FC236}">
                  <a16:creationId xmlns:a16="http://schemas.microsoft.com/office/drawing/2014/main" id="{8F0F8073-10F2-2B15-E29E-72011CA35924}"/>
                </a:ext>
              </a:extLst>
            </p:cNvPr>
            <p:cNvSpPr/>
            <p:nvPr/>
          </p:nvSpPr>
          <p:spPr>
            <a:xfrm>
              <a:off x="7303302" y="4192931"/>
              <a:ext cx="6855" cy="2774"/>
            </a:xfrm>
            <a:custGeom>
              <a:avLst/>
              <a:gdLst/>
              <a:ahLst/>
              <a:cxnLst/>
              <a:rect l="l" t="t" r="r" b="b"/>
              <a:pathLst>
                <a:path w="126" h="51" extrusionOk="0">
                  <a:moveTo>
                    <a:pt x="1" y="0"/>
                  </a:moveTo>
                  <a:cubicBezTo>
                    <a:pt x="76" y="25"/>
                    <a:pt x="126" y="51"/>
                    <a:pt x="126" y="51"/>
                  </a:cubicBezTo>
                  <a:cubicBezTo>
                    <a:pt x="126" y="25"/>
                    <a:pt x="76" y="0"/>
                    <a:pt x="1" y="0"/>
                  </a:cubicBezTo>
                  <a:close/>
                </a:path>
              </a:pathLst>
            </a:custGeom>
            <a:solidFill>
              <a:srgbClr val="0072A4"/>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7" name="Google Shape;1357;p51">
              <a:extLst>
                <a:ext uri="{FF2B5EF4-FFF2-40B4-BE49-F238E27FC236}">
                  <a16:creationId xmlns:a16="http://schemas.microsoft.com/office/drawing/2014/main" id="{8F3073FC-21F5-E9D7-5AAD-7DB70988F92F}"/>
                </a:ext>
              </a:extLst>
            </p:cNvPr>
            <p:cNvSpPr/>
            <p:nvPr/>
          </p:nvSpPr>
          <p:spPr>
            <a:xfrm>
              <a:off x="7366025" y="4197011"/>
              <a:ext cx="76433" cy="128223"/>
            </a:xfrm>
            <a:custGeom>
              <a:avLst/>
              <a:gdLst/>
              <a:ahLst/>
              <a:cxnLst/>
              <a:rect l="l" t="t" r="r" b="b"/>
              <a:pathLst>
                <a:path w="1405" h="2357" extrusionOk="0">
                  <a:moveTo>
                    <a:pt x="652" y="1"/>
                  </a:moveTo>
                  <a:lnTo>
                    <a:pt x="602" y="26"/>
                  </a:lnTo>
                  <a:lnTo>
                    <a:pt x="1" y="2357"/>
                  </a:lnTo>
                  <a:cubicBezTo>
                    <a:pt x="351" y="2357"/>
                    <a:pt x="752" y="2281"/>
                    <a:pt x="1204" y="2181"/>
                  </a:cubicBezTo>
                  <a:lnTo>
                    <a:pt x="1404" y="1580"/>
                  </a:lnTo>
                  <a:lnTo>
                    <a:pt x="652" y="1"/>
                  </a:ln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8" name="Google Shape;1358;p51">
              <a:extLst>
                <a:ext uri="{FF2B5EF4-FFF2-40B4-BE49-F238E27FC236}">
                  <a16:creationId xmlns:a16="http://schemas.microsoft.com/office/drawing/2014/main" id="{D2A0ABF4-6B95-23D7-E678-BF12B77A74A5}"/>
                </a:ext>
              </a:extLst>
            </p:cNvPr>
            <p:cNvSpPr/>
            <p:nvPr/>
          </p:nvSpPr>
          <p:spPr>
            <a:xfrm>
              <a:off x="7426028" y="4191571"/>
              <a:ext cx="953104" cy="1032148"/>
            </a:xfrm>
            <a:custGeom>
              <a:avLst/>
              <a:gdLst/>
              <a:ahLst/>
              <a:cxnLst/>
              <a:rect l="l" t="t" r="r" b="b"/>
              <a:pathLst>
                <a:path w="17520" h="18973" extrusionOk="0">
                  <a:moveTo>
                    <a:pt x="7542" y="8445"/>
                  </a:moveTo>
                  <a:cubicBezTo>
                    <a:pt x="7872" y="8445"/>
                    <a:pt x="8148" y="8688"/>
                    <a:pt x="8196" y="9023"/>
                  </a:cubicBezTo>
                  <a:lnTo>
                    <a:pt x="8847" y="13609"/>
                  </a:lnTo>
                  <a:cubicBezTo>
                    <a:pt x="8873" y="13835"/>
                    <a:pt x="8772" y="14086"/>
                    <a:pt x="8597" y="14236"/>
                  </a:cubicBezTo>
                  <a:lnTo>
                    <a:pt x="5915" y="16442"/>
                  </a:lnTo>
                  <a:cubicBezTo>
                    <a:pt x="5803" y="16539"/>
                    <a:pt x="5660" y="16590"/>
                    <a:pt x="5517" y="16590"/>
                  </a:cubicBezTo>
                  <a:cubicBezTo>
                    <a:pt x="5403" y="16590"/>
                    <a:pt x="5288" y="16558"/>
                    <a:pt x="5188" y="16492"/>
                  </a:cubicBezTo>
                  <a:lnTo>
                    <a:pt x="1329" y="14386"/>
                  </a:lnTo>
                  <a:cubicBezTo>
                    <a:pt x="1103" y="14261"/>
                    <a:pt x="978" y="14036"/>
                    <a:pt x="978" y="13785"/>
                  </a:cubicBezTo>
                  <a:lnTo>
                    <a:pt x="1078" y="9424"/>
                  </a:lnTo>
                  <a:cubicBezTo>
                    <a:pt x="1078" y="9073"/>
                    <a:pt x="1354" y="8797"/>
                    <a:pt x="1705" y="8772"/>
                  </a:cubicBezTo>
                  <a:lnTo>
                    <a:pt x="7494" y="8447"/>
                  </a:lnTo>
                  <a:cubicBezTo>
                    <a:pt x="7510" y="8445"/>
                    <a:pt x="7526" y="8445"/>
                    <a:pt x="7542" y="8445"/>
                  </a:cubicBezTo>
                  <a:close/>
                  <a:moveTo>
                    <a:pt x="5013" y="0"/>
                  </a:moveTo>
                  <a:lnTo>
                    <a:pt x="5013" y="0"/>
                  </a:lnTo>
                  <a:cubicBezTo>
                    <a:pt x="5138" y="176"/>
                    <a:pt x="5289" y="326"/>
                    <a:pt x="5389" y="502"/>
                  </a:cubicBezTo>
                  <a:cubicBezTo>
                    <a:pt x="5389" y="502"/>
                    <a:pt x="2607" y="3935"/>
                    <a:pt x="1554" y="4161"/>
                  </a:cubicBezTo>
                  <a:lnTo>
                    <a:pt x="602" y="2231"/>
                  </a:lnTo>
                  <a:cubicBezTo>
                    <a:pt x="577" y="2256"/>
                    <a:pt x="577" y="2256"/>
                    <a:pt x="552" y="2281"/>
                  </a:cubicBezTo>
                  <a:cubicBezTo>
                    <a:pt x="426" y="2306"/>
                    <a:pt x="301" y="2331"/>
                    <a:pt x="176" y="2381"/>
                  </a:cubicBezTo>
                  <a:lnTo>
                    <a:pt x="0" y="2933"/>
                  </a:lnTo>
                  <a:lnTo>
                    <a:pt x="276" y="18973"/>
                  </a:lnTo>
                  <a:cubicBezTo>
                    <a:pt x="4662" y="18948"/>
                    <a:pt x="9023" y="18923"/>
                    <a:pt x="11805" y="18923"/>
                  </a:cubicBezTo>
                  <a:lnTo>
                    <a:pt x="11730" y="18271"/>
                  </a:lnTo>
                  <a:lnTo>
                    <a:pt x="11404" y="16015"/>
                  </a:lnTo>
                  <a:cubicBezTo>
                    <a:pt x="11354" y="16041"/>
                    <a:pt x="11329" y="16041"/>
                    <a:pt x="11329" y="16041"/>
                  </a:cubicBezTo>
                  <a:lnTo>
                    <a:pt x="11254" y="15013"/>
                  </a:lnTo>
                  <a:cubicBezTo>
                    <a:pt x="15289" y="12707"/>
                    <a:pt x="17519" y="9825"/>
                    <a:pt x="17519" y="9825"/>
                  </a:cubicBezTo>
                  <a:cubicBezTo>
                    <a:pt x="17519" y="9825"/>
                    <a:pt x="14186" y="2607"/>
                    <a:pt x="12732" y="1830"/>
                  </a:cubicBezTo>
                  <a:cubicBezTo>
                    <a:pt x="11554" y="1203"/>
                    <a:pt x="6893" y="326"/>
                    <a:pt x="5013"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49" name="Google Shape;1359;p51">
              <a:extLst>
                <a:ext uri="{FF2B5EF4-FFF2-40B4-BE49-F238E27FC236}">
                  <a16:creationId xmlns:a16="http://schemas.microsoft.com/office/drawing/2014/main" id="{69199933-A490-5E1C-5B8B-3D2B386D4912}"/>
                </a:ext>
              </a:extLst>
            </p:cNvPr>
            <p:cNvSpPr/>
            <p:nvPr/>
          </p:nvSpPr>
          <p:spPr>
            <a:xfrm>
              <a:off x="6616178" y="3239842"/>
              <a:ext cx="500434" cy="500706"/>
            </a:xfrm>
            <a:custGeom>
              <a:avLst/>
              <a:gdLst/>
              <a:ahLst/>
              <a:cxnLst/>
              <a:rect l="l" t="t" r="r" b="b"/>
              <a:pathLst>
                <a:path w="9199" h="9204" extrusionOk="0">
                  <a:moveTo>
                    <a:pt x="4645" y="251"/>
                  </a:moveTo>
                  <a:cubicBezTo>
                    <a:pt x="4675" y="251"/>
                    <a:pt x="4706" y="252"/>
                    <a:pt x="4737" y="252"/>
                  </a:cubicBezTo>
                  <a:cubicBezTo>
                    <a:pt x="5363" y="277"/>
                    <a:pt x="5940" y="428"/>
                    <a:pt x="6466" y="678"/>
                  </a:cubicBezTo>
                  <a:cubicBezTo>
                    <a:pt x="6541" y="728"/>
                    <a:pt x="6617" y="753"/>
                    <a:pt x="6692" y="804"/>
                  </a:cubicBezTo>
                  <a:cubicBezTo>
                    <a:pt x="8070" y="1555"/>
                    <a:pt x="8998" y="3034"/>
                    <a:pt x="8947" y="4738"/>
                  </a:cubicBezTo>
                  <a:cubicBezTo>
                    <a:pt x="8922" y="5691"/>
                    <a:pt x="8597" y="6568"/>
                    <a:pt x="8045" y="7270"/>
                  </a:cubicBezTo>
                  <a:cubicBezTo>
                    <a:pt x="7419" y="8072"/>
                    <a:pt x="6541" y="8623"/>
                    <a:pt x="5539" y="8849"/>
                  </a:cubicBezTo>
                  <a:cubicBezTo>
                    <a:pt x="5250" y="8911"/>
                    <a:pt x="4961" y="8955"/>
                    <a:pt x="4673" y="8955"/>
                  </a:cubicBezTo>
                  <a:cubicBezTo>
                    <a:pt x="4611" y="8955"/>
                    <a:pt x="4548" y="8953"/>
                    <a:pt x="4486" y="8949"/>
                  </a:cubicBezTo>
                  <a:cubicBezTo>
                    <a:pt x="4085" y="8949"/>
                    <a:pt x="3709" y="8874"/>
                    <a:pt x="3358" y="8774"/>
                  </a:cubicBezTo>
                  <a:cubicBezTo>
                    <a:pt x="3233" y="8748"/>
                    <a:pt x="3133" y="8698"/>
                    <a:pt x="3008" y="8648"/>
                  </a:cubicBezTo>
                  <a:cubicBezTo>
                    <a:pt x="1654" y="8122"/>
                    <a:pt x="652" y="6944"/>
                    <a:pt x="351" y="5515"/>
                  </a:cubicBezTo>
                  <a:cubicBezTo>
                    <a:pt x="276" y="5190"/>
                    <a:pt x="251" y="4839"/>
                    <a:pt x="251" y="4488"/>
                  </a:cubicBezTo>
                  <a:cubicBezTo>
                    <a:pt x="276" y="3886"/>
                    <a:pt x="401" y="3335"/>
                    <a:pt x="627" y="2809"/>
                  </a:cubicBezTo>
                  <a:cubicBezTo>
                    <a:pt x="852" y="2307"/>
                    <a:pt x="1178" y="1881"/>
                    <a:pt x="1579" y="1505"/>
                  </a:cubicBezTo>
                  <a:cubicBezTo>
                    <a:pt x="2361" y="723"/>
                    <a:pt x="3452" y="251"/>
                    <a:pt x="4645" y="251"/>
                  </a:cubicBezTo>
                  <a:close/>
                  <a:moveTo>
                    <a:pt x="4656" y="1"/>
                  </a:moveTo>
                  <a:cubicBezTo>
                    <a:pt x="3185" y="1"/>
                    <a:pt x="1864" y="673"/>
                    <a:pt x="1003" y="1756"/>
                  </a:cubicBezTo>
                  <a:cubicBezTo>
                    <a:pt x="852" y="1956"/>
                    <a:pt x="702" y="2157"/>
                    <a:pt x="576" y="2382"/>
                  </a:cubicBezTo>
                  <a:cubicBezTo>
                    <a:pt x="226" y="3009"/>
                    <a:pt x="25" y="3711"/>
                    <a:pt x="0" y="4488"/>
                  </a:cubicBezTo>
                  <a:cubicBezTo>
                    <a:pt x="0" y="5089"/>
                    <a:pt x="100" y="5666"/>
                    <a:pt x="301" y="6192"/>
                  </a:cubicBezTo>
                  <a:cubicBezTo>
                    <a:pt x="677" y="7245"/>
                    <a:pt x="1429" y="8097"/>
                    <a:pt x="2381" y="8623"/>
                  </a:cubicBezTo>
                  <a:cubicBezTo>
                    <a:pt x="2732" y="8824"/>
                    <a:pt x="3108" y="8974"/>
                    <a:pt x="3509" y="9074"/>
                  </a:cubicBezTo>
                  <a:cubicBezTo>
                    <a:pt x="3810" y="9149"/>
                    <a:pt x="4135" y="9200"/>
                    <a:pt x="4461" y="9200"/>
                  </a:cubicBezTo>
                  <a:cubicBezTo>
                    <a:pt x="4520" y="9202"/>
                    <a:pt x="4578" y="9203"/>
                    <a:pt x="4636" y="9203"/>
                  </a:cubicBezTo>
                  <a:cubicBezTo>
                    <a:pt x="5145" y="9203"/>
                    <a:pt x="5615" y="9106"/>
                    <a:pt x="6065" y="8949"/>
                  </a:cubicBezTo>
                  <a:cubicBezTo>
                    <a:pt x="6917" y="8673"/>
                    <a:pt x="7644" y="8147"/>
                    <a:pt x="8196" y="7470"/>
                  </a:cubicBezTo>
                  <a:cubicBezTo>
                    <a:pt x="8797" y="6718"/>
                    <a:pt x="9173" y="5766"/>
                    <a:pt x="9198" y="4738"/>
                  </a:cubicBezTo>
                  <a:cubicBezTo>
                    <a:pt x="9198" y="4538"/>
                    <a:pt x="9198" y="4362"/>
                    <a:pt x="9173" y="4162"/>
                  </a:cubicBezTo>
                  <a:cubicBezTo>
                    <a:pt x="9123" y="4187"/>
                    <a:pt x="9098" y="4212"/>
                    <a:pt x="9098" y="4212"/>
                  </a:cubicBezTo>
                  <a:cubicBezTo>
                    <a:pt x="9084" y="4219"/>
                    <a:pt x="9069" y="4222"/>
                    <a:pt x="9054" y="4222"/>
                  </a:cubicBezTo>
                  <a:cubicBezTo>
                    <a:pt x="9011" y="4222"/>
                    <a:pt x="8966" y="4199"/>
                    <a:pt x="8947" y="4162"/>
                  </a:cubicBezTo>
                  <a:cubicBezTo>
                    <a:pt x="8897" y="4087"/>
                    <a:pt x="8922" y="4012"/>
                    <a:pt x="8998" y="3987"/>
                  </a:cubicBezTo>
                  <a:cubicBezTo>
                    <a:pt x="8998" y="3987"/>
                    <a:pt x="9048" y="3961"/>
                    <a:pt x="9148" y="3911"/>
                  </a:cubicBezTo>
                  <a:cubicBezTo>
                    <a:pt x="8947" y="2558"/>
                    <a:pt x="8120" y="1380"/>
                    <a:pt x="6993" y="678"/>
                  </a:cubicBezTo>
                  <a:cubicBezTo>
                    <a:pt x="6942" y="653"/>
                    <a:pt x="6917" y="628"/>
                    <a:pt x="6867" y="603"/>
                  </a:cubicBezTo>
                  <a:cubicBezTo>
                    <a:pt x="6241" y="252"/>
                    <a:pt x="5514" y="27"/>
                    <a:pt x="4737" y="2"/>
                  </a:cubicBezTo>
                  <a:cubicBezTo>
                    <a:pt x="4710" y="1"/>
                    <a:pt x="4683" y="1"/>
                    <a:pt x="4656" y="1"/>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0" name="Google Shape;1360;p51">
              <a:extLst>
                <a:ext uri="{FF2B5EF4-FFF2-40B4-BE49-F238E27FC236}">
                  <a16:creationId xmlns:a16="http://schemas.microsoft.com/office/drawing/2014/main" id="{EBEA628F-AC5A-5443-15D9-CAAF1DC28D0E}"/>
                </a:ext>
              </a:extLst>
            </p:cNvPr>
            <p:cNvSpPr/>
            <p:nvPr/>
          </p:nvSpPr>
          <p:spPr>
            <a:xfrm>
              <a:off x="7296502" y="3260351"/>
              <a:ext cx="503154" cy="500488"/>
            </a:xfrm>
            <a:custGeom>
              <a:avLst/>
              <a:gdLst/>
              <a:ahLst/>
              <a:cxnLst/>
              <a:rect l="l" t="t" r="r" b="b"/>
              <a:pathLst>
                <a:path w="9249" h="9200" extrusionOk="0">
                  <a:moveTo>
                    <a:pt x="4589" y="241"/>
                  </a:moveTo>
                  <a:cubicBezTo>
                    <a:pt x="4655" y="241"/>
                    <a:pt x="4721" y="244"/>
                    <a:pt x="4787" y="251"/>
                  </a:cubicBezTo>
                  <a:cubicBezTo>
                    <a:pt x="5589" y="276"/>
                    <a:pt x="6341" y="527"/>
                    <a:pt x="6993" y="928"/>
                  </a:cubicBezTo>
                  <a:cubicBezTo>
                    <a:pt x="7569" y="1279"/>
                    <a:pt x="8046" y="1780"/>
                    <a:pt x="8396" y="2356"/>
                  </a:cubicBezTo>
                  <a:cubicBezTo>
                    <a:pt x="8447" y="2457"/>
                    <a:pt x="8522" y="2557"/>
                    <a:pt x="8572" y="2657"/>
                  </a:cubicBezTo>
                  <a:cubicBezTo>
                    <a:pt x="8747" y="3058"/>
                    <a:pt x="8898" y="3459"/>
                    <a:pt x="8948" y="3910"/>
                  </a:cubicBezTo>
                  <a:cubicBezTo>
                    <a:pt x="8973" y="3960"/>
                    <a:pt x="8973" y="4036"/>
                    <a:pt x="8973" y="4111"/>
                  </a:cubicBezTo>
                  <a:cubicBezTo>
                    <a:pt x="8998" y="4261"/>
                    <a:pt x="8998" y="4437"/>
                    <a:pt x="8998" y="4612"/>
                  </a:cubicBezTo>
                  <a:cubicBezTo>
                    <a:pt x="8998" y="4662"/>
                    <a:pt x="9023" y="4687"/>
                    <a:pt x="9023" y="4712"/>
                  </a:cubicBezTo>
                  <a:cubicBezTo>
                    <a:pt x="8998" y="4737"/>
                    <a:pt x="8998" y="4762"/>
                    <a:pt x="8998" y="4787"/>
                  </a:cubicBezTo>
                  <a:cubicBezTo>
                    <a:pt x="8998" y="5239"/>
                    <a:pt x="8898" y="5665"/>
                    <a:pt x="8747" y="6066"/>
                  </a:cubicBezTo>
                  <a:cubicBezTo>
                    <a:pt x="8722" y="6141"/>
                    <a:pt x="8697" y="6216"/>
                    <a:pt x="8672" y="6291"/>
                  </a:cubicBezTo>
                  <a:cubicBezTo>
                    <a:pt x="8522" y="6592"/>
                    <a:pt x="8371" y="6893"/>
                    <a:pt x="8171" y="7168"/>
                  </a:cubicBezTo>
                  <a:cubicBezTo>
                    <a:pt x="7371" y="8235"/>
                    <a:pt x="6101" y="8950"/>
                    <a:pt x="4681" y="8950"/>
                  </a:cubicBezTo>
                  <a:cubicBezTo>
                    <a:pt x="4633" y="8950"/>
                    <a:pt x="4585" y="8950"/>
                    <a:pt x="4537" y="8948"/>
                  </a:cubicBezTo>
                  <a:cubicBezTo>
                    <a:pt x="4061" y="8923"/>
                    <a:pt x="3609" y="8848"/>
                    <a:pt x="3183" y="8672"/>
                  </a:cubicBezTo>
                  <a:cubicBezTo>
                    <a:pt x="2832" y="8547"/>
                    <a:pt x="2507" y="8397"/>
                    <a:pt x="2206" y="8196"/>
                  </a:cubicBezTo>
                  <a:cubicBezTo>
                    <a:pt x="1028" y="7369"/>
                    <a:pt x="276" y="6016"/>
                    <a:pt x="301" y="4462"/>
                  </a:cubicBezTo>
                  <a:cubicBezTo>
                    <a:pt x="376" y="2306"/>
                    <a:pt x="2030" y="527"/>
                    <a:pt x="4111" y="276"/>
                  </a:cubicBezTo>
                  <a:cubicBezTo>
                    <a:pt x="4270" y="258"/>
                    <a:pt x="4430" y="241"/>
                    <a:pt x="4589" y="241"/>
                  </a:cubicBezTo>
                  <a:close/>
                  <a:moveTo>
                    <a:pt x="4787" y="0"/>
                  </a:moveTo>
                  <a:cubicBezTo>
                    <a:pt x="4487" y="0"/>
                    <a:pt x="4161" y="0"/>
                    <a:pt x="3885" y="51"/>
                  </a:cubicBezTo>
                  <a:cubicBezTo>
                    <a:pt x="2030" y="376"/>
                    <a:pt x="552" y="1805"/>
                    <a:pt x="151" y="3660"/>
                  </a:cubicBezTo>
                  <a:cubicBezTo>
                    <a:pt x="201" y="3685"/>
                    <a:pt x="226" y="3710"/>
                    <a:pt x="276" y="3710"/>
                  </a:cubicBezTo>
                  <a:cubicBezTo>
                    <a:pt x="326" y="3760"/>
                    <a:pt x="351" y="3835"/>
                    <a:pt x="301" y="3885"/>
                  </a:cubicBezTo>
                  <a:cubicBezTo>
                    <a:pt x="276" y="3935"/>
                    <a:pt x="251" y="3935"/>
                    <a:pt x="201" y="3935"/>
                  </a:cubicBezTo>
                  <a:lnTo>
                    <a:pt x="151" y="3935"/>
                  </a:lnTo>
                  <a:cubicBezTo>
                    <a:pt x="126" y="3935"/>
                    <a:pt x="126" y="3910"/>
                    <a:pt x="126" y="3910"/>
                  </a:cubicBezTo>
                  <a:cubicBezTo>
                    <a:pt x="101" y="4086"/>
                    <a:pt x="76" y="4286"/>
                    <a:pt x="76" y="4462"/>
                  </a:cubicBezTo>
                  <a:cubicBezTo>
                    <a:pt x="0" y="6993"/>
                    <a:pt x="2005" y="9123"/>
                    <a:pt x="4537" y="9199"/>
                  </a:cubicBezTo>
                  <a:cubicBezTo>
                    <a:pt x="4563" y="9199"/>
                    <a:pt x="4589" y="9199"/>
                    <a:pt x="4615" y="9199"/>
                  </a:cubicBezTo>
                  <a:cubicBezTo>
                    <a:pt x="6137" y="9199"/>
                    <a:pt x="7508" y="8477"/>
                    <a:pt x="8346" y="7319"/>
                  </a:cubicBezTo>
                  <a:cubicBezTo>
                    <a:pt x="8522" y="7093"/>
                    <a:pt x="8672" y="6843"/>
                    <a:pt x="8822" y="6567"/>
                  </a:cubicBezTo>
                  <a:cubicBezTo>
                    <a:pt x="8822" y="6517"/>
                    <a:pt x="8848" y="6467"/>
                    <a:pt x="8873" y="6417"/>
                  </a:cubicBezTo>
                  <a:cubicBezTo>
                    <a:pt x="9098" y="5890"/>
                    <a:pt x="9249" y="5339"/>
                    <a:pt x="9249" y="4712"/>
                  </a:cubicBezTo>
                  <a:cubicBezTo>
                    <a:pt x="9249" y="4662"/>
                    <a:pt x="9249" y="4587"/>
                    <a:pt x="9249" y="4537"/>
                  </a:cubicBezTo>
                  <a:cubicBezTo>
                    <a:pt x="9249" y="4311"/>
                    <a:pt x="9223" y="4086"/>
                    <a:pt x="9198" y="3885"/>
                  </a:cubicBezTo>
                  <a:cubicBezTo>
                    <a:pt x="9198" y="3835"/>
                    <a:pt x="9173" y="3760"/>
                    <a:pt x="9173" y="3710"/>
                  </a:cubicBezTo>
                  <a:cubicBezTo>
                    <a:pt x="9073" y="3209"/>
                    <a:pt x="8898" y="2757"/>
                    <a:pt x="8647" y="2331"/>
                  </a:cubicBezTo>
                  <a:cubicBezTo>
                    <a:pt x="8497" y="2031"/>
                    <a:pt x="8296" y="1780"/>
                    <a:pt x="8071" y="1529"/>
                  </a:cubicBezTo>
                  <a:cubicBezTo>
                    <a:pt x="7795" y="1203"/>
                    <a:pt x="7469" y="928"/>
                    <a:pt x="7093" y="702"/>
                  </a:cubicBezTo>
                  <a:cubicBezTo>
                    <a:pt x="6416" y="276"/>
                    <a:pt x="5639" y="26"/>
                    <a:pt x="4787"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1" name="Google Shape;1361;p51">
              <a:extLst>
                <a:ext uri="{FF2B5EF4-FFF2-40B4-BE49-F238E27FC236}">
                  <a16:creationId xmlns:a16="http://schemas.microsoft.com/office/drawing/2014/main" id="{61204055-EA9C-CA95-5D53-C8F5E57D157B}"/>
                </a:ext>
              </a:extLst>
            </p:cNvPr>
            <p:cNvSpPr/>
            <p:nvPr/>
          </p:nvSpPr>
          <p:spPr>
            <a:xfrm>
              <a:off x="7100173" y="3433561"/>
              <a:ext cx="215482" cy="41453"/>
            </a:xfrm>
            <a:custGeom>
              <a:avLst/>
              <a:gdLst/>
              <a:ahLst/>
              <a:cxnLst/>
              <a:rect l="l" t="t" r="r" b="b"/>
              <a:pathLst>
                <a:path w="3961" h="762" extrusionOk="0">
                  <a:moveTo>
                    <a:pt x="1942" y="0"/>
                  </a:moveTo>
                  <a:cubicBezTo>
                    <a:pt x="1715" y="0"/>
                    <a:pt x="1501" y="18"/>
                    <a:pt x="1304" y="50"/>
                  </a:cubicBezTo>
                  <a:cubicBezTo>
                    <a:pt x="1103" y="75"/>
                    <a:pt x="903" y="125"/>
                    <a:pt x="727" y="175"/>
                  </a:cubicBezTo>
                  <a:cubicBezTo>
                    <a:pt x="527" y="250"/>
                    <a:pt x="351" y="300"/>
                    <a:pt x="251" y="350"/>
                  </a:cubicBezTo>
                  <a:cubicBezTo>
                    <a:pt x="151" y="400"/>
                    <a:pt x="101" y="426"/>
                    <a:pt x="101" y="426"/>
                  </a:cubicBezTo>
                  <a:cubicBezTo>
                    <a:pt x="25" y="451"/>
                    <a:pt x="0" y="526"/>
                    <a:pt x="50" y="601"/>
                  </a:cubicBezTo>
                  <a:cubicBezTo>
                    <a:pt x="69" y="638"/>
                    <a:pt x="114" y="661"/>
                    <a:pt x="157" y="661"/>
                  </a:cubicBezTo>
                  <a:cubicBezTo>
                    <a:pt x="172" y="661"/>
                    <a:pt x="187" y="658"/>
                    <a:pt x="201" y="651"/>
                  </a:cubicBezTo>
                  <a:cubicBezTo>
                    <a:pt x="201" y="651"/>
                    <a:pt x="226" y="626"/>
                    <a:pt x="276" y="601"/>
                  </a:cubicBezTo>
                  <a:cubicBezTo>
                    <a:pt x="326" y="576"/>
                    <a:pt x="401" y="551"/>
                    <a:pt x="502" y="501"/>
                  </a:cubicBezTo>
                  <a:cubicBezTo>
                    <a:pt x="577" y="501"/>
                    <a:pt x="627" y="476"/>
                    <a:pt x="702" y="451"/>
                  </a:cubicBezTo>
                  <a:cubicBezTo>
                    <a:pt x="928" y="375"/>
                    <a:pt x="1178" y="300"/>
                    <a:pt x="1479" y="275"/>
                  </a:cubicBezTo>
                  <a:cubicBezTo>
                    <a:pt x="1579" y="250"/>
                    <a:pt x="1654" y="250"/>
                    <a:pt x="1755" y="250"/>
                  </a:cubicBezTo>
                  <a:cubicBezTo>
                    <a:pt x="1832" y="244"/>
                    <a:pt x="1910" y="241"/>
                    <a:pt x="1990" y="241"/>
                  </a:cubicBezTo>
                  <a:cubicBezTo>
                    <a:pt x="2248" y="241"/>
                    <a:pt x="2520" y="274"/>
                    <a:pt x="2807" y="350"/>
                  </a:cubicBezTo>
                  <a:cubicBezTo>
                    <a:pt x="2857" y="350"/>
                    <a:pt x="2908" y="375"/>
                    <a:pt x="2983" y="400"/>
                  </a:cubicBezTo>
                  <a:cubicBezTo>
                    <a:pt x="3233" y="476"/>
                    <a:pt x="3484" y="576"/>
                    <a:pt x="3735" y="726"/>
                  </a:cubicBezTo>
                  <a:cubicBezTo>
                    <a:pt x="3735" y="726"/>
                    <a:pt x="3735" y="751"/>
                    <a:pt x="3760" y="751"/>
                  </a:cubicBezTo>
                  <a:lnTo>
                    <a:pt x="3810" y="751"/>
                  </a:lnTo>
                  <a:cubicBezTo>
                    <a:pt x="3823" y="758"/>
                    <a:pt x="3835" y="761"/>
                    <a:pt x="3845" y="761"/>
                  </a:cubicBezTo>
                  <a:cubicBezTo>
                    <a:pt x="3873" y="761"/>
                    <a:pt x="3892" y="738"/>
                    <a:pt x="3910" y="701"/>
                  </a:cubicBezTo>
                  <a:cubicBezTo>
                    <a:pt x="3960" y="651"/>
                    <a:pt x="3935" y="576"/>
                    <a:pt x="3885" y="526"/>
                  </a:cubicBezTo>
                  <a:cubicBezTo>
                    <a:pt x="3835" y="526"/>
                    <a:pt x="3810" y="501"/>
                    <a:pt x="3760" y="476"/>
                  </a:cubicBezTo>
                  <a:cubicBezTo>
                    <a:pt x="3559" y="350"/>
                    <a:pt x="3334" y="250"/>
                    <a:pt x="3108" y="175"/>
                  </a:cubicBezTo>
                  <a:cubicBezTo>
                    <a:pt x="3058" y="150"/>
                    <a:pt x="3008" y="150"/>
                    <a:pt x="2958" y="125"/>
                  </a:cubicBezTo>
                  <a:cubicBezTo>
                    <a:pt x="2605" y="37"/>
                    <a:pt x="2262" y="0"/>
                    <a:pt x="1942" y="0"/>
                  </a:cubicBezTo>
                  <a:close/>
                </a:path>
              </a:pathLst>
            </a:custGeom>
            <a:solidFill>
              <a:srgbClr val="000000"/>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2" name="Google Shape;1362;p51">
              <a:extLst>
                <a:ext uri="{FF2B5EF4-FFF2-40B4-BE49-F238E27FC236}">
                  <a16:creationId xmlns:a16="http://schemas.microsoft.com/office/drawing/2014/main" id="{C525392C-E746-FDF5-5763-4745FCD815CF}"/>
                </a:ext>
              </a:extLst>
            </p:cNvPr>
            <p:cNvSpPr/>
            <p:nvPr/>
          </p:nvSpPr>
          <p:spPr>
            <a:xfrm>
              <a:off x="8038190" y="4725997"/>
              <a:ext cx="390000" cy="338210"/>
            </a:xfrm>
            <a:custGeom>
              <a:avLst/>
              <a:gdLst/>
              <a:ahLst/>
              <a:cxnLst/>
              <a:rect l="l" t="t" r="r" b="b"/>
              <a:pathLst>
                <a:path w="7169" h="6217" extrusionOk="0">
                  <a:moveTo>
                    <a:pt x="6266" y="1"/>
                  </a:moveTo>
                  <a:cubicBezTo>
                    <a:pt x="6266" y="1"/>
                    <a:pt x="4036" y="2883"/>
                    <a:pt x="1" y="5189"/>
                  </a:cubicBezTo>
                  <a:lnTo>
                    <a:pt x="76" y="6217"/>
                  </a:lnTo>
                  <a:cubicBezTo>
                    <a:pt x="76" y="6217"/>
                    <a:pt x="101" y="6217"/>
                    <a:pt x="151" y="6191"/>
                  </a:cubicBezTo>
                  <a:cubicBezTo>
                    <a:pt x="652" y="6066"/>
                    <a:pt x="3935" y="5064"/>
                    <a:pt x="6266" y="2983"/>
                  </a:cubicBezTo>
                  <a:cubicBezTo>
                    <a:pt x="6592" y="2708"/>
                    <a:pt x="6893" y="2382"/>
                    <a:pt x="7168" y="2056"/>
                  </a:cubicBezTo>
                  <a:cubicBezTo>
                    <a:pt x="7168" y="2056"/>
                    <a:pt x="7068" y="402"/>
                    <a:pt x="6266"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3" name="Google Shape;1363;p51">
              <a:extLst>
                <a:ext uri="{FF2B5EF4-FFF2-40B4-BE49-F238E27FC236}">
                  <a16:creationId xmlns:a16="http://schemas.microsoft.com/office/drawing/2014/main" id="{6DD91119-48E9-66E0-42CF-886455CD37E7}"/>
                </a:ext>
              </a:extLst>
            </p:cNvPr>
            <p:cNvSpPr/>
            <p:nvPr/>
          </p:nvSpPr>
          <p:spPr>
            <a:xfrm>
              <a:off x="6352991" y="4651033"/>
              <a:ext cx="447284" cy="396800"/>
            </a:xfrm>
            <a:custGeom>
              <a:avLst/>
              <a:gdLst/>
              <a:ahLst/>
              <a:cxnLst/>
              <a:rect l="l" t="t" r="r" b="b"/>
              <a:pathLst>
                <a:path w="8222" h="7294" extrusionOk="0">
                  <a:moveTo>
                    <a:pt x="903" y="1"/>
                  </a:moveTo>
                  <a:cubicBezTo>
                    <a:pt x="828" y="51"/>
                    <a:pt x="753" y="76"/>
                    <a:pt x="703" y="126"/>
                  </a:cubicBezTo>
                  <a:cubicBezTo>
                    <a:pt x="76" y="677"/>
                    <a:pt x="1" y="2056"/>
                    <a:pt x="1" y="2056"/>
                  </a:cubicBezTo>
                  <a:cubicBezTo>
                    <a:pt x="176" y="2281"/>
                    <a:pt x="377" y="2507"/>
                    <a:pt x="552" y="2707"/>
                  </a:cubicBezTo>
                  <a:cubicBezTo>
                    <a:pt x="3660" y="6066"/>
                    <a:pt x="7394" y="7093"/>
                    <a:pt x="8096" y="7269"/>
                  </a:cubicBezTo>
                  <a:cubicBezTo>
                    <a:pt x="8196" y="7294"/>
                    <a:pt x="8222" y="7294"/>
                    <a:pt x="8222" y="7294"/>
                  </a:cubicBezTo>
                  <a:lnTo>
                    <a:pt x="8222" y="5690"/>
                  </a:lnTo>
                  <a:cubicBezTo>
                    <a:pt x="4211" y="3409"/>
                    <a:pt x="903" y="1"/>
                    <a:pt x="903"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4" name="Google Shape;1364;p51">
              <a:extLst>
                <a:ext uri="{FF2B5EF4-FFF2-40B4-BE49-F238E27FC236}">
                  <a16:creationId xmlns:a16="http://schemas.microsoft.com/office/drawing/2014/main" id="{771D794D-BC27-D51A-C771-DEF4719B906C}"/>
                </a:ext>
              </a:extLst>
            </p:cNvPr>
            <p:cNvSpPr/>
            <p:nvPr/>
          </p:nvSpPr>
          <p:spPr>
            <a:xfrm>
              <a:off x="6959713" y="4098873"/>
              <a:ext cx="350451" cy="321781"/>
            </a:xfrm>
            <a:custGeom>
              <a:avLst/>
              <a:gdLst/>
              <a:ahLst/>
              <a:cxnLst/>
              <a:rect l="l" t="t" r="r" b="b"/>
              <a:pathLst>
                <a:path w="6442" h="5915" extrusionOk="0">
                  <a:moveTo>
                    <a:pt x="2006" y="0"/>
                  </a:moveTo>
                  <a:cubicBezTo>
                    <a:pt x="2006" y="0"/>
                    <a:pt x="1354" y="652"/>
                    <a:pt x="527" y="1754"/>
                  </a:cubicBezTo>
                  <a:cubicBezTo>
                    <a:pt x="352" y="1980"/>
                    <a:pt x="176" y="2206"/>
                    <a:pt x="1" y="2456"/>
                  </a:cubicBezTo>
                  <a:cubicBezTo>
                    <a:pt x="1" y="2456"/>
                    <a:pt x="3334" y="5664"/>
                    <a:pt x="4412" y="5915"/>
                  </a:cubicBezTo>
                  <a:lnTo>
                    <a:pt x="5414" y="3885"/>
                  </a:lnTo>
                  <a:cubicBezTo>
                    <a:pt x="5364" y="3860"/>
                    <a:pt x="5314" y="3835"/>
                    <a:pt x="5314" y="3810"/>
                  </a:cubicBezTo>
                  <a:cubicBezTo>
                    <a:pt x="5289" y="3810"/>
                    <a:pt x="5289" y="3760"/>
                    <a:pt x="5314" y="3734"/>
                  </a:cubicBezTo>
                  <a:cubicBezTo>
                    <a:pt x="5314" y="3722"/>
                    <a:pt x="5327" y="3716"/>
                    <a:pt x="5342" y="3716"/>
                  </a:cubicBezTo>
                  <a:cubicBezTo>
                    <a:pt x="5358" y="3716"/>
                    <a:pt x="5377" y="3722"/>
                    <a:pt x="5389" y="3734"/>
                  </a:cubicBezTo>
                  <a:cubicBezTo>
                    <a:pt x="5389" y="3734"/>
                    <a:pt x="5414" y="3734"/>
                    <a:pt x="5465" y="3785"/>
                  </a:cubicBezTo>
                  <a:lnTo>
                    <a:pt x="6442" y="1780"/>
                  </a:lnTo>
                  <a:cubicBezTo>
                    <a:pt x="6442" y="1780"/>
                    <a:pt x="6392" y="1754"/>
                    <a:pt x="6317" y="1729"/>
                  </a:cubicBezTo>
                  <a:cubicBezTo>
                    <a:pt x="5815" y="1529"/>
                    <a:pt x="3936" y="827"/>
                    <a:pt x="2833" y="376"/>
                  </a:cubicBezTo>
                  <a:cubicBezTo>
                    <a:pt x="2407" y="201"/>
                    <a:pt x="2081" y="75"/>
                    <a:pt x="2006" y="0"/>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5" name="Google Shape;1365;p51">
              <a:extLst>
                <a:ext uri="{FF2B5EF4-FFF2-40B4-BE49-F238E27FC236}">
                  <a16:creationId xmlns:a16="http://schemas.microsoft.com/office/drawing/2014/main" id="{EA305BA1-A52F-2AC1-2F30-87CF7700BA0A}"/>
                </a:ext>
              </a:extLst>
            </p:cNvPr>
            <p:cNvSpPr/>
            <p:nvPr/>
          </p:nvSpPr>
          <p:spPr>
            <a:xfrm>
              <a:off x="7398774" y="4075699"/>
              <a:ext cx="320421" cy="342236"/>
            </a:xfrm>
            <a:custGeom>
              <a:avLst/>
              <a:gdLst/>
              <a:ahLst/>
              <a:cxnLst/>
              <a:rect l="l" t="t" r="r" b="b"/>
              <a:pathLst>
                <a:path w="5890" h="6291" extrusionOk="0">
                  <a:moveTo>
                    <a:pt x="3208" y="0"/>
                  </a:moveTo>
                  <a:cubicBezTo>
                    <a:pt x="3108" y="75"/>
                    <a:pt x="2757" y="301"/>
                    <a:pt x="2331" y="602"/>
                  </a:cubicBezTo>
                  <a:cubicBezTo>
                    <a:pt x="1379" y="1228"/>
                    <a:pt x="0" y="2155"/>
                    <a:pt x="0" y="2155"/>
                  </a:cubicBezTo>
                  <a:lnTo>
                    <a:pt x="50" y="2231"/>
                  </a:lnTo>
                  <a:lnTo>
                    <a:pt x="802" y="3810"/>
                  </a:lnTo>
                  <a:lnTo>
                    <a:pt x="827" y="3785"/>
                  </a:lnTo>
                  <a:cubicBezTo>
                    <a:pt x="827" y="3767"/>
                    <a:pt x="840" y="3749"/>
                    <a:pt x="865" y="3749"/>
                  </a:cubicBezTo>
                  <a:cubicBezTo>
                    <a:pt x="875" y="3749"/>
                    <a:pt x="888" y="3752"/>
                    <a:pt x="902" y="3759"/>
                  </a:cubicBezTo>
                  <a:cubicBezTo>
                    <a:pt x="927" y="3759"/>
                    <a:pt x="927" y="3810"/>
                    <a:pt x="927" y="3835"/>
                  </a:cubicBezTo>
                  <a:lnTo>
                    <a:pt x="877" y="3960"/>
                  </a:lnTo>
                  <a:lnTo>
                    <a:pt x="1053" y="4286"/>
                  </a:lnTo>
                  <a:cubicBezTo>
                    <a:pt x="1078" y="4286"/>
                    <a:pt x="1103" y="4311"/>
                    <a:pt x="1103" y="4336"/>
                  </a:cubicBezTo>
                  <a:cubicBezTo>
                    <a:pt x="1103" y="4336"/>
                    <a:pt x="1103" y="4361"/>
                    <a:pt x="1103" y="4361"/>
                  </a:cubicBezTo>
                  <a:lnTo>
                    <a:pt x="2055" y="6291"/>
                  </a:lnTo>
                  <a:cubicBezTo>
                    <a:pt x="3108" y="6065"/>
                    <a:pt x="5890" y="2632"/>
                    <a:pt x="5890" y="2632"/>
                  </a:cubicBezTo>
                  <a:cubicBezTo>
                    <a:pt x="5790" y="2456"/>
                    <a:pt x="5639" y="2306"/>
                    <a:pt x="5514" y="2130"/>
                  </a:cubicBezTo>
                  <a:cubicBezTo>
                    <a:pt x="4486" y="877"/>
                    <a:pt x="3208" y="0"/>
                    <a:pt x="3208" y="0"/>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6" name="Google Shape;1366;p51">
              <a:extLst>
                <a:ext uri="{FF2B5EF4-FFF2-40B4-BE49-F238E27FC236}">
                  <a16:creationId xmlns:a16="http://schemas.microsoft.com/office/drawing/2014/main" id="{8059D9C8-251A-17B7-535F-490DFB3C8846}"/>
                </a:ext>
              </a:extLst>
            </p:cNvPr>
            <p:cNvSpPr/>
            <p:nvPr/>
          </p:nvSpPr>
          <p:spPr>
            <a:xfrm>
              <a:off x="7360585" y="4331977"/>
              <a:ext cx="12295" cy="891739"/>
            </a:xfrm>
            <a:custGeom>
              <a:avLst/>
              <a:gdLst/>
              <a:ahLst/>
              <a:cxnLst/>
              <a:rect l="l" t="t" r="r" b="b"/>
              <a:pathLst>
                <a:path w="226" h="16392" extrusionOk="0">
                  <a:moveTo>
                    <a:pt x="0" y="1"/>
                  </a:moveTo>
                  <a:cubicBezTo>
                    <a:pt x="0" y="1"/>
                    <a:pt x="0" y="26"/>
                    <a:pt x="0" y="26"/>
                  </a:cubicBezTo>
                  <a:lnTo>
                    <a:pt x="101" y="16392"/>
                  </a:lnTo>
                  <a:lnTo>
                    <a:pt x="226" y="16392"/>
                  </a:lnTo>
                  <a:lnTo>
                    <a:pt x="126" y="26"/>
                  </a:lnTo>
                  <a:cubicBezTo>
                    <a:pt x="126" y="1"/>
                    <a:pt x="101" y="1"/>
                    <a:pt x="101" y="1"/>
                  </a:cubicBezTo>
                  <a:close/>
                </a:path>
              </a:pathLst>
            </a:custGeom>
            <a:solidFill>
              <a:srgbClr val="B5E5E2"/>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7" name="Google Shape;1367;p51">
              <a:extLst>
                <a:ext uri="{FF2B5EF4-FFF2-40B4-BE49-F238E27FC236}">
                  <a16:creationId xmlns:a16="http://schemas.microsoft.com/office/drawing/2014/main" id="{586FE404-B9B6-2778-E1FF-459F01649C1D}"/>
                </a:ext>
              </a:extLst>
            </p:cNvPr>
            <p:cNvSpPr/>
            <p:nvPr/>
          </p:nvSpPr>
          <p:spPr>
            <a:xfrm>
              <a:off x="7479177" y="4650925"/>
              <a:ext cx="429549" cy="443204"/>
            </a:xfrm>
            <a:custGeom>
              <a:avLst/>
              <a:gdLst/>
              <a:ahLst/>
              <a:cxnLst/>
              <a:rect l="l" t="t" r="r" b="b"/>
              <a:pathLst>
                <a:path w="7896" h="8147" extrusionOk="0">
                  <a:moveTo>
                    <a:pt x="7219" y="1030"/>
                  </a:moveTo>
                  <a:lnTo>
                    <a:pt x="7244" y="1256"/>
                  </a:lnTo>
                  <a:lnTo>
                    <a:pt x="101" y="1456"/>
                  </a:lnTo>
                  <a:lnTo>
                    <a:pt x="101" y="1231"/>
                  </a:lnTo>
                  <a:lnTo>
                    <a:pt x="7219" y="1030"/>
                  </a:lnTo>
                  <a:close/>
                  <a:moveTo>
                    <a:pt x="6565" y="1"/>
                  </a:moveTo>
                  <a:cubicBezTo>
                    <a:pt x="6549" y="1"/>
                    <a:pt x="6533" y="1"/>
                    <a:pt x="6517" y="3"/>
                  </a:cubicBezTo>
                  <a:lnTo>
                    <a:pt x="728" y="328"/>
                  </a:lnTo>
                  <a:cubicBezTo>
                    <a:pt x="377" y="353"/>
                    <a:pt x="101" y="629"/>
                    <a:pt x="101" y="980"/>
                  </a:cubicBezTo>
                  <a:lnTo>
                    <a:pt x="1" y="5341"/>
                  </a:lnTo>
                  <a:cubicBezTo>
                    <a:pt x="1" y="5592"/>
                    <a:pt x="126" y="5817"/>
                    <a:pt x="352" y="5942"/>
                  </a:cubicBezTo>
                  <a:lnTo>
                    <a:pt x="4211" y="8048"/>
                  </a:lnTo>
                  <a:cubicBezTo>
                    <a:pt x="4311" y="8114"/>
                    <a:pt x="4426" y="8146"/>
                    <a:pt x="4540" y="8146"/>
                  </a:cubicBezTo>
                  <a:cubicBezTo>
                    <a:pt x="4683" y="8146"/>
                    <a:pt x="4826" y="8095"/>
                    <a:pt x="4938" y="7998"/>
                  </a:cubicBezTo>
                  <a:lnTo>
                    <a:pt x="7620" y="5792"/>
                  </a:lnTo>
                  <a:cubicBezTo>
                    <a:pt x="7795" y="5642"/>
                    <a:pt x="7896" y="5391"/>
                    <a:pt x="7870" y="5165"/>
                  </a:cubicBezTo>
                  <a:lnTo>
                    <a:pt x="7219" y="579"/>
                  </a:lnTo>
                  <a:cubicBezTo>
                    <a:pt x="7171" y="244"/>
                    <a:pt x="6895" y="1"/>
                    <a:pt x="6565" y="1"/>
                  </a:cubicBezTo>
                  <a:close/>
                </a:path>
              </a:pathLst>
            </a:custGeom>
            <a:solidFill>
              <a:srgbClr val="FAA83E"/>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8" name="Google Shape;1368;p51">
              <a:extLst>
                <a:ext uri="{FF2B5EF4-FFF2-40B4-BE49-F238E27FC236}">
                  <a16:creationId xmlns:a16="http://schemas.microsoft.com/office/drawing/2014/main" id="{61C5DF7D-6511-37DC-470C-D769F04876DE}"/>
                </a:ext>
              </a:extLst>
            </p:cNvPr>
            <p:cNvSpPr/>
            <p:nvPr/>
          </p:nvSpPr>
          <p:spPr>
            <a:xfrm>
              <a:off x="7484671" y="4706957"/>
              <a:ext cx="388586" cy="23229"/>
            </a:xfrm>
            <a:custGeom>
              <a:avLst/>
              <a:gdLst/>
              <a:ahLst/>
              <a:cxnLst/>
              <a:rect l="l" t="t" r="r" b="b"/>
              <a:pathLst>
                <a:path w="7143" h="427" extrusionOk="0">
                  <a:moveTo>
                    <a:pt x="7118" y="0"/>
                  </a:moveTo>
                  <a:lnTo>
                    <a:pt x="0" y="201"/>
                  </a:lnTo>
                  <a:lnTo>
                    <a:pt x="0" y="426"/>
                  </a:lnTo>
                  <a:lnTo>
                    <a:pt x="7143" y="226"/>
                  </a:lnTo>
                  <a:lnTo>
                    <a:pt x="7118" y="0"/>
                  </a:lnTo>
                  <a:close/>
                </a:path>
              </a:pathLst>
            </a:custGeom>
            <a:solidFill>
              <a:srgbClr val="0072A4"/>
            </a:solidFill>
            <a:ln w="9525" cap="flat" cmpd="sng">
              <a:solidFill>
                <a:srgbClr val="4C6F8A"/>
              </a:solidFill>
              <a:prstDash val="solid"/>
              <a:round/>
              <a:headEnd type="none" w="sm" len="sm"/>
              <a:tailEnd type="none" w="sm" len="sm"/>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59" name="Google Shape;1369;p51">
              <a:extLst>
                <a:ext uri="{FF2B5EF4-FFF2-40B4-BE49-F238E27FC236}">
                  <a16:creationId xmlns:a16="http://schemas.microsoft.com/office/drawing/2014/main" id="{F4C92943-909C-E299-EAC3-DC416D6043E5}"/>
                </a:ext>
              </a:extLst>
            </p:cNvPr>
            <p:cNvSpPr/>
            <p:nvPr/>
          </p:nvSpPr>
          <p:spPr>
            <a:xfrm>
              <a:off x="7431468" y="4279644"/>
              <a:ext cx="17789" cy="36068"/>
            </a:xfrm>
            <a:custGeom>
              <a:avLst/>
              <a:gdLst/>
              <a:ahLst/>
              <a:cxnLst/>
              <a:rect l="l" t="t" r="r" b="b"/>
              <a:pathLst>
                <a:path w="327" h="663" extrusionOk="0">
                  <a:moveTo>
                    <a:pt x="264" y="0"/>
                  </a:moveTo>
                  <a:cubicBezTo>
                    <a:pt x="239" y="0"/>
                    <a:pt x="226" y="18"/>
                    <a:pt x="226" y="36"/>
                  </a:cubicBezTo>
                  <a:lnTo>
                    <a:pt x="201" y="61"/>
                  </a:lnTo>
                  <a:lnTo>
                    <a:pt x="1" y="662"/>
                  </a:lnTo>
                  <a:cubicBezTo>
                    <a:pt x="51" y="662"/>
                    <a:pt x="76" y="637"/>
                    <a:pt x="126" y="612"/>
                  </a:cubicBezTo>
                  <a:lnTo>
                    <a:pt x="276" y="211"/>
                  </a:lnTo>
                  <a:lnTo>
                    <a:pt x="326" y="86"/>
                  </a:lnTo>
                  <a:cubicBezTo>
                    <a:pt x="326" y="61"/>
                    <a:pt x="326" y="10"/>
                    <a:pt x="301" y="10"/>
                  </a:cubicBezTo>
                  <a:cubicBezTo>
                    <a:pt x="287" y="3"/>
                    <a:pt x="274" y="0"/>
                    <a:pt x="264" y="0"/>
                  </a:cubicBezTo>
                  <a:close/>
                </a:path>
              </a:pathLst>
            </a:custGeom>
            <a:solidFill>
              <a:srgbClr val="4C6F8A"/>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0" name="Google Shape;1370;p51">
              <a:extLst>
                <a:ext uri="{FF2B5EF4-FFF2-40B4-BE49-F238E27FC236}">
                  <a16:creationId xmlns:a16="http://schemas.microsoft.com/office/drawing/2014/main" id="{3DD6A264-D47D-72BD-08E7-8958D59A624D}"/>
                </a:ext>
              </a:extLst>
            </p:cNvPr>
            <p:cNvSpPr/>
            <p:nvPr/>
          </p:nvSpPr>
          <p:spPr>
            <a:xfrm>
              <a:off x="7419228" y="4321097"/>
              <a:ext cx="21869" cy="902620"/>
            </a:xfrm>
            <a:custGeom>
              <a:avLst/>
              <a:gdLst/>
              <a:ahLst/>
              <a:cxnLst/>
              <a:rect l="l" t="t" r="r" b="b"/>
              <a:pathLst>
                <a:path w="402" h="16592" extrusionOk="0">
                  <a:moveTo>
                    <a:pt x="301" y="0"/>
                  </a:moveTo>
                  <a:cubicBezTo>
                    <a:pt x="276" y="0"/>
                    <a:pt x="226" y="25"/>
                    <a:pt x="175" y="25"/>
                  </a:cubicBezTo>
                  <a:lnTo>
                    <a:pt x="0" y="527"/>
                  </a:lnTo>
                  <a:cubicBezTo>
                    <a:pt x="0" y="527"/>
                    <a:pt x="0" y="527"/>
                    <a:pt x="0" y="552"/>
                  </a:cubicBezTo>
                  <a:lnTo>
                    <a:pt x="301" y="16592"/>
                  </a:lnTo>
                  <a:lnTo>
                    <a:pt x="401" y="16592"/>
                  </a:lnTo>
                  <a:lnTo>
                    <a:pt x="125" y="552"/>
                  </a:lnTo>
                  <a:lnTo>
                    <a:pt x="301" y="0"/>
                  </a:lnTo>
                  <a:close/>
                </a:path>
              </a:pathLst>
            </a:custGeom>
            <a:solidFill>
              <a:srgbClr val="B5E5E2"/>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1" name="Google Shape;1371;p51">
              <a:extLst>
                <a:ext uri="{FF2B5EF4-FFF2-40B4-BE49-F238E27FC236}">
                  <a16:creationId xmlns:a16="http://schemas.microsoft.com/office/drawing/2014/main" id="{4E4316B2-B63B-7F79-E57A-175B2ADD2C6B}"/>
                </a:ext>
              </a:extLst>
            </p:cNvPr>
            <p:cNvSpPr/>
            <p:nvPr/>
          </p:nvSpPr>
          <p:spPr>
            <a:xfrm>
              <a:off x="7247434" y="4300969"/>
              <a:ext cx="211344" cy="31062"/>
            </a:xfrm>
            <a:custGeom>
              <a:avLst/>
              <a:gdLst/>
              <a:ahLst/>
              <a:cxnLst/>
              <a:rect l="l" t="t" r="r" b="b"/>
              <a:pathLst>
                <a:path w="3885" h="571" extrusionOk="0">
                  <a:moveTo>
                    <a:pt x="53" y="1"/>
                  </a:moveTo>
                  <a:cubicBezTo>
                    <a:pt x="38" y="1"/>
                    <a:pt x="25" y="7"/>
                    <a:pt x="25" y="19"/>
                  </a:cubicBezTo>
                  <a:cubicBezTo>
                    <a:pt x="0" y="45"/>
                    <a:pt x="0" y="95"/>
                    <a:pt x="25" y="95"/>
                  </a:cubicBezTo>
                  <a:cubicBezTo>
                    <a:pt x="25" y="120"/>
                    <a:pt x="75" y="145"/>
                    <a:pt x="125" y="170"/>
                  </a:cubicBezTo>
                  <a:cubicBezTo>
                    <a:pt x="326" y="295"/>
                    <a:pt x="927" y="571"/>
                    <a:pt x="1930" y="571"/>
                  </a:cubicBezTo>
                  <a:lnTo>
                    <a:pt x="2181" y="571"/>
                  </a:lnTo>
                  <a:cubicBezTo>
                    <a:pt x="2531" y="546"/>
                    <a:pt x="2907" y="496"/>
                    <a:pt x="3333" y="395"/>
                  </a:cubicBezTo>
                  <a:cubicBezTo>
                    <a:pt x="3384" y="395"/>
                    <a:pt x="3434" y="370"/>
                    <a:pt x="3459" y="370"/>
                  </a:cubicBezTo>
                  <a:cubicBezTo>
                    <a:pt x="3584" y="320"/>
                    <a:pt x="3709" y="295"/>
                    <a:pt x="3835" y="270"/>
                  </a:cubicBezTo>
                  <a:cubicBezTo>
                    <a:pt x="3860" y="245"/>
                    <a:pt x="3860" y="245"/>
                    <a:pt x="3885" y="220"/>
                  </a:cubicBezTo>
                  <a:cubicBezTo>
                    <a:pt x="3885" y="220"/>
                    <a:pt x="3885" y="195"/>
                    <a:pt x="3885" y="195"/>
                  </a:cubicBezTo>
                  <a:cubicBezTo>
                    <a:pt x="3885" y="170"/>
                    <a:pt x="3860" y="145"/>
                    <a:pt x="3835" y="145"/>
                  </a:cubicBezTo>
                  <a:lnTo>
                    <a:pt x="3810" y="145"/>
                  </a:lnTo>
                  <a:cubicBezTo>
                    <a:pt x="3709" y="170"/>
                    <a:pt x="3609" y="195"/>
                    <a:pt x="3509" y="220"/>
                  </a:cubicBezTo>
                  <a:cubicBezTo>
                    <a:pt x="3459" y="245"/>
                    <a:pt x="3434" y="270"/>
                    <a:pt x="3384" y="270"/>
                  </a:cubicBezTo>
                  <a:cubicBezTo>
                    <a:pt x="2932" y="370"/>
                    <a:pt x="2531" y="446"/>
                    <a:pt x="2181" y="446"/>
                  </a:cubicBezTo>
                  <a:lnTo>
                    <a:pt x="2080" y="446"/>
                  </a:lnTo>
                  <a:cubicBezTo>
                    <a:pt x="2038" y="447"/>
                    <a:pt x="1997" y="447"/>
                    <a:pt x="1957" y="447"/>
                  </a:cubicBezTo>
                  <a:cubicBezTo>
                    <a:pt x="977" y="447"/>
                    <a:pt x="368" y="166"/>
                    <a:pt x="176" y="70"/>
                  </a:cubicBezTo>
                  <a:cubicBezTo>
                    <a:pt x="125" y="19"/>
                    <a:pt x="100" y="19"/>
                    <a:pt x="100" y="19"/>
                  </a:cubicBezTo>
                  <a:cubicBezTo>
                    <a:pt x="88" y="7"/>
                    <a:pt x="69" y="1"/>
                    <a:pt x="53" y="1"/>
                  </a:cubicBezTo>
                  <a:close/>
                </a:path>
              </a:pathLst>
            </a:custGeom>
            <a:solidFill>
              <a:srgbClr val="B93F49"/>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2" name="Google Shape;1372;p51">
              <a:extLst>
                <a:ext uri="{FF2B5EF4-FFF2-40B4-BE49-F238E27FC236}">
                  <a16:creationId xmlns:a16="http://schemas.microsoft.com/office/drawing/2014/main" id="{20157657-805C-F452-CEEC-4686C7481AE3}"/>
                </a:ext>
              </a:extLst>
            </p:cNvPr>
            <p:cNvSpPr/>
            <p:nvPr/>
          </p:nvSpPr>
          <p:spPr>
            <a:xfrm>
              <a:off x="7374185" y="4363366"/>
              <a:ext cx="39604" cy="40964"/>
            </a:xfrm>
            <a:custGeom>
              <a:avLst/>
              <a:gdLst/>
              <a:ahLst/>
              <a:cxnLst/>
              <a:rect l="l" t="t" r="r" b="b"/>
              <a:pathLst>
                <a:path w="728" h="753" extrusionOk="0">
                  <a:moveTo>
                    <a:pt x="377" y="0"/>
                  </a:moveTo>
                  <a:cubicBezTo>
                    <a:pt x="176" y="0"/>
                    <a:pt x="1" y="176"/>
                    <a:pt x="1" y="376"/>
                  </a:cubicBezTo>
                  <a:cubicBezTo>
                    <a:pt x="1" y="577"/>
                    <a:pt x="176" y="752"/>
                    <a:pt x="377" y="752"/>
                  </a:cubicBezTo>
                  <a:cubicBezTo>
                    <a:pt x="577" y="752"/>
                    <a:pt x="728" y="577"/>
                    <a:pt x="728" y="376"/>
                  </a:cubicBezTo>
                  <a:cubicBezTo>
                    <a:pt x="728" y="176"/>
                    <a:pt x="577" y="0"/>
                    <a:pt x="377" y="0"/>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3" name="Google Shape;1373;p51">
              <a:extLst>
                <a:ext uri="{FF2B5EF4-FFF2-40B4-BE49-F238E27FC236}">
                  <a16:creationId xmlns:a16="http://schemas.microsoft.com/office/drawing/2014/main" id="{8FD21797-315A-C670-09D2-F545D6FE4B5F}"/>
                </a:ext>
              </a:extLst>
            </p:cNvPr>
            <p:cNvSpPr/>
            <p:nvPr/>
          </p:nvSpPr>
          <p:spPr>
            <a:xfrm>
              <a:off x="7374185" y="4597885"/>
              <a:ext cx="39604" cy="39549"/>
            </a:xfrm>
            <a:custGeom>
              <a:avLst/>
              <a:gdLst/>
              <a:ahLst/>
              <a:cxnLst/>
              <a:rect l="l" t="t" r="r" b="b"/>
              <a:pathLst>
                <a:path w="728" h="727" extrusionOk="0">
                  <a:moveTo>
                    <a:pt x="377" y="0"/>
                  </a:moveTo>
                  <a:cubicBezTo>
                    <a:pt x="176" y="0"/>
                    <a:pt x="1" y="150"/>
                    <a:pt x="1" y="376"/>
                  </a:cubicBezTo>
                  <a:cubicBezTo>
                    <a:pt x="1" y="577"/>
                    <a:pt x="176" y="727"/>
                    <a:pt x="377" y="727"/>
                  </a:cubicBezTo>
                  <a:cubicBezTo>
                    <a:pt x="577" y="727"/>
                    <a:pt x="728" y="577"/>
                    <a:pt x="728" y="376"/>
                  </a:cubicBezTo>
                  <a:cubicBezTo>
                    <a:pt x="728" y="150"/>
                    <a:pt x="577" y="0"/>
                    <a:pt x="377" y="0"/>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4" name="Google Shape;1374;p51">
              <a:extLst>
                <a:ext uri="{FF2B5EF4-FFF2-40B4-BE49-F238E27FC236}">
                  <a16:creationId xmlns:a16="http://schemas.microsoft.com/office/drawing/2014/main" id="{DA820D14-7AF4-377D-0702-0B64ACC0F3E5}"/>
                </a:ext>
              </a:extLst>
            </p:cNvPr>
            <p:cNvSpPr/>
            <p:nvPr/>
          </p:nvSpPr>
          <p:spPr>
            <a:xfrm>
              <a:off x="7374185" y="4831478"/>
              <a:ext cx="43684" cy="39985"/>
            </a:xfrm>
            <a:custGeom>
              <a:avLst/>
              <a:gdLst/>
              <a:ahLst/>
              <a:cxnLst/>
              <a:rect l="l" t="t" r="r" b="b"/>
              <a:pathLst>
                <a:path w="803" h="735" extrusionOk="0">
                  <a:moveTo>
                    <a:pt x="402" y="1"/>
                  </a:moveTo>
                  <a:cubicBezTo>
                    <a:pt x="304" y="1"/>
                    <a:pt x="205" y="39"/>
                    <a:pt x="126" y="117"/>
                  </a:cubicBezTo>
                  <a:cubicBezTo>
                    <a:pt x="1" y="267"/>
                    <a:pt x="1" y="493"/>
                    <a:pt x="151" y="643"/>
                  </a:cubicBezTo>
                  <a:cubicBezTo>
                    <a:pt x="223" y="703"/>
                    <a:pt x="312" y="735"/>
                    <a:pt x="402" y="735"/>
                  </a:cubicBezTo>
                  <a:cubicBezTo>
                    <a:pt x="500" y="735"/>
                    <a:pt x="599" y="697"/>
                    <a:pt x="678" y="618"/>
                  </a:cubicBezTo>
                  <a:cubicBezTo>
                    <a:pt x="803" y="468"/>
                    <a:pt x="803" y="217"/>
                    <a:pt x="653" y="92"/>
                  </a:cubicBezTo>
                  <a:cubicBezTo>
                    <a:pt x="581" y="32"/>
                    <a:pt x="492" y="1"/>
                    <a:pt x="402" y="1"/>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5" name="Google Shape;1375;p51">
              <a:extLst>
                <a:ext uri="{FF2B5EF4-FFF2-40B4-BE49-F238E27FC236}">
                  <a16:creationId xmlns:a16="http://schemas.microsoft.com/office/drawing/2014/main" id="{F3FC8EF1-2F82-86C1-1F54-D826BCA8F3CB}"/>
                </a:ext>
              </a:extLst>
            </p:cNvPr>
            <p:cNvSpPr/>
            <p:nvPr/>
          </p:nvSpPr>
          <p:spPr>
            <a:xfrm>
              <a:off x="7379680" y="5105546"/>
              <a:ext cx="45044" cy="39985"/>
            </a:xfrm>
            <a:custGeom>
              <a:avLst/>
              <a:gdLst/>
              <a:ahLst/>
              <a:cxnLst/>
              <a:rect l="l" t="t" r="r" b="b"/>
              <a:pathLst>
                <a:path w="828" h="735" extrusionOk="0">
                  <a:moveTo>
                    <a:pt x="414" y="1"/>
                  </a:moveTo>
                  <a:cubicBezTo>
                    <a:pt x="316" y="1"/>
                    <a:pt x="216" y="38"/>
                    <a:pt x="151" y="117"/>
                  </a:cubicBezTo>
                  <a:cubicBezTo>
                    <a:pt x="0" y="267"/>
                    <a:pt x="25" y="493"/>
                    <a:pt x="176" y="643"/>
                  </a:cubicBezTo>
                  <a:cubicBezTo>
                    <a:pt x="247" y="703"/>
                    <a:pt x="336" y="734"/>
                    <a:pt x="423" y="734"/>
                  </a:cubicBezTo>
                  <a:cubicBezTo>
                    <a:pt x="518" y="734"/>
                    <a:pt x="611" y="697"/>
                    <a:pt x="677" y="618"/>
                  </a:cubicBezTo>
                  <a:cubicBezTo>
                    <a:pt x="827" y="468"/>
                    <a:pt x="802" y="217"/>
                    <a:pt x="652" y="92"/>
                  </a:cubicBezTo>
                  <a:cubicBezTo>
                    <a:pt x="592" y="32"/>
                    <a:pt x="504" y="1"/>
                    <a:pt x="414" y="1"/>
                  </a:cubicBezTo>
                  <a:close/>
                </a:path>
              </a:pathLst>
            </a:custGeom>
            <a:solidFill>
              <a:srgbClr val="006591"/>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6" name="Google Shape;1376;p51">
              <a:extLst>
                <a:ext uri="{FF2B5EF4-FFF2-40B4-BE49-F238E27FC236}">
                  <a16:creationId xmlns:a16="http://schemas.microsoft.com/office/drawing/2014/main" id="{09073CC5-9735-AE0C-2881-4F4DEF556F7E}"/>
                </a:ext>
              </a:extLst>
            </p:cNvPr>
            <p:cNvSpPr/>
            <p:nvPr/>
          </p:nvSpPr>
          <p:spPr>
            <a:xfrm>
              <a:off x="6696650" y="3502700"/>
              <a:ext cx="47700" cy="115800"/>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sp>
          <p:nvSpPr>
            <p:cNvPr id="1367" name="Google Shape;1377;p51">
              <a:extLst>
                <a:ext uri="{FF2B5EF4-FFF2-40B4-BE49-F238E27FC236}">
                  <a16:creationId xmlns:a16="http://schemas.microsoft.com/office/drawing/2014/main" id="{04312C45-E8A5-333E-7D4E-4BAE3DEBF0CC}"/>
                </a:ext>
              </a:extLst>
            </p:cNvPr>
            <p:cNvSpPr/>
            <p:nvPr/>
          </p:nvSpPr>
          <p:spPr>
            <a:xfrm>
              <a:off x="7845950" y="3483350"/>
              <a:ext cx="103800" cy="115800"/>
            </a:xfrm>
            <a:prstGeom prst="ellipse">
              <a:avLst/>
            </a:prstGeom>
            <a:solidFill>
              <a:srgbClr val="000000">
                <a:alpha val="8930"/>
              </a:srgbClr>
            </a:solidFill>
            <a:ln>
              <a:noFill/>
            </a:ln>
          </p:spPr>
          <p:txBody>
            <a:bodyPr spcFirstLastPara="1" wrap="square" lIns="182850" tIns="182850" rIns="182850" bIns="182850" anchor="ctr" anchorCtr="0">
              <a:noAutofit/>
            </a:bodyPr>
            <a:lstStyle/>
            <a:p>
              <a:pPr defTabSz="1828755">
                <a:defRPr/>
              </a:pPr>
              <a:endParaRPr sz="3600" kern="0">
                <a:solidFill>
                  <a:sysClr val="windowText" lastClr="000000"/>
                </a:solidFill>
                <a:latin typeface="Arial"/>
                <a:cs typeface="Arial"/>
                <a:sym typeface="Arial"/>
              </a:endParaRPr>
            </a:p>
          </p:txBody>
        </p:sp>
      </p:grpSp>
      <p:pic>
        <p:nvPicPr>
          <p:cNvPr id="1377" name="Picture 1376">
            <a:extLst>
              <a:ext uri="{FF2B5EF4-FFF2-40B4-BE49-F238E27FC236}">
                <a16:creationId xmlns:a16="http://schemas.microsoft.com/office/drawing/2014/main" id="{F1B46490-A75A-CBAC-F5A0-391B02A1A309}"/>
              </a:ext>
            </a:extLst>
          </p:cNvPr>
          <p:cNvPicPr>
            <a:picLocks noChangeAspect="1"/>
          </p:cNvPicPr>
          <p:nvPr/>
        </p:nvPicPr>
        <p:blipFill>
          <a:blip r:embed="rId3"/>
          <a:stretch>
            <a:fillRect/>
          </a:stretch>
        </p:blipFill>
        <p:spPr>
          <a:xfrm>
            <a:off x="-389869" y="6213292"/>
            <a:ext cx="3449627" cy="3693540"/>
          </a:xfrm>
          <a:prstGeom prst="rect">
            <a:avLst/>
          </a:prstGeom>
        </p:spPr>
      </p:pic>
      <p:sp>
        <p:nvSpPr>
          <p:cNvPr id="1378" name="TextBox 1377">
            <a:extLst>
              <a:ext uri="{FF2B5EF4-FFF2-40B4-BE49-F238E27FC236}">
                <a16:creationId xmlns:a16="http://schemas.microsoft.com/office/drawing/2014/main" id="{9433101F-6991-7C6B-9346-831F7B66D607}"/>
              </a:ext>
            </a:extLst>
          </p:cNvPr>
          <p:cNvSpPr txBox="1"/>
          <p:nvPr/>
        </p:nvSpPr>
        <p:spPr>
          <a:xfrm>
            <a:off x="2795121" y="2014744"/>
            <a:ext cx="12696053" cy="5016758"/>
          </a:xfrm>
          <a:prstGeom prst="rect">
            <a:avLst/>
          </a:prstGeom>
          <a:solidFill>
            <a:schemeClr val="accent3">
              <a:lumMod val="20000"/>
              <a:lumOff val="80000"/>
            </a:schemeClr>
          </a:solidFill>
        </p:spPr>
        <p:txBody>
          <a:bodyPr wrap="square">
            <a:spAutoFit/>
          </a:bodyPr>
          <a:lstStyle/>
          <a:p>
            <a:pPr indent="457200" algn="just"/>
            <a:r>
              <a:rPr lang="en-US" sz="4000" dirty="0">
                <a:solidFill>
                  <a:srgbClr val="7030A0"/>
                </a:solidFill>
                <a:effectLst/>
                <a:latin typeface="Times New Roman" panose="02020603050405020304" pitchFamily="18" charset="0"/>
                <a:ea typeface="Times New Roman" panose="02020603050405020304" pitchFamily="18" charset="0"/>
              </a:rPr>
              <a:t>- Trong </a:t>
            </a:r>
            <a:r>
              <a:rPr lang="en-US" sz="4000" i="1" dirty="0" err="1">
                <a:solidFill>
                  <a:srgbClr val="7030A0"/>
                </a:solidFill>
                <a:effectLst/>
                <a:latin typeface="Times New Roman" panose="02020603050405020304" pitchFamily="18" charset="0"/>
                <a:ea typeface="Times New Roman" panose="02020603050405020304" pitchFamily="18" charset="0"/>
              </a:rPr>
              <a:t>Màn</a:t>
            </a:r>
            <a:r>
              <a:rPr lang="en-US" sz="4000" i="1" dirty="0">
                <a:solidFill>
                  <a:srgbClr val="7030A0"/>
                </a:solidFill>
                <a:effectLst/>
                <a:latin typeface="Times New Roman" panose="02020603050405020304" pitchFamily="18" charset="0"/>
                <a:ea typeface="Times New Roman" panose="02020603050405020304" pitchFamily="18" charset="0"/>
              </a:rPr>
              <a:t> </a:t>
            </a:r>
            <a:r>
              <a:rPr lang="en-US" sz="4000" i="1" dirty="0" err="1">
                <a:solidFill>
                  <a:srgbClr val="7030A0"/>
                </a:solidFill>
                <a:effectLst/>
                <a:latin typeface="Times New Roman" panose="02020603050405020304" pitchFamily="18" charset="0"/>
                <a:ea typeface="Times New Roman" panose="02020603050405020304" pitchFamily="18" charset="0"/>
              </a:rPr>
              <a:t>diễu</a:t>
            </a:r>
            <a:r>
              <a:rPr lang="en-US" sz="4000" i="1" dirty="0">
                <a:solidFill>
                  <a:srgbClr val="7030A0"/>
                </a:solidFill>
                <a:effectLst/>
                <a:latin typeface="Times New Roman" panose="02020603050405020304" pitchFamily="18" charset="0"/>
                <a:ea typeface="Times New Roman" panose="02020603050405020304" pitchFamily="18" charset="0"/>
              </a:rPr>
              <a:t> </a:t>
            </a:r>
            <a:r>
              <a:rPr lang="en-US" sz="4000" i="1" dirty="0" err="1">
                <a:solidFill>
                  <a:srgbClr val="7030A0"/>
                </a:solidFill>
                <a:effectLst/>
                <a:latin typeface="Times New Roman" panose="02020603050405020304" pitchFamily="18" charset="0"/>
                <a:ea typeface="Times New Roman" panose="02020603050405020304" pitchFamily="18" charset="0"/>
              </a:rPr>
              <a:t>hành</a:t>
            </a:r>
            <a:r>
              <a:rPr lang="en-US" sz="4000" i="1" dirty="0">
                <a:solidFill>
                  <a:srgbClr val="7030A0"/>
                </a:solidFill>
                <a:effectLst/>
                <a:latin typeface="Times New Roman" panose="02020603050405020304" pitchFamily="18" charset="0"/>
                <a:ea typeface="Times New Roman" panose="02020603050405020304" pitchFamily="18" charset="0"/>
              </a:rPr>
              <a:t> – </a:t>
            </a:r>
            <a:r>
              <a:rPr lang="en-US" sz="4000" i="1" dirty="0" err="1">
                <a:solidFill>
                  <a:srgbClr val="7030A0"/>
                </a:solidFill>
                <a:effectLst/>
                <a:latin typeface="Times New Roman" panose="02020603050405020304" pitchFamily="18" charset="0"/>
                <a:ea typeface="Times New Roman" panose="02020603050405020304" pitchFamily="18" charset="0"/>
              </a:rPr>
              <a:t>trình</a:t>
            </a:r>
            <a:r>
              <a:rPr lang="en-US" sz="4000" i="1" dirty="0">
                <a:solidFill>
                  <a:srgbClr val="7030A0"/>
                </a:solidFill>
                <a:effectLst/>
                <a:latin typeface="Times New Roman" panose="02020603050405020304" pitchFamily="18" charset="0"/>
                <a:ea typeface="Times New Roman" panose="02020603050405020304" pitchFamily="18" charset="0"/>
              </a:rPr>
              <a:t> </a:t>
            </a:r>
            <a:r>
              <a:rPr lang="en-US" sz="4000" i="1" dirty="0" err="1">
                <a:solidFill>
                  <a:srgbClr val="7030A0"/>
                </a:solidFill>
                <a:effectLst/>
                <a:latin typeface="Times New Roman" panose="02020603050405020304" pitchFamily="18" charset="0"/>
                <a:ea typeface="Times New Roman" panose="02020603050405020304" pitchFamily="18" charset="0"/>
              </a:rPr>
              <a:t>diện</a:t>
            </a:r>
            <a:r>
              <a:rPr lang="en-US" sz="4000" i="1" dirty="0">
                <a:solidFill>
                  <a:srgbClr val="7030A0"/>
                </a:solidFill>
                <a:effectLst/>
                <a:latin typeface="Times New Roman" panose="02020603050405020304" pitchFamily="18" charset="0"/>
                <a:ea typeface="Times New Roman" panose="02020603050405020304" pitchFamily="18" charset="0"/>
              </a:rPr>
              <a:t> Quan </a:t>
            </a:r>
            <a:r>
              <a:rPr lang="en-US" sz="4000" i="1" dirty="0" err="1">
                <a:solidFill>
                  <a:srgbClr val="7030A0"/>
                </a:solidFill>
                <a:effectLst/>
                <a:latin typeface="Times New Roman" panose="02020603050405020304" pitchFamily="18" charset="0"/>
                <a:ea typeface="Times New Roman" panose="02020603050405020304" pitchFamily="18" charset="0"/>
              </a:rPr>
              <a:t>thanh</a:t>
            </a:r>
            <a:r>
              <a:rPr lang="en-US" sz="4000" i="1" dirty="0">
                <a:solidFill>
                  <a:srgbClr val="7030A0"/>
                </a:solidFill>
                <a:effectLst/>
                <a:latin typeface="Times New Roman" panose="02020603050405020304" pitchFamily="18" charset="0"/>
                <a:ea typeface="Times New Roman" panose="02020603050405020304" pitchFamily="18" charset="0"/>
              </a:rPr>
              <a:t> </a:t>
            </a:r>
            <a:r>
              <a:rPr lang="en-US" sz="4000" i="1" dirty="0" err="1">
                <a:solidFill>
                  <a:srgbClr val="7030A0"/>
                </a:solidFill>
                <a:effectLst/>
                <a:latin typeface="Times New Roman" panose="02020603050405020304" pitchFamily="18" charset="0"/>
                <a:ea typeface="Times New Roman" panose="02020603050405020304" pitchFamily="18" charset="0"/>
              </a:rPr>
              <a:t>tra</a:t>
            </a:r>
            <a:r>
              <a:rPr lang="en-US" sz="4000" i="1" dirty="0">
                <a:solidFill>
                  <a:srgbClr val="7030A0"/>
                </a:solidFill>
                <a:effectLst/>
                <a:latin typeface="Times New Roman" panose="02020603050405020304" pitchFamily="18" charset="0"/>
                <a:ea typeface="Times New Roman" panose="02020603050405020304" pitchFamily="18" charset="0"/>
              </a:rPr>
              <a:t>, </a:t>
            </a:r>
            <a:r>
              <a:rPr lang="en-US" sz="4000" dirty="0">
                <a:solidFill>
                  <a:srgbClr val="7030A0"/>
                </a:solidFill>
                <a:effectLst/>
                <a:latin typeface="Times New Roman" panose="02020603050405020304" pitchFamily="18" charset="0"/>
                <a:ea typeface="Times New Roman" panose="02020603050405020304" pitchFamily="18" charset="0"/>
              </a:rPr>
              <a:t>ta </a:t>
            </a:r>
            <a:r>
              <a:rPr lang="en-US" sz="4000" dirty="0" err="1">
                <a:solidFill>
                  <a:srgbClr val="7030A0"/>
                </a:solidFill>
                <a:effectLst/>
                <a:latin typeface="Times New Roman" panose="02020603050405020304" pitchFamily="18" charset="0"/>
                <a:ea typeface="Times New Roman" panose="02020603050405020304" pitchFamily="18" charset="0"/>
              </a:rPr>
              <a:t>có</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thể</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nhận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diện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được</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nhiều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tệ</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nạn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xã</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hội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thói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hư</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tật</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xấu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bị</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tác</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giả</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phê</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phán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như</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sự</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ngu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dốt</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thiếu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trách</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nhiệm</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quan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liêu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nạn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hối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lộ</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tham</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nhũng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thiếu</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lương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tâm</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bạc</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nhược</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thói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nịnh</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nọt</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luồn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cúi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của</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những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người</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có</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quyền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lực</a:t>
            </a:r>
            <a:r>
              <a:rPr lang="en-US" sz="4000" dirty="0">
                <a:solidFill>
                  <a:srgbClr val="7030A0"/>
                </a:solidFill>
                <a:effectLst/>
                <a:latin typeface="Times New Roman" panose="02020603050405020304" pitchFamily="18" charset="0"/>
                <a:ea typeface="Times New Roman" panose="02020603050405020304" pitchFamily="18" charset="0"/>
              </a:rPr>
              <a:t>.</a:t>
            </a:r>
            <a:endParaRPr lang="vi-VN" sz="4000" dirty="0">
              <a:solidFill>
                <a:srgbClr val="7030A0"/>
              </a:solidFill>
              <a:effectLst/>
              <a:latin typeface="Times New Roman" panose="02020603050405020304" pitchFamily="18" charset="0"/>
              <a:ea typeface="Times New Roman" panose="02020603050405020304" pitchFamily="18" charset="0"/>
            </a:endParaRPr>
          </a:p>
          <a:p>
            <a:pPr algn="just" fontAlgn="base"/>
            <a:r>
              <a:rPr lang="en-US" sz="4000" dirty="0">
                <a:solidFill>
                  <a:srgbClr val="7030A0"/>
                </a:solidFill>
                <a:effectLst/>
                <a:latin typeface="Times New Roman" panose="02020603050405020304" pitchFamily="18" charset="0"/>
                <a:ea typeface="Times New Roman" panose="02020603050405020304" pitchFamily="18" charset="0"/>
              </a:rPr>
              <a:t> - </a:t>
            </a:r>
            <a:r>
              <a:rPr lang="en-US" sz="4000" dirty="0" err="1">
                <a:solidFill>
                  <a:srgbClr val="7030A0"/>
                </a:solidFill>
                <a:effectLst/>
                <a:latin typeface="Times New Roman" panose="02020603050405020304" pitchFamily="18" charset="0"/>
                <a:ea typeface="Times New Roman" panose="02020603050405020304" pitchFamily="18" charset="0"/>
              </a:rPr>
              <a:t>Những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tệ</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nạn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trong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màn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kịch</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không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chỉ</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phản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ánh</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thực</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trạng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của</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xã</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hội</a:t>
            </a:r>
            <a:r>
              <a:rPr lang="en-US" sz="4000" dirty="0">
                <a:solidFill>
                  <a:srgbClr val="7030A0"/>
                </a:solidFill>
                <a:effectLst/>
                <a:latin typeface="Times New Roman" panose="02020603050405020304" pitchFamily="18" charset="0"/>
                <a:ea typeface="Times New Roman" panose="02020603050405020304" pitchFamily="18" charset="0"/>
              </a:rPr>
              <a:t> Nga </a:t>
            </a:r>
            <a:r>
              <a:rPr lang="en-US" sz="4000" dirty="0" err="1">
                <a:solidFill>
                  <a:srgbClr val="7030A0"/>
                </a:solidFill>
                <a:effectLst/>
                <a:latin typeface="Times New Roman" panose="02020603050405020304" pitchFamily="18" charset="0"/>
                <a:ea typeface="Times New Roman" panose="02020603050405020304" pitchFamily="18" charset="0"/>
              </a:rPr>
              <a:t>thế</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kỉ</a:t>
            </a:r>
            <a:r>
              <a:rPr lang="en-US" sz="4000" dirty="0">
                <a:solidFill>
                  <a:srgbClr val="7030A0"/>
                </a:solidFill>
                <a:effectLst/>
                <a:latin typeface="Times New Roman" panose="02020603050405020304" pitchFamily="18" charset="0"/>
                <a:ea typeface="Times New Roman" panose="02020603050405020304" pitchFamily="18" charset="0"/>
              </a:rPr>
              <a:t> XIX </a:t>
            </a:r>
            <a:r>
              <a:rPr lang="en-US" sz="4000" dirty="0" err="1">
                <a:solidFill>
                  <a:srgbClr val="7030A0"/>
                </a:solidFill>
                <a:effectLst/>
                <a:latin typeface="Times New Roman" panose="02020603050405020304" pitchFamily="18" charset="0"/>
                <a:ea typeface="Times New Roman" panose="02020603050405020304" pitchFamily="18" charset="0"/>
              </a:rPr>
              <a:t>mà</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còn</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mang</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tính</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phổ</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quát</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thể</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hiện</a:t>
            </a:r>
            <a:r>
              <a:rPr lang="en-US" sz="4000" dirty="0">
                <a:solidFill>
                  <a:srgbClr val="7030A0"/>
                </a:solidFill>
                <a:effectLst/>
                <a:latin typeface="Times New Roman" panose="02020603050405020304" pitchFamily="18" charset="0"/>
                <a:ea typeface="Times New Roman" panose="02020603050405020304" pitchFamily="18" charset="0"/>
              </a:rPr>
              <a:t> ở </a:t>
            </a:r>
            <a:r>
              <a:rPr lang="en-US" sz="4000" dirty="0" err="1">
                <a:solidFill>
                  <a:srgbClr val="7030A0"/>
                </a:solidFill>
                <a:effectLst/>
                <a:latin typeface="Times New Roman" panose="02020603050405020304" pitchFamily="18" charset="0"/>
                <a:ea typeface="Times New Roman" panose="02020603050405020304" pitchFamily="18" charset="0"/>
              </a:rPr>
              <a:t>khắp</a:t>
            </a:r>
            <a:r>
              <a:rPr lang="en-US" sz="4000" dirty="0">
                <a:solidFill>
                  <a:srgbClr val="7030A0"/>
                </a:solidFill>
                <a:effectLst/>
                <a:latin typeface="Times New Roman" panose="02020603050405020304" pitchFamily="18" charset="0"/>
                <a:ea typeface="Times New Roman" panose="02020603050405020304" pitchFamily="18" charset="0"/>
              </a:rPr>
              <a:t> </a:t>
            </a:r>
            <a:r>
              <a:rPr lang="en-US" sz="4000" dirty="0" err="1">
                <a:solidFill>
                  <a:srgbClr val="7030A0"/>
                </a:solidFill>
                <a:effectLst/>
                <a:latin typeface="Times New Roman" panose="02020603050405020304" pitchFamily="18" charset="0"/>
                <a:ea typeface="Times New Roman" panose="02020603050405020304" pitchFamily="18" charset="0"/>
              </a:rPr>
              <a:t>nơi</a:t>
            </a:r>
            <a:r>
              <a:rPr lang="en-US" sz="4000" dirty="0">
                <a:solidFill>
                  <a:srgbClr val="7030A0"/>
                </a:solidFill>
                <a:effectLst/>
                <a:latin typeface="Times New Roman" panose="02020603050405020304" pitchFamily="18" charset="0"/>
                <a:ea typeface="Times New Roman" panose="02020603050405020304" pitchFamily="18" charset="0"/>
              </a:rPr>
              <a:t>.</a:t>
            </a:r>
            <a:endParaRPr lang="vi-VN" sz="40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971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77"/>
                                        </p:tgtEl>
                                        <p:attrNameLst>
                                          <p:attrName>style.visibility</p:attrName>
                                        </p:attrNameLst>
                                      </p:cBhvr>
                                      <p:to>
                                        <p:strVal val="visible"/>
                                      </p:to>
                                    </p:set>
                                    <p:anim calcmode="lin" valueType="num">
                                      <p:cBhvr>
                                        <p:cTn id="7" dur="500" fill="hold"/>
                                        <p:tgtEl>
                                          <p:spTgt spid="1377"/>
                                        </p:tgtEl>
                                        <p:attrNameLst>
                                          <p:attrName>ppt_w</p:attrName>
                                        </p:attrNameLst>
                                      </p:cBhvr>
                                      <p:tavLst>
                                        <p:tav tm="0">
                                          <p:val>
                                            <p:fltVal val="0"/>
                                          </p:val>
                                        </p:tav>
                                        <p:tav tm="100000">
                                          <p:val>
                                            <p:strVal val="#ppt_w"/>
                                          </p:val>
                                        </p:tav>
                                      </p:tavLst>
                                    </p:anim>
                                    <p:anim calcmode="lin" valueType="num">
                                      <p:cBhvr>
                                        <p:cTn id="8" dur="500" fill="hold"/>
                                        <p:tgtEl>
                                          <p:spTgt spid="1377"/>
                                        </p:tgtEl>
                                        <p:attrNameLst>
                                          <p:attrName>ppt_h</p:attrName>
                                        </p:attrNameLst>
                                      </p:cBhvr>
                                      <p:tavLst>
                                        <p:tav tm="0">
                                          <p:val>
                                            <p:fltVal val="0"/>
                                          </p:val>
                                        </p:tav>
                                        <p:tav tm="100000">
                                          <p:val>
                                            <p:strVal val="#ppt_h"/>
                                          </p:val>
                                        </p:tav>
                                      </p:tavLst>
                                    </p:anim>
                                    <p:animEffect transition="in" filter="fade">
                                      <p:cBhvr>
                                        <p:cTn id="9" dur="500"/>
                                        <p:tgtEl>
                                          <p:spTgt spid="1377"/>
                                        </p:tgtEl>
                                      </p:cBhvr>
                                    </p:animEffect>
                                  </p:childTnLst>
                                </p:cTn>
                              </p:par>
                              <p:par>
                                <p:cTn id="10" presetID="53" presetClass="entr" presetSubtype="16" fill="hold" nodeType="withEffect">
                                  <p:stCondLst>
                                    <p:cond delay="0"/>
                                  </p:stCondLst>
                                  <p:childTnLst>
                                    <p:set>
                                      <p:cBhvr>
                                        <p:cTn id="11" dur="1" fill="hold">
                                          <p:stCondLst>
                                            <p:cond delay="0"/>
                                          </p:stCondLst>
                                        </p:cTn>
                                        <p:tgtEl>
                                          <p:spTgt spid="1224"/>
                                        </p:tgtEl>
                                        <p:attrNameLst>
                                          <p:attrName>style.visibility</p:attrName>
                                        </p:attrNameLst>
                                      </p:cBhvr>
                                      <p:to>
                                        <p:strVal val="visible"/>
                                      </p:to>
                                    </p:set>
                                    <p:anim calcmode="lin" valueType="num">
                                      <p:cBhvr>
                                        <p:cTn id="12" dur="500" fill="hold"/>
                                        <p:tgtEl>
                                          <p:spTgt spid="1224"/>
                                        </p:tgtEl>
                                        <p:attrNameLst>
                                          <p:attrName>ppt_w</p:attrName>
                                        </p:attrNameLst>
                                      </p:cBhvr>
                                      <p:tavLst>
                                        <p:tav tm="0">
                                          <p:val>
                                            <p:fltVal val="0"/>
                                          </p:val>
                                        </p:tav>
                                        <p:tav tm="100000">
                                          <p:val>
                                            <p:strVal val="#ppt_w"/>
                                          </p:val>
                                        </p:tav>
                                      </p:tavLst>
                                    </p:anim>
                                    <p:anim calcmode="lin" valueType="num">
                                      <p:cBhvr>
                                        <p:cTn id="13" dur="500" fill="hold"/>
                                        <p:tgtEl>
                                          <p:spTgt spid="1224"/>
                                        </p:tgtEl>
                                        <p:attrNameLst>
                                          <p:attrName>ppt_h</p:attrName>
                                        </p:attrNameLst>
                                      </p:cBhvr>
                                      <p:tavLst>
                                        <p:tav tm="0">
                                          <p:val>
                                            <p:fltVal val="0"/>
                                          </p:val>
                                        </p:tav>
                                        <p:tav tm="100000">
                                          <p:val>
                                            <p:strVal val="#ppt_h"/>
                                          </p:val>
                                        </p:tav>
                                      </p:tavLst>
                                    </p:anim>
                                    <p:animEffect transition="in" filter="fade">
                                      <p:cBhvr>
                                        <p:cTn id="14" dur="500"/>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792928" y="185014"/>
            <a:ext cx="12337493" cy="9647599"/>
            <a:chOff x="0" y="-144661"/>
            <a:chExt cx="16449990"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293873" cy="12747345"/>
              <a:chOff x="0" y="-38100"/>
              <a:chExt cx="3218543" cy="2517994"/>
            </a:xfrm>
          </p:grpSpPr>
          <p:sp>
            <p:nvSpPr>
              <p:cNvPr id="192" name="Google Shape;192;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195" name="Google Shape;195;p17"/>
          <p:cNvSpPr/>
          <p:nvPr/>
        </p:nvSpPr>
        <p:spPr>
          <a:xfrm>
            <a:off x="5294379" y="2416772"/>
            <a:ext cx="10065826" cy="6764424"/>
          </a:xfrm>
          <a:custGeom>
            <a:avLst/>
            <a:gdLst/>
            <a:ahLst/>
            <a:cxnLst/>
            <a:rect l="l" t="t" r="r" b="b"/>
            <a:pathLst>
              <a:path w="2655465" h="1331015" extrusionOk="0">
                <a:moveTo>
                  <a:pt x="0" y="0"/>
                </a:moveTo>
                <a:lnTo>
                  <a:pt x="2655465" y="0"/>
                </a:lnTo>
                <a:lnTo>
                  <a:pt x="2655465" y="1331015"/>
                </a:lnTo>
                <a:lnTo>
                  <a:pt x="0" y="1331015"/>
                </a:lnTo>
                <a:close/>
              </a:path>
            </a:pathLst>
          </a:custGeom>
          <a:ln/>
        </p:spPr>
        <p:style>
          <a:lnRef idx="2">
            <a:schemeClr val="accent2"/>
          </a:lnRef>
          <a:fillRef idx="1">
            <a:schemeClr val="lt1"/>
          </a:fillRef>
          <a:effectRef idx="0">
            <a:schemeClr val="accent2"/>
          </a:effectRef>
          <a:fontRef idx="minor">
            <a:schemeClr val="dk1"/>
          </a:fontRef>
        </p:style>
        <p:txBody>
          <a:bodyPr/>
          <a:lstStyle/>
          <a:p>
            <a:pPr algn="just"/>
            <a:r>
              <a:rPr lang="vi-VN" sz="2800" b="1" dirty="0">
                <a:solidFill>
                  <a:srgbClr val="7030A0"/>
                </a:solidFill>
                <a:effectLst/>
                <a:latin typeface="Times New Roman" panose="02020603050405020304" pitchFamily="18" charset="0"/>
                <a:ea typeface="Times New Roman" panose="02020603050405020304" pitchFamily="18" charset="0"/>
              </a:rPr>
              <a:t>Không nên thay đổi nhan đề vở kịch từ “</a:t>
            </a:r>
            <a:r>
              <a:rPr lang="vi-VN" sz="2800" b="1" i="1" dirty="0">
                <a:solidFill>
                  <a:srgbClr val="7030A0"/>
                </a:solidFill>
                <a:effectLst/>
                <a:latin typeface="Times New Roman" panose="02020603050405020304" pitchFamily="18" charset="0"/>
                <a:ea typeface="Times New Roman" panose="02020603050405020304" pitchFamily="18" charset="0"/>
              </a:rPr>
              <a:t>Quan thanh tra</a:t>
            </a:r>
            <a:r>
              <a:rPr lang="vi-VN" sz="2800" b="1" dirty="0">
                <a:solidFill>
                  <a:srgbClr val="7030A0"/>
                </a:solidFill>
                <a:effectLst/>
                <a:latin typeface="Times New Roman" panose="02020603050405020304" pitchFamily="18" charset="0"/>
                <a:ea typeface="Times New Roman" panose="02020603050405020304" pitchFamily="18" charset="0"/>
              </a:rPr>
              <a:t>” sang “</a:t>
            </a:r>
            <a:r>
              <a:rPr lang="vi-VN" sz="2800" b="1" i="1" dirty="0">
                <a:solidFill>
                  <a:srgbClr val="7030A0"/>
                </a:solidFill>
                <a:effectLst/>
                <a:latin typeface="Times New Roman" panose="02020603050405020304" pitchFamily="18" charset="0"/>
                <a:ea typeface="Times New Roman" panose="02020603050405020304" pitchFamily="18" charset="0"/>
              </a:rPr>
              <a:t>Quan thanh tra giả</a:t>
            </a:r>
            <a:r>
              <a:rPr lang="vi-VN" sz="2800" b="1" dirty="0">
                <a:solidFill>
                  <a:srgbClr val="7030A0"/>
                </a:solidFill>
                <a:effectLst/>
                <a:latin typeface="Times New Roman" panose="02020603050405020304" pitchFamily="18" charset="0"/>
                <a:ea typeface="Times New Roman" panose="02020603050405020304" pitchFamily="18" charset="0"/>
              </a:rPr>
              <a:t>”, bởi vì:</a:t>
            </a:r>
            <a:endParaRPr lang="vi-VN" sz="2800" dirty="0">
              <a:solidFill>
                <a:srgbClr val="7030A0"/>
              </a:solidFill>
              <a:effectLst/>
              <a:latin typeface="Times New Roman" panose="02020603050405020304" pitchFamily="18" charset="0"/>
              <a:ea typeface="Times New Roman" panose="02020603050405020304" pitchFamily="18" charset="0"/>
            </a:endParaRPr>
          </a:p>
          <a:p>
            <a:pPr algn="just"/>
            <a:r>
              <a:rPr lang="en-US" sz="2800" dirty="0">
                <a:solidFill>
                  <a:srgbClr val="7030A0"/>
                </a:solidFill>
                <a:effectLst/>
                <a:latin typeface="Times New Roman" panose="02020603050405020304" pitchFamily="18" charset="0"/>
                <a:ea typeface="Times New Roman" panose="02020603050405020304" pitchFamily="18" charset="0"/>
              </a:rPr>
              <a:t>– Ý </a:t>
            </a:r>
            <a:r>
              <a:rPr lang="en-US" sz="2800" dirty="0" err="1">
                <a:solidFill>
                  <a:srgbClr val="7030A0"/>
                </a:solidFill>
                <a:effectLst/>
                <a:latin typeface="Times New Roman" panose="02020603050405020304" pitchFamily="18" charset="0"/>
                <a:ea typeface="Times New Roman" panose="02020603050405020304" pitchFamily="18" charset="0"/>
              </a:rPr>
              <a:t>nghĩa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sâu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sắc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tác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phẩm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vốn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không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chỉ</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gói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gọn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trong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việc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ánh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một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quan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thanh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tra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giả</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phê</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phán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hiện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tượng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xã</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hội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thật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tệ</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nạn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quan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liêu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tham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nhũng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thiếu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trách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nhiệm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các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quan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chức</a:t>
            </a:r>
            <a:r>
              <a:rPr lang="en-US" sz="2800" dirty="0">
                <a:solidFill>
                  <a:srgbClr val="7030A0"/>
                </a:solidFill>
                <a:effectLst/>
                <a:latin typeface="Times New Roman" panose="02020603050405020304" pitchFamily="18" charset="0"/>
                <a:ea typeface="Times New Roman" panose="02020603050405020304" pitchFamily="18" charset="0"/>
              </a:rPr>
              <a:t>. </a:t>
            </a:r>
            <a:endParaRPr lang="vi-VN" sz="2800" dirty="0">
              <a:solidFill>
                <a:srgbClr val="7030A0"/>
              </a:solidFill>
              <a:effectLst/>
              <a:latin typeface="Times New Roman" panose="02020603050405020304" pitchFamily="18" charset="0"/>
              <a:ea typeface="Times New Roman" panose="02020603050405020304" pitchFamily="18" charset="0"/>
            </a:endParaRPr>
          </a:p>
          <a:p>
            <a:pPr algn="just"/>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Không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thể</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phủ</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nhận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sự</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cần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thiết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giám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sát</a:t>
            </a:r>
            <a:r>
              <a:rPr lang="en-US" sz="2800" dirty="0">
                <a:solidFill>
                  <a:srgbClr val="7030A0"/>
                </a:solidFill>
                <a:effectLst/>
                <a:latin typeface="Times New Roman" panose="02020603050405020304" pitchFamily="18" charset="0"/>
                <a:ea typeface="Times New Roman" panose="02020603050405020304" pitchFamily="18" charset="0"/>
              </a:rPr>
              <a:t> con </a:t>
            </a:r>
            <a:r>
              <a:rPr lang="en-US" sz="2800" dirty="0" err="1">
                <a:solidFill>
                  <a:srgbClr val="7030A0"/>
                </a:solidFill>
                <a:effectLst/>
                <a:latin typeface="Times New Roman" panose="02020603050405020304" pitchFamily="18" charset="0"/>
                <a:ea typeface="Times New Roman" panose="02020603050405020304" pitchFamily="18" charset="0"/>
              </a:rPr>
              <a:t>người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tổ</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chức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từ</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bên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ngoài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thông</a:t>
            </a:r>
            <a:r>
              <a:rPr lang="en-US" sz="2800" dirty="0">
                <a:solidFill>
                  <a:srgbClr val="7030A0"/>
                </a:solidFill>
                <a:effectLst/>
                <a:latin typeface="Times New Roman" panose="02020603050405020304" pitchFamily="18" charset="0"/>
                <a:ea typeface="Times New Roman" panose="02020603050405020304" pitchFamily="18" charset="0"/>
              </a:rPr>
              <a:t> qua </a:t>
            </a:r>
            <a:r>
              <a:rPr lang="en-US" sz="2800" dirty="0" err="1">
                <a:solidFill>
                  <a:srgbClr val="7030A0"/>
                </a:solidFill>
                <a:effectLst/>
                <a:latin typeface="Times New Roman" panose="02020603050405020304" pitchFamily="18" charset="0"/>
                <a:ea typeface="Times New Roman" panose="02020603050405020304" pitchFamily="18" charset="0"/>
              </a:rPr>
              <a:t>pháp</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luật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các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cơ</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quan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hành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pháp</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tuy</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nhiên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con </a:t>
            </a:r>
            <a:r>
              <a:rPr lang="en-US" sz="2800" dirty="0" err="1">
                <a:solidFill>
                  <a:srgbClr val="7030A0"/>
                </a:solidFill>
                <a:effectLst/>
                <a:latin typeface="Times New Roman" panose="02020603050405020304" pitchFamily="18" charset="0"/>
                <a:ea typeface="Times New Roman" panose="02020603050405020304" pitchFamily="18" charset="0"/>
              </a:rPr>
              <a:t>người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tổ</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chức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có</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khả</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năng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tự</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kiểm</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tra</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tự</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giám</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sát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bởi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nó</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giúp</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họ</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tự</a:t>
            </a:r>
            <a:r>
              <a:rPr lang="en-US" sz="2800" b="1" i="1" dirty="0">
                <a:solidFill>
                  <a:srgbClr val="7030A0"/>
                </a:solidFill>
                <a:effectLst/>
                <a:latin typeface="Times New Roman" panose="02020603050405020304" pitchFamily="18" charset="0"/>
                <a:ea typeface="Times New Roman" panose="02020603050405020304" pitchFamily="18" charset="0"/>
              </a:rPr>
              <a:t> soi </a:t>
            </a:r>
            <a:r>
              <a:rPr lang="en-US" sz="2800" b="1" i="1" dirty="0" err="1">
                <a:solidFill>
                  <a:srgbClr val="7030A0"/>
                </a:solidFill>
                <a:effectLst/>
                <a:latin typeface="Times New Roman" panose="02020603050405020304" pitchFamily="18" charset="0"/>
                <a:ea typeface="Times New Roman" panose="02020603050405020304" pitchFamily="18" charset="0"/>
              </a:rPr>
              <a:t>xét</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bản</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thân</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tự</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rèn</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giũa</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tính</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trung</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thực</a:t>
            </a:r>
            <a:r>
              <a:rPr lang="en-US" sz="2800" b="1" i="1" dirty="0">
                <a:solidFill>
                  <a:srgbClr val="7030A0"/>
                </a:solidFill>
                <a:effectLst/>
                <a:latin typeface="Times New Roman" panose="02020603050405020304" pitchFamily="18" charset="0"/>
                <a:ea typeface="Times New Roman" panose="02020603050405020304" pitchFamily="18" charset="0"/>
              </a:rPr>
              <a:t> ý </a:t>
            </a:r>
            <a:r>
              <a:rPr lang="en-US" sz="2800" b="1" i="1" dirty="0" err="1">
                <a:solidFill>
                  <a:srgbClr val="7030A0"/>
                </a:solidFill>
                <a:effectLst/>
                <a:latin typeface="Times New Roman" panose="02020603050405020304" pitchFamily="18" charset="0"/>
                <a:ea typeface="Times New Roman" panose="02020603050405020304" pitchFamily="18" charset="0"/>
              </a:rPr>
              <a:t>thức</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trách</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nhiệm</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năng</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lực</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làm</a:t>
            </a:r>
            <a:r>
              <a:rPr lang="en-US" sz="2800" b="1" i="1" dirty="0">
                <a:solidFill>
                  <a:srgbClr val="7030A0"/>
                </a:solidFill>
                <a:effectLst/>
                <a:latin typeface="Times New Roman" panose="02020603050405020304" pitchFamily="18" charset="0"/>
                <a:ea typeface="Times New Roman" panose="02020603050405020304" pitchFamily="18" charset="0"/>
              </a:rPr>
              <a:t> </a:t>
            </a:r>
            <a:r>
              <a:rPr lang="en-US" sz="2800" b="1" i="1" dirty="0" err="1">
                <a:solidFill>
                  <a:srgbClr val="7030A0"/>
                </a:solidFill>
                <a:effectLst/>
                <a:latin typeface="Times New Roman" panose="02020603050405020304" pitchFamily="18" charset="0"/>
                <a:ea typeface="Times New Roman" panose="02020603050405020304" pitchFamily="18" charset="0"/>
              </a:rPr>
              <a:t>việc</a:t>
            </a:r>
            <a:r>
              <a:rPr lang="en-US" sz="2800" b="1" i="1" dirty="0">
                <a:solidFill>
                  <a:srgbClr val="7030A0"/>
                </a:solidFill>
                <a:effectLst/>
                <a:latin typeface="Times New Roman" panose="02020603050405020304" pitchFamily="18" charset="0"/>
                <a:ea typeface="Times New Roman" panose="02020603050405020304" pitchFamily="18" charset="0"/>
              </a:rPr>
              <a: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Như</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vậy</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người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thanh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tra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thật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sự</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chính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lương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tâm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người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Đây</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chính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phẩm</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chất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năng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lực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người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cần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rèn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luyện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vì</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đó</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nền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tảng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để</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xây</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dựng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một</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xã</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hội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lành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mạnh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minh</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bạch</a:t>
            </a:r>
            <a:r>
              <a:rPr lang="en-US" sz="2800" dirty="0">
                <a:solidFill>
                  <a:srgbClr val="7030A0"/>
                </a:solidFill>
                <a:effectLst/>
                <a:latin typeface="Times New Roman" panose="02020603050405020304" pitchFamily="18" charset="0"/>
                <a:ea typeface="Times New Roman" panose="02020603050405020304" pitchFamily="18" charset="0"/>
              </a:rPr>
              <a:t>.</a:t>
            </a:r>
            <a:endParaRPr lang="vi-VN" sz="2800" dirty="0">
              <a:solidFill>
                <a:srgbClr val="7030A0"/>
              </a:solidFill>
              <a:effectLst/>
              <a:latin typeface="Times New Roman" panose="02020603050405020304" pitchFamily="18" charset="0"/>
              <a:ea typeface="Times New Roman" panose="02020603050405020304" pitchFamily="18" charset="0"/>
            </a:endParaRPr>
          </a:p>
        </p:txBody>
      </p:sp>
      <p:pic>
        <p:nvPicPr>
          <p:cNvPr id="198" name="Google Shape;198;p17"/>
          <p:cNvPicPr preferRelativeResize="0"/>
          <p:nvPr/>
        </p:nvPicPr>
        <p:blipFill rotWithShape="1">
          <a:blip r:embed="rId4">
            <a:alphaModFix/>
          </a:blip>
          <a:srcRect/>
          <a:stretch/>
        </p:blipFill>
        <p:spPr>
          <a:xfrm>
            <a:off x="15424216" y="6364468"/>
            <a:ext cx="4453936" cy="5124821"/>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789993" y="1040745"/>
            <a:ext cx="4453936" cy="5124821"/>
          </a:xfrm>
          <a:prstGeom prst="rect">
            <a:avLst/>
          </a:prstGeom>
          <a:noFill/>
          <a:ln>
            <a:noFill/>
          </a:ln>
        </p:spPr>
      </p:pic>
      <p:pic>
        <p:nvPicPr>
          <p:cNvPr id="200" name="Google Shape;200;p17"/>
          <p:cNvPicPr preferRelativeResize="0"/>
          <p:nvPr/>
        </p:nvPicPr>
        <p:blipFill rotWithShape="1">
          <a:blip r:embed="rId6">
            <a:alphaModFix/>
          </a:blip>
          <a:srcRect/>
          <a:stretch/>
        </p:blipFill>
        <p:spPr>
          <a:xfrm flipH="1">
            <a:off x="781665" y="5440330"/>
            <a:ext cx="3488723" cy="4472721"/>
          </a:xfrm>
          <a:prstGeom prst="rect">
            <a:avLst/>
          </a:prstGeom>
          <a:noFill/>
          <a:ln>
            <a:noFill/>
          </a:ln>
        </p:spPr>
      </p:pic>
      <p:sp>
        <p:nvSpPr>
          <p:cNvPr id="201" name="Google Shape;201;p17"/>
          <p:cNvSpPr txBox="1"/>
          <p:nvPr/>
        </p:nvSpPr>
        <p:spPr>
          <a:xfrm>
            <a:off x="6301390" y="861535"/>
            <a:ext cx="10093402" cy="128586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6099" b="1" i="0" u="none" strike="noStrike" cap="none" dirty="0" err="1">
                <a:solidFill>
                  <a:schemeClr val="accent2"/>
                </a:solidFill>
                <a:latin typeface="Paytone One"/>
                <a:ea typeface="Paytone One"/>
                <a:cs typeface="Paytone One"/>
                <a:sym typeface="Paytone One"/>
              </a:rPr>
              <a:t>Nhiệm</a:t>
            </a:r>
            <a:r>
              <a:rPr lang="en-US" sz="6099" b="1" i="0" u="none" strike="noStrike" cap="none" dirty="0">
                <a:solidFill>
                  <a:schemeClr val="accent2"/>
                </a:solidFill>
                <a:latin typeface="Paytone One"/>
                <a:ea typeface="Paytone One"/>
                <a:cs typeface="Paytone One"/>
                <a:sym typeface="Paytone One"/>
              </a:rPr>
              <a:t> </a:t>
            </a:r>
            <a:r>
              <a:rPr lang="en-US" sz="6099" b="1" i="0" u="none" strike="noStrike" cap="none" dirty="0" err="1">
                <a:solidFill>
                  <a:schemeClr val="accent2"/>
                </a:solidFill>
                <a:latin typeface="Paytone One"/>
                <a:ea typeface="Paytone One"/>
                <a:cs typeface="Paytone One"/>
                <a:sym typeface="Paytone One"/>
              </a:rPr>
              <a:t>vụ</a:t>
            </a:r>
            <a:r>
              <a:rPr lang="en-US" sz="6099" b="1" i="0" u="none" strike="noStrike" cap="none" dirty="0">
                <a:solidFill>
                  <a:schemeClr val="accent2"/>
                </a:solidFill>
                <a:latin typeface="Paytone One"/>
                <a:ea typeface="Paytone One"/>
                <a:cs typeface="Paytone One"/>
                <a:sym typeface="Paytone One"/>
              </a:rPr>
              <a:t> 3:  </a:t>
            </a:r>
            <a:r>
              <a:rPr lang="en-US" sz="6099" b="1" i="0" u="none" strike="noStrike" cap="none" dirty="0" err="1">
                <a:solidFill>
                  <a:schemeClr val="accent2"/>
                </a:solidFill>
                <a:latin typeface="Paytone One"/>
                <a:ea typeface="Paytone One"/>
                <a:cs typeface="Paytone One"/>
                <a:sym typeface="Paytone One"/>
              </a:rPr>
              <a:t>Mở</a:t>
            </a:r>
            <a:r>
              <a:rPr lang="en-US" sz="6099" b="1" i="0" u="none" strike="noStrike" cap="none" dirty="0">
                <a:solidFill>
                  <a:schemeClr val="accent2"/>
                </a:solidFill>
                <a:latin typeface="Paytone One"/>
                <a:ea typeface="Paytone One"/>
                <a:cs typeface="Paytone One"/>
                <a:sym typeface="Paytone One"/>
              </a:rPr>
              <a:t> </a:t>
            </a:r>
            <a:r>
              <a:rPr lang="en-US" sz="6099" b="1" i="0" u="none" strike="noStrike" cap="none" dirty="0" err="1">
                <a:solidFill>
                  <a:schemeClr val="accent2"/>
                </a:solidFill>
                <a:latin typeface="Paytone One"/>
                <a:ea typeface="Paytone One"/>
                <a:cs typeface="Paytone One"/>
                <a:sym typeface="Paytone One"/>
              </a:rPr>
              <a:t>rộng</a:t>
            </a:r>
            <a:endParaRPr dirty="0">
              <a:solidFill>
                <a:schemeClr val="accent2"/>
              </a:solidFill>
            </a:endParaRPr>
          </a:p>
        </p:txBody>
      </p:sp>
      <p:sp>
        <p:nvSpPr>
          <p:cNvPr id="3" name="TextBox 2">
            <a:extLst>
              <a:ext uri="{FF2B5EF4-FFF2-40B4-BE49-F238E27FC236}">
                <a16:creationId xmlns:a16="http://schemas.microsoft.com/office/drawing/2014/main" id="{814B9F81-8E21-4FBC-8601-0E4ECD6193A3}"/>
              </a:ext>
            </a:extLst>
          </p:cNvPr>
          <p:cNvSpPr txBox="1"/>
          <p:nvPr/>
        </p:nvSpPr>
        <p:spPr>
          <a:xfrm rot="10800000" flipV="1">
            <a:off x="-35337" y="1756496"/>
            <a:ext cx="2942223" cy="3693319"/>
          </a:xfrm>
          <a:prstGeom prst="rect">
            <a:avLst/>
          </a:prstGeom>
          <a:noFill/>
        </p:spPr>
        <p:txBody>
          <a:bodyPr wrap="square">
            <a:spAutoFit/>
          </a:bodyPr>
          <a:lstStyle/>
          <a:p>
            <a:pPr algn="just"/>
            <a:r>
              <a:rPr lang="en-US" sz="2600" dirty="0">
                <a:solidFill>
                  <a:srgbClr val="7030A0"/>
                </a:solidFill>
                <a:effectLst/>
                <a:latin typeface="Times New Roman" panose="02020603050405020304" pitchFamily="18" charset="0"/>
                <a:ea typeface="Times New Roman" panose="02020603050405020304" pitchFamily="18" charset="0"/>
              </a:rPr>
              <a:t>Theo </a:t>
            </a:r>
            <a:r>
              <a:rPr lang="en-US" sz="2600" dirty="0" err="1">
                <a:solidFill>
                  <a:srgbClr val="7030A0"/>
                </a:solidFill>
                <a:effectLst/>
                <a:latin typeface="Times New Roman" panose="02020603050405020304" pitchFamily="18" charset="0"/>
                <a:ea typeface="Times New Roman" panose="02020603050405020304" pitchFamily="18" charset="0"/>
              </a:rPr>
              <a:t>bạn</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có</a:t>
            </a:r>
            <a:r>
              <a:rPr lang="vi-VN" sz="2600" dirty="0">
                <a:solidFill>
                  <a:srgbClr val="7030A0"/>
                </a:solidFill>
                <a:effectLst/>
                <a:latin typeface="Times New Roman" panose="02020603050405020304" pitchFamily="18" charset="0"/>
                <a:ea typeface="Times New Roman" panose="02020603050405020304" pitchFamily="18" charset="0"/>
              </a:rPr>
              <a:t> nên thay nhan đề  “</a:t>
            </a:r>
            <a:r>
              <a:rPr lang="vi-VN" sz="2600" i="1" dirty="0">
                <a:solidFill>
                  <a:srgbClr val="7030A0"/>
                </a:solidFill>
                <a:effectLst/>
                <a:latin typeface="Times New Roman" panose="02020603050405020304" pitchFamily="18" charset="0"/>
                <a:ea typeface="Times New Roman" panose="02020603050405020304" pitchFamily="18" charset="0"/>
              </a:rPr>
              <a:t>Quan thanh tra</a:t>
            </a:r>
            <a:r>
              <a:rPr lang="vi-VN" sz="2600" dirty="0">
                <a:solidFill>
                  <a:srgbClr val="7030A0"/>
                </a:solidFill>
                <a:effectLst/>
                <a:latin typeface="Times New Roman" panose="02020603050405020304" pitchFamily="18" charset="0"/>
                <a:ea typeface="Times New Roman" panose="02020603050405020304" pitchFamily="18" charset="0"/>
              </a:rPr>
              <a:t>” sang “</a:t>
            </a:r>
            <a:r>
              <a:rPr lang="vi-VN" sz="2600" i="1" dirty="0">
                <a:solidFill>
                  <a:srgbClr val="7030A0"/>
                </a:solidFill>
                <a:effectLst/>
                <a:latin typeface="Times New Roman" panose="02020603050405020304" pitchFamily="18" charset="0"/>
                <a:ea typeface="Times New Roman" panose="02020603050405020304" pitchFamily="18" charset="0"/>
              </a:rPr>
              <a:t>Quan thanh tra giả</a:t>
            </a:r>
            <a:r>
              <a:rPr lang="vi-VN" sz="2600" dirty="0">
                <a:solidFill>
                  <a:srgbClr val="7030A0"/>
                </a:solidFill>
                <a:effectLst/>
                <a:latin typeface="Times New Roman" panose="02020603050405020304" pitchFamily="18" charset="0"/>
                <a:ea typeface="Times New Roman" panose="02020603050405020304" pitchFamily="18" charset="0"/>
              </a:rPr>
              <a:t>”</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được</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không</a:t>
            </a:r>
            <a:r>
              <a:rPr lang="en-US" sz="2600" dirty="0">
                <a:solidFill>
                  <a:srgbClr val="7030A0"/>
                </a:solidFill>
                <a:effectLst/>
                <a:latin typeface="Times New Roman" panose="02020603050405020304" pitchFamily="18" charset="0"/>
                <a:ea typeface="Times New Roman" panose="02020603050405020304" pitchFamily="18" charset="0"/>
              </a:rPr>
              <a:t>?</a:t>
            </a:r>
            <a:r>
              <a:rPr lang="vi-VN" sz="2600" dirty="0">
                <a:solidFill>
                  <a:srgbClr val="7030A0"/>
                </a:solidFill>
                <a:effectLst/>
                <a:latin typeface="Times New Roman" panose="02020603050405020304" pitchFamily="18" charset="0"/>
                <a:ea typeface="Times New Roman" panose="02020603050405020304" pitchFamily="18" charset="0"/>
              </a:rPr>
              <a:t> Vì sao trong mỗi con người </a:t>
            </a:r>
            <a:r>
              <a:rPr lang="en-US" sz="2600" dirty="0" err="1">
                <a:solidFill>
                  <a:srgbClr val="7030A0"/>
                </a:solidFill>
                <a:effectLst/>
                <a:latin typeface="Times New Roman" panose="02020603050405020304" pitchFamily="18" charset="0"/>
                <a:ea typeface="Times New Roman" panose="02020603050405020304" pitchFamily="18" charset="0"/>
              </a:rPr>
              <a:t>chúng</a:t>
            </a:r>
            <a:r>
              <a:rPr lang="en-US" sz="2600" dirty="0">
                <a:solidFill>
                  <a:srgbClr val="7030A0"/>
                </a:solidFill>
                <a:effectLst/>
                <a:latin typeface="Times New Roman" panose="02020603050405020304" pitchFamily="18" charset="0"/>
                <a:ea typeface="Times New Roman" panose="02020603050405020304" pitchFamily="18" charset="0"/>
              </a:rPr>
              <a:t> ta </a:t>
            </a:r>
            <a:r>
              <a:rPr lang="en-US" sz="2600" dirty="0" err="1">
                <a:solidFill>
                  <a:srgbClr val="7030A0"/>
                </a:solidFill>
                <a:effectLst/>
                <a:latin typeface="Times New Roman" panose="02020603050405020304" pitchFamily="18" charset="0"/>
                <a:ea typeface="Times New Roman" panose="02020603050405020304" pitchFamily="18" charset="0"/>
              </a:rPr>
              <a:t>cần</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có</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một</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quan</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thanh</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tra</a:t>
            </a:r>
            <a:r>
              <a:rPr lang="en-US" sz="2600" dirty="0">
                <a:solidFill>
                  <a:srgbClr val="7030A0"/>
                </a:solidFill>
                <a:effectLst/>
                <a:latin typeface="Times New Roman" panose="02020603050405020304" pitchFamily="18" charset="0"/>
                <a:ea typeface="Times New Roman" panose="02020603050405020304" pitchFamily="18" charset="0"/>
              </a:rPr>
              <a:t> </a:t>
            </a:r>
            <a:r>
              <a:rPr lang="en-US" sz="2600" dirty="0" err="1">
                <a:solidFill>
                  <a:srgbClr val="7030A0"/>
                </a:solidFill>
                <a:effectLst/>
                <a:latin typeface="Times New Roman" panose="02020603050405020304" pitchFamily="18" charset="0"/>
                <a:ea typeface="Times New Roman" panose="02020603050405020304" pitchFamily="18" charset="0"/>
              </a:rPr>
              <a:t>thật</a:t>
            </a:r>
            <a:r>
              <a:rPr lang="en-US" sz="2600" dirty="0">
                <a:solidFill>
                  <a:srgbClr val="7030A0"/>
                </a:solidFill>
                <a:effectLst/>
                <a:latin typeface="Times New Roman" panose="02020603050405020304" pitchFamily="18" charset="0"/>
                <a:ea typeface="Times New Roman" panose="02020603050405020304" pitchFamily="18" charset="0"/>
              </a:rPr>
              <a:t>”?</a:t>
            </a:r>
            <a:endParaRPr lang="vi-VN" sz="26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39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dow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5">
                                            <p:txEl>
                                              <p:pRg st="0" end="0"/>
                                            </p:txEl>
                                          </p:spTgt>
                                        </p:tgtEl>
                                        <p:attrNameLst>
                                          <p:attrName>style.visibility</p:attrName>
                                        </p:attrNameLst>
                                      </p:cBhvr>
                                      <p:to>
                                        <p:strVal val="visible"/>
                                      </p:to>
                                    </p:set>
                                    <p:animEffect transition="in" filter="wipe(right)">
                                      <p:cBhvr>
                                        <p:cTn id="17" dur="500"/>
                                        <p:tgtEl>
                                          <p:spTgt spid="195">
                                            <p:txEl>
                                              <p:pRg st="0" end="0"/>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195">
                                            <p:txEl>
                                              <p:pRg st="1" end="1"/>
                                            </p:txEl>
                                          </p:spTgt>
                                        </p:tgtEl>
                                        <p:attrNameLst>
                                          <p:attrName>style.visibility</p:attrName>
                                        </p:attrNameLst>
                                      </p:cBhvr>
                                      <p:to>
                                        <p:strVal val="visible"/>
                                      </p:to>
                                    </p:set>
                                    <p:animEffect transition="in" filter="wipe(right)">
                                      <p:cBhvr>
                                        <p:cTn id="20" dur="500"/>
                                        <p:tgtEl>
                                          <p:spTgt spid="195">
                                            <p:txEl>
                                              <p:pRg st="1" end="1"/>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95">
                                            <p:txEl>
                                              <p:pRg st="2" end="2"/>
                                            </p:txEl>
                                          </p:spTgt>
                                        </p:tgtEl>
                                        <p:attrNameLst>
                                          <p:attrName>style.visibility</p:attrName>
                                        </p:attrNameLst>
                                      </p:cBhvr>
                                      <p:to>
                                        <p:strVal val="visible"/>
                                      </p:to>
                                    </p:set>
                                    <p:animEffect transition="in" filter="wipe(right)">
                                      <p:cBhvr>
                                        <p:cTn id="23" dur="500"/>
                                        <p:tgtEl>
                                          <p:spTgt spid="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1"/>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17" name="Google Shape;317;p21"/>
          <p:cNvGrpSpPr/>
          <p:nvPr/>
        </p:nvGrpSpPr>
        <p:grpSpPr>
          <a:xfrm>
            <a:off x="371565" y="2720893"/>
            <a:ext cx="17544871" cy="7192159"/>
            <a:chOff x="0" y="-38100"/>
            <a:chExt cx="4620871" cy="1894231"/>
          </a:xfrm>
        </p:grpSpPr>
        <p:sp>
          <p:nvSpPr>
            <p:cNvPr id="318" name="Google Shape;318;p21"/>
            <p:cNvSpPr/>
            <p:nvPr/>
          </p:nvSpPr>
          <p:spPr>
            <a:xfrm>
              <a:off x="0" y="0"/>
              <a:ext cx="4620871" cy="1856131"/>
            </a:xfrm>
            <a:custGeom>
              <a:avLst/>
              <a:gdLst/>
              <a:ahLst/>
              <a:cxnLst/>
              <a:rect l="l" t="t" r="r" b="b"/>
              <a:pathLst>
                <a:path w="4620871" h="1856131" extrusionOk="0">
                  <a:moveTo>
                    <a:pt x="0" y="0"/>
                  </a:moveTo>
                  <a:lnTo>
                    <a:pt x="4620871" y="0"/>
                  </a:lnTo>
                  <a:lnTo>
                    <a:pt x="4620871" y="1856131"/>
                  </a:lnTo>
                  <a:lnTo>
                    <a:pt x="0" y="1856131"/>
                  </a:lnTo>
                  <a:close/>
                </a:path>
              </a:pathLst>
            </a:custGeom>
            <a:solidFill>
              <a:srgbClr val="000000"/>
            </a:solidFill>
            <a:ln>
              <a:noFill/>
            </a:ln>
          </p:spPr>
        </p:sp>
        <p:sp>
          <p:nvSpPr>
            <p:cNvPr id="319" name="Google Shape;319;p2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0" name="Google Shape;320;p21"/>
          <p:cNvGrpSpPr/>
          <p:nvPr/>
        </p:nvGrpSpPr>
        <p:grpSpPr>
          <a:xfrm>
            <a:off x="685370" y="2541359"/>
            <a:ext cx="17416848" cy="7061078"/>
            <a:chOff x="0" y="-38100"/>
            <a:chExt cx="4587153" cy="1859708"/>
          </a:xfrm>
        </p:grpSpPr>
        <p:sp>
          <p:nvSpPr>
            <p:cNvPr id="321" name="Google Shape;321;p21"/>
            <p:cNvSpPr/>
            <p:nvPr/>
          </p:nvSpPr>
          <p:spPr>
            <a:xfrm>
              <a:off x="0" y="0"/>
              <a:ext cx="4587153" cy="1821608"/>
            </a:xfrm>
            <a:custGeom>
              <a:avLst/>
              <a:gdLst/>
              <a:ahLst/>
              <a:cxnLst/>
              <a:rect l="l" t="t" r="r" b="b"/>
              <a:pathLst>
                <a:path w="4587153" h="1821608" extrusionOk="0">
                  <a:moveTo>
                    <a:pt x="0" y="0"/>
                  </a:moveTo>
                  <a:lnTo>
                    <a:pt x="4587153" y="0"/>
                  </a:lnTo>
                  <a:lnTo>
                    <a:pt x="4587153" y="1821608"/>
                  </a:lnTo>
                  <a:lnTo>
                    <a:pt x="0" y="1821608"/>
                  </a:lnTo>
                  <a:close/>
                </a:path>
              </a:pathLst>
            </a:custGeom>
            <a:solidFill>
              <a:srgbClr val="F5B9BE"/>
            </a:solidFill>
            <a:ln>
              <a:noFill/>
            </a:ln>
          </p:spPr>
        </p:sp>
        <p:sp>
          <p:nvSpPr>
            <p:cNvPr id="322" name="Google Shape;322;p2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5" name="Google Shape;335;p21"/>
          <p:cNvSpPr txBox="1"/>
          <p:nvPr/>
        </p:nvSpPr>
        <p:spPr>
          <a:xfrm>
            <a:off x="2795123" y="933450"/>
            <a:ext cx="12697754" cy="128586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6099" b="1" i="0" u="none" strike="noStrike" cap="none" dirty="0" err="1">
                <a:solidFill>
                  <a:srgbClr val="000000"/>
                </a:solidFill>
                <a:latin typeface="Paytone One"/>
                <a:ea typeface="Paytone One"/>
                <a:cs typeface="Paytone One"/>
                <a:sym typeface="Paytone One"/>
              </a:rPr>
              <a:t>HOẠT</a:t>
            </a:r>
            <a:r>
              <a:rPr lang="en-US" sz="6099" b="1" i="0" u="none" strike="noStrike" cap="none" dirty="0">
                <a:solidFill>
                  <a:srgbClr val="000000"/>
                </a:solidFill>
                <a:latin typeface="Paytone One"/>
                <a:ea typeface="Paytone One"/>
                <a:cs typeface="Paytone One"/>
                <a:sym typeface="Paytone One"/>
              </a:rPr>
              <a:t> </a:t>
            </a:r>
            <a:r>
              <a:rPr lang="en-US" sz="6099" b="1" i="0" u="none" strike="noStrike" cap="none" dirty="0" err="1">
                <a:solidFill>
                  <a:srgbClr val="000000"/>
                </a:solidFill>
                <a:latin typeface="Paytone One"/>
                <a:ea typeface="Paytone One"/>
                <a:cs typeface="Paytone One"/>
                <a:sym typeface="Paytone One"/>
              </a:rPr>
              <a:t>ĐỘNG</a:t>
            </a:r>
            <a:r>
              <a:rPr lang="en-US" sz="6099" b="1" i="0" u="none" strike="noStrike" cap="none" dirty="0">
                <a:solidFill>
                  <a:srgbClr val="000000"/>
                </a:solidFill>
                <a:latin typeface="Paytone One"/>
                <a:ea typeface="Paytone One"/>
                <a:cs typeface="Paytone One"/>
                <a:sym typeface="Paytone One"/>
              </a:rPr>
              <a:t> </a:t>
            </a:r>
            <a:r>
              <a:rPr lang="en-US" sz="6099" b="1" i="0" u="none" strike="noStrike" cap="none" dirty="0" err="1">
                <a:solidFill>
                  <a:srgbClr val="000000"/>
                </a:solidFill>
                <a:latin typeface="Paytone One"/>
                <a:ea typeface="Paytone One"/>
                <a:cs typeface="Paytone One"/>
                <a:sym typeface="Paytone One"/>
              </a:rPr>
              <a:t>SÁNG</a:t>
            </a:r>
            <a:r>
              <a:rPr lang="en-US" sz="6099" b="1" i="0" u="none" strike="noStrike" cap="none" dirty="0">
                <a:solidFill>
                  <a:srgbClr val="000000"/>
                </a:solidFill>
                <a:latin typeface="Paytone One"/>
                <a:ea typeface="Paytone One"/>
                <a:cs typeface="Paytone One"/>
                <a:sym typeface="Paytone One"/>
              </a:rPr>
              <a:t> </a:t>
            </a:r>
            <a:r>
              <a:rPr lang="en-US" sz="6099" b="1" i="0" u="none" strike="noStrike" cap="none" dirty="0" err="1">
                <a:solidFill>
                  <a:srgbClr val="000000"/>
                </a:solidFill>
                <a:latin typeface="Paytone One"/>
                <a:ea typeface="Paytone One"/>
                <a:cs typeface="Paytone One"/>
                <a:sym typeface="Paytone One"/>
              </a:rPr>
              <a:t>TẠO</a:t>
            </a:r>
            <a:endParaRPr dirty="0"/>
          </a:p>
        </p:txBody>
      </p:sp>
      <p:pic>
        <p:nvPicPr>
          <p:cNvPr id="336" name="Google Shape;336;p21"/>
          <p:cNvPicPr preferRelativeResize="0"/>
          <p:nvPr/>
        </p:nvPicPr>
        <p:blipFill rotWithShape="1">
          <a:blip r:embed="rId4">
            <a:alphaModFix/>
          </a:blip>
          <a:srcRect/>
          <a:stretch/>
        </p:blipFill>
        <p:spPr>
          <a:xfrm>
            <a:off x="60465" y="402875"/>
            <a:ext cx="3779543" cy="3497795"/>
          </a:xfrm>
          <a:prstGeom prst="rect">
            <a:avLst/>
          </a:prstGeom>
          <a:noFill/>
          <a:ln>
            <a:noFill/>
          </a:ln>
        </p:spPr>
      </p:pic>
      <p:pic>
        <p:nvPicPr>
          <p:cNvPr id="2" name="Google Shape;612;p46">
            <a:extLst>
              <a:ext uri="{FF2B5EF4-FFF2-40B4-BE49-F238E27FC236}">
                <a16:creationId xmlns:a16="http://schemas.microsoft.com/office/drawing/2014/main" id="{4EFF2256-E370-CA88-D74F-75460029BAB0}"/>
              </a:ext>
            </a:extLst>
          </p:cNvPr>
          <p:cNvPicPr preferRelativeResize="0"/>
          <p:nvPr/>
        </p:nvPicPr>
        <p:blipFill>
          <a:blip r:embed="rId5">
            <a:alphaModFix/>
          </a:blip>
          <a:stretch>
            <a:fillRect/>
          </a:stretch>
        </p:blipFill>
        <p:spPr>
          <a:xfrm rot="20813306">
            <a:off x="10295025" y="2883196"/>
            <a:ext cx="6451531" cy="6182758"/>
          </a:xfrm>
          <a:prstGeom prst="rect">
            <a:avLst/>
          </a:prstGeom>
          <a:noFill/>
          <a:ln>
            <a:noFill/>
          </a:ln>
        </p:spPr>
      </p:pic>
      <p:sp>
        <p:nvSpPr>
          <p:cNvPr id="3" name="Rectangle: Rounded Corners 2">
            <a:extLst>
              <a:ext uri="{FF2B5EF4-FFF2-40B4-BE49-F238E27FC236}">
                <a16:creationId xmlns:a16="http://schemas.microsoft.com/office/drawing/2014/main" id="{CBA115DA-3021-6320-A167-A8F9444F429D}"/>
              </a:ext>
            </a:extLst>
          </p:cNvPr>
          <p:cNvSpPr/>
          <p:nvPr/>
        </p:nvSpPr>
        <p:spPr>
          <a:xfrm>
            <a:off x="924266" y="4045332"/>
            <a:ext cx="7207363" cy="53082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chemeClr val="accent2"/>
                </a:solidFill>
                <a:latin typeface="Times New Roman" panose="02020603050405020304" pitchFamily="18" charset="0"/>
                <a:ea typeface="Times New Roman" panose="02020603050405020304" pitchFamily="18" charset="0"/>
              </a:rPr>
              <a:t>Chia </a:t>
            </a:r>
            <a:r>
              <a:rPr lang="en-US" sz="3200" b="1" dirty="0" err="1">
                <a:solidFill>
                  <a:schemeClr val="accent2"/>
                </a:solidFill>
                <a:latin typeface="Times New Roman" panose="02020603050405020304" pitchFamily="18" charset="0"/>
                <a:ea typeface="Times New Roman" panose="02020603050405020304" pitchFamily="18" charset="0"/>
              </a:rPr>
              <a:t>lớp</a:t>
            </a:r>
            <a:r>
              <a:rPr lang="en-US" sz="3200" b="1" dirty="0">
                <a:solidFill>
                  <a:schemeClr val="accent2"/>
                </a:solidFill>
                <a:latin typeface="Times New Roman" panose="02020603050405020304" pitchFamily="18" charset="0"/>
                <a:ea typeface="Times New Roman" panose="02020603050405020304" pitchFamily="18" charset="0"/>
              </a:rPr>
              <a:t> </a:t>
            </a:r>
            <a:r>
              <a:rPr lang="en-US" sz="3200" b="1" dirty="0" err="1">
                <a:solidFill>
                  <a:schemeClr val="accent2"/>
                </a:solidFill>
                <a:latin typeface="Times New Roman" panose="02020603050405020304" pitchFamily="18" charset="0"/>
                <a:ea typeface="Times New Roman" panose="02020603050405020304" pitchFamily="18" charset="0"/>
              </a:rPr>
              <a:t>thành</a:t>
            </a:r>
            <a:r>
              <a:rPr lang="en-US" sz="3200" b="1" dirty="0">
                <a:solidFill>
                  <a:schemeClr val="accent2"/>
                </a:solidFill>
                <a:latin typeface="Times New Roman" panose="02020603050405020304" pitchFamily="18" charset="0"/>
                <a:ea typeface="Times New Roman" panose="02020603050405020304" pitchFamily="18" charset="0"/>
              </a:rPr>
              <a:t> </a:t>
            </a:r>
            <a:r>
              <a:rPr lang="en-US" sz="3200" b="1" dirty="0" err="1">
                <a:solidFill>
                  <a:schemeClr val="accent2"/>
                </a:solidFill>
                <a:latin typeface="Times New Roman" panose="02020603050405020304" pitchFamily="18" charset="0"/>
                <a:ea typeface="Times New Roman" panose="02020603050405020304" pitchFamily="18" charset="0"/>
              </a:rPr>
              <a:t>các</a:t>
            </a:r>
            <a:r>
              <a:rPr lang="en-US" sz="3200" b="1" dirty="0">
                <a:solidFill>
                  <a:schemeClr val="accent2"/>
                </a:solidFill>
                <a:latin typeface="Times New Roman" panose="02020603050405020304" pitchFamily="18" charset="0"/>
                <a:ea typeface="Times New Roman" panose="02020603050405020304" pitchFamily="18" charset="0"/>
              </a:rPr>
              <a:t> </a:t>
            </a:r>
            <a:r>
              <a:rPr lang="en-US" sz="3200" b="1" dirty="0" err="1">
                <a:solidFill>
                  <a:schemeClr val="accent2"/>
                </a:solidFill>
                <a:latin typeface="Times New Roman" panose="02020603050405020304" pitchFamily="18" charset="0"/>
                <a:ea typeface="Times New Roman" panose="02020603050405020304" pitchFamily="18" charset="0"/>
              </a:rPr>
              <a:t>nhóm</a:t>
            </a:r>
            <a:r>
              <a:rPr lang="en-US" sz="3200" b="1" dirty="0">
                <a:solidFill>
                  <a:schemeClr val="accent2"/>
                </a:solidFill>
                <a:latin typeface="Times New Roman" panose="02020603050405020304" pitchFamily="18" charset="0"/>
                <a:ea typeface="Times New Roman" panose="02020603050405020304" pitchFamily="18" charset="0"/>
              </a:rPr>
              <a:t> (</a:t>
            </a:r>
            <a:r>
              <a:rPr lang="en-US" sz="3200" b="1" dirty="0" err="1">
                <a:solidFill>
                  <a:schemeClr val="accent2"/>
                </a:solidFill>
                <a:latin typeface="Times New Roman" panose="02020603050405020304" pitchFamily="18" charset="0"/>
                <a:ea typeface="Times New Roman" panose="02020603050405020304" pitchFamily="18" charset="0"/>
              </a:rPr>
              <a:t>mỗi</a:t>
            </a:r>
            <a:r>
              <a:rPr lang="en-US" sz="3200" b="1" dirty="0">
                <a:solidFill>
                  <a:schemeClr val="accent2"/>
                </a:solidFill>
                <a:latin typeface="Times New Roman" panose="02020603050405020304" pitchFamily="18" charset="0"/>
                <a:ea typeface="Times New Roman" panose="02020603050405020304" pitchFamily="18" charset="0"/>
              </a:rPr>
              <a:t> </a:t>
            </a:r>
            <a:r>
              <a:rPr lang="en-US" sz="3200" b="1" dirty="0" err="1">
                <a:solidFill>
                  <a:schemeClr val="accent2"/>
                </a:solidFill>
                <a:latin typeface="Times New Roman" panose="02020603050405020304" pitchFamily="18" charset="0"/>
                <a:ea typeface="Times New Roman" panose="02020603050405020304" pitchFamily="18" charset="0"/>
              </a:rPr>
              <a:t>nhóm</a:t>
            </a:r>
            <a:r>
              <a:rPr lang="en-US" sz="3200" b="1" dirty="0">
                <a:solidFill>
                  <a:schemeClr val="accent2"/>
                </a:solidFill>
                <a:latin typeface="Times New Roman" panose="02020603050405020304" pitchFamily="18" charset="0"/>
                <a:ea typeface="Times New Roman" panose="02020603050405020304" pitchFamily="18" charset="0"/>
              </a:rPr>
              <a:t>  5 </a:t>
            </a:r>
            <a:r>
              <a:rPr lang="en-US" sz="3200" b="1" dirty="0" err="1">
                <a:solidFill>
                  <a:schemeClr val="accent2"/>
                </a:solidFill>
                <a:latin typeface="Times New Roman" panose="02020603050405020304" pitchFamily="18" charset="0"/>
                <a:ea typeface="Times New Roman" panose="02020603050405020304" pitchFamily="18" charset="0"/>
              </a:rPr>
              <a:t>đến</a:t>
            </a:r>
            <a:r>
              <a:rPr lang="en-US" sz="3200" b="1" dirty="0">
                <a:solidFill>
                  <a:schemeClr val="accent2"/>
                </a:solidFill>
                <a:latin typeface="Times New Roman" panose="02020603050405020304" pitchFamily="18" charset="0"/>
                <a:ea typeface="Times New Roman" panose="02020603050405020304" pitchFamily="18" charset="0"/>
              </a:rPr>
              <a:t> 6 HS):  </a:t>
            </a:r>
            <a:r>
              <a:rPr lang="en-US" sz="3200" b="1" dirty="0" err="1">
                <a:solidFill>
                  <a:schemeClr val="accent2"/>
                </a:solidFill>
                <a:effectLst/>
                <a:latin typeface="Times New Roman" panose="02020603050405020304" pitchFamily="18" charset="0"/>
                <a:ea typeface="Times New Roman" panose="02020603050405020304" pitchFamily="18" charset="0"/>
              </a:rPr>
              <a:t>Hãy</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chọn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một</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lớp</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kịch</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trong</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văn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bản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Màn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diễu</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hành</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trình</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diện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quan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thanh</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tra</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để</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vào</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vai</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một</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các</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nhân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vật</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và</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biểu</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đạt</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theo</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cảm</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nhận</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của</a:t>
            </a:r>
            <a:r>
              <a:rPr lang="en-US" sz="3200" b="1" dirty="0">
                <a:solidFill>
                  <a:schemeClr val="accent2"/>
                </a:solidFill>
                <a:effectLst/>
                <a:latin typeface="Times New Roman" panose="02020603050405020304" pitchFamily="18" charset="0"/>
                <a:ea typeface="Times New Roman" panose="02020603050405020304" pitchFamily="18" charset="0"/>
              </a:rPr>
              <a:t> </a:t>
            </a:r>
            <a:r>
              <a:rPr lang="en-US" sz="3200" b="1" dirty="0" err="1">
                <a:solidFill>
                  <a:schemeClr val="accent2"/>
                </a:solidFill>
                <a:effectLst/>
                <a:latin typeface="Times New Roman" panose="02020603050405020304" pitchFamily="18" charset="0"/>
                <a:ea typeface="Times New Roman" panose="02020603050405020304" pitchFamily="18" charset="0"/>
              </a:rPr>
              <a:t>mình</a:t>
            </a:r>
            <a:r>
              <a:rPr lang="en-US" sz="3200" b="1" dirty="0">
                <a:solidFill>
                  <a:schemeClr val="accent2"/>
                </a:solidFill>
                <a:effectLst/>
                <a:latin typeface="Times New Roman" panose="02020603050405020304" pitchFamily="18" charset="0"/>
                <a:ea typeface="Times New Roman" panose="02020603050405020304" pitchFamily="18" charset="0"/>
              </a:rPr>
              <a:t>.</a:t>
            </a:r>
            <a:endParaRPr lang="vi-VN" sz="3200" b="1" dirty="0">
              <a:solidFill>
                <a:schemeClr val="accent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52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wipe(down)">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2" name="Google Shape;142;p1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43" name="Google Shape;143;p15"/>
          <p:cNvGrpSpPr/>
          <p:nvPr/>
        </p:nvGrpSpPr>
        <p:grpSpPr>
          <a:xfrm>
            <a:off x="8689085" y="55916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4">
            <a:alphaModFix/>
          </a:blip>
          <a:srcRect/>
          <a:stretch/>
        </p:blipFill>
        <p:spPr>
          <a:xfrm>
            <a:off x="-300489" y="1076325"/>
            <a:ext cx="8558969" cy="1682731"/>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300489" y="788435"/>
            <a:ext cx="8558969" cy="1705169"/>
          </a:xfrm>
          <a:prstGeom prst="rect">
            <a:avLst/>
          </a:prstGeom>
          <a:noFill/>
          <a:ln>
            <a:noFill/>
          </a:ln>
        </p:spPr>
      </p:pic>
      <p:sp>
        <p:nvSpPr>
          <p:cNvPr id="150" name="Google Shape;150;p15"/>
          <p:cNvSpPr txBox="1"/>
          <p:nvPr/>
        </p:nvSpPr>
        <p:spPr>
          <a:xfrm>
            <a:off x="109629" y="1355151"/>
            <a:ext cx="7144186"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err="1">
                <a:solidFill>
                  <a:srgbClr val="000000"/>
                </a:solidFill>
                <a:latin typeface="Paytone One"/>
                <a:sym typeface="Paytone One"/>
              </a:rPr>
              <a:t>HOẠT</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ĐỘNG</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MỞ</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ĐẦU</a:t>
            </a:r>
            <a:endParaRPr sz="1600" dirty="0"/>
          </a:p>
        </p:txBody>
      </p:sp>
      <p:pic>
        <p:nvPicPr>
          <p:cNvPr id="151" name="Google Shape;151;p15"/>
          <p:cNvPicPr preferRelativeResize="0"/>
          <p:nvPr/>
        </p:nvPicPr>
        <p:blipFill rotWithShape="1">
          <a:blip r:embed="rId6">
            <a:alphaModFix/>
          </a:blip>
          <a:srcRect/>
          <a:stretch/>
        </p:blipFill>
        <p:spPr>
          <a:xfrm>
            <a:off x="12831540" y="6939826"/>
            <a:ext cx="5640650" cy="3907432"/>
          </a:xfrm>
          <a:prstGeom prst="rect">
            <a:avLst/>
          </a:prstGeom>
          <a:noFill/>
          <a:ln>
            <a:noFill/>
          </a:ln>
        </p:spPr>
      </p:pic>
      <p:pic>
        <p:nvPicPr>
          <p:cNvPr id="1026" name="Picture 2" descr="Hai Mặt Nạ Sân Khấu Biểu Tượng Hài Kịch Và Kịch Hình minh họa Sẵn có - Tải  xuống Hình ảnh Ngay bây giờ - Mặt nạ sân khấu, Mặt nạ -">
            <a:extLst>
              <a:ext uri="{FF2B5EF4-FFF2-40B4-BE49-F238E27FC236}">
                <a16:creationId xmlns:a16="http://schemas.microsoft.com/office/drawing/2014/main" id="{9B6F5D03-990C-BA1F-8FA0-0E591049D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1076326"/>
            <a:ext cx="6537960" cy="58635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AD83EA88-EB4B-92D3-B638-E3127A0C3389}"/>
              </a:ext>
            </a:extLst>
          </p:cNvPr>
          <p:cNvSpPr/>
          <p:nvPr/>
        </p:nvSpPr>
        <p:spPr>
          <a:xfrm>
            <a:off x="689692" y="3210981"/>
            <a:ext cx="7568787" cy="5999694"/>
          </a:xfrm>
          <a:prstGeom prst="cloud">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81000"/>
              </a:lnSpc>
            </a:pP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khấu</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3"/>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392" name="Google Shape;392;p23"/>
          <p:cNvPicPr preferRelativeResize="0"/>
          <p:nvPr/>
        </p:nvPicPr>
        <p:blipFill rotWithShape="1">
          <a:blip r:embed="rId4">
            <a:alphaModFix/>
          </a:blip>
          <a:srcRect/>
          <a:stretch/>
        </p:blipFill>
        <p:spPr>
          <a:xfrm rot="480968">
            <a:off x="15677979" y="677975"/>
            <a:ext cx="1700347" cy="2205639"/>
          </a:xfrm>
          <a:prstGeom prst="rect">
            <a:avLst/>
          </a:prstGeom>
          <a:noFill/>
          <a:ln>
            <a:noFill/>
          </a:ln>
        </p:spPr>
      </p:pic>
      <p:pic>
        <p:nvPicPr>
          <p:cNvPr id="393" name="Google Shape;393;p23"/>
          <p:cNvPicPr preferRelativeResize="0"/>
          <p:nvPr/>
        </p:nvPicPr>
        <p:blipFill rotWithShape="1">
          <a:blip r:embed="rId5">
            <a:alphaModFix/>
          </a:blip>
          <a:srcRect/>
          <a:stretch/>
        </p:blipFill>
        <p:spPr>
          <a:xfrm rot="-643029" flipH="1">
            <a:off x="447013" y="110716"/>
            <a:ext cx="2560887" cy="3538915"/>
          </a:xfrm>
          <a:prstGeom prst="rect">
            <a:avLst/>
          </a:prstGeom>
          <a:noFill/>
          <a:ln>
            <a:noFill/>
          </a:ln>
        </p:spPr>
      </p:pic>
      <p:sp>
        <p:nvSpPr>
          <p:cNvPr id="394" name="Google Shape;394;p23"/>
          <p:cNvSpPr txBox="1"/>
          <p:nvPr/>
        </p:nvSpPr>
        <p:spPr>
          <a:xfrm>
            <a:off x="3762187" y="1056265"/>
            <a:ext cx="11770308" cy="1318566"/>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en-US" sz="6254" b="1" i="0" u="none" strike="noStrike" cap="none" dirty="0" err="1">
                <a:solidFill>
                  <a:srgbClr val="000000"/>
                </a:solidFill>
                <a:latin typeface="Paytone One"/>
                <a:ea typeface="Paytone One"/>
                <a:cs typeface="Paytone One"/>
                <a:sym typeface="Paytone One"/>
              </a:rPr>
              <a:t>Bảng</a:t>
            </a:r>
            <a:r>
              <a:rPr lang="en-US" sz="6254" b="1" i="0" u="none" strike="noStrike" cap="none" dirty="0">
                <a:solidFill>
                  <a:srgbClr val="000000"/>
                </a:solidFill>
                <a:latin typeface="Paytone One"/>
                <a:ea typeface="Paytone One"/>
                <a:cs typeface="Paytone One"/>
                <a:sym typeface="Paytone One"/>
              </a:rPr>
              <a:t> </a:t>
            </a:r>
            <a:r>
              <a:rPr lang="en-US" sz="6254" b="1" i="0" u="none" strike="noStrike" cap="none" dirty="0" err="1">
                <a:solidFill>
                  <a:srgbClr val="000000"/>
                </a:solidFill>
                <a:latin typeface="Paytone One"/>
                <a:ea typeface="Paytone One"/>
                <a:cs typeface="Paytone One"/>
                <a:sym typeface="Paytone One"/>
              </a:rPr>
              <a:t>kiểm</a:t>
            </a:r>
            <a:r>
              <a:rPr lang="en-US" sz="6254" b="1" i="0" u="none" strike="noStrike" cap="none" dirty="0">
                <a:solidFill>
                  <a:srgbClr val="000000"/>
                </a:solidFill>
                <a:latin typeface="Paytone One"/>
                <a:ea typeface="Paytone One"/>
                <a:cs typeface="Paytone One"/>
                <a:sym typeface="Paytone One"/>
              </a:rPr>
              <a:t> SP </a:t>
            </a:r>
            <a:r>
              <a:rPr lang="en-US" sz="6254" b="1" i="0" u="none" strike="noStrike" cap="none" dirty="0" err="1">
                <a:solidFill>
                  <a:srgbClr val="000000"/>
                </a:solidFill>
                <a:latin typeface="Paytone One"/>
                <a:ea typeface="Paytone One"/>
                <a:cs typeface="Paytone One"/>
                <a:sym typeface="Paytone One"/>
              </a:rPr>
              <a:t>sáng</a:t>
            </a:r>
            <a:r>
              <a:rPr lang="en-US" sz="6254" b="1" i="0" u="none" strike="noStrike" cap="none" dirty="0">
                <a:solidFill>
                  <a:srgbClr val="000000"/>
                </a:solidFill>
                <a:latin typeface="Paytone One"/>
                <a:ea typeface="Paytone One"/>
                <a:cs typeface="Paytone One"/>
                <a:sym typeface="Paytone One"/>
              </a:rPr>
              <a:t> </a:t>
            </a:r>
            <a:r>
              <a:rPr lang="en-US" sz="6254" b="1" i="0" u="none" strike="noStrike" cap="none" dirty="0" err="1">
                <a:solidFill>
                  <a:srgbClr val="000000"/>
                </a:solidFill>
                <a:latin typeface="Paytone One"/>
                <a:ea typeface="Paytone One"/>
                <a:cs typeface="Paytone One"/>
                <a:sym typeface="Paytone One"/>
              </a:rPr>
              <a:t>tạo</a:t>
            </a:r>
            <a:endParaRPr dirty="0"/>
          </a:p>
        </p:txBody>
      </p:sp>
      <p:graphicFrame>
        <p:nvGraphicFramePr>
          <p:cNvPr id="2" name="Table 1">
            <a:extLst>
              <a:ext uri="{FF2B5EF4-FFF2-40B4-BE49-F238E27FC236}">
                <a16:creationId xmlns:a16="http://schemas.microsoft.com/office/drawing/2014/main" id="{7ADC2899-F369-84AC-33A8-891E85248400}"/>
              </a:ext>
            </a:extLst>
          </p:cNvPr>
          <p:cNvGraphicFramePr>
            <a:graphicFrameLocks noGrp="1"/>
          </p:cNvGraphicFramePr>
          <p:nvPr>
            <p:extLst>
              <p:ext uri="{D42A27DB-BD31-4B8C-83A1-F6EECF244321}">
                <p14:modId xmlns:p14="http://schemas.microsoft.com/office/powerpoint/2010/main" val="3886804334"/>
              </p:ext>
            </p:extLst>
          </p:nvPr>
        </p:nvGraphicFramePr>
        <p:xfrm>
          <a:off x="1730829" y="2991397"/>
          <a:ext cx="14956970" cy="6725412"/>
        </p:xfrm>
        <a:graphic>
          <a:graphicData uri="http://schemas.openxmlformats.org/drawingml/2006/table">
            <a:tbl>
              <a:tblPr firstRow="1" firstCol="1" bandRow="1">
                <a:tableStyleId>{1462727C-7D43-4EB4-A6E7-983327922AB2}</a:tableStyleId>
              </a:tblPr>
              <a:tblGrid>
                <a:gridCol w="10651494">
                  <a:extLst>
                    <a:ext uri="{9D8B030D-6E8A-4147-A177-3AD203B41FA5}">
                      <a16:colId xmlns:a16="http://schemas.microsoft.com/office/drawing/2014/main" val="3961301439"/>
                    </a:ext>
                  </a:extLst>
                </a:gridCol>
                <a:gridCol w="1813147">
                  <a:extLst>
                    <a:ext uri="{9D8B030D-6E8A-4147-A177-3AD203B41FA5}">
                      <a16:colId xmlns:a16="http://schemas.microsoft.com/office/drawing/2014/main" val="2689792588"/>
                    </a:ext>
                  </a:extLst>
                </a:gridCol>
                <a:gridCol w="2492329">
                  <a:extLst>
                    <a:ext uri="{9D8B030D-6E8A-4147-A177-3AD203B41FA5}">
                      <a16:colId xmlns:a16="http://schemas.microsoft.com/office/drawing/2014/main" val="1793585221"/>
                    </a:ext>
                  </a:extLst>
                </a:gridCol>
              </a:tblGrid>
              <a:tr h="841284">
                <a:tc>
                  <a:txBody>
                    <a:bodyPr/>
                    <a:lstStyle/>
                    <a:p>
                      <a:pPr algn="ctr">
                        <a:lnSpc>
                          <a:spcPct val="107000"/>
                        </a:lnSpc>
                        <a:spcAft>
                          <a:spcPts val="600"/>
                        </a:spcAft>
                      </a:pPr>
                      <a:r>
                        <a:rPr lang="vi-VN" sz="3200" b="1" dirty="0">
                          <a:solidFill>
                            <a:schemeClr val="accent6">
                              <a:lumMod val="50000"/>
                            </a:schemeClr>
                          </a:solidFill>
                          <a:effectLst>
                            <a:outerShdw blurRad="38100" dist="38100" dir="2700000" algn="tl">
                              <a:srgbClr val="000000">
                                <a:alpha val="43137"/>
                              </a:srgbClr>
                            </a:outerShdw>
                          </a:effectLst>
                          <a:latin typeface="+mj-lt"/>
                        </a:rPr>
                        <a:t>Tiêu chí</a:t>
                      </a:r>
                      <a:endParaRPr lang="vi-VN" sz="3200" b="1" dirty="0">
                        <a:solidFill>
                          <a:schemeClr val="accent6">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vi-VN" sz="3200" b="1" dirty="0">
                          <a:solidFill>
                            <a:schemeClr val="accent6">
                              <a:lumMod val="50000"/>
                            </a:schemeClr>
                          </a:solidFill>
                          <a:effectLst>
                            <a:outerShdw blurRad="38100" dist="38100" dir="2700000" algn="tl">
                              <a:srgbClr val="000000">
                                <a:alpha val="43137"/>
                              </a:srgbClr>
                            </a:outerShdw>
                          </a:effectLst>
                          <a:latin typeface="+mj-lt"/>
                        </a:rPr>
                        <a:t>Đạt</a:t>
                      </a:r>
                      <a:endParaRPr lang="vi-VN" sz="3200" b="1" dirty="0">
                        <a:solidFill>
                          <a:schemeClr val="accent6">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dirty="0">
                          <a:solidFill>
                            <a:schemeClr val="accent6">
                              <a:lumMod val="50000"/>
                            </a:schemeClr>
                          </a:solidFill>
                          <a:effectLst>
                            <a:outerShdw blurRad="38100" dist="38100" dir="2700000" algn="tl">
                              <a:srgbClr val="000000">
                                <a:alpha val="43137"/>
                              </a:srgbClr>
                            </a:outerShdw>
                          </a:effectLst>
                          <a:latin typeface="+mj-lt"/>
                        </a:rPr>
                        <a:t>Không Đạt</a:t>
                      </a:r>
                      <a:endParaRPr lang="vi-VN" sz="3200" b="1" dirty="0">
                        <a:solidFill>
                          <a:schemeClr val="accent6">
                            <a:lumMod val="50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820548"/>
                  </a:ext>
                </a:extLst>
              </a:tr>
              <a:tr h="841284">
                <a:tc>
                  <a:txBody>
                    <a:bodyPr/>
                    <a:lstStyle/>
                    <a:p>
                      <a:pPr algn="just">
                        <a:lnSpc>
                          <a:spcPct val="107000"/>
                        </a:lnSpc>
                        <a:spcAft>
                          <a:spcPts val="600"/>
                        </a:spcAft>
                      </a:pPr>
                      <a:r>
                        <a:rPr lang="vi-VN" sz="3200" b="1" dirty="0">
                          <a:solidFill>
                            <a:schemeClr val="accent6">
                              <a:lumMod val="50000"/>
                            </a:schemeClr>
                          </a:solidFill>
                          <a:effectLst/>
                          <a:latin typeface="+mj-lt"/>
                        </a:rPr>
                        <a:t>Diễn xuất tự nhiên</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3081548"/>
                  </a:ext>
                </a:extLst>
              </a:tr>
              <a:tr h="841284">
                <a:tc>
                  <a:txBody>
                    <a:bodyPr/>
                    <a:lstStyle/>
                    <a:p>
                      <a:pPr algn="just">
                        <a:lnSpc>
                          <a:spcPct val="107000"/>
                        </a:lnSpc>
                        <a:spcAft>
                          <a:spcPts val="600"/>
                        </a:spcAft>
                      </a:pPr>
                      <a:r>
                        <a:rPr lang="vi-VN" sz="3200" b="1" dirty="0">
                          <a:solidFill>
                            <a:schemeClr val="accent6">
                              <a:lumMod val="50000"/>
                            </a:schemeClr>
                          </a:solidFill>
                          <a:effectLst/>
                          <a:latin typeface="+mj-lt"/>
                        </a:rPr>
                        <a:t>Có đạo cụ, phục trang hỗ trợ hợp lí</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110490" marR="43180" indent="110490"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976019"/>
                  </a:ext>
                </a:extLst>
              </a:tr>
              <a:tr h="841284">
                <a:tc>
                  <a:txBody>
                    <a:bodyPr/>
                    <a:lstStyle/>
                    <a:p>
                      <a:pPr algn="just">
                        <a:lnSpc>
                          <a:spcPct val="107000"/>
                        </a:lnSpc>
                        <a:spcAft>
                          <a:spcPts val="600"/>
                        </a:spcAft>
                      </a:pPr>
                      <a:r>
                        <a:rPr lang="vi-VN" sz="3200" b="1" dirty="0">
                          <a:solidFill>
                            <a:schemeClr val="accent6">
                              <a:lumMod val="50000"/>
                            </a:schemeClr>
                          </a:solidFill>
                          <a:effectLst/>
                          <a:latin typeface="+mj-lt"/>
                        </a:rPr>
                        <a:t>Các diễn viên nói to, rõ ràng, lưu loát</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0419577"/>
                  </a:ext>
                </a:extLst>
              </a:tr>
              <a:tr h="841284">
                <a:tc>
                  <a:txBody>
                    <a:bodyPr/>
                    <a:lstStyle/>
                    <a:p>
                      <a:pPr algn="just">
                        <a:lnSpc>
                          <a:spcPct val="107000"/>
                        </a:lnSpc>
                        <a:spcAft>
                          <a:spcPts val="600"/>
                        </a:spcAft>
                      </a:pPr>
                      <a:r>
                        <a:rPr lang="vi-VN" sz="3200" b="1" dirty="0">
                          <a:solidFill>
                            <a:schemeClr val="accent6">
                              <a:lumMod val="50000"/>
                            </a:schemeClr>
                          </a:solidFill>
                          <a:effectLst/>
                          <a:latin typeface="+mj-lt"/>
                        </a:rPr>
                        <a:t>Kết hợp tốt diễn xuất và lời thoại</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4402558"/>
                  </a:ext>
                </a:extLst>
              </a:tr>
              <a:tr h="841284">
                <a:tc>
                  <a:txBody>
                    <a:bodyPr/>
                    <a:lstStyle/>
                    <a:p>
                      <a:pPr algn="just">
                        <a:lnSpc>
                          <a:spcPct val="107000"/>
                        </a:lnSpc>
                        <a:spcAft>
                          <a:spcPts val="600"/>
                        </a:spcAft>
                      </a:pPr>
                      <a:r>
                        <a:rPr lang="vi-VN" sz="3200" b="1">
                          <a:solidFill>
                            <a:schemeClr val="accent6">
                              <a:lumMod val="50000"/>
                            </a:schemeClr>
                          </a:solidFill>
                          <a:effectLst/>
                          <a:latin typeface="+mj-lt"/>
                        </a:rPr>
                        <a:t>Có sáng tạo trong cách thể hiện hài kịch</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a:solidFill>
                            <a:schemeClr val="accent6">
                              <a:lumMod val="50000"/>
                            </a:schemeClr>
                          </a:solidFill>
                          <a:effectLst/>
                          <a:latin typeface="+mj-lt"/>
                        </a:rPr>
                        <a:t> </a:t>
                      </a:r>
                      <a:endParaRPr lang="vi-VN" sz="3200" b="1">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3322009"/>
                  </a:ext>
                </a:extLst>
              </a:tr>
              <a:tr h="1677708">
                <a:tc>
                  <a:txBody>
                    <a:bodyPr/>
                    <a:lstStyle/>
                    <a:p>
                      <a:pPr algn="just">
                        <a:lnSpc>
                          <a:spcPct val="107000"/>
                        </a:lnSpc>
                        <a:spcAft>
                          <a:spcPts val="600"/>
                        </a:spcAft>
                      </a:pPr>
                      <a:r>
                        <a:rPr lang="vi-VN" sz="3200" b="1" dirty="0">
                          <a:solidFill>
                            <a:schemeClr val="accent6">
                              <a:lumMod val="50000"/>
                            </a:schemeClr>
                          </a:solidFill>
                          <a:effectLst/>
                          <a:latin typeface="+mj-lt"/>
                        </a:rPr>
                        <a:t>Thể hiện chính xác, trọn vẹn nội dung chính của màn hài kịch</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vi-VN" sz="3200" b="1" dirty="0">
                          <a:solidFill>
                            <a:schemeClr val="accent6">
                              <a:lumMod val="50000"/>
                            </a:schemeClr>
                          </a:solidFill>
                          <a:effectLst/>
                          <a:latin typeface="+mj-lt"/>
                        </a:rPr>
                        <a:t> </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algn="just">
                        <a:lnSpc>
                          <a:spcPct val="107000"/>
                        </a:lnSpc>
                        <a:spcAft>
                          <a:spcPts val="600"/>
                        </a:spcAft>
                      </a:pPr>
                      <a:r>
                        <a:rPr lang="vi-VN" sz="3200" b="1" dirty="0">
                          <a:solidFill>
                            <a:schemeClr val="accent6">
                              <a:lumMod val="50000"/>
                            </a:schemeClr>
                          </a:solidFill>
                          <a:effectLst/>
                          <a:latin typeface="+mj-lt"/>
                        </a:rPr>
                        <a:t> </a:t>
                      </a:r>
                      <a:endParaRPr lang="vi-VN" sz="3200" b="1" dirty="0">
                        <a:solidFill>
                          <a:schemeClr val="accent6">
                            <a:lumMod val="50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8784328"/>
                  </a:ext>
                </a:extLst>
              </a:tr>
            </a:tbl>
          </a:graphicData>
        </a:graphic>
      </p:graphicFrame>
    </p:spTree>
    <p:extLst>
      <p:ext uri="{BB962C8B-B14F-4D97-AF65-F5344CB8AC3E}">
        <p14:creationId xmlns:p14="http://schemas.microsoft.com/office/powerpoint/2010/main" val="30760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circle(in)">
                                      <p:cBhvr>
                                        <p:cTn id="7" dur="20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06" name="Google Shape;406;p24"/>
          <p:cNvGrpSpPr/>
          <p:nvPr/>
        </p:nvGrpSpPr>
        <p:grpSpPr>
          <a:xfrm>
            <a:off x="9230103" y="1040673"/>
            <a:ext cx="8223666" cy="8048614"/>
            <a:chOff x="0" y="-38100"/>
            <a:chExt cx="2165904" cy="2119799"/>
          </a:xfrm>
        </p:grpSpPr>
        <p:sp>
          <p:nvSpPr>
            <p:cNvPr id="407" name="Google Shape;407;p24"/>
            <p:cNvSpPr/>
            <p:nvPr/>
          </p:nvSpPr>
          <p:spPr>
            <a:xfrm>
              <a:off x="0" y="0"/>
              <a:ext cx="2165904" cy="2081699"/>
            </a:xfrm>
            <a:custGeom>
              <a:avLst/>
              <a:gdLst/>
              <a:ahLst/>
              <a:cxnLst/>
              <a:rect l="l" t="t" r="r" b="b"/>
              <a:pathLst>
                <a:path w="2165904" h="2081699" extrusionOk="0">
                  <a:moveTo>
                    <a:pt x="0" y="0"/>
                  </a:moveTo>
                  <a:lnTo>
                    <a:pt x="2165904" y="0"/>
                  </a:lnTo>
                  <a:lnTo>
                    <a:pt x="2165904" y="2081699"/>
                  </a:lnTo>
                  <a:lnTo>
                    <a:pt x="0" y="2081699"/>
                  </a:lnTo>
                  <a:close/>
                </a:path>
              </a:pathLst>
            </a:custGeom>
            <a:solidFill>
              <a:srgbClr val="000000"/>
            </a:solidFill>
            <a:ln>
              <a:noFill/>
            </a:ln>
          </p:spPr>
        </p:sp>
        <p:sp>
          <p:nvSpPr>
            <p:cNvPr id="408" name="Google Shape;408;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13" name="Google Shape;413;p24"/>
          <p:cNvPicPr preferRelativeResize="0"/>
          <p:nvPr/>
        </p:nvPicPr>
        <p:blipFill rotWithShape="1">
          <a:blip r:embed="rId4">
            <a:alphaModFix/>
          </a:blip>
          <a:srcRect/>
          <a:stretch/>
        </p:blipFill>
        <p:spPr>
          <a:xfrm>
            <a:off x="2163859" y="4684789"/>
            <a:ext cx="2787897" cy="5535536"/>
          </a:xfrm>
          <a:prstGeom prst="rect">
            <a:avLst/>
          </a:prstGeom>
          <a:noFill/>
          <a:ln>
            <a:noFill/>
          </a:ln>
        </p:spPr>
      </p:pic>
      <p:sp>
        <p:nvSpPr>
          <p:cNvPr id="414" name="Google Shape;414;p24"/>
          <p:cNvSpPr txBox="1"/>
          <p:nvPr/>
        </p:nvSpPr>
        <p:spPr>
          <a:xfrm>
            <a:off x="1345555" y="2170719"/>
            <a:ext cx="7123331" cy="1222899"/>
          </a:xfrm>
          <a:prstGeom prst="rect">
            <a:avLst/>
          </a:prstGeom>
          <a:noFill/>
          <a:ln>
            <a:noFill/>
          </a:ln>
        </p:spPr>
        <p:txBody>
          <a:bodyPr spcFirstLastPara="1" wrap="square" lIns="0" tIns="0" rIns="0" bIns="0" anchor="t" anchorCtr="0">
            <a:spAutoFit/>
          </a:bodyPr>
          <a:lstStyle/>
          <a:p>
            <a:pPr marL="0" marR="0" lvl="0" indent="0" algn="l" rtl="0">
              <a:lnSpc>
                <a:spcPct val="118987"/>
              </a:lnSpc>
              <a:spcBef>
                <a:spcPts val="0"/>
              </a:spcBef>
              <a:spcAft>
                <a:spcPts val="0"/>
              </a:spcAft>
              <a:buNone/>
            </a:pPr>
            <a:r>
              <a:rPr lang="en-US" sz="6678" b="1" i="0" u="none" strike="noStrike" cap="none" dirty="0" err="1">
                <a:solidFill>
                  <a:srgbClr val="000000"/>
                </a:solidFill>
                <a:latin typeface="Paytone One"/>
                <a:ea typeface="Paytone One"/>
                <a:cs typeface="Paytone One"/>
                <a:sym typeface="Paytone One"/>
              </a:rPr>
              <a:t>TỔNG</a:t>
            </a:r>
            <a:r>
              <a:rPr lang="en-US" sz="6678" b="1" i="0" u="none" strike="noStrike" cap="none" dirty="0">
                <a:solidFill>
                  <a:srgbClr val="000000"/>
                </a:solidFill>
                <a:latin typeface="Paytone One"/>
                <a:ea typeface="Paytone One"/>
                <a:cs typeface="Paytone One"/>
                <a:sym typeface="Paytone One"/>
              </a:rPr>
              <a:t> </a:t>
            </a:r>
            <a:r>
              <a:rPr lang="en-US" sz="6678" b="1" i="0" u="none" strike="noStrike" cap="none" dirty="0" err="1">
                <a:solidFill>
                  <a:srgbClr val="000000"/>
                </a:solidFill>
                <a:latin typeface="Paytone One"/>
                <a:ea typeface="Paytone One"/>
                <a:cs typeface="Paytone One"/>
                <a:sym typeface="Paytone One"/>
              </a:rPr>
              <a:t>KẾT</a:t>
            </a:r>
            <a:endParaRPr dirty="0"/>
          </a:p>
        </p:txBody>
      </p:sp>
      <p:cxnSp>
        <p:nvCxnSpPr>
          <p:cNvPr id="415" name="Google Shape;415;p24"/>
          <p:cNvCxnSpPr/>
          <p:nvPr/>
        </p:nvCxnSpPr>
        <p:spPr>
          <a:xfrm rot="10800000">
            <a:off x="8716772" y="373900"/>
            <a:ext cx="0" cy="9539199"/>
          </a:xfrm>
          <a:prstGeom prst="straightConnector1">
            <a:avLst/>
          </a:prstGeom>
          <a:noFill/>
          <a:ln w="66675" cap="flat" cmpd="sng">
            <a:solidFill>
              <a:srgbClr val="000000"/>
            </a:solidFill>
            <a:prstDash val="solid"/>
            <a:round/>
            <a:headEnd type="none" w="sm" len="sm"/>
            <a:tailEnd type="none" w="sm" len="sm"/>
          </a:ln>
        </p:spPr>
      </p:cxnSp>
      <p:sp>
        <p:nvSpPr>
          <p:cNvPr id="2" name="Rectangle: Rounded Corners 1">
            <a:extLst>
              <a:ext uri="{FF2B5EF4-FFF2-40B4-BE49-F238E27FC236}">
                <a16:creationId xmlns:a16="http://schemas.microsoft.com/office/drawing/2014/main" id="{2845CCB8-B557-0EF5-1740-74847579FF96}"/>
              </a:ext>
            </a:extLst>
          </p:cNvPr>
          <p:cNvSpPr/>
          <p:nvPr/>
        </p:nvSpPr>
        <p:spPr>
          <a:xfrm>
            <a:off x="10450286" y="2170719"/>
            <a:ext cx="6492159" cy="62221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l-NL" sz="5000" b="1" dirty="0">
                <a:solidFill>
                  <a:schemeClr val="accent1"/>
                </a:solidFill>
                <a:effectLst/>
                <a:latin typeface="Times New Roman" panose="02020603050405020304" pitchFamily="18" charset="0"/>
                <a:ea typeface="MS Mincho" panose="02020609040205080304" pitchFamily="49" charset="-128"/>
              </a:rPr>
              <a:t>HS làm việc cá nhân khái quát về nội dung và nghệ thuật, rút ra cách đọc kịch.</a:t>
            </a:r>
            <a:endParaRPr lang="vi-VN" sz="5000" b="1" dirty="0">
              <a:solidFill>
                <a:schemeClr val="accent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circle(in)">
                                      <p:cBhvr>
                                        <p:cTn id="7" dur="2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3"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4" name="Google Shape;1225;p50"/>
          <p:cNvGrpSpPr/>
          <p:nvPr/>
        </p:nvGrpSpPr>
        <p:grpSpPr>
          <a:xfrm>
            <a:off x="15135931" y="119078"/>
            <a:ext cx="2453687" cy="2453687"/>
            <a:chOff x="7597790" y="384954"/>
            <a:chExt cx="1226843" cy="1226843"/>
          </a:xfrm>
        </p:grpSpPr>
        <p:grpSp>
          <p:nvGrpSpPr>
            <p:cNvPr id="5"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0"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7" name="Google Shape;1299;p52">
            <a:extLst>
              <a:ext uri="{FF2B5EF4-FFF2-40B4-BE49-F238E27FC236}">
                <a16:creationId xmlns:a16="http://schemas.microsoft.com/office/drawing/2014/main" id="{EB911883-DE28-73B4-C5AB-6CBE7AAC10E4}"/>
              </a:ext>
            </a:extLst>
          </p:cNvPr>
          <p:cNvGrpSpPr/>
          <p:nvPr/>
        </p:nvGrpSpPr>
        <p:grpSpPr>
          <a:xfrm>
            <a:off x="16352530" y="8595196"/>
            <a:ext cx="1722398" cy="1551431"/>
            <a:chOff x="0" y="2291150"/>
            <a:chExt cx="1962250" cy="1654224"/>
          </a:xfrm>
        </p:grpSpPr>
        <p:grpSp>
          <p:nvGrpSpPr>
            <p:cNvPr id="1224"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5"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pic>
        <p:nvPicPr>
          <p:cNvPr id="2" name="图片 2">
            <a:extLst>
              <a:ext uri="{FF2B5EF4-FFF2-40B4-BE49-F238E27FC236}">
                <a16:creationId xmlns:a16="http://schemas.microsoft.com/office/drawing/2014/main" id="{4F531E6F-EC58-8673-2ADF-6D573E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60" y="5265704"/>
            <a:ext cx="5706173" cy="5122748"/>
          </a:xfrm>
          <a:prstGeom prst="rect">
            <a:avLst/>
          </a:prstGeom>
        </p:spPr>
      </p:pic>
      <p:sp>
        <p:nvSpPr>
          <p:cNvPr id="129" name="TextBox 128">
            <a:extLst>
              <a:ext uri="{FF2B5EF4-FFF2-40B4-BE49-F238E27FC236}">
                <a16:creationId xmlns:a16="http://schemas.microsoft.com/office/drawing/2014/main" id="{BBA3A77C-2483-C003-E4C4-7C8E93346C04}"/>
              </a:ext>
            </a:extLst>
          </p:cNvPr>
          <p:cNvSpPr txBox="1"/>
          <p:nvPr/>
        </p:nvSpPr>
        <p:spPr>
          <a:xfrm>
            <a:off x="4309934" y="2728540"/>
            <a:ext cx="11743532" cy="5509200"/>
          </a:xfrm>
          <a:prstGeom prst="rect">
            <a:avLst/>
          </a:prstGeom>
          <a:noFill/>
        </p:spPr>
        <p:txBody>
          <a:bodyPr wrap="square">
            <a:spAutoFit/>
          </a:bodyPr>
          <a:lstStyle/>
          <a:p>
            <a:pPr marL="342900" lvl="0" indent="-342900" algn="just" fontAlgn="base">
              <a:buFont typeface="+mj-lt"/>
              <a:buAutoNum type="arabicPeriod"/>
            </a:pPr>
            <a:r>
              <a:rPr lang="vi-VN" sz="3200" b="1" dirty="0">
                <a:solidFill>
                  <a:schemeClr val="accent1"/>
                </a:solidFill>
                <a:effectLst/>
                <a:latin typeface="Times New Roman" panose="02020603050405020304" pitchFamily="18" charset="0"/>
                <a:ea typeface="Arial" panose="020B0604020202020204" pitchFamily="34" charset="0"/>
              </a:rPr>
              <a:t>Nội dung, nghệ thuật</a:t>
            </a:r>
            <a:endParaRPr lang="vi-VN" sz="3200" dirty="0">
              <a:solidFill>
                <a:schemeClr val="accent1"/>
              </a:solidFill>
              <a:effectLst/>
              <a:latin typeface="Times New Roman" panose="02020603050405020304" pitchFamily="18" charset="0"/>
              <a:ea typeface="Times New Roman" panose="02020603050405020304" pitchFamily="18" charset="0"/>
            </a:endParaRPr>
          </a:p>
          <a:p>
            <a:pPr marL="742950" lvl="1" indent="-285750" algn="just" fontAlgn="base">
              <a:buFont typeface="+mj-lt"/>
              <a:buAutoNum type="arabicPeriod"/>
            </a:pPr>
            <a:r>
              <a:rPr lang="vi-VN" sz="3200" b="1" dirty="0">
                <a:solidFill>
                  <a:schemeClr val="accent1"/>
                </a:solidFill>
                <a:effectLst/>
                <a:latin typeface="Times New Roman" panose="02020603050405020304" pitchFamily="18" charset="0"/>
                <a:ea typeface="Arial" panose="020B0604020202020204" pitchFamily="34" charset="0"/>
              </a:rPr>
              <a:t>Nội dung:</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Phê</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phán</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hiện</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tượng</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xã</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hội</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thật</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tệ</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nạn</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quan</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liêu</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tham</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nhũng</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thiếu</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trách</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nhiệm</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của</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các</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quan</a:t>
            </a:r>
            <a:r>
              <a:rPr lang="en-US" sz="3200" dirty="0">
                <a:solidFill>
                  <a:schemeClr val="accent1"/>
                </a:solidFill>
                <a:effectLst/>
                <a:latin typeface="Times New Roman" panose="02020603050405020304" pitchFamily="18" charset="0"/>
                <a:ea typeface="Times New Roman" panose="02020603050405020304" pitchFamily="18" charset="0"/>
              </a:rPr>
              <a:t> </a:t>
            </a:r>
            <a:r>
              <a:rPr lang="en-US" sz="3200" dirty="0" err="1">
                <a:solidFill>
                  <a:schemeClr val="accent1"/>
                </a:solidFill>
                <a:effectLst/>
                <a:latin typeface="Times New Roman" panose="02020603050405020304" pitchFamily="18" charset="0"/>
                <a:ea typeface="Times New Roman" panose="02020603050405020304" pitchFamily="18" charset="0"/>
              </a:rPr>
              <a:t>chức</a:t>
            </a:r>
            <a:r>
              <a:rPr lang="en-US" sz="3200" dirty="0">
                <a:solidFill>
                  <a:schemeClr val="accent1"/>
                </a:solidFill>
                <a:effectLst/>
                <a:latin typeface="Times New Roman" panose="02020603050405020304" pitchFamily="18" charset="0"/>
                <a:ea typeface="Times New Roman" panose="02020603050405020304" pitchFamily="18" charset="0"/>
              </a:rPr>
              <a:t>.</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b="1" dirty="0">
                <a:solidFill>
                  <a:schemeClr val="accent1"/>
                </a:solidFill>
                <a:effectLst/>
                <a:latin typeface="Times New Roman" panose="02020603050405020304" pitchFamily="18" charset="0"/>
                <a:ea typeface="Arial" panose="020B0604020202020204" pitchFamily="34" charset="0"/>
              </a:rPr>
              <a:t>  1.2. Nghệ thuật:</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Sử dụng lời thoại sinh động, chân thực và phù hợp, nghệ thuật tăng cấp khiến cho lớp kịch càng ngày càng hấp dẫn, tính cách nhân vật được khắc họa thành công, rõ nét.</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en-US" sz="3200" dirty="0">
                <a:solidFill>
                  <a:schemeClr val="accent1"/>
                </a:solidFill>
                <a:effectLst/>
                <a:latin typeface="Times New Roman" panose="02020603050405020304" pitchFamily="18" charset="0"/>
                <a:ea typeface="Arial" panose="020B0604020202020204" pitchFamily="34" charset="0"/>
              </a:rPr>
              <a:t>-</a:t>
            </a:r>
            <a:r>
              <a:rPr lang="en-US" sz="3200" dirty="0" err="1">
                <a:solidFill>
                  <a:schemeClr val="accent1"/>
                </a:solidFill>
                <a:effectLst/>
                <a:latin typeface="Times New Roman" panose="02020603050405020304" pitchFamily="18" charset="0"/>
                <a:ea typeface="Arial" panose="020B0604020202020204" pitchFamily="34" charset="0"/>
              </a:rPr>
              <a:t>Tiếng</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cười</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dí</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dỏm</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mà</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sâu</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sắc</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triết</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lý</a:t>
            </a:r>
            <a:r>
              <a:rPr lang="en-US" sz="3200" dirty="0">
                <a:solidFill>
                  <a:schemeClr val="accent1"/>
                </a:solidFill>
                <a:effectLst/>
                <a:latin typeface="Times New Roman" panose="02020603050405020304" pitchFamily="18" charset="0"/>
                <a:ea typeface="Arial" panose="020B0604020202020204" pitchFamily="34" charset="0"/>
              </a:rPr>
              <a:t>. </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Sử</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dụng</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nhiều</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thủ</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pháp</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trào</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phúng</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đặc</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trưng</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của</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hài</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kịch</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phóng</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đại</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nghịch</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lý</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yu75</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lật</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tẩy</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chơi</a:t>
            </a:r>
            <a:r>
              <a:rPr lang="en-US" sz="3200" dirty="0">
                <a:solidFill>
                  <a:schemeClr val="accent1"/>
                </a:solidFill>
                <a:effectLst/>
                <a:latin typeface="Times New Roman" panose="02020603050405020304" pitchFamily="18" charset="0"/>
                <a:ea typeface="Arial" panose="020B0604020202020204" pitchFamily="34" charset="0"/>
              </a:rPr>
              <a:t> </a:t>
            </a:r>
            <a:r>
              <a:rPr lang="en-US" sz="3200" dirty="0" err="1">
                <a:solidFill>
                  <a:schemeClr val="accent1"/>
                </a:solidFill>
                <a:effectLst/>
                <a:latin typeface="Times New Roman" panose="02020603050405020304" pitchFamily="18" charset="0"/>
                <a:ea typeface="Arial" panose="020B0604020202020204" pitchFamily="34" charset="0"/>
              </a:rPr>
              <a:t>chữ</a:t>
            </a:r>
            <a:r>
              <a:rPr lang="en-US" sz="3200" dirty="0">
                <a:solidFill>
                  <a:schemeClr val="accent1"/>
                </a:solidFill>
                <a:effectLst/>
                <a:latin typeface="Times New Roman" panose="02020603050405020304" pitchFamily="18" charset="0"/>
                <a:ea typeface="Arial" panose="020B0604020202020204" pitchFamily="34" charset="0"/>
              </a:rPr>
              <a:t>…</a:t>
            </a:r>
            <a:endParaRPr lang="vi-VN" sz="3200" dirty="0">
              <a:solidFill>
                <a:schemeClr val="accent1"/>
              </a:solidFill>
              <a:effectLst/>
              <a:latin typeface="Times New Roman" panose="02020603050405020304" pitchFamily="18" charset="0"/>
              <a:ea typeface="Times New Roman" panose="02020603050405020304" pitchFamily="18" charset="0"/>
            </a:endParaRPr>
          </a:p>
        </p:txBody>
      </p:sp>
      <p:sp>
        <p:nvSpPr>
          <p:cNvPr id="131" name="TextBox 130">
            <a:extLst>
              <a:ext uri="{FF2B5EF4-FFF2-40B4-BE49-F238E27FC236}">
                <a16:creationId xmlns:a16="http://schemas.microsoft.com/office/drawing/2014/main" id="{43C55F78-C595-B537-197E-C2612CFED961}"/>
              </a:ext>
            </a:extLst>
          </p:cNvPr>
          <p:cNvSpPr txBox="1"/>
          <p:nvPr/>
        </p:nvSpPr>
        <p:spPr>
          <a:xfrm>
            <a:off x="3294046" y="1100420"/>
            <a:ext cx="9715500" cy="707886"/>
          </a:xfrm>
          <a:prstGeom prst="rect">
            <a:avLst/>
          </a:prstGeom>
          <a:noFill/>
        </p:spPr>
        <p:txBody>
          <a:bodyPr wrap="square">
            <a:spAutoFit/>
          </a:bodyPr>
          <a:lstStyle/>
          <a:p>
            <a:pPr algn="just"/>
            <a:r>
              <a:rPr lang="vi-VN" sz="4000" b="1" dirty="0">
                <a:solidFill>
                  <a:schemeClr val="accent1"/>
                </a:solidFill>
                <a:effectLst/>
                <a:latin typeface="Times New Roman" panose="02020603050405020304" pitchFamily="18" charset="0"/>
                <a:ea typeface="Arial" panose="020B0604020202020204" pitchFamily="34" charset="0"/>
              </a:rPr>
              <a:t>III. Tổng kết</a:t>
            </a:r>
            <a:endParaRPr lang="vi-VN" sz="4000" dirty="0">
              <a:solidFill>
                <a:schemeClr val="accent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06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3" name="Google Shape;1288;p51">
            <a:extLst>
              <a:ext uri="{FF2B5EF4-FFF2-40B4-BE49-F238E27FC236}">
                <a16:creationId xmlns:a16="http://schemas.microsoft.com/office/drawing/2014/main" id="{6D799C03-7E96-8864-3912-6B7C9AB685F3}"/>
              </a:ext>
            </a:extLst>
          </p:cNvPr>
          <p:cNvGrpSpPr/>
          <p:nvPr/>
        </p:nvGrpSpPr>
        <p:grpSpPr>
          <a:xfrm rot="541442">
            <a:off x="16229870" y="109478"/>
            <a:ext cx="1745522" cy="2387094"/>
            <a:chOff x="1290475" y="2139165"/>
            <a:chExt cx="1625875" cy="2216834"/>
          </a:xfrm>
        </p:grpSpPr>
        <p:sp>
          <p:nvSpPr>
            <p:cNvPr id="51" name="Google Shape;1289;p51">
              <a:extLst>
                <a:ext uri="{FF2B5EF4-FFF2-40B4-BE49-F238E27FC236}">
                  <a16:creationId xmlns:a16="http://schemas.microsoft.com/office/drawing/2014/main" id="{604DECFA-9DB7-723F-D859-3F4CD37F09A9}"/>
                </a:ext>
              </a:extLst>
            </p:cNvPr>
            <p:cNvSpPr/>
            <p:nvPr/>
          </p:nvSpPr>
          <p:spPr>
            <a:xfrm>
              <a:off x="1290475" y="2594291"/>
              <a:ext cx="1625875" cy="1761708"/>
            </a:xfrm>
            <a:custGeom>
              <a:avLst/>
              <a:gdLst/>
              <a:ahLst/>
              <a:cxnLst/>
              <a:rect l="l" t="t" r="r" b="b"/>
              <a:pathLst>
                <a:path w="22120" h="23968" extrusionOk="0">
                  <a:moveTo>
                    <a:pt x="4364" y="0"/>
                  </a:moveTo>
                  <a:cubicBezTo>
                    <a:pt x="4323" y="0"/>
                    <a:pt x="4272" y="51"/>
                    <a:pt x="4272" y="93"/>
                  </a:cubicBezTo>
                  <a:cubicBezTo>
                    <a:pt x="4272" y="134"/>
                    <a:pt x="4323" y="175"/>
                    <a:pt x="4364" y="175"/>
                  </a:cubicBezTo>
                  <a:cubicBezTo>
                    <a:pt x="4744" y="216"/>
                    <a:pt x="5134" y="349"/>
                    <a:pt x="5473" y="514"/>
                  </a:cubicBezTo>
                  <a:lnTo>
                    <a:pt x="5514" y="514"/>
                  </a:lnTo>
                  <a:cubicBezTo>
                    <a:pt x="5555" y="514"/>
                    <a:pt x="5555" y="514"/>
                    <a:pt x="5607" y="472"/>
                  </a:cubicBezTo>
                  <a:lnTo>
                    <a:pt x="5607" y="431"/>
                  </a:lnTo>
                  <a:cubicBezTo>
                    <a:pt x="5607" y="390"/>
                    <a:pt x="5607" y="390"/>
                    <a:pt x="5555" y="349"/>
                  </a:cubicBezTo>
                  <a:cubicBezTo>
                    <a:pt x="5217" y="175"/>
                    <a:pt x="4785" y="51"/>
                    <a:pt x="4364" y="0"/>
                  </a:cubicBezTo>
                  <a:close/>
                  <a:moveTo>
                    <a:pt x="3198" y="117"/>
                  </a:moveTo>
                  <a:cubicBezTo>
                    <a:pt x="3187" y="117"/>
                    <a:pt x="3175" y="122"/>
                    <a:pt x="3163" y="134"/>
                  </a:cubicBezTo>
                  <a:cubicBezTo>
                    <a:pt x="3040" y="175"/>
                    <a:pt x="2906" y="216"/>
                    <a:pt x="2824" y="257"/>
                  </a:cubicBezTo>
                  <a:cubicBezTo>
                    <a:pt x="2567" y="349"/>
                    <a:pt x="2311" y="514"/>
                    <a:pt x="2095" y="729"/>
                  </a:cubicBezTo>
                  <a:cubicBezTo>
                    <a:pt x="2054" y="729"/>
                    <a:pt x="2054" y="770"/>
                    <a:pt x="2054" y="770"/>
                  </a:cubicBezTo>
                  <a:cubicBezTo>
                    <a:pt x="2054" y="822"/>
                    <a:pt x="2054" y="822"/>
                    <a:pt x="2095" y="863"/>
                  </a:cubicBezTo>
                  <a:lnTo>
                    <a:pt x="2177" y="863"/>
                  </a:lnTo>
                  <a:cubicBezTo>
                    <a:pt x="2393" y="647"/>
                    <a:pt x="2649" y="514"/>
                    <a:pt x="2865" y="390"/>
                  </a:cubicBezTo>
                  <a:cubicBezTo>
                    <a:pt x="2988" y="349"/>
                    <a:pt x="3081" y="308"/>
                    <a:pt x="3204" y="308"/>
                  </a:cubicBezTo>
                  <a:cubicBezTo>
                    <a:pt x="3245" y="257"/>
                    <a:pt x="3245" y="257"/>
                    <a:pt x="3245" y="216"/>
                  </a:cubicBezTo>
                  <a:lnTo>
                    <a:pt x="3245" y="175"/>
                  </a:lnTo>
                  <a:cubicBezTo>
                    <a:pt x="3245" y="146"/>
                    <a:pt x="3224" y="117"/>
                    <a:pt x="3198" y="117"/>
                  </a:cubicBezTo>
                  <a:close/>
                  <a:moveTo>
                    <a:pt x="10998" y="308"/>
                  </a:moveTo>
                  <a:cubicBezTo>
                    <a:pt x="10947" y="308"/>
                    <a:pt x="10864" y="308"/>
                    <a:pt x="10864" y="349"/>
                  </a:cubicBezTo>
                  <a:cubicBezTo>
                    <a:pt x="10608" y="688"/>
                    <a:pt x="10392" y="986"/>
                    <a:pt x="10135" y="1284"/>
                  </a:cubicBezTo>
                  <a:lnTo>
                    <a:pt x="10094" y="1335"/>
                  </a:lnTo>
                  <a:cubicBezTo>
                    <a:pt x="10094" y="1376"/>
                    <a:pt x="10135" y="1376"/>
                    <a:pt x="10135" y="1417"/>
                  </a:cubicBezTo>
                  <a:lnTo>
                    <a:pt x="10269" y="1417"/>
                  </a:lnTo>
                  <a:lnTo>
                    <a:pt x="10269" y="1376"/>
                  </a:lnTo>
                  <a:cubicBezTo>
                    <a:pt x="10526" y="1119"/>
                    <a:pt x="10741" y="770"/>
                    <a:pt x="10998" y="431"/>
                  </a:cubicBezTo>
                  <a:cubicBezTo>
                    <a:pt x="11039" y="390"/>
                    <a:pt x="10998" y="349"/>
                    <a:pt x="10998" y="308"/>
                  </a:cubicBezTo>
                  <a:close/>
                  <a:moveTo>
                    <a:pt x="6377" y="1119"/>
                  </a:moveTo>
                  <a:lnTo>
                    <a:pt x="6377" y="1202"/>
                  </a:lnTo>
                  <a:lnTo>
                    <a:pt x="6377" y="1243"/>
                  </a:lnTo>
                  <a:cubicBezTo>
                    <a:pt x="6634" y="1540"/>
                    <a:pt x="6798" y="1931"/>
                    <a:pt x="6932" y="2270"/>
                  </a:cubicBezTo>
                  <a:cubicBezTo>
                    <a:pt x="6932" y="2311"/>
                    <a:pt x="6973" y="2362"/>
                    <a:pt x="7014" y="2362"/>
                  </a:cubicBezTo>
                  <a:cubicBezTo>
                    <a:pt x="7055" y="2311"/>
                    <a:pt x="7096" y="2270"/>
                    <a:pt x="7096" y="2270"/>
                  </a:cubicBezTo>
                  <a:lnTo>
                    <a:pt x="7096" y="2228"/>
                  </a:lnTo>
                  <a:cubicBezTo>
                    <a:pt x="6973" y="1848"/>
                    <a:pt x="6757" y="1458"/>
                    <a:pt x="6500" y="1160"/>
                  </a:cubicBezTo>
                  <a:cubicBezTo>
                    <a:pt x="6459" y="1119"/>
                    <a:pt x="6418" y="1119"/>
                    <a:pt x="6377" y="1119"/>
                  </a:cubicBezTo>
                  <a:close/>
                  <a:moveTo>
                    <a:pt x="1499" y="1674"/>
                  </a:moveTo>
                  <a:cubicBezTo>
                    <a:pt x="1448" y="1674"/>
                    <a:pt x="1407" y="1674"/>
                    <a:pt x="1366" y="1715"/>
                  </a:cubicBezTo>
                  <a:cubicBezTo>
                    <a:pt x="1243" y="2013"/>
                    <a:pt x="1191" y="2311"/>
                    <a:pt x="1191" y="2619"/>
                  </a:cubicBezTo>
                  <a:cubicBezTo>
                    <a:pt x="1191" y="2701"/>
                    <a:pt x="1191" y="2824"/>
                    <a:pt x="1243" y="2958"/>
                  </a:cubicBezTo>
                  <a:cubicBezTo>
                    <a:pt x="1243" y="2999"/>
                    <a:pt x="1284" y="2999"/>
                    <a:pt x="1325" y="2999"/>
                  </a:cubicBezTo>
                  <a:cubicBezTo>
                    <a:pt x="1366" y="2999"/>
                    <a:pt x="1407" y="2958"/>
                    <a:pt x="1407" y="2958"/>
                  </a:cubicBezTo>
                  <a:lnTo>
                    <a:pt x="1407" y="2916"/>
                  </a:lnTo>
                  <a:cubicBezTo>
                    <a:pt x="1366" y="2824"/>
                    <a:pt x="1366" y="2701"/>
                    <a:pt x="1366" y="2619"/>
                  </a:cubicBezTo>
                  <a:cubicBezTo>
                    <a:pt x="1366" y="2311"/>
                    <a:pt x="1407" y="2054"/>
                    <a:pt x="1540" y="1797"/>
                  </a:cubicBezTo>
                  <a:lnTo>
                    <a:pt x="1540" y="1756"/>
                  </a:lnTo>
                  <a:cubicBezTo>
                    <a:pt x="1540" y="1715"/>
                    <a:pt x="1499" y="1674"/>
                    <a:pt x="1499" y="1674"/>
                  </a:cubicBezTo>
                  <a:close/>
                  <a:moveTo>
                    <a:pt x="9387" y="2157"/>
                  </a:moveTo>
                  <a:cubicBezTo>
                    <a:pt x="9365" y="2157"/>
                    <a:pt x="9345" y="2167"/>
                    <a:pt x="9324" y="2187"/>
                  </a:cubicBezTo>
                  <a:cubicBezTo>
                    <a:pt x="9150" y="2403"/>
                    <a:pt x="8944" y="2567"/>
                    <a:pt x="8729" y="2742"/>
                  </a:cubicBezTo>
                  <a:cubicBezTo>
                    <a:pt x="8636" y="2824"/>
                    <a:pt x="8554" y="2916"/>
                    <a:pt x="8472" y="2999"/>
                  </a:cubicBezTo>
                  <a:cubicBezTo>
                    <a:pt x="8431" y="2999"/>
                    <a:pt x="8431" y="2999"/>
                    <a:pt x="8431" y="3040"/>
                  </a:cubicBezTo>
                  <a:lnTo>
                    <a:pt x="8431" y="3081"/>
                  </a:lnTo>
                  <a:cubicBezTo>
                    <a:pt x="8472" y="3132"/>
                    <a:pt x="8472" y="3132"/>
                    <a:pt x="8513" y="3132"/>
                  </a:cubicBezTo>
                  <a:lnTo>
                    <a:pt x="8554" y="3132"/>
                  </a:lnTo>
                  <a:cubicBezTo>
                    <a:pt x="8636" y="3040"/>
                    <a:pt x="8770" y="2958"/>
                    <a:pt x="8852" y="2875"/>
                  </a:cubicBezTo>
                  <a:cubicBezTo>
                    <a:pt x="9067" y="2701"/>
                    <a:pt x="9283" y="2485"/>
                    <a:pt x="9458" y="2311"/>
                  </a:cubicBezTo>
                  <a:cubicBezTo>
                    <a:pt x="9499" y="2270"/>
                    <a:pt x="9499" y="2270"/>
                    <a:pt x="9499" y="2228"/>
                  </a:cubicBezTo>
                  <a:cubicBezTo>
                    <a:pt x="9499" y="2228"/>
                    <a:pt x="9499" y="2187"/>
                    <a:pt x="9458" y="2187"/>
                  </a:cubicBezTo>
                  <a:cubicBezTo>
                    <a:pt x="9432" y="2167"/>
                    <a:pt x="9409" y="2157"/>
                    <a:pt x="9387" y="2157"/>
                  </a:cubicBezTo>
                  <a:close/>
                  <a:moveTo>
                    <a:pt x="1879" y="3864"/>
                  </a:moveTo>
                  <a:cubicBezTo>
                    <a:pt x="1859" y="3864"/>
                    <a:pt x="1838" y="3877"/>
                    <a:pt x="1838" y="3902"/>
                  </a:cubicBezTo>
                  <a:cubicBezTo>
                    <a:pt x="1797" y="3943"/>
                    <a:pt x="1797" y="3943"/>
                    <a:pt x="1797" y="3984"/>
                  </a:cubicBezTo>
                  <a:cubicBezTo>
                    <a:pt x="1797" y="3984"/>
                    <a:pt x="1797" y="4025"/>
                    <a:pt x="1838" y="4025"/>
                  </a:cubicBezTo>
                  <a:cubicBezTo>
                    <a:pt x="2095" y="4282"/>
                    <a:pt x="2475" y="4498"/>
                    <a:pt x="2865" y="4621"/>
                  </a:cubicBezTo>
                  <a:lnTo>
                    <a:pt x="2906" y="4621"/>
                  </a:lnTo>
                  <a:cubicBezTo>
                    <a:pt x="2947" y="4621"/>
                    <a:pt x="2988" y="4621"/>
                    <a:pt x="2988" y="4580"/>
                  </a:cubicBezTo>
                  <a:lnTo>
                    <a:pt x="2988" y="4539"/>
                  </a:lnTo>
                  <a:cubicBezTo>
                    <a:pt x="2988" y="4539"/>
                    <a:pt x="2988" y="4498"/>
                    <a:pt x="2947" y="4457"/>
                  </a:cubicBezTo>
                  <a:cubicBezTo>
                    <a:pt x="2526" y="4323"/>
                    <a:pt x="2177" y="4159"/>
                    <a:pt x="1920" y="3902"/>
                  </a:cubicBezTo>
                  <a:cubicBezTo>
                    <a:pt x="1920" y="3877"/>
                    <a:pt x="1900" y="3864"/>
                    <a:pt x="1879" y="3864"/>
                  </a:cubicBezTo>
                  <a:close/>
                  <a:moveTo>
                    <a:pt x="7147" y="3337"/>
                  </a:moveTo>
                  <a:cubicBezTo>
                    <a:pt x="7096" y="3337"/>
                    <a:pt x="7055" y="3389"/>
                    <a:pt x="7055" y="3430"/>
                  </a:cubicBezTo>
                  <a:cubicBezTo>
                    <a:pt x="7014" y="3594"/>
                    <a:pt x="7014" y="3769"/>
                    <a:pt x="6973" y="3943"/>
                  </a:cubicBezTo>
                  <a:cubicBezTo>
                    <a:pt x="6798" y="4025"/>
                    <a:pt x="6582" y="4108"/>
                    <a:pt x="6418" y="4200"/>
                  </a:cubicBezTo>
                  <a:cubicBezTo>
                    <a:pt x="6377" y="4200"/>
                    <a:pt x="6377" y="4241"/>
                    <a:pt x="6377" y="4282"/>
                  </a:cubicBezTo>
                  <a:cubicBezTo>
                    <a:pt x="6377" y="4311"/>
                    <a:pt x="6398" y="4340"/>
                    <a:pt x="6424" y="4340"/>
                  </a:cubicBezTo>
                  <a:cubicBezTo>
                    <a:pt x="6435" y="4340"/>
                    <a:pt x="6447" y="4335"/>
                    <a:pt x="6459" y="4323"/>
                  </a:cubicBezTo>
                  <a:cubicBezTo>
                    <a:pt x="6634" y="4282"/>
                    <a:pt x="6757" y="4241"/>
                    <a:pt x="6890" y="4159"/>
                  </a:cubicBezTo>
                  <a:lnTo>
                    <a:pt x="6890" y="4159"/>
                  </a:lnTo>
                  <a:cubicBezTo>
                    <a:pt x="6890" y="4282"/>
                    <a:pt x="6798" y="4457"/>
                    <a:pt x="6757" y="4580"/>
                  </a:cubicBezTo>
                  <a:lnTo>
                    <a:pt x="6757" y="4621"/>
                  </a:lnTo>
                  <a:cubicBezTo>
                    <a:pt x="6757" y="4621"/>
                    <a:pt x="6757" y="4672"/>
                    <a:pt x="6798" y="4672"/>
                  </a:cubicBezTo>
                  <a:lnTo>
                    <a:pt x="6839" y="4713"/>
                  </a:lnTo>
                  <a:cubicBezTo>
                    <a:pt x="6890" y="4713"/>
                    <a:pt x="6890" y="4672"/>
                    <a:pt x="6932" y="4621"/>
                  </a:cubicBezTo>
                  <a:cubicBezTo>
                    <a:pt x="7014" y="4457"/>
                    <a:pt x="7055" y="4241"/>
                    <a:pt x="7096" y="4067"/>
                  </a:cubicBezTo>
                  <a:cubicBezTo>
                    <a:pt x="7270" y="3984"/>
                    <a:pt x="7404" y="3902"/>
                    <a:pt x="7568" y="3810"/>
                  </a:cubicBezTo>
                  <a:cubicBezTo>
                    <a:pt x="7568" y="3769"/>
                    <a:pt x="7609" y="3769"/>
                    <a:pt x="7609" y="3728"/>
                  </a:cubicBezTo>
                  <a:lnTo>
                    <a:pt x="7609" y="3687"/>
                  </a:lnTo>
                  <a:cubicBezTo>
                    <a:pt x="7568" y="3646"/>
                    <a:pt x="7527" y="3646"/>
                    <a:pt x="7486" y="3646"/>
                  </a:cubicBezTo>
                  <a:cubicBezTo>
                    <a:pt x="7353" y="3728"/>
                    <a:pt x="7270" y="3769"/>
                    <a:pt x="7147" y="3851"/>
                  </a:cubicBezTo>
                  <a:cubicBezTo>
                    <a:pt x="7188" y="3728"/>
                    <a:pt x="7188" y="3594"/>
                    <a:pt x="7229" y="3471"/>
                  </a:cubicBezTo>
                  <a:lnTo>
                    <a:pt x="7229" y="3430"/>
                  </a:lnTo>
                  <a:cubicBezTo>
                    <a:pt x="7229" y="3389"/>
                    <a:pt x="7188" y="3337"/>
                    <a:pt x="7147" y="3337"/>
                  </a:cubicBezTo>
                  <a:close/>
                  <a:moveTo>
                    <a:pt x="5258" y="4539"/>
                  </a:moveTo>
                  <a:cubicBezTo>
                    <a:pt x="4919" y="4580"/>
                    <a:pt x="4580" y="4621"/>
                    <a:pt x="4231" y="4672"/>
                  </a:cubicBezTo>
                  <a:lnTo>
                    <a:pt x="4108" y="4672"/>
                  </a:lnTo>
                  <a:cubicBezTo>
                    <a:pt x="4067" y="4672"/>
                    <a:pt x="4015" y="4713"/>
                    <a:pt x="4015" y="4755"/>
                  </a:cubicBezTo>
                  <a:cubicBezTo>
                    <a:pt x="4015" y="4755"/>
                    <a:pt x="4015" y="4796"/>
                    <a:pt x="4067" y="4796"/>
                  </a:cubicBezTo>
                  <a:cubicBezTo>
                    <a:pt x="4067" y="4796"/>
                    <a:pt x="4067" y="4837"/>
                    <a:pt x="4108" y="4837"/>
                  </a:cubicBezTo>
                  <a:lnTo>
                    <a:pt x="4272" y="4837"/>
                  </a:lnTo>
                  <a:cubicBezTo>
                    <a:pt x="4621" y="4796"/>
                    <a:pt x="4960" y="4755"/>
                    <a:pt x="5299" y="4713"/>
                  </a:cubicBezTo>
                  <a:cubicBezTo>
                    <a:pt x="5350" y="4713"/>
                    <a:pt x="5391" y="4672"/>
                    <a:pt x="5391" y="4621"/>
                  </a:cubicBezTo>
                  <a:lnTo>
                    <a:pt x="5391" y="4580"/>
                  </a:lnTo>
                  <a:cubicBezTo>
                    <a:pt x="5391" y="4539"/>
                    <a:pt x="5350" y="4539"/>
                    <a:pt x="5258" y="4539"/>
                  </a:cubicBezTo>
                  <a:close/>
                  <a:moveTo>
                    <a:pt x="6290" y="5590"/>
                  </a:moveTo>
                  <a:cubicBezTo>
                    <a:pt x="6261" y="5590"/>
                    <a:pt x="6231" y="5619"/>
                    <a:pt x="6202" y="5648"/>
                  </a:cubicBezTo>
                  <a:cubicBezTo>
                    <a:pt x="6069" y="5864"/>
                    <a:pt x="5946" y="6079"/>
                    <a:pt x="5771" y="6336"/>
                  </a:cubicBezTo>
                  <a:cubicBezTo>
                    <a:pt x="5689" y="6418"/>
                    <a:pt x="5607" y="6552"/>
                    <a:pt x="5555" y="6634"/>
                  </a:cubicBezTo>
                  <a:cubicBezTo>
                    <a:pt x="5555" y="6634"/>
                    <a:pt x="5514" y="6634"/>
                    <a:pt x="5514" y="6675"/>
                  </a:cubicBezTo>
                  <a:cubicBezTo>
                    <a:pt x="5514" y="6726"/>
                    <a:pt x="5555" y="6726"/>
                    <a:pt x="5555" y="6726"/>
                  </a:cubicBezTo>
                  <a:lnTo>
                    <a:pt x="5607" y="6767"/>
                  </a:lnTo>
                  <a:cubicBezTo>
                    <a:pt x="5648" y="6767"/>
                    <a:pt x="5689" y="6767"/>
                    <a:pt x="5689" y="6726"/>
                  </a:cubicBezTo>
                  <a:cubicBezTo>
                    <a:pt x="5730" y="6634"/>
                    <a:pt x="5812" y="6552"/>
                    <a:pt x="5905" y="6418"/>
                  </a:cubicBezTo>
                  <a:cubicBezTo>
                    <a:pt x="6069" y="6161"/>
                    <a:pt x="6244" y="5956"/>
                    <a:pt x="6377" y="5740"/>
                  </a:cubicBezTo>
                  <a:lnTo>
                    <a:pt x="6377" y="5699"/>
                  </a:lnTo>
                  <a:cubicBezTo>
                    <a:pt x="6377" y="5648"/>
                    <a:pt x="6377" y="5607"/>
                    <a:pt x="6326" y="5607"/>
                  </a:cubicBezTo>
                  <a:cubicBezTo>
                    <a:pt x="6314" y="5595"/>
                    <a:pt x="6302" y="5590"/>
                    <a:pt x="6290" y="5590"/>
                  </a:cubicBezTo>
                  <a:close/>
                  <a:moveTo>
                    <a:pt x="4898" y="7548"/>
                  </a:moveTo>
                  <a:cubicBezTo>
                    <a:pt x="4878" y="7548"/>
                    <a:pt x="4857" y="7558"/>
                    <a:pt x="4837" y="7578"/>
                  </a:cubicBezTo>
                  <a:cubicBezTo>
                    <a:pt x="4621" y="7876"/>
                    <a:pt x="4364" y="8174"/>
                    <a:pt x="4149" y="8472"/>
                  </a:cubicBezTo>
                  <a:lnTo>
                    <a:pt x="4108" y="8523"/>
                  </a:lnTo>
                  <a:lnTo>
                    <a:pt x="4108" y="8605"/>
                  </a:lnTo>
                  <a:lnTo>
                    <a:pt x="4108" y="8646"/>
                  </a:lnTo>
                  <a:cubicBezTo>
                    <a:pt x="4149" y="8687"/>
                    <a:pt x="4149" y="8687"/>
                    <a:pt x="4190" y="8687"/>
                  </a:cubicBezTo>
                  <a:lnTo>
                    <a:pt x="4231" y="8646"/>
                  </a:lnTo>
                  <a:lnTo>
                    <a:pt x="4272" y="8564"/>
                  </a:lnTo>
                  <a:cubicBezTo>
                    <a:pt x="4529" y="8308"/>
                    <a:pt x="4744" y="8010"/>
                    <a:pt x="4960" y="7702"/>
                  </a:cubicBezTo>
                  <a:cubicBezTo>
                    <a:pt x="5001" y="7661"/>
                    <a:pt x="5001" y="7661"/>
                    <a:pt x="5001" y="7620"/>
                  </a:cubicBezTo>
                  <a:lnTo>
                    <a:pt x="4960" y="7578"/>
                  </a:lnTo>
                  <a:cubicBezTo>
                    <a:pt x="4939" y="7558"/>
                    <a:pt x="4919" y="7548"/>
                    <a:pt x="4898" y="7548"/>
                  </a:cubicBezTo>
                  <a:close/>
                  <a:moveTo>
                    <a:pt x="21986" y="9632"/>
                  </a:moveTo>
                  <a:cubicBezTo>
                    <a:pt x="21945" y="9632"/>
                    <a:pt x="21903" y="9673"/>
                    <a:pt x="21903" y="9714"/>
                  </a:cubicBezTo>
                  <a:lnTo>
                    <a:pt x="21903" y="9755"/>
                  </a:lnTo>
                  <a:cubicBezTo>
                    <a:pt x="21945" y="9755"/>
                    <a:pt x="21945" y="9807"/>
                    <a:pt x="21986" y="9807"/>
                  </a:cubicBezTo>
                  <a:lnTo>
                    <a:pt x="22037" y="9807"/>
                  </a:lnTo>
                  <a:cubicBezTo>
                    <a:pt x="22078" y="9755"/>
                    <a:pt x="22119" y="9714"/>
                    <a:pt x="22119" y="9673"/>
                  </a:cubicBezTo>
                  <a:cubicBezTo>
                    <a:pt x="22078" y="9632"/>
                    <a:pt x="22037" y="9632"/>
                    <a:pt x="21986" y="9632"/>
                  </a:cubicBezTo>
                  <a:close/>
                  <a:moveTo>
                    <a:pt x="3502" y="9458"/>
                  </a:moveTo>
                  <a:cubicBezTo>
                    <a:pt x="3461" y="9458"/>
                    <a:pt x="3379" y="9458"/>
                    <a:pt x="3379" y="9499"/>
                  </a:cubicBezTo>
                  <a:cubicBezTo>
                    <a:pt x="3122" y="9848"/>
                    <a:pt x="2865" y="10146"/>
                    <a:pt x="2649" y="10443"/>
                  </a:cubicBezTo>
                  <a:lnTo>
                    <a:pt x="2649" y="10526"/>
                  </a:lnTo>
                  <a:cubicBezTo>
                    <a:pt x="2649" y="10526"/>
                    <a:pt x="2649" y="10577"/>
                    <a:pt x="2690" y="10577"/>
                  </a:cubicBezTo>
                  <a:cubicBezTo>
                    <a:pt x="2690" y="10618"/>
                    <a:pt x="2690" y="10618"/>
                    <a:pt x="2732" y="10618"/>
                  </a:cubicBezTo>
                  <a:lnTo>
                    <a:pt x="2783" y="10577"/>
                  </a:lnTo>
                  <a:cubicBezTo>
                    <a:pt x="2988" y="10269"/>
                    <a:pt x="3245" y="9971"/>
                    <a:pt x="3502" y="9591"/>
                  </a:cubicBezTo>
                  <a:lnTo>
                    <a:pt x="3502" y="9550"/>
                  </a:lnTo>
                  <a:lnTo>
                    <a:pt x="3502" y="9458"/>
                  </a:lnTo>
                  <a:close/>
                  <a:moveTo>
                    <a:pt x="20877" y="10187"/>
                  </a:moveTo>
                  <a:cubicBezTo>
                    <a:pt x="20579" y="10402"/>
                    <a:pt x="20281" y="10700"/>
                    <a:pt x="19983" y="10998"/>
                  </a:cubicBezTo>
                  <a:cubicBezTo>
                    <a:pt x="19983" y="11039"/>
                    <a:pt x="19932" y="11039"/>
                    <a:pt x="19932" y="11039"/>
                  </a:cubicBezTo>
                  <a:cubicBezTo>
                    <a:pt x="19932" y="11090"/>
                    <a:pt x="19983" y="11131"/>
                    <a:pt x="19983" y="11131"/>
                  </a:cubicBezTo>
                  <a:lnTo>
                    <a:pt x="20106" y="11131"/>
                  </a:lnTo>
                  <a:cubicBezTo>
                    <a:pt x="20404" y="10834"/>
                    <a:pt x="20661" y="10526"/>
                    <a:pt x="20959" y="10320"/>
                  </a:cubicBezTo>
                  <a:cubicBezTo>
                    <a:pt x="21010" y="10320"/>
                    <a:pt x="21010" y="10269"/>
                    <a:pt x="21010" y="10269"/>
                  </a:cubicBezTo>
                  <a:lnTo>
                    <a:pt x="21010" y="10228"/>
                  </a:lnTo>
                  <a:cubicBezTo>
                    <a:pt x="20959" y="10187"/>
                    <a:pt x="20918" y="10187"/>
                    <a:pt x="20877" y="10187"/>
                  </a:cubicBezTo>
                  <a:close/>
                  <a:moveTo>
                    <a:pt x="2095" y="11429"/>
                  </a:moveTo>
                  <a:cubicBezTo>
                    <a:pt x="2054" y="11429"/>
                    <a:pt x="2013" y="11429"/>
                    <a:pt x="1961" y="11470"/>
                  </a:cubicBezTo>
                  <a:cubicBezTo>
                    <a:pt x="1756" y="11809"/>
                    <a:pt x="1540" y="12158"/>
                    <a:pt x="1366" y="12497"/>
                  </a:cubicBezTo>
                  <a:lnTo>
                    <a:pt x="1366" y="12538"/>
                  </a:lnTo>
                  <a:cubicBezTo>
                    <a:pt x="1366" y="12579"/>
                    <a:pt x="1366" y="12631"/>
                    <a:pt x="1407" y="12631"/>
                  </a:cubicBezTo>
                  <a:lnTo>
                    <a:pt x="1448" y="12631"/>
                  </a:lnTo>
                  <a:cubicBezTo>
                    <a:pt x="1448" y="12631"/>
                    <a:pt x="1499" y="12631"/>
                    <a:pt x="1499" y="12579"/>
                  </a:cubicBezTo>
                  <a:cubicBezTo>
                    <a:pt x="1705" y="12240"/>
                    <a:pt x="1879" y="11902"/>
                    <a:pt x="2136" y="11552"/>
                  </a:cubicBezTo>
                  <a:lnTo>
                    <a:pt x="2136" y="11511"/>
                  </a:lnTo>
                  <a:cubicBezTo>
                    <a:pt x="2136" y="11470"/>
                    <a:pt x="2136" y="11470"/>
                    <a:pt x="2095" y="11429"/>
                  </a:cubicBezTo>
                  <a:close/>
                  <a:moveTo>
                    <a:pt x="19275" y="11912"/>
                  </a:moveTo>
                  <a:cubicBezTo>
                    <a:pt x="19254" y="11912"/>
                    <a:pt x="19234" y="11922"/>
                    <a:pt x="19213" y="11943"/>
                  </a:cubicBezTo>
                  <a:cubicBezTo>
                    <a:pt x="19162" y="11984"/>
                    <a:pt x="19121" y="12066"/>
                    <a:pt x="19080" y="12117"/>
                  </a:cubicBezTo>
                  <a:cubicBezTo>
                    <a:pt x="18905" y="12374"/>
                    <a:pt x="18741" y="12672"/>
                    <a:pt x="18525" y="12970"/>
                  </a:cubicBezTo>
                  <a:lnTo>
                    <a:pt x="18525" y="13011"/>
                  </a:lnTo>
                  <a:cubicBezTo>
                    <a:pt x="18525" y="13011"/>
                    <a:pt x="18525" y="13052"/>
                    <a:pt x="18566" y="13052"/>
                  </a:cubicBezTo>
                  <a:cubicBezTo>
                    <a:pt x="18566" y="13093"/>
                    <a:pt x="18607" y="13093"/>
                    <a:pt x="18607" y="13093"/>
                  </a:cubicBezTo>
                  <a:cubicBezTo>
                    <a:pt x="18648" y="13093"/>
                    <a:pt x="18648" y="13052"/>
                    <a:pt x="18700" y="13052"/>
                  </a:cubicBezTo>
                  <a:cubicBezTo>
                    <a:pt x="18864" y="12754"/>
                    <a:pt x="19038" y="12456"/>
                    <a:pt x="19254" y="12199"/>
                  </a:cubicBezTo>
                  <a:cubicBezTo>
                    <a:pt x="19295" y="12158"/>
                    <a:pt x="19295" y="12117"/>
                    <a:pt x="19336" y="12066"/>
                  </a:cubicBezTo>
                  <a:cubicBezTo>
                    <a:pt x="19377" y="12025"/>
                    <a:pt x="19377" y="12025"/>
                    <a:pt x="19377" y="11984"/>
                  </a:cubicBezTo>
                  <a:lnTo>
                    <a:pt x="19336" y="11943"/>
                  </a:lnTo>
                  <a:cubicBezTo>
                    <a:pt x="19316" y="11922"/>
                    <a:pt x="19295" y="11912"/>
                    <a:pt x="19275" y="11912"/>
                  </a:cubicBezTo>
                  <a:close/>
                  <a:moveTo>
                    <a:pt x="899" y="13548"/>
                  </a:moveTo>
                  <a:cubicBezTo>
                    <a:pt x="873" y="13548"/>
                    <a:pt x="852" y="13577"/>
                    <a:pt x="852" y="13606"/>
                  </a:cubicBezTo>
                  <a:cubicBezTo>
                    <a:pt x="678" y="13955"/>
                    <a:pt x="555" y="14335"/>
                    <a:pt x="421" y="14726"/>
                  </a:cubicBezTo>
                  <a:lnTo>
                    <a:pt x="421" y="14767"/>
                  </a:lnTo>
                  <a:cubicBezTo>
                    <a:pt x="421" y="14808"/>
                    <a:pt x="421" y="14808"/>
                    <a:pt x="472" y="14849"/>
                  </a:cubicBezTo>
                  <a:lnTo>
                    <a:pt x="514" y="14849"/>
                  </a:lnTo>
                  <a:cubicBezTo>
                    <a:pt x="555" y="14849"/>
                    <a:pt x="596" y="14808"/>
                    <a:pt x="596" y="14767"/>
                  </a:cubicBezTo>
                  <a:cubicBezTo>
                    <a:pt x="678" y="14428"/>
                    <a:pt x="852" y="14038"/>
                    <a:pt x="986" y="13658"/>
                  </a:cubicBezTo>
                  <a:lnTo>
                    <a:pt x="986" y="13606"/>
                  </a:lnTo>
                  <a:cubicBezTo>
                    <a:pt x="986" y="13606"/>
                    <a:pt x="986" y="13565"/>
                    <a:pt x="935" y="13565"/>
                  </a:cubicBezTo>
                  <a:cubicBezTo>
                    <a:pt x="923" y="13553"/>
                    <a:pt x="910" y="13548"/>
                    <a:pt x="899" y="13548"/>
                  </a:cubicBezTo>
                  <a:close/>
                  <a:moveTo>
                    <a:pt x="18053" y="13955"/>
                  </a:moveTo>
                  <a:cubicBezTo>
                    <a:pt x="18012" y="13955"/>
                    <a:pt x="17970" y="13955"/>
                    <a:pt x="17929" y="13996"/>
                  </a:cubicBezTo>
                  <a:cubicBezTo>
                    <a:pt x="17755" y="14294"/>
                    <a:pt x="17580" y="14633"/>
                    <a:pt x="17324" y="15023"/>
                  </a:cubicBezTo>
                  <a:lnTo>
                    <a:pt x="17324" y="15064"/>
                  </a:lnTo>
                  <a:cubicBezTo>
                    <a:pt x="17324" y="15105"/>
                    <a:pt x="17324" y="15147"/>
                    <a:pt x="17365" y="15147"/>
                  </a:cubicBezTo>
                  <a:lnTo>
                    <a:pt x="17416" y="15147"/>
                  </a:lnTo>
                  <a:cubicBezTo>
                    <a:pt x="17457" y="15147"/>
                    <a:pt x="17457" y="15147"/>
                    <a:pt x="17498" y="15105"/>
                  </a:cubicBezTo>
                  <a:cubicBezTo>
                    <a:pt x="17714" y="14684"/>
                    <a:pt x="17878" y="14376"/>
                    <a:pt x="18053" y="14079"/>
                  </a:cubicBezTo>
                  <a:lnTo>
                    <a:pt x="18094" y="14038"/>
                  </a:lnTo>
                  <a:cubicBezTo>
                    <a:pt x="18094" y="13996"/>
                    <a:pt x="18053" y="13996"/>
                    <a:pt x="18053" y="13955"/>
                  </a:cubicBezTo>
                  <a:close/>
                  <a:moveTo>
                    <a:pt x="257" y="15835"/>
                  </a:moveTo>
                  <a:cubicBezTo>
                    <a:pt x="216" y="15835"/>
                    <a:pt x="164" y="15876"/>
                    <a:pt x="123" y="15917"/>
                  </a:cubicBezTo>
                  <a:cubicBezTo>
                    <a:pt x="82" y="16307"/>
                    <a:pt x="41" y="16738"/>
                    <a:pt x="0" y="17118"/>
                  </a:cubicBezTo>
                  <a:cubicBezTo>
                    <a:pt x="0" y="17159"/>
                    <a:pt x="41" y="17200"/>
                    <a:pt x="82" y="17200"/>
                  </a:cubicBezTo>
                  <a:cubicBezTo>
                    <a:pt x="123" y="17200"/>
                    <a:pt x="164" y="17159"/>
                    <a:pt x="164" y="17118"/>
                  </a:cubicBezTo>
                  <a:cubicBezTo>
                    <a:pt x="216" y="16738"/>
                    <a:pt x="257" y="16348"/>
                    <a:pt x="298" y="15968"/>
                  </a:cubicBezTo>
                  <a:lnTo>
                    <a:pt x="298" y="15917"/>
                  </a:lnTo>
                  <a:cubicBezTo>
                    <a:pt x="298" y="15876"/>
                    <a:pt x="298" y="15835"/>
                    <a:pt x="257" y="15835"/>
                  </a:cubicBezTo>
                  <a:close/>
                  <a:moveTo>
                    <a:pt x="16851" y="16050"/>
                  </a:moveTo>
                  <a:cubicBezTo>
                    <a:pt x="16810" y="16050"/>
                    <a:pt x="16769" y="16050"/>
                    <a:pt x="16769" y="16091"/>
                  </a:cubicBezTo>
                  <a:cubicBezTo>
                    <a:pt x="16512" y="16523"/>
                    <a:pt x="16338" y="16861"/>
                    <a:pt x="16173" y="17159"/>
                  </a:cubicBezTo>
                  <a:lnTo>
                    <a:pt x="16173" y="17200"/>
                  </a:lnTo>
                  <a:cubicBezTo>
                    <a:pt x="16173" y="17200"/>
                    <a:pt x="16173" y="17252"/>
                    <a:pt x="16215" y="17252"/>
                  </a:cubicBezTo>
                  <a:lnTo>
                    <a:pt x="16256" y="17293"/>
                  </a:lnTo>
                  <a:lnTo>
                    <a:pt x="16297" y="17252"/>
                  </a:lnTo>
                  <a:cubicBezTo>
                    <a:pt x="16512" y="16902"/>
                    <a:pt x="16687" y="16605"/>
                    <a:pt x="16903" y="16173"/>
                  </a:cubicBezTo>
                  <a:lnTo>
                    <a:pt x="16903" y="16132"/>
                  </a:lnTo>
                  <a:cubicBezTo>
                    <a:pt x="16903" y="16091"/>
                    <a:pt x="16903" y="16091"/>
                    <a:pt x="16851" y="16050"/>
                  </a:cubicBezTo>
                  <a:close/>
                  <a:moveTo>
                    <a:pt x="15623" y="18128"/>
                  </a:moveTo>
                  <a:cubicBezTo>
                    <a:pt x="15593" y="18128"/>
                    <a:pt x="15568" y="18157"/>
                    <a:pt x="15568" y="18186"/>
                  </a:cubicBezTo>
                  <a:cubicBezTo>
                    <a:pt x="15311" y="18535"/>
                    <a:pt x="15105" y="18874"/>
                    <a:pt x="14890" y="19172"/>
                  </a:cubicBezTo>
                  <a:lnTo>
                    <a:pt x="14890" y="19213"/>
                  </a:lnTo>
                  <a:cubicBezTo>
                    <a:pt x="14890" y="19254"/>
                    <a:pt x="14890" y="19254"/>
                    <a:pt x="14931" y="19305"/>
                  </a:cubicBezTo>
                  <a:lnTo>
                    <a:pt x="14972" y="19305"/>
                  </a:lnTo>
                  <a:cubicBezTo>
                    <a:pt x="14972" y="19305"/>
                    <a:pt x="15013" y="19305"/>
                    <a:pt x="15013" y="19254"/>
                  </a:cubicBezTo>
                  <a:cubicBezTo>
                    <a:pt x="15270" y="18956"/>
                    <a:pt x="15485" y="18617"/>
                    <a:pt x="15701" y="18278"/>
                  </a:cubicBezTo>
                  <a:lnTo>
                    <a:pt x="15701" y="18227"/>
                  </a:lnTo>
                  <a:cubicBezTo>
                    <a:pt x="15701" y="18186"/>
                    <a:pt x="15701" y="18145"/>
                    <a:pt x="15660" y="18145"/>
                  </a:cubicBezTo>
                  <a:cubicBezTo>
                    <a:pt x="15648" y="18133"/>
                    <a:pt x="15635" y="18128"/>
                    <a:pt x="15623" y="18128"/>
                  </a:cubicBezTo>
                  <a:close/>
                  <a:moveTo>
                    <a:pt x="123" y="18227"/>
                  </a:moveTo>
                  <a:cubicBezTo>
                    <a:pt x="82" y="18227"/>
                    <a:pt x="82" y="18278"/>
                    <a:pt x="82" y="18320"/>
                  </a:cubicBezTo>
                  <a:cubicBezTo>
                    <a:pt x="123" y="18741"/>
                    <a:pt x="216" y="19131"/>
                    <a:pt x="339" y="19511"/>
                  </a:cubicBezTo>
                  <a:cubicBezTo>
                    <a:pt x="339" y="19562"/>
                    <a:pt x="380" y="19562"/>
                    <a:pt x="421" y="19562"/>
                  </a:cubicBezTo>
                  <a:lnTo>
                    <a:pt x="472" y="19562"/>
                  </a:lnTo>
                  <a:cubicBezTo>
                    <a:pt x="472" y="19562"/>
                    <a:pt x="514" y="19511"/>
                    <a:pt x="514" y="19470"/>
                  </a:cubicBezTo>
                  <a:cubicBezTo>
                    <a:pt x="380" y="19090"/>
                    <a:pt x="298" y="18700"/>
                    <a:pt x="257" y="18320"/>
                  </a:cubicBezTo>
                  <a:cubicBezTo>
                    <a:pt x="216" y="18278"/>
                    <a:pt x="164" y="18227"/>
                    <a:pt x="123" y="18227"/>
                  </a:cubicBezTo>
                  <a:close/>
                  <a:moveTo>
                    <a:pt x="14222" y="20086"/>
                  </a:moveTo>
                  <a:cubicBezTo>
                    <a:pt x="14202" y="20086"/>
                    <a:pt x="14181" y="20096"/>
                    <a:pt x="14161" y="20117"/>
                  </a:cubicBezTo>
                  <a:cubicBezTo>
                    <a:pt x="13904" y="20455"/>
                    <a:pt x="13647" y="20753"/>
                    <a:pt x="13391" y="21010"/>
                  </a:cubicBezTo>
                  <a:cubicBezTo>
                    <a:pt x="13350" y="21051"/>
                    <a:pt x="13350" y="21051"/>
                    <a:pt x="13350" y="21102"/>
                  </a:cubicBezTo>
                  <a:cubicBezTo>
                    <a:pt x="13350" y="21102"/>
                    <a:pt x="13350" y="21143"/>
                    <a:pt x="13391" y="21143"/>
                  </a:cubicBezTo>
                  <a:lnTo>
                    <a:pt x="13432" y="21185"/>
                  </a:lnTo>
                  <a:cubicBezTo>
                    <a:pt x="13473" y="21185"/>
                    <a:pt x="13473" y="21143"/>
                    <a:pt x="13473" y="21143"/>
                  </a:cubicBezTo>
                  <a:cubicBezTo>
                    <a:pt x="13771" y="20846"/>
                    <a:pt x="14027" y="20538"/>
                    <a:pt x="14284" y="20240"/>
                  </a:cubicBezTo>
                  <a:lnTo>
                    <a:pt x="14335" y="20199"/>
                  </a:lnTo>
                  <a:cubicBezTo>
                    <a:pt x="14335" y="20158"/>
                    <a:pt x="14335" y="20117"/>
                    <a:pt x="14284" y="20117"/>
                  </a:cubicBezTo>
                  <a:cubicBezTo>
                    <a:pt x="14263" y="20096"/>
                    <a:pt x="14243" y="20086"/>
                    <a:pt x="14222" y="20086"/>
                  </a:cubicBezTo>
                  <a:close/>
                  <a:moveTo>
                    <a:pt x="852" y="20497"/>
                  </a:moveTo>
                  <a:lnTo>
                    <a:pt x="852" y="20589"/>
                  </a:lnTo>
                  <a:lnTo>
                    <a:pt x="852" y="20630"/>
                  </a:lnTo>
                  <a:cubicBezTo>
                    <a:pt x="1068" y="20969"/>
                    <a:pt x="1284" y="21308"/>
                    <a:pt x="1581" y="21616"/>
                  </a:cubicBezTo>
                  <a:lnTo>
                    <a:pt x="1623" y="21657"/>
                  </a:lnTo>
                  <a:cubicBezTo>
                    <a:pt x="1664" y="21657"/>
                    <a:pt x="1664" y="21616"/>
                    <a:pt x="1664" y="21616"/>
                  </a:cubicBezTo>
                  <a:cubicBezTo>
                    <a:pt x="1705" y="21616"/>
                    <a:pt x="1705" y="21564"/>
                    <a:pt x="1705" y="21564"/>
                  </a:cubicBezTo>
                  <a:lnTo>
                    <a:pt x="1705" y="21482"/>
                  </a:lnTo>
                  <a:cubicBezTo>
                    <a:pt x="1407" y="21185"/>
                    <a:pt x="1191" y="20887"/>
                    <a:pt x="986" y="20538"/>
                  </a:cubicBezTo>
                  <a:cubicBezTo>
                    <a:pt x="986" y="20497"/>
                    <a:pt x="893" y="20497"/>
                    <a:pt x="852" y="20497"/>
                  </a:cubicBezTo>
                  <a:close/>
                  <a:moveTo>
                    <a:pt x="12558" y="21790"/>
                  </a:moveTo>
                  <a:cubicBezTo>
                    <a:pt x="12536" y="21790"/>
                    <a:pt x="12513" y="21801"/>
                    <a:pt x="12487" y="21821"/>
                  </a:cubicBezTo>
                  <a:cubicBezTo>
                    <a:pt x="12189" y="22078"/>
                    <a:pt x="11850" y="22294"/>
                    <a:pt x="11552" y="22509"/>
                  </a:cubicBezTo>
                  <a:lnTo>
                    <a:pt x="11511" y="22509"/>
                  </a:lnTo>
                  <a:cubicBezTo>
                    <a:pt x="11511" y="22509"/>
                    <a:pt x="11460" y="22550"/>
                    <a:pt x="11460" y="22591"/>
                  </a:cubicBezTo>
                  <a:lnTo>
                    <a:pt x="11511" y="22643"/>
                  </a:lnTo>
                  <a:lnTo>
                    <a:pt x="11552" y="22684"/>
                  </a:lnTo>
                  <a:lnTo>
                    <a:pt x="11635" y="22684"/>
                  </a:lnTo>
                  <a:lnTo>
                    <a:pt x="11635" y="22643"/>
                  </a:lnTo>
                  <a:cubicBezTo>
                    <a:pt x="11973" y="22427"/>
                    <a:pt x="12282" y="22211"/>
                    <a:pt x="12620" y="21955"/>
                  </a:cubicBezTo>
                  <a:lnTo>
                    <a:pt x="12620" y="21873"/>
                  </a:lnTo>
                  <a:lnTo>
                    <a:pt x="12620" y="21821"/>
                  </a:lnTo>
                  <a:cubicBezTo>
                    <a:pt x="12600" y="21801"/>
                    <a:pt x="12579" y="21790"/>
                    <a:pt x="12558" y="21790"/>
                  </a:cubicBezTo>
                  <a:close/>
                  <a:moveTo>
                    <a:pt x="2524" y="22275"/>
                  </a:moveTo>
                  <a:cubicBezTo>
                    <a:pt x="2493" y="22275"/>
                    <a:pt x="2461" y="22294"/>
                    <a:pt x="2434" y="22294"/>
                  </a:cubicBezTo>
                  <a:lnTo>
                    <a:pt x="2434" y="22386"/>
                  </a:lnTo>
                  <a:cubicBezTo>
                    <a:pt x="2434" y="22386"/>
                    <a:pt x="2434" y="22427"/>
                    <a:pt x="2475" y="22427"/>
                  </a:cubicBezTo>
                  <a:cubicBezTo>
                    <a:pt x="2783" y="22684"/>
                    <a:pt x="3122" y="22899"/>
                    <a:pt x="3502" y="23064"/>
                  </a:cubicBezTo>
                  <a:lnTo>
                    <a:pt x="3553" y="23105"/>
                  </a:lnTo>
                  <a:cubicBezTo>
                    <a:pt x="3553" y="23105"/>
                    <a:pt x="3594" y="23064"/>
                    <a:pt x="3594" y="23023"/>
                  </a:cubicBezTo>
                  <a:lnTo>
                    <a:pt x="3635" y="23023"/>
                  </a:lnTo>
                  <a:cubicBezTo>
                    <a:pt x="3635" y="22982"/>
                    <a:pt x="3594" y="22941"/>
                    <a:pt x="3594" y="22941"/>
                  </a:cubicBezTo>
                  <a:cubicBezTo>
                    <a:pt x="3204" y="22725"/>
                    <a:pt x="2865" y="22509"/>
                    <a:pt x="2567" y="22294"/>
                  </a:cubicBezTo>
                  <a:cubicBezTo>
                    <a:pt x="2554" y="22280"/>
                    <a:pt x="2539" y="22275"/>
                    <a:pt x="2524" y="22275"/>
                  </a:cubicBezTo>
                  <a:close/>
                  <a:moveTo>
                    <a:pt x="10485" y="23064"/>
                  </a:moveTo>
                  <a:cubicBezTo>
                    <a:pt x="10094" y="23238"/>
                    <a:pt x="9755" y="23362"/>
                    <a:pt x="9365" y="23495"/>
                  </a:cubicBezTo>
                  <a:cubicBezTo>
                    <a:pt x="9324" y="23495"/>
                    <a:pt x="9283" y="23536"/>
                    <a:pt x="9283" y="23536"/>
                  </a:cubicBezTo>
                  <a:lnTo>
                    <a:pt x="9283" y="23577"/>
                  </a:lnTo>
                  <a:cubicBezTo>
                    <a:pt x="9324" y="23618"/>
                    <a:pt x="9324" y="23618"/>
                    <a:pt x="9365" y="23618"/>
                  </a:cubicBezTo>
                  <a:lnTo>
                    <a:pt x="9406" y="23618"/>
                  </a:lnTo>
                  <a:cubicBezTo>
                    <a:pt x="9797" y="23536"/>
                    <a:pt x="10176" y="23413"/>
                    <a:pt x="10526" y="23238"/>
                  </a:cubicBezTo>
                  <a:cubicBezTo>
                    <a:pt x="10567" y="23197"/>
                    <a:pt x="10608" y="23197"/>
                    <a:pt x="10608" y="23156"/>
                  </a:cubicBezTo>
                  <a:lnTo>
                    <a:pt x="10567" y="23105"/>
                  </a:lnTo>
                  <a:cubicBezTo>
                    <a:pt x="10567" y="23064"/>
                    <a:pt x="10526" y="23064"/>
                    <a:pt x="10485" y="23064"/>
                  </a:cubicBezTo>
                  <a:close/>
                  <a:moveTo>
                    <a:pt x="4626" y="23391"/>
                  </a:moveTo>
                  <a:cubicBezTo>
                    <a:pt x="4600" y="23391"/>
                    <a:pt x="4580" y="23425"/>
                    <a:pt x="4580" y="23454"/>
                  </a:cubicBezTo>
                  <a:lnTo>
                    <a:pt x="4529" y="23495"/>
                  </a:lnTo>
                  <a:cubicBezTo>
                    <a:pt x="4529" y="23495"/>
                    <a:pt x="4580" y="23536"/>
                    <a:pt x="4621" y="23536"/>
                  </a:cubicBezTo>
                  <a:cubicBezTo>
                    <a:pt x="5001" y="23670"/>
                    <a:pt x="5391" y="23793"/>
                    <a:pt x="5771" y="23834"/>
                  </a:cubicBezTo>
                  <a:lnTo>
                    <a:pt x="5812" y="23834"/>
                  </a:lnTo>
                  <a:cubicBezTo>
                    <a:pt x="5864" y="23834"/>
                    <a:pt x="5905" y="23834"/>
                    <a:pt x="5905" y="23793"/>
                  </a:cubicBezTo>
                  <a:lnTo>
                    <a:pt x="5905" y="23752"/>
                  </a:lnTo>
                  <a:cubicBezTo>
                    <a:pt x="5905" y="23711"/>
                    <a:pt x="5864" y="23711"/>
                    <a:pt x="5812" y="23670"/>
                  </a:cubicBezTo>
                  <a:cubicBezTo>
                    <a:pt x="5432" y="23618"/>
                    <a:pt x="5042" y="23536"/>
                    <a:pt x="4662" y="23413"/>
                  </a:cubicBezTo>
                  <a:cubicBezTo>
                    <a:pt x="4650" y="23398"/>
                    <a:pt x="4638" y="23391"/>
                    <a:pt x="4626" y="23391"/>
                  </a:cubicBezTo>
                  <a:close/>
                  <a:moveTo>
                    <a:pt x="8174" y="23711"/>
                  </a:moveTo>
                  <a:cubicBezTo>
                    <a:pt x="8082" y="23752"/>
                    <a:pt x="7999" y="23752"/>
                    <a:pt x="7917" y="23752"/>
                  </a:cubicBezTo>
                  <a:cubicBezTo>
                    <a:pt x="7609" y="23793"/>
                    <a:pt x="7311" y="23793"/>
                    <a:pt x="7014" y="23793"/>
                  </a:cubicBezTo>
                  <a:cubicBezTo>
                    <a:pt x="6973" y="23793"/>
                    <a:pt x="6932" y="23834"/>
                    <a:pt x="6932" y="23875"/>
                  </a:cubicBezTo>
                  <a:cubicBezTo>
                    <a:pt x="6932" y="23926"/>
                    <a:pt x="6973" y="23967"/>
                    <a:pt x="7014" y="23967"/>
                  </a:cubicBezTo>
                  <a:lnTo>
                    <a:pt x="7147" y="23967"/>
                  </a:lnTo>
                  <a:cubicBezTo>
                    <a:pt x="7404" y="23967"/>
                    <a:pt x="7661" y="23967"/>
                    <a:pt x="7917" y="23926"/>
                  </a:cubicBezTo>
                  <a:cubicBezTo>
                    <a:pt x="7999" y="23926"/>
                    <a:pt x="8082" y="23926"/>
                    <a:pt x="8215" y="23875"/>
                  </a:cubicBezTo>
                  <a:cubicBezTo>
                    <a:pt x="8256" y="23875"/>
                    <a:pt x="8297" y="23834"/>
                    <a:pt x="8297" y="23793"/>
                  </a:cubicBezTo>
                  <a:cubicBezTo>
                    <a:pt x="8297" y="23752"/>
                    <a:pt x="8215" y="23711"/>
                    <a:pt x="8174" y="2371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2" name="Google Shape;1290;p51">
              <a:extLst>
                <a:ext uri="{FF2B5EF4-FFF2-40B4-BE49-F238E27FC236}">
                  <a16:creationId xmlns:a16="http://schemas.microsoft.com/office/drawing/2014/main" id="{376FE1B1-E46E-717C-F0E0-D94B42EAD344}"/>
                </a:ext>
              </a:extLst>
            </p:cNvPr>
            <p:cNvSpPr/>
            <p:nvPr/>
          </p:nvSpPr>
          <p:spPr>
            <a:xfrm>
              <a:off x="1900320" y="2145192"/>
              <a:ext cx="609924" cy="669534"/>
            </a:xfrm>
            <a:custGeom>
              <a:avLst/>
              <a:gdLst/>
              <a:ahLst/>
              <a:cxnLst/>
              <a:rect l="l" t="t" r="r" b="b"/>
              <a:pathLst>
                <a:path w="8298" h="9109" extrusionOk="0">
                  <a:moveTo>
                    <a:pt x="8297" y="0"/>
                  </a:moveTo>
                  <a:lnTo>
                    <a:pt x="0" y="4056"/>
                  </a:lnTo>
                  <a:lnTo>
                    <a:pt x="2701" y="6069"/>
                  </a:lnTo>
                  <a:lnTo>
                    <a:pt x="4108" y="5340"/>
                  </a:lnTo>
                  <a:lnTo>
                    <a:pt x="3512" y="6624"/>
                  </a:lnTo>
                  <a:lnTo>
                    <a:pt x="5689" y="9109"/>
                  </a:lnTo>
                  <a:lnTo>
                    <a:pt x="829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3" name="Google Shape;1291;p51">
              <a:extLst>
                <a:ext uri="{FF2B5EF4-FFF2-40B4-BE49-F238E27FC236}">
                  <a16:creationId xmlns:a16="http://schemas.microsoft.com/office/drawing/2014/main" id="{7C1F5EE3-CB7B-50C1-B3EA-FF99D95C1A87}"/>
                </a:ext>
              </a:extLst>
            </p:cNvPr>
            <p:cNvSpPr/>
            <p:nvPr/>
          </p:nvSpPr>
          <p:spPr>
            <a:xfrm>
              <a:off x="2092013" y="2139165"/>
              <a:ext cx="424991" cy="502757"/>
            </a:xfrm>
            <a:custGeom>
              <a:avLst/>
              <a:gdLst/>
              <a:ahLst/>
              <a:cxnLst/>
              <a:rect l="l" t="t" r="r" b="b"/>
              <a:pathLst>
                <a:path w="5782" h="6840" extrusionOk="0">
                  <a:moveTo>
                    <a:pt x="5053" y="852"/>
                  </a:moveTo>
                  <a:lnTo>
                    <a:pt x="1243" y="6243"/>
                  </a:lnTo>
                  <a:lnTo>
                    <a:pt x="1582" y="5473"/>
                  </a:lnTo>
                  <a:cubicBezTo>
                    <a:pt x="1582" y="5422"/>
                    <a:pt x="1582" y="5381"/>
                    <a:pt x="1541" y="5381"/>
                  </a:cubicBezTo>
                  <a:cubicBezTo>
                    <a:pt x="1541" y="5381"/>
                    <a:pt x="1541" y="5340"/>
                    <a:pt x="1500" y="5340"/>
                  </a:cubicBezTo>
                  <a:lnTo>
                    <a:pt x="1500" y="5381"/>
                  </a:lnTo>
                  <a:lnTo>
                    <a:pt x="391" y="5935"/>
                  </a:lnTo>
                  <a:lnTo>
                    <a:pt x="391" y="5935"/>
                  </a:lnTo>
                  <a:lnTo>
                    <a:pt x="5053" y="852"/>
                  </a:lnTo>
                  <a:close/>
                  <a:moveTo>
                    <a:pt x="5675" y="0"/>
                  </a:moveTo>
                  <a:cubicBezTo>
                    <a:pt x="5659" y="0"/>
                    <a:pt x="5648" y="10"/>
                    <a:pt x="5648" y="31"/>
                  </a:cubicBezTo>
                  <a:lnTo>
                    <a:pt x="42" y="6110"/>
                  </a:lnTo>
                  <a:cubicBezTo>
                    <a:pt x="1" y="6151"/>
                    <a:pt x="1" y="6192"/>
                    <a:pt x="42" y="6192"/>
                  </a:cubicBezTo>
                  <a:cubicBezTo>
                    <a:pt x="42" y="6243"/>
                    <a:pt x="93" y="6243"/>
                    <a:pt x="134" y="6243"/>
                  </a:cubicBezTo>
                  <a:lnTo>
                    <a:pt x="1377" y="5555"/>
                  </a:lnTo>
                  <a:lnTo>
                    <a:pt x="1377" y="5555"/>
                  </a:lnTo>
                  <a:lnTo>
                    <a:pt x="863" y="6757"/>
                  </a:lnTo>
                  <a:cubicBezTo>
                    <a:pt x="863" y="6798"/>
                    <a:pt x="863" y="6839"/>
                    <a:pt x="904" y="6839"/>
                  </a:cubicBezTo>
                  <a:lnTo>
                    <a:pt x="986" y="6839"/>
                  </a:lnTo>
                  <a:lnTo>
                    <a:pt x="5741" y="123"/>
                  </a:lnTo>
                  <a:cubicBezTo>
                    <a:pt x="5782" y="82"/>
                    <a:pt x="5741" y="31"/>
                    <a:pt x="5741" y="31"/>
                  </a:cubicBezTo>
                  <a:cubicBezTo>
                    <a:pt x="5715" y="10"/>
                    <a:pt x="5692" y="0"/>
                    <a:pt x="5675"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4" name="Google Shape;1292;p51">
              <a:extLst>
                <a:ext uri="{FF2B5EF4-FFF2-40B4-BE49-F238E27FC236}">
                  <a16:creationId xmlns:a16="http://schemas.microsoft.com/office/drawing/2014/main" id="{A45AE3F4-0CCC-8F1A-BADB-25CAD9969167}"/>
                </a:ext>
              </a:extLst>
            </p:cNvPr>
            <p:cNvSpPr/>
            <p:nvPr/>
          </p:nvSpPr>
          <p:spPr>
            <a:xfrm>
              <a:off x="2199179" y="2139165"/>
              <a:ext cx="317825" cy="402353"/>
            </a:xfrm>
            <a:custGeom>
              <a:avLst/>
              <a:gdLst/>
              <a:ahLst/>
              <a:cxnLst/>
              <a:rect l="l" t="t" r="r" b="b"/>
              <a:pathLst>
                <a:path w="4324" h="5474" extrusionOk="0">
                  <a:moveTo>
                    <a:pt x="4217" y="0"/>
                  </a:moveTo>
                  <a:cubicBezTo>
                    <a:pt x="4201" y="0"/>
                    <a:pt x="4190" y="10"/>
                    <a:pt x="4190" y="31"/>
                  </a:cubicBezTo>
                  <a:lnTo>
                    <a:pt x="1" y="5381"/>
                  </a:lnTo>
                  <a:cubicBezTo>
                    <a:pt x="1" y="5422"/>
                    <a:pt x="1" y="5473"/>
                    <a:pt x="42" y="5473"/>
                  </a:cubicBezTo>
                  <a:lnTo>
                    <a:pt x="124" y="5473"/>
                  </a:lnTo>
                  <a:lnTo>
                    <a:pt x="4283" y="123"/>
                  </a:lnTo>
                  <a:cubicBezTo>
                    <a:pt x="4324" y="82"/>
                    <a:pt x="4324" y="31"/>
                    <a:pt x="4283" y="31"/>
                  </a:cubicBezTo>
                  <a:cubicBezTo>
                    <a:pt x="4257" y="10"/>
                    <a:pt x="4234" y="0"/>
                    <a:pt x="4217" y="0"/>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4" name="Google Shape;1225;p50"/>
          <p:cNvGrpSpPr/>
          <p:nvPr/>
        </p:nvGrpSpPr>
        <p:grpSpPr>
          <a:xfrm>
            <a:off x="15135931" y="119078"/>
            <a:ext cx="2453687" cy="2453687"/>
            <a:chOff x="7597790" y="384954"/>
            <a:chExt cx="1226843" cy="1226843"/>
          </a:xfrm>
        </p:grpSpPr>
        <p:grpSp>
          <p:nvGrpSpPr>
            <p:cNvPr id="5" name="Google Shape;1226;p50"/>
            <p:cNvGrpSpPr/>
            <p:nvPr/>
          </p:nvGrpSpPr>
          <p:grpSpPr>
            <a:xfrm rot="-2700000">
              <a:off x="7887919" y="454158"/>
              <a:ext cx="646584" cy="1088434"/>
              <a:chOff x="-599025" y="1372675"/>
              <a:chExt cx="785169" cy="1321723"/>
            </a:xfrm>
          </p:grpSpPr>
          <p:sp>
            <p:nvSpPr>
              <p:cNvPr id="1227" name="Google Shape;1227;p50"/>
              <p:cNvSpPr/>
              <p:nvPr/>
            </p:nvSpPr>
            <p:spPr>
              <a:xfrm>
                <a:off x="-553644" y="2036308"/>
                <a:ext cx="288457" cy="658089"/>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8" name="Google Shape;1228;p50"/>
              <p:cNvSpPr/>
              <p:nvPr/>
            </p:nvSpPr>
            <p:spPr>
              <a:xfrm>
                <a:off x="-599025" y="1372675"/>
                <a:ext cx="785169" cy="690739"/>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6" name="Google Shape;1229;p50"/>
            <p:cNvGrpSpPr/>
            <p:nvPr/>
          </p:nvGrpSpPr>
          <p:grpSpPr>
            <a:xfrm>
              <a:off x="7597790" y="384959"/>
              <a:ext cx="964026" cy="1200408"/>
              <a:chOff x="7597790" y="384959"/>
              <a:chExt cx="964026" cy="1200408"/>
            </a:xfrm>
          </p:grpSpPr>
          <p:sp>
            <p:nvSpPr>
              <p:cNvPr id="1230" name="Google Shape;1230;p50"/>
              <p:cNvSpPr/>
              <p:nvPr/>
            </p:nvSpPr>
            <p:spPr>
              <a:xfrm rot="-2700000">
                <a:off x="8167462" y="1038820"/>
                <a:ext cx="237540" cy="541928"/>
              </a:xfrm>
              <a:custGeom>
                <a:avLst/>
                <a:gdLst/>
                <a:ahLst/>
                <a:cxnLst/>
                <a:rect l="l" t="t" r="r" b="b"/>
                <a:pathLst>
                  <a:path w="3852" h="8788" extrusionOk="0">
                    <a:moveTo>
                      <a:pt x="3297" y="1"/>
                    </a:moveTo>
                    <a:cubicBezTo>
                      <a:pt x="3297" y="1"/>
                      <a:pt x="3163" y="257"/>
                      <a:pt x="2988" y="720"/>
                    </a:cubicBezTo>
                    <a:cubicBezTo>
                      <a:pt x="2136" y="2732"/>
                      <a:pt x="0" y="8380"/>
                      <a:pt x="1664" y="8770"/>
                    </a:cubicBezTo>
                    <a:cubicBezTo>
                      <a:pt x="1714" y="8782"/>
                      <a:pt x="1764" y="8788"/>
                      <a:pt x="1812" y="8788"/>
                    </a:cubicBezTo>
                    <a:cubicBezTo>
                      <a:pt x="3480" y="8788"/>
                      <a:pt x="3811" y="1919"/>
                      <a:pt x="3851" y="422"/>
                    </a:cubicBezTo>
                    <a:lnTo>
                      <a:pt x="3851" y="124"/>
                    </a:lnTo>
                    <a:lnTo>
                      <a:pt x="3297" y="1"/>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1" name="Google Shape;1231;p50"/>
              <p:cNvSpPr/>
              <p:nvPr/>
            </p:nvSpPr>
            <p:spPr>
              <a:xfrm rot="-2700000">
                <a:off x="8148838" y="1046532"/>
                <a:ext cx="53280" cy="44400"/>
              </a:xfrm>
              <a:custGeom>
                <a:avLst/>
                <a:gdLst/>
                <a:ahLst/>
                <a:cxnLst/>
                <a:rect l="l" t="t" r="r" b="b"/>
                <a:pathLst>
                  <a:path w="864" h="720" extrusionOk="0">
                    <a:moveTo>
                      <a:pt x="309" y="1"/>
                    </a:moveTo>
                    <a:cubicBezTo>
                      <a:pt x="309" y="1"/>
                      <a:pt x="175" y="257"/>
                      <a:pt x="0" y="720"/>
                    </a:cubicBezTo>
                    <a:cubicBezTo>
                      <a:pt x="309" y="637"/>
                      <a:pt x="565" y="555"/>
                      <a:pt x="863" y="422"/>
                    </a:cubicBezTo>
                    <a:lnTo>
                      <a:pt x="863" y="124"/>
                    </a:lnTo>
                    <a:lnTo>
                      <a:pt x="309" y="1"/>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2" name="Google Shape;1232;p50"/>
              <p:cNvSpPr/>
              <p:nvPr/>
            </p:nvSpPr>
            <p:spPr>
              <a:xfrm rot="-2700000">
                <a:off x="7704207" y="530258"/>
                <a:ext cx="646576" cy="568814"/>
              </a:xfrm>
              <a:custGeom>
                <a:avLst/>
                <a:gdLst/>
                <a:ahLst/>
                <a:cxnLst/>
                <a:rect l="l" t="t" r="r" b="b"/>
                <a:pathLst>
                  <a:path w="10485" h="9224" extrusionOk="0">
                    <a:moveTo>
                      <a:pt x="5242" y="1"/>
                    </a:moveTo>
                    <a:cubicBezTo>
                      <a:pt x="4625" y="1"/>
                      <a:pt x="3996" y="126"/>
                      <a:pt x="3389" y="391"/>
                    </a:cubicBezTo>
                    <a:cubicBezTo>
                      <a:pt x="1079" y="1367"/>
                      <a:pt x="0" y="4108"/>
                      <a:pt x="986" y="6460"/>
                    </a:cubicBezTo>
                    <a:cubicBezTo>
                      <a:pt x="1755" y="8190"/>
                      <a:pt x="3463" y="9224"/>
                      <a:pt x="5260" y="9224"/>
                    </a:cubicBezTo>
                    <a:cubicBezTo>
                      <a:pt x="5863" y="9224"/>
                      <a:pt x="6475" y="9108"/>
                      <a:pt x="7065" y="8863"/>
                    </a:cubicBezTo>
                    <a:cubicBezTo>
                      <a:pt x="9376" y="7836"/>
                      <a:pt x="10485" y="5135"/>
                      <a:pt x="9458" y="2784"/>
                    </a:cubicBezTo>
                    <a:cubicBezTo>
                      <a:pt x="8696" y="1039"/>
                      <a:pt x="7018" y="1"/>
                      <a:pt x="5242" y="1"/>
                    </a:cubicBez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3" name="Google Shape;1233;p50"/>
              <p:cNvSpPr/>
              <p:nvPr/>
            </p:nvSpPr>
            <p:spPr>
              <a:xfrm rot="-2700000">
                <a:off x="7733816" y="558169"/>
                <a:ext cx="585834" cy="515041"/>
              </a:xfrm>
              <a:custGeom>
                <a:avLst/>
                <a:gdLst/>
                <a:ahLst/>
                <a:cxnLst/>
                <a:rect l="l" t="t" r="r" b="b"/>
                <a:pathLst>
                  <a:path w="9500" h="8352" extrusionOk="0">
                    <a:moveTo>
                      <a:pt x="4727" y="1"/>
                    </a:moveTo>
                    <a:cubicBezTo>
                      <a:pt x="4179" y="1"/>
                      <a:pt x="3621" y="107"/>
                      <a:pt x="3081" y="332"/>
                    </a:cubicBezTo>
                    <a:cubicBezTo>
                      <a:pt x="987" y="1277"/>
                      <a:pt x="1" y="3710"/>
                      <a:pt x="945" y="5805"/>
                    </a:cubicBezTo>
                    <a:cubicBezTo>
                      <a:pt x="1608" y="7398"/>
                      <a:pt x="3125" y="8351"/>
                      <a:pt x="4736" y="8351"/>
                    </a:cubicBezTo>
                    <a:cubicBezTo>
                      <a:pt x="5296" y="8351"/>
                      <a:pt x="5868" y="8236"/>
                      <a:pt x="6419" y="7992"/>
                    </a:cubicBezTo>
                    <a:cubicBezTo>
                      <a:pt x="8514" y="7089"/>
                      <a:pt x="9499" y="4655"/>
                      <a:pt x="8606" y="2519"/>
                    </a:cubicBezTo>
                    <a:cubicBezTo>
                      <a:pt x="7899" y="944"/>
                      <a:pt x="6358" y="1"/>
                      <a:pt x="4727" y="1"/>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4" name="Google Shape;1234;p50"/>
              <p:cNvSpPr/>
              <p:nvPr/>
            </p:nvSpPr>
            <p:spPr>
              <a:xfrm rot="-2700000">
                <a:off x="8116539" y="598078"/>
                <a:ext cx="74185" cy="106869"/>
              </a:xfrm>
              <a:custGeom>
                <a:avLst/>
                <a:gdLst/>
                <a:ahLst/>
                <a:cxnLst/>
                <a:rect l="l" t="t" r="r" b="b"/>
                <a:pathLst>
                  <a:path w="1203" h="1733" extrusionOk="0">
                    <a:moveTo>
                      <a:pt x="645" y="1"/>
                    </a:moveTo>
                    <a:cubicBezTo>
                      <a:pt x="605" y="1"/>
                      <a:pt x="561" y="6"/>
                      <a:pt x="514" y="17"/>
                    </a:cubicBezTo>
                    <a:cubicBezTo>
                      <a:pt x="1" y="151"/>
                      <a:pt x="1" y="746"/>
                      <a:pt x="134" y="1177"/>
                    </a:cubicBezTo>
                    <a:cubicBezTo>
                      <a:pt x="175" y="1301"/>
                      <a:pt x="216" y="1434"/>
                      <a:pt x="350" y="1516"/>
                    </a:cubicBezTo>
                    <a:cubicBezTo>
                      <a:pt x="432" y="1640"/>
                      <a:pt x="565" y="1732"/>
                      <a:pt x="689" y="1732"/>
                    </a:cubicBezTo>
                    <a:cubicBezTo>
                      <a:pt x="904" y="1732"/>
                      <a:pt x="1028" y="1557"/>
                      <a:pt x="1120" y="1383"/>
                    </a:cubicBezTo>
                    <a:cubicBezTo>
                      <a:pt x="1202" y="1260"/>
                      <a:pt x="1202" y="1044"/>
                      <a:pt x="1202" y="869"/>
                    </a:cubicBezTo>
                    <a:cubicBezTo>
                      <a:pt x="1165" y="524"/>
                      <a:pt x="1051" y="1"/>
                      <a:pt x="64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5" name="Google Shape;1235;p50"/>
              <p:cNvSpPr/>
              <p:nvPr/>
            </p:nvSpPr>
            <p:spPr>
              <a:xfrm rot="-2700000">
                <a:off x="8188913" y="705397"/>
                <a:ext cx="55808" cy="58892"/>
              </a:xfrm>
              <a:custGeom>
                <a:avLst/>
                <a:gdLst/>
                <a:ahLst/>
                <a:cxnLst/>
                <a:rect l="l" t="t" r="r" b="b"/>
                <a:pathLst>
                  <a:path w="905" h="955" extrusionOk="0">
                    <a:moveTo>
                      <a:pt x="511" y="1"/>
                    </a:moveTo>
                    <a:cubicBezTo>
                      <a:pt x="447" y="1"/>
                      <a:pt x="386" y="14"/>
                      <a:pt x="339" y="43"/>
                    </a:cubicBezTo>
                    <a:lnTo>
                      <a:pt x="134" y="218"/>
                    </a:lnTo>
                    <a:cubicBezTo>
                      <a:pt x="42" y="341"/>
                      <a:pt x="1" y="515"/>
                      <a:pt x="42" y="690"/>
                    </a:cubicBezTo>
                    <a:cubicBezTo>
                      <a:pt x="123" y="834"/>
                      <a:pt x="227" y="954"/>
                      <a:pt x="369" y="954"/>
                    </a:cubicBezTo>
                    <a:cubicBezTo>
                      <a:pt x="389" y="954"/>
                      <a:pt x="410" y="952"/>
                      <a:pt x="432" y="947"/>
                    </a:cubicBezTo>
                    <a:cubicBezTo>
                      <a:pt x="596" y="947"/>
                      <a:pt x="730" y="813"/>
                      <a:pt x="812" y="649"/>
                    </a:cubicBezTo>
                    <a:cubicBezTo>
                      <a:pt x="853" y="474"/>
                      <a:pt x="904" y="300"/>
                      <a:pt x="812" y="135"/>
                    </a:cubicBezTo>
                    <a:cubicBezTo>
                      <a:pt x="758" y="48"/>
                      <a:pt x="631" y="1"/>
                      <a:pt x="511"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0" name="Google Shape;1242;p51">
            <a:extLst>
              <a:ext uri="{FF2B5EF4-FFF2-40B4-BE49-F238E27FC236}">
                <a16:creationId xmlns:a16="http://schemas.microsoft.com/office/drawing/2014/main" id="{34AB9158-F14D-A391-82D1-1BA9F6A7DE83}"/>
              </a:ext>
            </a:extLst>
          </p:cNvPr>
          <p:cNvGrpSpPr/>
          <p:nvPr/>
        </p:nvGrpSpPr>
        <p:grpSpPr>
          <a:xfrm>
            <a:off x="913849" y="953690"/>
            <a:ext cx="1718825" cy="919469"/>
            <a:chOff x="3690516" y="902025"/>
            <a:chExt cx="1871575" cy="952294"/>
          </a:xfrm>
        </p:grpSpPr>
        <p:grpSp>
          <p:nvGrpSpPr>
            <p:cNvPr id="55" name="Google Shape;1243;p51">
              <a:extLst>
                <a:ext uri="{FF2B5EF4-FFF2-40B4-BE49-F238E27FC236}">
                  <a16:creationId xmlns:a16="http://schemas.microsoft.com/office/drawing/2014/main" id="{54B0D1A7-5706-5C9B-E0DD-506B5221BC90}"/>
                </a:ext>
              </a:extLst>
            </p:cNvPr>
            <p:cNvGrpSpPr/>
            <p:nvPr/>
          </p:nvGrpSpPr>
          <p:grpSpPr>
            <a:xfrm>
              <a:off x="3690516" y="902025"/>
              <a:ext cx="1871575" cy="952294"/>
              <a:chOff x="3668622" y="601925"/>
              <a:chExt cx="1871575" cy="952294"/>
            </a:xfrm>
          </p:grpSpPr>
          <p:sp>
            <p:nvSpPr>
              <p:cNvPr id="48" name="Google Shape;1244;p51">
                <a:extLst>
                  <a:ext uri="{FF2B5EF4-FFF2-40B4-BE49-F238E27FC236}">
                    <a16:creationId xmlns:a16="http://schemas.microsoft.com/office/drawing/2014/main" id="{64584CBB-C3D8-20F2-3F25-314F8FDA0866}"/>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9" name="Google Shape;1245;p51">
                <a:extLst>
                  <a:ext uri="{FF2B5EF4-FFF2-40B4-BE49-F238E27FC236}">
                    <a16:creationId xmlns:a16="http://schemas.microsoft.com/office/drawing/2014/main" id="{14419B9F-F6DA-BB8D-DF66-4B05B6977D7C}"/>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56" name="Google Shape;1246;p51">
              <a:extLst>
                <a:ext uri="{FF2B5EF4-FFF2-40B4-BE49-F238E27FC236}">
                  <a16:creationId xmlns:a16="http://schemas.microsoft.com/office/drawing/2014/main" id="{B827467A-CB64-017B-07DB-AF262C26BC1E}"/>
                </a:ext>
              </a:extLst>
            </p:cNvPr>
            <p:cNvGrpSpPr/>
            <p:nvPr/>
          </p:nvGrpSpPr>
          <p:grpSpPr>
            <a:xfrm>
              <a:off x="3690516" y="902025"/>
              <a:ext cx="1871575" cy="952294"/>
              <a:chOff x="3668622" y="601925"/>
              <a:chExt cx="1871575" cy="952294"/>
            </a:xfrm>
          </p:grpSpPr>
          <p:sp>
            <p:nvSpPr>
              <p:cNvPr id="7" name="Google Shape;1247;p51">
                <a:extLst>
                  <a:ext uri="{FF2B5EF4-FFF2-40B4-BE49-F238E27FC236}">
                    <a16:creationId xmlns:a16="http://schemas.microsoft.com/office/drawing/2014/main" id="{817FA98E-25D9-2F5B-D705-301B92CDA7F3}"/>
                  </a:ext>
                </a:extLst>
              </p:cNvPr>
              <p:cNvSpPr/>
              <p:nvPr/>
            </p:nvSpPr>
            <p:spPr>
              <a:xfrm>
                <a:off x="3668622" y="1040396"/>
                <a:ext cx="1871575" cy="513823"/>
              </a:xfrm>
              <a:custGeom>
                <a:avLst/>
                <a:gdLst/>
                <a:ahLst/>
                <a:cxnLst/>
                <a:rect l="l" t="t" r="r" b="b"/>
                <a:pathLst>
                  <a:path w="26823" h="7364" extrusionOk="0">
                    <a:moveTo>
                      <a:pt x="3379" y="1"/>
                    </a:moveTo>
                    <a:cubicBezTo>
                      <a:pt x="2434" y="1"/>
                      <a:pt x="1582" y="432"/>
                      <a:pt x="986" y="1079"/>
                    </a:cubicBezTo>
                    <a:cubicBezTo>
                      <a:pt x="381" y="1757"/>
                      <a:pt x="1" y="2660"/>
                      <a:pt x="1" y="3687"/>
                    </a:cubicBezTo>
                    <a:cubicBezTo>
                      <a:pt x="1" y="5700"/>
                      <a:pt x="1500" y="7364"/>
                      <a:pt x="3379" y="7364"/>
                    </a:cubicBezTo>
                    <a:lnTo>
                      <a:pt x="26823" y="7364"/>
                    </a:lnTo>
                    <a:lnTo>
                      <a:pt x="26823" y="1"/>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8" name="Google Shape;1248;p51">
                <a:extLst>
                  <a:ext uri="{FF2B5EF4-FFF2-40B4-BE49-F238E27FC236}">
                    <a16:creationId xmlns:a16="http://schemas.microsoft.com/office/drawing/2014/main" id="{D249C2EB-CAC2-5C6C-EC9D-7851B6258124}"/>
                  </a:ext>
                </a:extLst>
              </p:cNvPr>
              <p:cNvSpPr/>
              <p:nvPr/>
            </p:nvSpPr>
            <p:spPr>
              <a:xfrm>
                <a:off x="4784953" y="1079819"/>
                <a:ext cx="755245" cy="444327"/>
              </a:xfrm>
              <a:custGeom>
                <a:avLst/>
                <a:gdLst/>
                <a:ahLst/>
                <a:cxnLst/>
                <a:rect l="l" t="t" r="r" b="b"/>
                <a:pathLst>
                  <a:path w="10824" h="6368" extrusionOk="0">
                    <a:moveTo>
                      <a:pt x="2917" y="1"/>
                    </a:moveTo>
                    <a:cubicBezTo>
                      <a:pt x="2527" y="1"/>
                      <a:pt x="2095" y="83"/>
                      <a:pt x="1756" y="257"/>
                    </a:cubicBezTo>
                    <a:cubicBezTo>
                      <a:pt x="1715" y="257"/>
                      <a:pt x="1674" y="298"/>
                      <a:pt x="1674" y="298"/>
                    </a:cubicBezTo>
                    <a:cubicBezTo>
                      <a:pt x="1418" y="422"/>
                      <a:pt x="1202" y="596"/>
                      <a:pt x="986" y="812"/>
                    </a:cubicBezTo>
                    <a:lnTo>
                      <a:pt x="945" y="853"/>
                    </a:lnTo>
                    <a:cubicBezTo>
                      <a:pt x="904" y="853"/>
                      <a:pt x="904" y="894"/>
                      <a:pt x="863" y="935"/>
                    </a:cubicBezTo>
                    <a:cubicBezTo>
                      <a:pt x="730" y="1069"/>
                      <a:pt x="647" y="1192"/>
                      <a:pt x="555" y="1325"/>
                    </a:cubicBezTo>
                    <a:cubicBezTo>
                      <a:pt x="514" y="1366"/>
                      <a:pt x="514" y="1366"/>
                      <a:pt x="514" y="1407"/>
                    </a:cubicBezTo>
                    <a:cubicBezTo>
                      <a:pt x="432" y="1541"/>
                      <a:pt x="350" y="1705"/>
                      <a:pt x="257" y="1880"/>
                    </a:cubicBezTo>
                    <a:cubicBezTo>
                      <a:pt x="257" y="1921"/>
                      <a:pt x="257" y="1921"/>
                      <a:pt x="216" y="1921"/>
                    </a:cubicBezTo>
                    <a:cubicBezTo>
                      <a:pt x="175" y="2095"/>
                      <a:pt x="134" y="2260"/>
                      <a:pt x="93" y="2434"/>
                    </a:cubicBezTo>
                    <a:lnTo>
                      <a:pt x="93" y="2475"/>
                    </a:lnTo>
                    <a:cubicBezTo>
                      <a:pt x="42" y="2650"/>
                      <a:pt x="42" y="2824"/>
                      <a:pt x="0" y="2989"/>
                    </a:cubicBezTo>
                    <a:lnTo>
                      <a:pt x="0" y="3030"/>
                    </a:lnTo>
                    <a:lnTo>
                      <a:pt x="0" y="3163"/>
                    </a:lnTo>
                    <a:cubicBezTo>
                      <a:pt x="0" y="3287"/>
                      <a:pt x="0" y="3420"/>
                      <a:pt x="42" y="3543"/>
                    </a:cubicBezTo>
                    <a:lnTo>
                      <a:pt x="42" y="3595"/>
                    </a:lnTo>
                    <a:cubicBezTo>
                      <a:pt x="42" y="3759"/>
                      <a:pt x="93" y="3934"/>
                      <a:pt x="134" y="4057"/>
                    </a:cubicBezTo>
                    <a:lnTo>
                      <a:pt x="134" y="4149"/>
                    </a:lnTo>
                    <a:cubicBezTo>
                      <a:pt x="175" y="4313"/>
                      <a:pt x="257" y="4447"/>
                      <a:pt x="298" y="4622"/>
                    </a:cubicBezTo>
                    <a:lnTo>
                      <a:pt x="350" y="4663"/>
                    </a:lnTo>
                    <a:cubicBezTo>
                      <a:pt x="432" y="4827"/>
                      <a:pt x="514" y="5001"/>
                      <a:pt x="647" y="5176"/>
                    </a:cubicBezTo>
                    <a:cubicBezTo>
                      <a:pt x="647" y="5176"/>
                      <a:pt x="647" y="5217"/>
                      <a:pt x="688" y="5217"/>
                    </a:cubicBezTo>
                    <a:cubicBezTo>
                      <a:pt x="812" y="5392"/>
                      <a:pt x="986" y="5556"/>
                      <a:pt x="1161" y="5731"/>
                    </a:cubicBezTo>
                    <a:cubicBezTo>
                      <a:pt x="1161" y="5731"/>
                      <a:pt x="1202" y="5731"/>
                      <a:pt x="1202" y="5772"/>
                    </a:cubicBezTo>
                    <a:cubicBezTo>
                      <a:pt x="1500" y="5987"/>
                      <a:pt x="1798" y="6162"/>
                      <a:pt x="2147" y="6244"/>
                    </a:cubicBezTo>
                    <a:cubicBezTo>
                      <a:pt x="2188" y="6285"/>
                      <a:pt x="2270" y="6285"/>
                      <a:pt x="2352" y="6326"/>
                    </a:cubicBezTo>
                    <a:cubicBezTo>
                      <a:pt x="2527" y="6367"/>
                      <a:pt x="2742" y="6367"/>
                      <a:pt x="2917" y="6367"/>
                    </a:cubicBezTo>
                    <a:lnTo>
                      <a:pt x="10824" y="6367"/>
                    </a:lnTo>
                    <a:lnTo>
                      <a:pt x="10824"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9" name="Google Shape;1249;p51">
                <a:extLst>
                  <a:ext uri="{FF2B5EF4-FFF2-40B4-BE49-F238E27FC236}">
                    <a16:creationId xmlns:a16="http://schemas.microsoft.com/office/drawing/2014/main" id="{B2CED5B1-FA38-A254-A771-2F70D8893645}"/>
                  </a:ext>
                </a:extLst>
              </p:cNvPr>
              <p:cNvSpPr/>
              <p:nvPr/>
            </p:nvSpPr>
            <p:spPr>
              <a:xfrm>
                <a:off x="4901756" y="1097752"/>
                <a:ext cx="638441" cy="2931"/>
              </a:xfrm>
              <a:custGeom>
                <a:avLst/>
                <a:gdLst/>
                <a:ahLst/>
                <a:cxnLst/>
                <a:rect l="l" t="t" r="r" b="b"/>
                <a:pathLst>
                  <a:path w="9150" h="42" extrusionOk="0">
                    <a:moveTo>
                      <a:pt x="82" y="0"/>
                    </a:moveTo>
                    <a:cubicBezTo>
                      <a:pt x="41" y="0"/>
                      <a:pt x="0" y="41"/>
                      <a:pt x="0" y="41"/>
                    </a:cubicBezTo>
                    <a:lnTo>
                      <a:pt x="9150" y="41"/>
                    </a:lnTo>
                    <a:lnTo>
                      <a:pt x="915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0" name="Google Shape;1250;p51">
                <a:extLst>
                  <a:ext uri="{FF2B5EF4-FFF2-40B4-BE49-F238E27FC236}">
                    <a16:creationId xmlns:a16="http://schemas.microsoft.com/office/drawing/2014/main" id="{94A9EFE7-9ECB-9CE9-8F19-B51AA4D0ADAE}"/>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1" name="Google Shape;1251;p51">
                <a:extLst>
                  <a:ext uri="{FF2B5EF4-FFF2-40B4-BE49-F238E27FC236}">
                    <a16:creationId xmlns:a16="http://schemas.microsoft.com/office/drawing/2014/main" id="{FF94575F-3D6B-C0F1-8CFB-5991AA316D16}"/>
                  </a:ext>
                </a:extLst>
              </p:cNvPr>
              <p:cNvSpPr/>
              <p:nvPr/>
            </p:nvSpPr>
            <p:spPr>
              <a:xfrm>
                <a:off x="4850890" y="1136408"/>
                <a:ext cx="689307" cy="2931"/>
              </a:xfrm>
              <a:custGeom>
                <a:avLst/>
                <a:gdLst/>
                <a:ahLst/>
                <a:cxnLst/>
                <a:rect l="l" t="t" r="r" b="b"/>
                <a:pathLst>
                  <a:path w="9879" h="42" extrusionOk="0">
                    <a:moveTo>
                      <a:pt x="41" y="1"/>
                    </a:moveTo>
                    <a:lnTo>
                      <a:pt x="0" y="42"/>
                    </a:lnTo>
                    <a:lnTo>
                      <a:pt x="9879" y="42"/>
                    </a:lnTo>
                    <a:lnTo>
                      <a:pt x="9879"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 name="Google Shape;1252;p51">
                <a:extLst>
                  <a:ext uri="{FF2B5EF4-FFF2-40B4-BE49-F238E27FC236}">
                    <a16:creationId xmlns:a16="http://schemas.microsoft.com/office/drawing/2014/main" id="{17C0AF66-EACE-FA3B-95AD-7484C99189F9}"/>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3" name="Google Shape;1253;p51">
                <a:extLst>
                  <a:ext uri="{FF2B5EF4-FFF2-40B4-BE49-F238E27FC236}">
                    <a16:creationId xmlns:a16="http://schemas.microsoft.com/office/drawing/2014/main" id="{ADFFA1D1-DB85-2DEF-E296-B9FCE2721360}"/>
                  </a:ext>
                </a:extLst>
              </p:cNvPr>
              <p:cNvSpPr/>
              <p:nvPr/>
            </p:nvSpPr>
            <p:spPr>
              <a:xfrm>
                <a:off x="4820747" y="1172272"/>
                <a:ext cx="719450" cy="5791"/>
              </a:xfrm>
              <a:custGeom>
                <a:avLst/>
                <a:gdLst/>
                <a:ahLst/>
                <a:cxnLst/>
                <a:rect l="l" t="t" r="r" b="b"/>
                <a:pathLst>
                  <a:path w="10311" h="83" extrusionOk="0">
                    <a:moveTo>
                      <a:pt x="42" y="0"/>
                    </a:moveTo>
                    <a:cubicBezTo>
                      <a:pt x="1" y="41"/>
                      <a:pt x="1" y="41"/>
                      <a:pt x="1" y="82"/>
                    </a:cubicBezTo>
                    <a:lnTo>
                      <a:pt x="10311" y="82"/>
                    </a:lnTo>
                    <a:lnTo>
                      <a:pt x="1031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4" name="Google Shape;1254;p51">
                <a:extLst>
                  <a:ext uri="{FF2B5EF4-FFF2-40B4-BE49-F238E27FC236}">
                    <a16:creationId xmlns:a16="http://schemas.microsoft.com/office/drawing/2014/main" id="{236DA78A-719C-D20A-C83C-DFFD7653E6B9}"/>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5" name="Google Shape;1255;p51">
                <a:extLst>
                  <a:ext uri="{FF2B5EF4-FFF2-40B4-BE49-F238E27FC236}">
                    <a16:creationId xmlns:a16="http://schemas.microsoft.com/office/drawing/2014/main" id="{BBF6236E-F785-AE94-6725-F62F6999FC2E}"/>
                  </a:ext>
                </a:extLst>
              </p:cNvPr>
              <p:cNvSpPr/>
              <p:nvPr/>
            </p:nvSpPr>
            <p:spPr>
              <a:xfrm>
                <a:off x="4800024" y="1210928"/>
                <a:ext cx="740173" cy="2931"/>
              </a:xfrm>
              <a:custGeom>
                <a:avLst/>
                <a:gdLst/>
                <a:ahLst/>
                <a:cxnLst/>
                <a:rect l="l" t="t" r="r" b="b"/>
                <a:pathLst>
                  <a:path w="10608" h="42" extrusionOk="0">
                    <a:moveTo>
                      <a:pt x="41" y="1"/>
                    </a:moveTo>
                    <a:cubicBezTo>
                      <a:pt x="41" y="42"/>
                      <a:pt x="41" y="42"/>
                      <a:pt x="0" y="42"/>
                    </a:cubicBezTo>
                    <a:lnTo>
                      <a:pt x="10608" y="42"/>
                    </a:lnTo>
                    <a:lnTo>
                      <a:pt x="1060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6" name="Google Shape;1256;p51">
                <a:extLst>
                  <a:ext uri="{FF2B5EF4-FFF2-40B4-BE49-F238E27FC236}">
                    <a16:creationId xmlns:a16="http://schemas.microsoft.com/office/drawing/2014/main" id="{40273C23-D0D4-AE72-87D5-BB355112A396}"/>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7" name="Google Shape;1257;p51">
                <a:extLst>
                  <a:ext uri="{FF2B5EF4-FFF2-40B4-BE49-F238E27FC236}">
                    <a16:creationId xmlns:a16="http://schemas.microsoft.com/office/drawing/2014/main" id="{330EE197-58C8-D314-785C-68C0BB264353}"/>
                  </a:ext>
                </a:extLst>
              </p:cNvPr>
              <p:cNvSpPr/>
              <p:nvPr/>
            </p:nvSpPr>
            <p:spPr>
              <a:xfrm>
                <a:off x="4791372" y="1249654"/>
                <a:ext cx="748825" cy="2931"/>
              </a:xfrm>
              <a:custGeom>
                <a:avLst/>
                <a:gdLst/>
                <a:ahLst/>
                <a:cxnLst/>
                <a:rect l="l" t="t" r="r" b="b"/>
                <a:pathLst>
                  <a:path w="10732" h="42" extrusionOk="0">
                    <a:moveTo>
                      <a:pt x="1" y="0"/>
                    </a:moveTo>
                    <a:lnTo>
                      <a:pt x="1" y="41"/>
                    </a:lnTo>
                    <a:lnTo>
                      <a:pt x="10732" y="41"/>
                    </a:lnTo>
                    <a:lnTo>
                      <a:pt x="1073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8" name="Google Shape;1258;p51">
                <a:extLst>
                  <a:ext uri="{FF2B5EF4-FFF2-40B4-BE49-F238E27FC236}">
                    <a16:creationId xmlns:a16="http://schemas.microsoft.com/office/drawing/2014/main" id="{8187B238-0EE3-E3F9-7646-7E9903F664BF}"/>
                  </a:ext>
                </a:extLst>
              </p:cNvPr>
              <p:cNvSpPr/>
              <p:nvPr/>
            </p:nvSpPr>
            <p:spPr>
              <a:xfrm>
                <a:off x="4784953" y="1288309"/>
                <a:ext cx="755245" cy="2931"/>
              </a:xfrm>
              <a:custGeom>
                <a:avLst/>
                <a:gdLst/>
                <a:ahLst/>
                <a:cxnLst/>
                <a:rect l="l" t="t" r="r" b="b"/>
                <a:pathLst>
                  <a:path w="10824" h="42" extrusionOk="0">
                    <a:moveTo>
                      <a:pt x="0" y="1"/>
                    </a:moveTo>
                    <a:lnTo>
                      <a:pt x="0" y="42"/>
                    </a:lnTo>
                    <a:lnTo>
                      <a:pt x="10824" y="42"/>
                    </a:lnTo>
                    <a:lnTo>
                      <a:pt x="1082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9" name="Google Shape;1259;p51">
                <a:extLst>
                  <a:ext uri="{FF2B5EF4-FFF2-40B4-BE49-F238E27FC236}">
                    <a16:creationId xmlns:a16="http://schemas.microsoft.com/office/drawing/2014/main" id="{38CBD72B-3C43-97D5-FFAB-452868CB8C8D}"/>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0" name="Google Shape;1260;p51">
                <a:extLst>
                  <a:ext uri="{FF2B5EF4-FFF2-40B4-BE49-F238E27FC236}">
                    <a16:creationId xmlns:a16="http://schemas.microsoft.com/office/drawing/2014/main" id="{BB61CBB1-FF18-8FFC-CEC4-CB5CBA9B5C1B}"/>
                  </a:ext>
                </a:extLst>
              </p:cNvPr>
              <p:cNvSpPr/>
              <p:nvPr/>
            </p:nvSpPr>
            <p:spPr>
              <a:xfrm>
                <a:off x="4787813" y="1327035"/>
                <a:ext cx="752384" cy="3628"/>
              </a:xfrm>
              <a:custGeom>
                <a:avLst/>
                <a:gdLst/>
                <a:ahLst/>
                <a:cxnLst/>
                <a:rect l="l" t="t" r="r" b="b"/>
                <a:pathLst>
                  <a:path w="10783" h="52" extrusionOk="0">
                    <a:moveTo>
                      <a:pt x="1" y="0"/>
                    </a:moveTo>
                    <a:lnTo>
                      <a:pt x="1" y="52"/>
                    </a:lnTo>
                    <a:lnTo>
                      <a:pt x="10783" y="52"/>
                    </a:lnTo>
                    <a:lnTo>
                      <a:pt x="1078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1" name="Google Shape;1261;p51">
                <a:extLst>
                  <a:ext uri="{FF2B5EF4-FFF2-40B4-BE49-F238E27FC236}">
                    <a16:creationId xmlns:a16="http://schemas.microsoft.com/office/drawing/2014/main" id="{79B96995-00E2-EDF0-9EA7-560EC4FD539A}"/>
                  </a:ext>
                </a:extLst>
              </p:cNvPr>
              <p:cNvSpPr/>
              <p:nvPr/>
            </p:nvSpPr>
            <p:spPr>
              <a:xfrm>
                <a:off x="4794233" y="1362830"/>
                <a:ext cx="745965" cy="6559"/>
              </a:xfrm>
              <a:custGeom>
                <a:avLst/>
                <a:gdLst/>
                <a:ahLst/>
                <a:cxnLst/>
                <a:rect l="l" t="t" r="r" b="b"/>
                <a:pathLst>
                  <a:path w="10691" h="94" extrusionOk="0">
                    <a:moveTo>
                      <a:pt x="1" y="1"/>
                    </a:moveTo>
                    <a:lnTo>
                      <a:pt x="1" y="93"/>
                    </a:lnTo>
                    <a:lnTo>
                      <a:pt x="10691" y="93"/>
                    </a:lnTo>
                    <a:lnTo>
                      <a:pt x="1069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2" name="Google Shape;1262;p51">
                <a:extLst>
                  <a:ext uri="{FF2B5EF4-FFF2-40B4-BE49-F238E27FC236}">
                    <a16:creationId xmlns:a16="http://schemas.microsoft.com/office/drawing/2014/main" id="{29EE57D8-E395-557E-0223-309BA3537E6E}"/>
                  </a:ext>
                </a:extLst>
              </p:cNvPr>
              <p:cNvSpPr/>
              <p:nvPr/>
            </p:nvSpPr>
            <p:spPr>
              <a:xfrm>
                <a:off x="4805746" y="1402253"/>
                <a:ext cx="734452" cy="2931"/>
              </a:xfrm>
              <a:custGeom>
                <a:avLst/>
                <a:gdLst/>
                <a:ahLst/>
                <a:cxnLst/>
                <a:rect l="l" t="t" r="r" b="b"/>
                <a:pathLst>
                  <a:path w="10526" h="42" extrusionOk="0">
                    <a:moveTo>
                      <a:pt x="0" y="1"/>
                    </a:moveTo>
                    <a:lnTo>
                      <a:pt x="52" y="42"/>
                    </a:lnTo>
                    <a:lnTo>
                      <a:pt x="10526" y="42"/>
                    </a:lnTo>
                    <a:lnTo>
                      <a:pt x="1052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3" name="Google Shape;1263;p51">
                <a:extLst>
                  <a:ext uri="{FF2B5EF4-FFF2-40B4-BE49-F238E27FC236}">
                    <a16:creationId xmlns:a16="http://schemas.microsoft.com/office/drawing/2014/main" id="{A02923F8-3C7C-3166-35AF-0F15B0642209}"/>
                  </a:ext>
                </a:extLst>
              </p:cNvPr>
              <p:cNvSpPr/>
              <p:nvPr/>
            </p:nvSpPr>
            <p:spPr>
              <a:xfrm>
                <a:off x="4830097" y="1440979"/>
                <a:ext cx="710100" cy="2931"/>
              </a:xfrm>
              <a:custGeom>
                <a:avLst/>
                <a:gdLst/>
                <a:ahLst/>
                <a:cxnLst/>
                <a:rect l="l" t="t" r="r" b="b"/>
                <a:pathLst>
                  <a:path w="10177" h="42" extrusionOk="0">
                    <a:moveTo>
                      <a:pt x="0" y="0"/>
                    </a:moveTo>
                    <a:cubicBezTo>
                      <a:pt x="0" y="0"/>
                      <a:pt x="0" y="41"/>
                      <a:pt x="41" y="41"/>
                    </a:cubicBezTo>
                    <a:lnTo>
                      <a:pt x="10177" y="41"/>
                    </a:lnTo>
                    <a:lnTo>
                      <a:pt x="1017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4" name="Google Shape;1264;p51">
                <a:extLst>
                  <a:ext uri="{FF2B5EF4-FFF2-40B4-BE49-F238E27FC236}">
                    <a16:creationId xmlns:a16="http://schemas.microsoft.com/office/drawing/2014/main" id="{7E2E0D6F-2A7C-B680-14E8-F61D81409E4C}"/>
                  </a:ext>
                </a:extLst>
              </p:cNvPr>
              <p:cNvSpPr/>
              <p:nvPr/>
            </p:nvSpPr>
            <p:spPr>
              <a:xfrm>
                <a:off x="4865892" y="1479635"/>
                <a:ext cx="674306" cy="2931"/>
              </a:xfrm>
              <a:custGeom>
                <a:avLst/>
                <a:gdLst/>
                <a:ahLst/>
                <a:cxnLst/>
                <a:rect l="l" t="t" r="r" b="b"/>
                <a:pathLst>
                  <a:path w="9664" h="42" extrusionOk="0">
                    <a:moveTo>
                      <a:pt x="1" y="1"/>
                    </a:moveTo>
                    <a:cubicBezTo>
                      <a:pt x="1" y="1"/>
                      <a:pt x="42" y="1"/>
                      <a:pt x="42" y="42"/>
                    </a:cubicBezTo>
                    <a:lnTo>
                      <a:pt x="9664" y="42"/>
                    </a:lnTo>
                    <a:lnTo>
                      <a:pt x="966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5" name="Google Shape;1265;p51">
                <a:extLst>
                  <a:ext uri="{FF2B5EF4-FFF2-40B4-BE49-F238E27FC236}">
                    <a16:creationId xmlns:a16="http://schemas.microsoft.com/office/drawing/2014/main" id="{F5CA4A44-2ACE-A9C2-9AC3-77260A284604}"/>
                  </a:ext>
                </a:extLst>
              </p:cNvPr>
              <p:cNvSpPr/>
              <p:nvPr/>
            </p:nvSpPr>
            <p:spPr>
              <a:xfrm>
                <a:off x="4934690" y="1515430"/>
                <a:ext cx="605507" cy="5861"/>
              </a:xfrm>
              <a:custGeom>
                <a:avLst/>
                <a:gdLst/>
                <a:ahLst/>
                <a:cxnLst/>
                <a:rect l="l" t="t" r="r" b="b"/>
                <a:pathLst>
                  <a:path w="8678" h="84" extrusionOk="0">
                    <a:moveTo>
                      <a:pt x="1" y="1"/>
                    </a:moveTo>
                    <a:cubicBezTo>
                      <a:pt x="42" y="42"/>
                      <a:pt x="124" y="42"/>
                      <a:pt x="206" y="83"/>
                    </a:cubicBezTo>
                    <a:lnTo>
                      <a:pt x="8678" y="83"/>
                    </a:lnTo>
                    <a:lnTo>
                      <a:pt x="86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6" name="Google Shape;1266;p51">
                <a:extLst>
                  <a:ext uri="{FF2B5EF4-FFF2-40B4-BE49-F238E27FC236}">
                    <a16:creationId xmlns:a16="http://schemas.microsoft.com/office/drawing/2014/main" id="{69A17847-7048-1220-8BB8-F5FBDC99A558}"/>
                  </a:ext>
                </a:extLst>
              </p:cNvPr>
              <p:cNvSpPr/>
              <p:nvPr/>
            </p:nvSpPr>
            <p:spPr>
              <a:xfrm>
                <a:off x="3853526" y="1040396"/>
                <a:ext cx="230048" cy="513823"/>
              </a:xfrm>
              <a:custGeom>
                <a:avLst/>
                <a:gdLst/>
                <a:ahLst/>
                <a:cxnLst/>
                <a:rect l="l" t="t" r="r" b="b"/>
                <a:pathLst>
                  <a:path w="3297" h="7364" extrusionOk="0">
                    <a:moveTo>
                      <a:pt x="1160" y="1"/>
                    </a:moveTo>
                    <a:cubicBezTo>
                      <a:pt x="555" y="904"/>
                      <a:pt x="175" y="1972"/>
                      <a:pt x="134" y="3081"/>
                    </a:cubicBezTo>
                    <a:cubicBezTo>
                      <a:pt x="0" y="4581"/>
                      <a:pt x="472" y="6121"/>
                      <a:pt x="1376" y="7364"/>
                    </a:cubicBezTo>
                    <a:lnTo>
                      <a:pt x="3081" y="7364"/>
                    </a:lnTo>
                    <a:cubicBezTo>
                      <a:pt x="2228" y="5741"/>
                      <a:pt x="2013" y="3811"/>
                      <a:pt x="2444" y="2013"/>
                    </a:cubicBezTo>
                    <a:cubicBezTo>
                      <a:pt x="2608" y="1336"/>
                      <a:pt x="2916"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7" name="Google Shape;1267;p51">
                <a:extLst>
                  <a:ext uri="{FF2B5EF4-FFF2-40B4-BE49-F238E27FC236}">
                    <a16:creationId xmlns:a16="http://schemas.microsoft.com/office/drawing/2014/main" id="{37EA5C96-F961-E196-C807-D9276F915671}"/>
                  </a:ext>
                </a:extLst>
              </p:cNvPr>
              <p:cNvSpPr/>
              <p:nvPr/>
            </p:nvSpPr>
            <p:spPr>
              <a:xfrm>
                <a:off x="4400213" y="1040396"/>
                <a:ext cx="230048" cy="513823"/>
              </a:xfrm>
              <a:custGeom>
                <a:avLst/>
                <a:gdLst/>
                <a:ahLst/>
                <a:cxnLst/>
                <a:rect l="l" t="t" r="r" b="b"/>
                <a:pathLst>
                  <a:path w="3297" h="7364" extrusionOk="0">
                    <a:moveTo>
                      <a:pt x="1109" y="1"/>
                    </a:moveTo>
                    <a:cubicBezTo>
                      <a:pt x="555" y="904"/>
                      <a:pt x="164" y="1972"/>
                      <a:pt x="82" y="3081"/>
                    </a:cubicBezTo>
                    <a:cubicBezTo>
                      <a:pt x="0" y="4581"/>
                      <a:pt x="421" y="6121"/>
                      <a:pt x="1325" y="7364"/>
                    </a:cubicBezTo>
                    <a:lnTo>
                      <a:pt x="3040" y="7364"/>
                    </a:lnTo>
                    <a:cubicBezTo>
                      <a:pt x="2218" y="5741"/>
                      <a:pt x="1961" y="3811"/>
                      <a:pt x="2393" y="2013"/>
                    </a:cubicBezTo>
                    <a:cubicBezTo>
                      <a:pt x="2567" y="1336"/>
                      <a:pt x="2865" y="607"/>
                      <a:pt x="3296" y="1"/>
                    </a:cubicBezTo>
                    <a:close/>
                  </a:path>
                </a:pathLst>
              </a:custGeom>
              <a:solidFill>
                <a:srgbClr val="FFA9D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8" name="Google Shape;1268;p51">
                <a:extLst>
                  <a:ext uri="{FF2B5EF4-FFF2-40B4-BE49-F238E27FC236}">
                    <a16:creationId xmlns:a16="http://schemas.microsoft.com/office/drawing/2014/main" id="{18619B8C-04CF-9512-2017-1D8BE6469513}"/>
                  </a:ext>
                </a:extLst>
              </p:cNvPr>
              <p:cNvSpPr/>
              <p:nvPr/>
            </p:nvSpPr>
            <p:spPr>
              <a:xfrm>
                <a:off x="3737421" y="601925"/>
                <a:ext cx="1701742" cy="438536"/>
              </a:xfrm>
              <a:custGeom>
                <a:avLst/>
                <a:gdLst/>
                <a:ahLst/>
                <a:cxnLst/>
                <a:rect l="l" t="t" r="r" b="b"/>
                <a:pathLst>
                  <a:path w="24389" h="6285" extrusionOk="0">
                    <a:moveTo>
                      <a:pt x="3040" y="0"/>
                    </a:moveTo>
                    <a:cubicBezTo>
                      <a:pt x="2177" y="0"/>
                      <a:pt x="1407" y="339"/>
                      <a:pt x="853" y="894"/>
                    </a:cubicBezTo>
                    <a:cubicBezTo>
                      <a:pt x="339" y="1500"/>
                      <a:pt x="0" y="2270"/>
                      <a:pt x="0" y="3122"/>
                    </a:cubicBezTo>
                    <a:cubicBezTo>
                      <a:pt x="0" y="4878"/>
                      <a:pt x="1325" y="6285"/>
                      <a:pt x="3040" y="6285"/>
                    </a:cubicBezTo>
                    <a:lnTo>
                      <a:pt x="24389" y="6285"/>
                    </a:lnTo>
                    <a:lnTo>
                      <a:pt x="24389" y="0"/>
                    </a:lnTo>
                    <a:close/>
                  </a:path>
                </a:pathLst>
              </a:custGeom>
              <a:solidFill>
                <a:srgbClr val="7182FF"/>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29" name="Google Shape;1269;p51">
                <a:extLst>
                  <a:ext uri="{FF2B5EF4-FFF2-40B4-BE49-F238E27FC236}">
                    <a16:creationId xmlns:a16="http://schemas.microsoft.com/office/drawing/2014/main" id="{0222635B-BDB9-3D74-2183-56E0213150CF}"/>
                  </a:ext>
                </a:extLst>
              </p:cNvPr>
              <p:cNvSpPr/>
              <p:nvPr/>
            </p:nvSpPr>
            <p:spPr>
              <a:xfrm>
                <a:off x="4752019" y="634859"/>
                <a:ext cx="687144" cy="381948"/>
              </a:xfrm>
              <a:custGeom>
                <a:avLst/>
                <a:gdLst/>
                <a:ahLst/>
                <a:cxnLst/>
                <a:rect l="l" t="t" r="r" b="b"/>
                <a:pathLst>
                  <a:path w="9848" h="5474" extrusionOk="0">
                    <a:moveTo>
                      <a:pt x="2660" y="1"/>
                    </a:moveTo>
                    <a:cubicBezTo>
                      <a:pt x="2270" y="1"/>
                      <a:pt x="1931" y="42"/>
                      <a:pt x="1592" y="216"/>
                    </a:cubicBezTo>
                    <a:cubicBezTo>
                      <a:pt x="1540" y="216"/>
                      <a:pt x="1540" y="257"/>
                      <a:pt x="1499" y="257"/>
                    </a:cubicBezTo>
                    <a:cubicBezTo>
                      <a:pt x="1284" y="381"/>
                      <a:pt x="1078" y="514"/>
                      <a:pt x="904" y="678"/>
                    </a:cubicBezTo>
                    <a:cubicBezTo>
                      <a:pt x="863" y="678"/>
                      <a:pt x="863" y="730"/>
                      <a:pt x="822" y="730"/>
                    </a:cubicBezTo>
                    <a:lnTo>
                      <a:pt x="770" y="771"/>
                    </a:lnTo>
                    <a:cubicBezTo>
                      <a:pt x="647" y="894"/>
                      <a:pt x="565" y="1028"/>
                      <a:pt x="472" y="1151"/>
                    </a:cubicBezTo>
                    <a:lnTo>
                      <a:pt x="431" y="1192"/>
                    </a:lnTo>
                    <a:cubicBezTo>
                      <a:pt x="349" y="1325"/>
                      <a:pt x="308" y="1449"/>
                      <a:pt x="216" y="1623"/>
                    </a:cubicBezTo>
                    <a:lnTo>
                      <a:pt x="216" y="1664"/>
                    </a:lnTo>
                    <a:cubicBezTo>
                      <a:pt x="134" y="1798"/>
                      <a:pt x="93" y="1921"/>
                      <a:pt x="93" y="2096"/>
                    </a:cubicBezTo>
                    <a:cubicBezTo>
                      <a:pt x="51" y="2096"/>
                      <a:pt x="51" y="2096"/>
                      <a:pt x="51" y="2137"/>
                    </a:cubicBezTo>
                    <a:cubicBezTo>
                      <a:pt x="51" y="2270"/>
                      <a:pt x="0" y="2393"/>
                      <a:pt x="0" y="2568"/>
                    </a:cubicBezTo>
                    <a:lnTo>
                      <a:pt x="0" y="2609"/>
                    </a:lnTo>
                    <a:lnTo>
                      <a:pt x="0" y="2732"/>
                    </a:lnTo>
                    <a:lnTo>
                      <a:pt x="0" y="3040"/>
                    </a:lnTo>
                    <a:lnTo>
                      <a:pt x="0" y="3081"/>
                    </a:lnTo>
                    <a:cubicBezTo>
                      <a:pt x="51" y="3205"/>
                      <a:pt x="51" y="3338"/>
                      <a:pt x="93" y="3502"/>
                    </a:cubicBezTo>
                    <a:lnTo>
                      <a:pt x="134" y="3554"/>
                    </a:lnTo>
                    <a:cubicBezTo>
                      <a:pt x="175" y="3677"/>
                      <a:pt x="216" y="3810"/>
                      <a:pt x="257" y="3975"/>
                    </a:cubicBezTo>
                    <a:cubicBezTo>
                      <a:pt x="308" y="3975"/>
                      <a:pt x="308" y="3975"/>
                      <a:pt x="308" y="4016"/>
                    </a:cubicBezTo>
                    <a:cubicBezTo>
                      <a:pt x="390" y="4149"/>
                      <a:pt x="472" y="4272"/>
                      <a:pt x="565" y="4447"/>
                    </a:cubicBezTo>
                    <a:cubicBezTo>
                      <a:pt x="606" y="4447"/>
                      <a:pt x="606" y="4447"/>
                      <a:pt x="606" y="4488"/>
                    </a:cubicBezTo>
                    <a:cubicBezTo>
                      <a:pt x="729" y="4622"/>
                      <a:pt x="863" y="4786"/>
                      <a:pt x="1027" y="4878"/>
                    </a:cubicBezTo>
                    <a:cubicBezTo>
                      <a:pt x="1027" y="4919"/>
                      <a:pt x="1078" y="4919"/>
                      <a:pt x="1078" y="4961"/>
                    </a:cubicBezTo>
                    <a:cubicBezTo>
                      <a:pt x="1335" y="5135"/>
                      <a:pt x="1633" y="5258"/>
                      <a:pt x="1931" y="5351"/>
                    </a:cubicBezTo>
                    <a:cubicBezTo>
                      <a:pt x="1972" y="5392"/>
                      <a:pt x="2054" y="5392"/>
                      <a:pt x="2105" y="5433"/>
                    </a:cubicBezTo>
                    <a:cubicBezTo>
                      <a:pt x="2270" y="5433"/>
                      <a:pt x="2444" y="5474"/>
                      <a:pt x="2660" y="5474"/>
                    </a:cubicBezTo>
                    <a:lnTo>
                      <a:pt x="9848" y="5474"/>
                    </a:lnTo>
                    <a:lnTo>
                      <a:pt x="9848"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0" name="Google Shape;1270;p51">
                <a:extLst>
                  <a:ext uri="{FF2B5EF4-FFF2-40B4-BE49-F238E27FC236}">
                    <a16:creationId xmlns:a16="http://schemas.microsoft.com/office/drawing/2014/main" id="{47AF511F-F8E2-85B6-0DB6-E6D6C87C52AC}"/>
                  </a:ext>
                </a:extLst>
              </p:cNvPr>
              <p:cNvSpPr/>
              <p:nvPr/>
            </p:nvSpPr>
            <p:spPr>
              <a:xfrm>
                <a:off x="4856612" y="649931"/>
                <a:ext cx="582551" cy="2931"/>
              </a:xfrm>
              <a:custGeom>
                <a:avLst/>
                <a:gdLst/>
                <a:ahLst/>
                <a:cxnLst/>
                <a:rect l="l" t="t" r="r" b="b"/>
                <a:pathLst>
                  <a:path w="8349" h="42" extrusionOk="0">
                    <a:moveTo>
                      <a:pt x="93" y="0"/>
                    </a:moveTo>
                    <a:cubicBezTo>
                      <a:pt x="41" y="0"/>
                      <a:pt x="41" y="41"/>
                      <a:pt x="0" y="41"/>
                    </a:cubicBezTo>
                    <a:lnTo>
                      <a:pt x="8349" y="41"/>
                    </a:lnTo>
                    <a:lnTo>
                      <a:pt x="8349"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1" name="Google Shape;1271;p51">
                <a:extLst>
                  <a:ext uri="{FF2B5EF4-FFF2-40B4-BE49-F238E27FC236}">
                    <a16:creationId xmlns:a16="http://schemas.microsoft.com/office/drawing/2014/main" id="{6E1D6A9D-9472-8408-CE62-06993A62F1CD}"/>
                  </a:ext>
                </a:extLst>
              </p:cNvPr>
              <p:cNvSpPr/>
              <p:nvPr/>
            </p:nvSpPr>
            <p:spPr>
              <a:xfrm>
                <a:off x="4809304" y="682167"/>
                <a:ext cx="629859" cy="3628"/>
              </a:xfrm>
              <a:custGeom>
                <a:avLst/>
                <a:gdLst/>
                <a:ahLst/>
                <a:cxnLst/>
                <a:rect l="l" t="t" r="r" b="b"/>
                <a:pathLst>
                  <a:path w="9027" h="52" extrusionOk="0">
                    <a:moveTo>
                      <a:pt x="83" y="0"/>
                    </a:moveTo>
                    <a:cubicBezTo>
                      <a:pt x="42" y="0"/>
                      <a:pt x="42" y="52"/>
                      <a:pt x="1" y="52"/>
                    </a:cubicBezTo>
                    <a:lnTo>
                      <a:pt x="9027" y="52"/>
                    </a:lnTo>
                    <a:lnTo>
                      <a:pt x="902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2" name="Google Shape;1272;p51">
                <a:extLst>
                  <a:ext uri="{FF2B5EF4-FFF2-40B4-BE49-F238E27FC236}">
                    <a16:creationId xmlns:a16="http://schemas.microsoft.com/office/drawing/2014/main" id="{B82DA7E9-6541-9CF3-A316-2CED9F858345}"/>
                  </a:ext>
                </a:extLst>
              </p:cNvPr>
              <p:cNvSpPr/>
              <p:nvPr/>
            </p:nvSpPr>
            <p:spPr>
              <a:xfrm>
                <a:off x="4782092" y="715101"/>
                <a:ext cx="657071" cy="2931"/>
              </a:xfrm>
              <a:custGeom>
                <a:avLst/>
                <a:gdLst/>
                <a:ahLst/>
                <a:cxnLst/>
                <a:rect l="l" t="t" r="r" b="b"/>
                <a:pathLst>
                  <a:path w="9417" h="42" extrusionOk="0">
                    <a:moveTo>
                      <a:pt x="41" y="1"/>
                    </a:moveTo>
                    <a:lnTo>
                      <a:pt x="0" y="42"/>
                    </a:lnTo>
                    <a:lnTo>
                      <a:pt x="9417" y="42"/>
                    </a:lnTo>
                    <a:lnTo>
                      <a:pt x="94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3" name="Google Shape;1273;p51">
                <a:extLst>
                  <a:ext uri="{FF2B5EF4-FFF2-40B4-BE49-F238E27FC236}">
                    <a16:creationId xmlns:a16="http://schemas.microsoft.com/office/drawing/2014/main" id="{F00756A1-5925-BF32-0907-75D5C8629367}"/>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4" name="Google Shape;1274;p51">
                <a:extLst>
                  <a:ext uri="{FF2B5EF4-FFF2-40B4-BE49-F238E27FC236}">
                    <a16:creationId xmlns:a16="http://schemas.microsoft.com/office/drawing/2014/main" id="{E3C05638-DBB2-9757-D5AF-36B4642B06C9}"/>
                  </a:ext>
                </a:extLst>
              </p:cNvPr>
              <p:cNvSpPr/>
              <p:nvPr/>
            </p:nvSpPr>
            <p:spPr>
              <a:xfrm>
                <a:off x="4767021" y="748105"/>
                <a:ext cx="672143" cy="2931"/>
              </a:xfrm>
              <a:custGeom>
                <a:avLst/>
                <a:gdLst/>
                <a:ahLst/>
                <a:cxnLst/>
                <a:rect l="l" t="t" r="r" b="b"/>
                <a:pathLst>
                  <a:path w="9633" h="42" extrusionOk="0">
                    <a:moveTo>
                      <a:pt x="1" y="0"/>
                    </a:moveTo>
                    <a:lnTo>
                      <a:pt x="1" y="41"/>
                    </a:lnTo>
                    <a:lnTo>
                      <a:pt x="9633" y="41"/>
                    </a:lnTo>
                    <a:lnTo>
                      <a:pt x="963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5" name="Google Shape;1275;p51">
                <a:extLst>
                  <a:ext uri="{FF2B5EF4-FFF2-40B4-BE49-F238E27FC236}">
                    <a16:creationId xmlns:a16="http://schemas.microsoft.com/office/drawing/2014/main" id="{48FFD584-F449-505A-32DC-7D9599D2D1E5}"/>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6" name="Google Shape;1276;p51">
                <a:extLst>
                  <a:ext uri="{FF2B5EF4-FFF2-40B4-BE49-F238E27FC236}">
                    <a16:creationId xmlns:a16="http://schemas.microsoft.com/office/drawing/2014/main" id="{E5735CD4-01CC-6220-F592-10F17C10F86E}"/>
                  </a:ext>
                </a:extLst>
              </p:cNvPr>
              <p:cNvSpPr/>
              <p:nvPr/>
            </p:nvSpPr>
            <p:spPr>
              <a:xfrm>
                <a:off x="4755577" y="781039"/>
                <a:ext cx="683586" cy="2931"/>
              </a:xfrm>
              <a:custGeom>
                <a:avLst/>
                <a:gdLst/>
                <a:ahLst/>
                <a:cxnLst/>
                <a:rect l="l" t="t" r="r" b="b"/>
                <a:pathLst>
                  <a:path w="9797" h="42" extrusionOk="0">
                    <a:moveTo>
                      <a:pt x="42" y="1"/>
                    </a:moveTo>
                    <a:cubicBezTo>
                      <a:pt x="0" y="1"/>
                      <a:pt x="0" y="1"/>
                      <a:pt x="0" y="42"/>
                    </a:cubicBezTo>
                    <a:lnTo>
                      <a:pt x="9797" y="42"/>
                    </a:lnTo>
                    <a:lnTo>
                      <a:pt x="979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7" name="Google Shape;1277;p51">
                <a:extLst>
                  <a:ext uri="{FF2B5EF4-FFF2-40B4-BE49-F238E27FC236}">
                    <a16:creationId xmlns:a16="http://schemas.microsoft.com/office/drawing/2014/main" id="{8FE545D2-CF31-5630-D6F9-BD58A33E0A64}"/>
                  </a:ext>
                </a:extLst>
              </p:cNvPr>
              <p:cNvSpPr/>
              <p:nvPr/>
            </p:nvSpPr>
            <p:spPr>
              <a:xfrm>
                <a:off x="4752019" y="813974"/>
                <a:ext cx="687144" cy="2931"/>
              </a:xfrm>
              <a:custGeom>
                <a:avLst/>
                <a:gdLst/>
                <a:ahLst/>
                <a:cxnLst/>
                <a:rect l="l" t="t" r="r" b="b"/>
                <a:pathLst>
                  <a:path w="9848" h="42" extrusionOk="0">
                    <a:moveTo>
                      <a:pt x="0" y="1"/>
                    </a:moveTo>
                    <a:lnTo>
                      <a:pt x="0" y="42"/>
                    </a:lnTo>
                    <a:lnTo>
                      <a:pt x="9848" y="42"/>
                    </a:lnTo>
                    <a:lnTo>
                      <a:pt x="984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8" name="Google Shape;1278;p51">
                <a:extLst>
                  <a:ext uri="{FF2B5EF4-FFF2-40B4-BE49-F238E27FC236}">
                    <a16:creationId xmlns:a16="http://schemas.microsoft.com/office/drawing/2014/main" id="{7B65521D-6AFB-AAEC-2206-4CBCDD983B44}"/>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39" name="Google Shape;1279;p51">
                <a:extLst>
                  <a:ext uri="{FF2B5EF4-FFF2-40B4-BE49-F238E27FC236}">
                    <a16:creationId xmlns:a16="http://schemas.microsoft.com/office/drawing/2014/main" id="{02B24B76-72E3-EE6C-BC08-71BC87AB7331}"/>
                  </a:ext>
                </a:extLst>
              </p:cNvPr>
              <p:cNvSpPr/>
              <p:nvPr/>
            </p:nvSpPr>
            <p:spPr>
              <a:xfrm>
                <a:off x="4752019" y="846978"/>
                <a:ext cx="687144" cy="2931"/>
              </a:xfrm>
              <a:custGeom>
                <a:avLst/>
                <a:gdLst/>
                <a:ahLst/>
                <a:cxnLst/>
                <a:rect l="l" t="t" r="r" b="b"/>
                <a:pathLst>
                  <a:path w="9848" h="42" extrusionOk="0">
                    <a:moveTo>
                      <a:pt x="0" y="0"/>
                    </a:moveTo>
                    <a:lnTo>
                      <a:pt x="0" y="41"/>
                    </a:lnTo>
                    <a:lnTo>
                      <a:pt x="9848" y="41"/>
                    </a:lnTo>
                    <a:lnTo>
                      <a:pt x="984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0" name="Google Shape;1280;p51">
                <a:extLst>
                  <a:ext uri="{FF2B5EF4-FFF2-40B4-BE49-F238E27FC236}">
                    <a16:creationId xmlns:a16="http://schemas.microsoft.com/office/drawing/2014/main" id="{E2734B13-9444-41CE-9F36-38CCBB3E1983}"/>
                  </a:ext>
                </a:extLst>
              </p:cNvPr>
              <p:cNvSpPr/>
              <p:nvPr/>
            </p:nvSpPr>
            <p:spPr>
              <a:xfrm>
                <a:off x="4758438" y="879214"/>
                <a:ext cx="680725" cy="3628"/>
              </a:xfrm>
              <a:custGeom>
                <a:avLst/>
                <a:gdLst/>
                <a:ahLst/>
                <a:cxnLst/>
                <a:rect l="l" t="t" r="r" b="b"/>
                <a:pathLst>
                  <a:path w="9756" h="52" extrusionOk="0">
                    <a:moveTo>
                      <a:pt x="1" y="0"/>
                    </a:moveTo>
                    <a:lnTo>
                      <a:pt x="42" y="52"/>
                    </a:lnTo>
                    <a:lnTo>
                      <a:pt x="9756" y="52"/>
                    </a:lnTo>
                    <a:lnTo>
                      <a:pt x="975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1" name="Google Shape;1281;p51">
                <a:extLst>
                  <a:ext uri="{FF2B5EF4-FFF2-40B4-BE49-F238E27FC236}">
                    <a16:creationId xmlns:a16="http://schemas.microsoft.com/office/drawing/2014/main" id="{60A7968C-5A27-6B9E-F494-615F2C895C4A}"/>
                  </a:ext>
                </a:extLst>
              </p:cNvPr>
              <p:cNvSpPr/>
              <p:nvPr/>
            </p:nvSpPr>
            <p:spPr>
              <a:xfrm>
                <a:off x="4769881" y="912148"/>
                <a:ext cx="669282" cy="2931"/>
              </a:xfrm>
              <a:custGeom>
                <a:avLst/>
                <a:gdLst/>
                <a:ahLst/>
                <a:cxnLst/>
                <a:rect l="l" t="t" r="r" b="b"/>
                <a:pathLst>
                  <a:path w="9592" h="42" extrusionOk="0">
                    <a:moveTo>
                      <a:pt x="1" y="1"/>
                    </a:moveTo>
                    <a:cubicBezTo>
                      <a:pt x="52" y="1"/>
                      <a:pt x="52" y="1"/>
                      <a:pt x="52" y="42"/>
                    </a:cubicBezTo>
                    <a:lnTo>
                      <a:pt x="9592" y="42"/>
                    </a:lnTo>
                    <a:lnTo>
                      <a:pt x="9592"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2" name="Google Shape;1282;p51">
                <a:extLst>
                  <a:ext uri="{FF2B5EF4-FFF2-40B4-BE49-F238E27FC236}">
                    <a16:creationId xmlns:a16="http://schemas.microsoft.com/office/drawing/2014/main" id="{F532E58A-064D-27FA-9AAB-328C8973C9FE}"/>
                  </a:ext>
                </a:extLst>
              </p:cNvPr>
              <p:cNvSpPr/>
              <p:nvPr/>
            </p:nvSpPr>
            <p:spPr>
              <a:xfrm>
                <a:off x="4791372" y="945152"/>
                <a:ext cx="647791" cy="2931"/>
              </a:xfrm>
              <a:custGeom>
                <a:avLst/>
                <a:gdLst/>
                <a:ahLst/>
                <a:cxnLst/>
                <a:rect l="l" t="t" r="r" b="b"/>
                <a:pathLst>
                  <a:path w="9284" h="42" extrusionOk="0">
                    <a:moveTo>
                      <a:pt x="1" y="0"/>
                    </a:moveTo>
                    <a:cubicBezTo>
                      <a:pt x="42" y="0"/>
                      <a:pt x="42" y="0"/>
                      <a:pt x="42" y="41"/>
                    </a:cubicBezTo>
                    <a:lnTo>
                      <a:pt x="9284" y="41"/>
                    </a:lnTo>
                    <a:lnTo>
                      <a:pt x="928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3" name="Google Shape;1283;p51">
                <a:extLst>
                  <a:ext uri="{FF2B5EF4-FFF2-40B4-BE49-F238E27FC236}">
                    <a16:creationId xmlns:a16="http://schemas.microsoft.com/office/drawing/2014/main" id="{04C9E7E4-F358-7ACC-2FC6-E5BD6F56E0CE}"/>
                  </a:ext>
                </a:extLst>
              </p:cNvPr>
              <p:cNvSpPr/>
              <p:nvPr/>
            </p:nvSpPr>
            <p:spPr>
              <a:xfrm>
                <a:off x="4823608" y="975225"/>
                <a:ext cx="615555" cy="5791"/>
              </a:xfrm>
              <a:custGeom>
                <a:avLst/>
                <a:gdLst/>
                <a:ahLst/>
                <a:cxnLst/>
                <a:rect l="l" t="t" r="r" b="b"/>
                <a:pathLst>
                  <a:path w="8822" h="83" extrusionOk="0">
                    <a:moveTo>
                      <a:pt x="1" y="0"/>
                    </a:moveTo>
                    <a:cubicBezTo>
                      <a:pt x="1" y="41"/>
                      <a:pt x="52" y="41"/>
                      <a:pt x="52" y="83"/>
                    </a:cubicBezTo>
                    <a:lnTo>
                      <a:pt x="8822" y="83"/>
                    </a:lnTo>
                    <a:lnTo>
                      <a:pt x="882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4" name="Google Shape;1284;p51">
                <a:extLst>
                  <a:ext uri="{FF2B5EF4-FFF2-40B4-BE49-F238E27FC236}">
                    <a16:creationId xmlns:a16="http://schemas.microsoft.com/office/drawing/2014/main" id="{5924CC6B-68FD-D159-BCD5-CE281CF1B7F8}"/>
                  </a:ext>
                </a:extLst>
              </p:cNvPr>
              <p:cNvSpPr/>
              <p:nvPr/>
            </p:nvSpPr>
            <p:spPr>
              <a:xfrm>
                <a:off x="4886685" y="1008160"/>
                <a:ext cx="552478" cy="5791"/>
              </a:xfrm>
              <a:custGeom>
                <a:avLst/>
                <a:gdLst/>
                <a:ahLst/>
                <a:cxnLst/>
                <a:rect l="l" t="t" r="r" b="b"/>
                <a:pathLst>
                  <a:path w="7918" h="83" extrusionOk="0">
                    <a:moveTo>
                      <a:pt x="1" y="1"/>
                    </a:moveTo>
                    <a:cubicBezTo>
                      <a:pt x="42" y="42"/>
                      <a:pt x="124" y="42"/>
                      <a:pt x="175" y="83"/>
                    </a:cubicBezTo>
                    <a:lnTo>
                      <a:pt x="7918" y="83"/>
                    </a:lnTo>
                    <a:lnTo>
                      <a:pt x="791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5" name="Google Shape;1285;p51">
                <a:extLst>
                  <a:ext uri="{FF2B5EF4-FFF2-40B4-BE49-F238E27FC236}">
                    <a16:creationId xmlns:a16="http://schemas.microsoft.com/office/drawing/2014/main" id="{ECC208A9-860B-3953-8C64-67D0B6DED27A}"/>
                  </a:ext>
                </a:extLst>
              </p:cNvPr>
              <p:cNvSpPr/>
              <p:nvPr/>
            </p:nvSpPr>
            <p:spPr>
              <a:xfrm>
                <a:off x="3892182" y="721590"/>
                <a:ext cx="687214" cy="172693"/>
              </a:xfrm>
              <a:custGeom>
                <a:avLst/>
                <a:gdLst/>
                <a:ahLst/>
                <a:cxnLst/>
                <a:rect l="l" t="t" r="r" b="b"/>
                <a:pathLst>
                  <a:path w="9849" h="2475" extrusionOk="0">
                    <a:moveTo>
                      <a:pt x="1284" y="0"/>
                    </a:moveTo>
                    <a:cubicBezTo>
                      <a:pt x="606" y="0"/>
                      <a:pt x="1" y="555"/>
                      <a:pt x="1" y="1232"/>
                    </a:cubicBezTo>
                    <a:cubicBezTo>
                      <a:pt x="1" y="1920"/>
                      <a:pt x="606" y="2475"/>
                      <a:pt x="1284" y="2475"/>
                    </a:cubicBezTo>
                    <a:lnTo>
                      <a:pt x="8606" y="2475"/>
                    </a:lnTo>
                    <a:cubicBezTo>
                      <a:pt x="9294" y="2475"/>
                      <a:pt x="9848" y="1920"/>
                      <a:pt x="9848" y="1232"/>
                    </a:cubicBezTo>
                    <a:cubicBezTo>
                      <a:pt x="9848" y="555"/>
                      <a:pt x="9294" y="0"/>
                      <a:pt x="8606"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6" name="Google Shape;1286;p51">
                <a:extLst>
                  <a:ext uri="{FF2B5EF4-FFF2-40B4-BE49-F238E27FC236}">
                    <a16:creationId xmlns:a16="http://schemas.microsoft.com/office/drawing/2014/main" id="{16FEE725-FAC0-E8FC-6AC2-4F28790836F7}"/>
                  </a:ext>
                </a:extLst>
              </p:cNvPr>
              <p:cNvSpPr/>
              <p:nvPr/>
            </p:nvSpPr>
            <p:spPr>
              <a:xfrm>
                <a:off x="4952622" y="631998"/>
                <a:ext cx="92522" cy="197114"/>
              </a:xfrm>
              <a:custGeom>
                <a:avLst/>
                <a:gdLst/>
                <a:ahLst/>
                <a:cxnLst/>
                <a:rect l="l" t="t" r="r" b="b"/>
                <a:pathLst>
                  <a:path w="1326" h="2825" extrusionOk="0">
                    <a:moveTo>
                      <a:pt x="0" y="1"/>
                    </a:moveTo>
                    <a:lnTo>
                      <a:pt x="0" y="2825"/>
                    </a:lnTo>
                    <a:lnTo>
                      <a:pt x="1325" y="2825"/>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47" name="Google Shape;1287;p51">
                <a:extLst>
                  <a:ext uri="{FF2B5EF4-FFF2-40B4-BE49-F238E27FC236}">
                    <a16:creationId xmlns:a16="http://schemas.microsoft.com/office/drawing/2014/main" id="{707B721B-1E87-00E5-D216-3411A38D6855}"/>
                  </a:ext>
                </a:extLst>
              </p:cNvPr>
              <p:cNvSpPr/>
              <p:nvPr/>
            </p:nvSpPr>
            <p:spPr>
              <a:xfrm>
                <a:off x="4997069" y="1079819"/>
                <a:ext cx="92452" cy="232909"/>
              </a:xfrm>
              <a:custGeom>
                <a:avLst/>
                <a:gdLst/>
                <a:ahLst/>
                <a:cxnLst/>
                <a:rect l="l" t="t" r="r" b="b"/>
                <a:pathLst>
                  <a:path w="1325" h="3338" extrusionOk="0">
                    <a:moveTo>
                      <a:pt x="0" y="1"/>
                    </a:moveTo>
                    <a:lnTo>
                      <a:pt x="0" y="3338"/>
                    </a:lnTo>
                    <a:lnTo>
                      <a:pt x="1325" y="3338"/>
                    </a:lnTo>
                    <a:lnTo>
                      <a:pt x="132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grpSp>
        <p:nvGrpSpPr>
          <p:cNvPr id="57" name="Google Shape;1299;p52">
            <a:extLst>
              <a:ext uri="{FF2B5EF4-FFF2-40B4-BE49-F238E27FC236}">
                <a16:creationId xmlns:a16="http://schemas.microsoft.com/office/drawing/2014/main" id="{EB911883-DE28-73B4-C5AB-6CBE7AAC10E4}"/>
              </a:ext>
            </a:extLst>
          </p:cNvPr>
          <p:cNvGrpSpPr/>
          <p:nvPr/>
        </p:nvGrpSpPr>
        <p:grpSpPr>
          <a:xfrm>
            <a:off x="16352530" y="8595196"/>
            <a:ext cx="1722398" cy="1551431"/>
            <a:chOff x="0" y="2291150"/>
            <a:chExt cx="1962250" cy="1654224"/>
          </a:xfrm>
        </p:grpSpPr>
        <p:grpSp>
          <p:nvGrpSpPr>
            <p:cNvPr id="1224" name="Google Shape;1300;p52">
              <a:extLst>
                <a:ext uri="{FF2B5EF4-FFF2-40B4-BE49-F238E27FC236}">
                  <a16:creationId xmlns:a16="http://schemas.microsoft.com/office/drawing/2014/main" id="{1E3726E5-3618-6DD5-7BA8-181297481DA0}"/>
                </a:ext>
              </a:extLst>
            </p:cNvPr>
            <p:cNvGrpSpPr/>
            <p:nvPr/>
          </p:nvGrpSpPr>
          <p:grpSpPr>
            <a:xfrm>
              <a:off x="0" y="2291150"/>
              <a:ext cx="1962249" cy="1654224"/>
              <a:chOff x="0" y="2291150"/>
              <a:chExt cx="1962249" cy="1654224"/>
            </a:xfrm>
          </p:grpSpPr>
          <p:sp>
            <p:nvSpPr>
              <p:cNvPr id="1284" name="Google Shape;1301;p52">
                <a:extLst>
                  <a:ext uri="{FF2B5EF4-FFF2-40B4-BE49-F238E27FC236}">
                    <a16:creationId xmlns:a16="http://schemas.microsoft.com/office/drawing/2014/main" id="{F9D7C914-BD51-62C6-B05A-B33566B3F2C7}"/>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5" name="Google Shape;1302;p52">
                <a:extLst>
                  <a:ext uri="{FF2B5EF4-FFF2-40B4-BE49-F238E27FC236}">
                    <a16:creationId xmlns:a16="http://schemas.microsoft.com/office/drawing/2014/main" id="{7F527767-F625-E4E1-3ED7-AF9821C163CC}"/>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6" name="Google Shape;1303;p52">
                <a:extLst>
                  <a:ext uri="{FF2B5EF4-FFF2-40B4-BE49-F238E27FC236}">
                    <a16:creationId xmlns:a16="http://schemas.microsoft.com/office/drawing/2014/main" id="{FA82C91D-9137-BFCA-C6C8-3E8ECE37A55C}"/>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7" name="Google Shape;1304;p52">
                <a:extLst>
                  <a:ext uri="{FF2B5EF4-FFF2-40B4-BE49-F238E27FC236}">
                    <a16:creationId xmlns:a16="http://schemas.microsoft.com/office/drawing/2014/main" id="{E2A62597-CC27-2328-495C-337954FA7D44}"/>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8" name="Google Shape;1305;p52">
                <a:extLst>
                  <a:ext uri="{FF2B5EF4-FFF2-40B4-BE49-F238E27FC236}">
                    <a16:creationId xmlns:a16="http://schemas.microsoft.com/office/drawing/2014/main" id="{1391302F-E9E4-6988-B965-D7817D611B1D}"/>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nvGrpSpPr>
            <p:cNvPr id="1225" name="Google Shape;1306;p52">
              <a:extLst>
                <a:ext uri="{FF2B5EF4-FFF2-40B4-BE49-F238E27FC236}">
                  <a16:creationId xmlns:a16="http://schemas.microsoft.com/office/drawing/2014/main" id="{F2F0BA8B-F751-4337-A0AD-8E62BAE99837}"/>
                </a:ext>
              </a:extLst>
            </p:cNvPr>
            <p:cNvGrpSpPr/>
            <p:nvPr/>
          </p:nvGrpSpPr>
          <p:grpSpPr>
            <a:xfrm>
              <a:off x="0" y="2291150"/>
              <a:ext cx="1962250" cy="1654224"/>
              <a:chOff x="0" y="2291150"/>
              <a:chExt cx="1962250" cy="1654224"/>
            </a:xfrm>
          </p:grpSpPr>
          <p:sp>
            <p:nvSpPr>
              <p:cNvPr id="58" name="Google Shape;1307;p52">
                <a:extLst>
                  <a:ext uri="{FF2B5EF4-FFF2-40B4-BE49-F238E27FC236}">
                    <a16:creationId xmlns:a16="http://schemas.microsoft.com/office/drawing/2014/main" id="{3600BC60-C50C-BAC8-75E3-82AA1FFFDEF2}"/>
                  </a:ext>
                </a:extLst>
              </p:cNvPr>
              <p:cNvSpPr/>
              <p:nvPr/>
            </p:nvSpPr>
            <p:spPr>
              <a:xfrm>
                <a:off x="949484" y="2291150"/>
                <a:ext cx="183190" cy="413637"/>
              </a:xfrm>
              <a:custGeom>
                <a:avLst/>
                <a:gdLst/>
                <a:ahLst/>
                <a:cxnLst/>
                <a:rect l="l" t="t" r="r" b="b"/>
                <a:pathLst>
                  <a:path w="2229" h="5033" extrusionOk="0">
                    <a:moveTo>
                      <a:pt x="1993" y="1"/>
                    </a:moveTo>
                    <a:cubicBezTo>
                      <a:pt x="1939" y="1"/>
                      <a:pt x="1885" y="21"/>
                      <a:pt x="1838" y="63"/>
                    </a:cubicBezTo>
                    <a:cubicBezTo>
                      <a:pt x="1120" y="668"/>
                      <a:pt x="647" y="1480"/>
                      <a:pt x="391" y="2332"/>
                    </a:cubicBezTo>
                    <a:cubicBezTo>
                      <a:pt x="93" y="3143"/>
                      <a:pt x="0" y="4047"/>
                      <a:pt x="0" y="4940"/>
                    </a:cubicBezTo>
                    <a:cubicBezTo>
                      <a:pt x="0" y="4981"/>
                      <a:pt x="41" y="5033"/>
                      <a:pt x="93" y="5033"/>
                    </a:cubicBezTo>
                    <a:cubicBezTo>
                      <a:pt x="134" y="5033"/>
                      <a:pt x="175" y="4981"/>
                      <a:pt x="175" y="4940"/>
                    </a:cubicBezTo>
                    <a:cubicBezTo>
                      <a:pt x="216" y="4088"/>
                      <a:pt x="349" y="3236"/>
                      <a:pt x="688" y="2414"/>
                    </a:cubicBezTo>
                    <a:cubicBezTo>
                      <a:pt x="986" y="1644"/>
                      <a:pt x="1459" y="925"/>
                      <a:pt x="2147" y="412"/>
                    </a:cubicBezTo>
                    <a:lnTo>
                      <a:pt x="2147" y="360"/>
                    </a:lnTo>
                    <a:cubicBezTo>
                      <a:pt x="2229" y="319"/>
                      <a:pt x="2229" y="155"/>
                      <a:pt x="2147" y="63"/>
                    </a:cubicBezTo>
                    <a:cubicBezTo>
                      <a:pt x="2100" y="21"/>
                      <a:pt x="2046" y="1"/>
                      <a:pt x="1993" y="1"/>
                    </a:cubicBez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59" name="Google Shape;1308;p52">
                <a:extLst>
                  <a:ext uri="{FF2B5EF4-FFF2-40B4-BE49-F238E27FC236}">
                    <a16:creationId xmlns:a16="http://schemas.microsoft.com/office/drawing/2014/main" id="{71C9CD8B-C345-7E75-E1E2-3D3270AD524F}"/>
                  </a:ext>
                </a:extLst>
              </p:cNvPr>
              <p:cNvSpPr/>
              <p:nvPr/>
            </p:nvSpPr>
            <p:spPr>
              <a:xfrm>
                <a:off x="425390" y="2611015"/>
                <a:ext cx="1108183" cy="826124"/>
              </a:xfrm>
              <a:custGeom>
                <a:avLst/>
                <a:gdLst/>
                <a:ahLst/>
                <a:cxnLst/>
                <a:rect l="l" t="t" r="r" b="b"/>
                <a:pathLst>
                  <a:path w="13484" h="10052" extrusionOk="0">
                    <a:moveTo>
                      <a:pt x="9575" y="0"/>
                    </a:moveTo>
                    <a:cubicBezTo>
                      <a:pt x="9185" y="0"/>
                      <a:pt x="8786" y="52"/>
                      <a:pt x="8390" y="155"/>
                    </a:cubicBezTo>
                    <a:cubicBezTo>
                      <a:pt x="8051" y="237"/>
                      <a:pt x="7661" y="370"/>
                      <a:pt x="7322" y="535"/>
                    </a:cubicBezTo>
                    <a:cubicBezTo>
                      <a:pt x="7240" y="627"/>
                      <a:pt x="6593" y="1048"/>
                      <a:pt x="6552" y="1048"/>
                    </a:cubicBezTo>
                    <a:cubicBezTo>
                      <a:pt x="5804" y="664"/>
                      <a:pt x="5026" y="441"/>
                      <a:pt x="4258" y="441"/>
                    </a:cubicBezTo>
                    <a:cubicBezTo>
                      <a:pt x="3486" y="441"/>
                      <a:pt x="2724" y="667"/>
                      <a:pt x="2013" y="1182"/>
                    </a:cubicBezTo>
                    <a:cubicBezTo>
                      <a:pt x="432" y="2373"/>
                      <a:pt x="0" y="4683"/>
                      <a:pt x="688" y="6480"/>
                    </a:cubicBezTo>
                    <a:cubicBezTo>
                      <a:pt x="1202" y="7682"/>
                      <a:pt x="2054" y="8585"/>
                      <a:pt x="3081" y="9181"/>
                    </a:cubicBezTo>
                    <a:cubicBezTo>
                      <a:pt x="4162" y="9779"/>
                      <a:pt x="5467" y="10052"/>
                      <a:pt x="6776" y="10052"/>
                    </a:cubicBezTo>
                    <a:cubicBezTo>
                      <a:pt x="6972" y="10052"/>
                      <a:pt x="7168" y="10045"/>
                      <a:pt x="7363" y="10033"/>
                    </a:cubicBezTo>
                    <a:cubicBezTo>
                      <a:pt x="8903" y="9869"/>
                      <a:pt x="10444" y="9356"/>
                      <a:pt x="11604" y="8329"/>
                    </a:cubicBezTo>
                    <a:cubicBezTo>
                      <a:pt x="12836" y="7251"/>
                      <a:pt x="13483" y="5454"/>
                      <a:pt x="13401" y="3790"/>
                    </a:cubicBezTo>
                    <a:cubicBezTo>
                      <a:pt x="13350" y="3318"/>
                      <a:pt x="13268" y="2845"/>
                      <a:pt x="13093" y="2424"/>
                    </a:cubicBezTo>
                    <a:cubicBezTo>
                      <a:pt x="12551" y="815"/>
                      <a:pt x="11130" y="0"/>
                      <a:pt x="9575" y="0"/>
                    </a:cubicBezTo>
                    <a:close/>
                  </a:path>
                </a:pathLst>
              </a:custGeom>
              <a:solidFill>
                <a:srgbClr val="FF8C9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0" name="Google Shape;1309;p52">
                <a:extLst>
                  <a:ext uri="{FF2B5EF4-FFF2-40B4-BE49-F238E27FC236}">
                    <a16:creationId xmlns:a16="http://schemas.microsoft.com/office/drawing/2014/main" id="{A62755C0-3CCA-3265-3A7E-6905C2435A4A}"/>
                  </a:ext>
                </a:extLst>
              </p:cNvPr>
              <p:cNvSpPr/>
              <p:nvPr/>
            </p:nvSpPr>
            <p:spPr>
              <a:xfrm>
                <a:off x="562968" y="2708980"/>
                <a:ext cx="186560" cy="199216"/>
              </a:xfrm>
              <a:custGeom>
                <a:avLst/>
                <a:gdLst/>
                <a:ahLst/>
                <a:cxnLst/>
                <a:rect l="l" t="t" r="r" b="b"/>
                <a:pathLst>
                  <a:path w="2270" h="2424" extrusionOk="0">
                    <a:moveTo>
                      <a:pt x="1552" y="0"/>
                    </a:moveTo>
                    <a:cubicBezTo>
                      <a:pt x="995" y="0"/>
                      <a:pt x="364" y="742"/>
                      <a:pt x="175" y="1181"/>
                    </a:cubicBezTo>
                    <a:cubicBezTo>
                      <a:pt x="82" y="1397"/>
                      <a:pt x="0" y="1612"/>
                      <a:pt x="41" y="1869"/>
                    </a:cubicBezTo>
                    <a:cubicBezTo>
                      <a:pt x="82" y="2126"/>
                      <a:pt x="216" y="2341"/>
                      <a:pt x="473" y="2423"/>
                    </a:cubicBezTo>
                    <a:lnTo>
                      <a:pt x="770" y="2423"/>
                    </a:lnTo>
                    <a:cubicBezTo>
                      <a:pt x="1407" y="2382"/>
                      <a:pt x="2013" y="1869"/>
                      <a:pt x="2177" y="1232"/>
                    </a:cubicBezTo>
                    <a:cubicBezTo>
                      <a:pt x="2270" y="924"/>
                      <a:pt x="2270" y="585"/>
                      <a:pt x="2095" y="329"/>
                    </a:cubicBezTo>
                    <a:cubicBezTo>
                      <a:pt x="1939" y="94"/>
                      <a:pt x="1750" y="0"/>
                      <a:pt x="1552"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1" name="Google Shape;1310;p52">
                <a:extLst>
                  <a:ext uri="{FF2B5EF4-FFF2-40B4-BE49-F238E27FC236}">
                    <a16:creationId xmlns:a16="http://schemas.microsoft.com/office/drawing/2014/main" id="{8C323048-1921-ECB2-EAA7-FF664ECE798A}"/>
                  </a:ext>
                </a:extLst>
              </p:cNvPr>
              <p:cNvSpPr/>
              <p:nvPr/>
            </p:nvSpPr>
            <p:spPr>
              <a:xfrm>
                <a:off x="503055" y="2928825"/>
                <a:ext cx="116538" cy="119333"/>
              </a:xfrm>
              <a:custGeom>
                <a:avLst/>
                <a:gdLst/>
                <a:ahLst/>
                <a:cxnLst/>
                <a:rect l="l" t="t" r="r" b="b"/>
                <a:pathLst>
                  <a:path w="1418" h="1452" extrusionOk="0">
                    <a:moveTo>
                      <a:pt x="697" y="0"/>
                    </a:moveTo>
                    <a:cubicBezTo>
                      <a:pt x="373" y="0"/>
                      <a:pt x="70" y="347"/>
                      <a:pt x="41" y="734"/>
                    </a:cubicBezTo>
                    <a:cubicBezTo>
                      <a:pt x="0" y="950"/>
                      <a:pt x="82" y="1207"/>
                      <a:pt x="257" y="1330"/>
                    </a:cubicBezTo>
                    <a:cubicBezTo>
                      <a:pt x="371" y="1412"/>
                      <a:pt x="504" y="1451"/>
                      <a:pt x="637" y="1451"/>
                    </a:cubicBezTo>
                    <a:cubicBezTo>
                      <a:pt x="853" y="1451"/>
                      <a:pt x="1068" y="1349"/>
                      <a:pt x="1202" y="1166"/>
                    </a:cubicBezTo>
                    <a:cubicBezTo>
                      <a:pt x="1417" y="909"/>
                      <a:pt x="1366" y="477"/>
                      <a:pt x="1109" y="221"/>
                    </a:cubicBezTo>
                    <a:cubicBezTo>
                      <a:pt x="982" y="66"/>
                      <a:pt x="838" y="0"/>
                      <a:pt x="697" y="0"/>
                    </a:cubicBez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2" name="Google Shape;1311;p52">
                <a:extLst>
                  <a:ext uri="{FF2B5EF4-FFF2-40B4-BE49-F238E27FC236}">
                    <a16:creationId xmlns:a16="http://schemas.microsoft.com/office/drawing/2014/main" id="{28800A37-409B-E1A9-B062-08D164BFB430}"/>
                  </a:ext>
                </a:extLst>
              </p:cNvPr>
              <p:cNvSpPr/>
              <p:nvPr/>
            </p:nvSpPr>
            <p:spPr>
              <a:xfrm>
                <a:off x="84404" y="3745336"/>
                <a:ext cx="1877845" cy="200038"/>
              </a:xfrm>
              <a:custGeom>
                <a:avLst/>
                <a:gdLst/>
                <a:ahLst/>
                <a:cxnLst/>
                <a:rect l="l" t="t" r="r" b="b"/>
                <a:pathLst>
                  <a:path w="22849" h="2434" extrusionOk="0">
                    <a:moveTo>
                      <a:pt x="648" y="0"/>
                    </a:moveTo>
                    <a:cubicBezTo>
                      <a:pt x="648" y="0"/>
                      <a:pt x="1" y="298"/>
                      <a:pt x="1" y="1201"/>
                    </a:cubicBezTo>
                    <a:cubicBezTo>
                      <a:pt x="42" y="2095"/>
                      <a:pt x="648" y="2434"/>
                      <a:pt x="648" y="2434"/>
                    </a:cubicBezTo>
                    <a:lnTo>
                      <a:pt x="22849" y="2434"/>
                    </a:lnTo>
                    <a:lnTo>
                      <a:pt x="22849" y="0"/>
                    </a:lnTo>
                    <a:close/>
                  </a:path>
                </a:pathLst>
              </a:custGeom>
              <a:solidFill>
                <a:srgbClr val="512651"/>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63" name="Google Shape;1312;p52">
                <a:extLst>
                  <a:ext uri="{FF2B5EF4-FFF2-40B4-BE49-F238E27FC236}">
                    <a16:creationId xmlns:a16="http://schemas.microsoft.com/office/drawing/2014/main" id="{1908E444-868F-7125-88AE-9AED66B25A02}"/>
                  </a:ext>
                </a:extLst>
              </p:cNvPr>
              <p:cNvSpPr/>
              <p:nvPr/>
            </p:nvSpPr>
            <p:spPr>
              <a:xfrm>
                <a:off x="155330" y="3745336"/>
                <a:ext cx="70104" cy="200038"/>
              </a:xfrm>
              <a:custGeom>
                <a:avLst/>
                <a:gdLst/>
                <a:ahLst/>
                <a:cxnLst/>
                <a:rect l="l" t="t" r="r" b="b"/>
                <a:pathLst>
                  <a:path w="853" h="2434" extrusionOk="0">
                    <a:moveTo>
                      <a:pt x="637" y="0"/>
                    </a:moveTo>
                    <a:cubicBezTo>
                      <a:pt x="0" y="1109"/>
                      <a:pt x="339" y="2013"/>
                      <a:pt x="596" y="2434"/>
                    </a:cubicBezTo>
                    <a:lnTo>
                      <a:pt x="771" y="2434"/>
                    </a:lnTo>
                    <a:cubicBezTo>
                      <a:pt x="555" y="2054"/>
                      <a:pt x="165" y="1150"/>
                      <a:pt x="853"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6" name="Google Shape;1313;p52">
                <a:extLst>
                  <a:ext uri="{FF2B5EF4-FFF2-40B4-BE49-F238E27FC236}">
                    <a16:creationId xmlns:a16="http://schemas.microsoft.com/office/drawing/2014/main" id="{A4B74EF6-C68A-8041-A04E-29FC9DB4B159}"/>
                  </a:ext>
                </a:extLst>
              </p:cNvPr>
              <p:cNvSpPr/>
              <p:nvPr/>
            </p:nvSpPr>
            <p:spPr>
              <a:xfrm>
                <a:off x="235460" y="3745336"/>
                <a:ext cx="63447" cy="200038"/>
              </a:xfrm>
              <a:custGeom>
                <a:avLst/>
                <a:gdLst/>
                <a:ahLst/>
                <a:cxnLst/>
                <a:rect l="l" t="t" r="r" b="b"/>
                <a:pathLst>
                  <a:path w="772" h="2434" extrusionOk="0">
                    <a:moveTo>
                      <a:pt x="514" y="0"/>
                    </a:moveTo>
                    <a:cubicBezTo>
                      <a:pt x="1" y="1109"/>
                      <a:pt x="350" y="2013"/>
                      <a:pt x="566" y="2434"/>
                    </a:cubicBezTo>
                    <a:lnTo>
                      <a:pt x="771" y="2434"/>
                    </a:lnTo>
                    <a:cubicBezTo>
                      <a:pt x="514"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7" name="Google Shape;1314;p52">
                <a:extLst>
                  <a:ext uri="{FF2B5EF4-FFF2-40B4-BE49-F238E27FC236}">
                    <a16:creationId xmlns:a16="http://schemas.microsoft.com/office/drawing/2014/main" id="{676E7A2C-0135-C150-61B7-AC270599E443}"/>
                  </a:ext>
                </a:extLst>
              </p:cNvPr>
              <p:cNvSpPr/>
              <p:nvPr/>
            </p:nvSpPr>
            <p:spPr>
              <a:xfrm>
                <a:off x="1371422" y="3745336"/>
                <a:ext cx="63365" cy="200038"/>
              </a:xfrm>
              <a:custGeom>
                <a:avLst/>
                <a:gdLst/>
                <a:ahLst/>
                <a:cxnLst/>
                <a:rect l="l" t="t" r="r" b="b"/>
                <a:pathLst>
                  <a:path w="771" h="2434" extrusionOk="0">
                    <a:moveTo>
                      <a:pt x="555" y="0"/>
                    </a:moveTo>
                    <a:cubicBezTo>
                      <a:pt x="1" y="1109"/>
                      <a:pt x="350" y="2013"/>
                      <a:pt x="607" y="2434"/>
                    </a:cubicBezTo>
                    <a:lnTo>
                      <a:pt x="771" y="2434"/>
                    </a:lnTo>
                    <a:cubicBezTo>
                      <a:pt x="555" y="2054"/>
                      <a:pt x="175"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8" name="Google Shape;1315;p52">
                <a:extLst>
                  <a:ext uri="{FF2B5EF4-FFF2-40B4-BE49-F238E27FC236}">
                    <a16:creationId xmlns:a16="http://schemas.microsoft.com/office/drawing/2014/main" id="{AFE0390B-4C8E-B1B7-0D8D-EF943064B309}"/>
                  </a:ext>
                </a:extLst>
              </p:cNvPr>
              <p:cNvSpPr/>
              <p:nvPr/>
            </p:nvSpPr>
            <p:spPr>
              <a:xfrm>
                <a:off x="1290387" y="3745336"/>
                <a:ext cx="63447" cy="200038"/>
              </a:xfrm>
              <a:custGeom>
                <a:avLst/>
                <a:gdLst/>
                <a:ahLst/>
                <a:cxnLst/>
                <a:rect l="l" t="t" r="r" b="b"/>
                <a:pathLst>
                  <a:path w="772" h="2434" extrusionOk="0">
                    <a:moveTo>
                      <a:pt x="566" y="0"/>
                    </a:moveTo>
                    <a:cubicBezTo>
                      <a:pt x="1" y="1109"/>
                      <a:pt x="350" y="2013"/>
                      <a:pt x="607" y="2434"/>
                    </a:cubicBezTo>
                    <a:lnTo>
                      <a:pt x="771" y="2434"/>
                    </a:lnTo>
                    <a:cubicBezTo>
                      <a:pt x="566" y="2054"/>
                      <a:pt x="176" y="110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19" name="Google Shape;1316;p52">
                <a:extLst>
                  <a:ext uri="{FF2B5EF4-FFF2-40B4-BE49-F238E27FC236}">
                    <a16:creationId xmlns:a16="http://schemas.microsoft.com/office/drawing/2014/main" id="{74EE714A-87FE-FFE1-1195-FB7EC64B55E3}"/>
                  </a:ext>
                </a:extLst>
              </p:cNvPr>
              <p:cNvSpPr/>
              <p:nvPr/>
            </p:nvSpPr>
            <p:spPr>
              <a:xfrm>
                <a:off x="1533491" y="3766375"/>
                <a:ext cx="428759" cy="168890"/>
              </a:xfrm>
              <a:custGeom>
                <a:avLst/>
                <a:gdLst/>
                <a:ahLst/>
                <a:cxnLst/>
                <a:rect l="l" t="t" r="r" b="b"/>
                <a:pathLst>
                  <a:path w="5217" h="2055" extrusionOk="0">
                    <a:moveTo>
                      <a:pt x="729" y="1"/>
                    </a:moveTo>
                    <a:cubicBezTo>
                      <a:pt x="729" y="1"/>
                      <a:pt x="637" y="1"/>
                      <a:pt x="555" y="42"/>
                    </a:cubicBezTo>
                    <a:lnTo>
                      <a:pt x="514" y="83"/>
                    </a:lnTo>
                    <a:cubicBezTo>
                      <a:pt x="432" y="124"/>
                      <a:pt x="380" y="175"/>
                      <a:pt x="298" y="216"/>
                    </a:cubicBezTo>
                    <a:lnTo>
                      <a:pt x="257" y="257"/>
                    </a:lnTo>
                    <a:cubicBezTo>
                      <a:pt x="216" y="299"/>
                      <a:pt x="175" y="340"/>
                      <a:pt x="175" y="432"/>
                    </a:cubicBezTo>
                    <a:lnTo>
                      <a:pt x="124" y="432"/>
                    </a:lnTo>
                    <a:cubicBezTo>
                      <a:pt x="124" y="514"/>
                      <a:pt x="83" y="555"/>
                      <a:pt x="83" y="596"/>
                    </a:cubicBezTo>
                    <a:lnTo>
                      <a:pt x="41" y="637"/>
                    </a:lnTo>
                    <a:lnTo>
                      <a:pt x="41" y="771"/>
                    </a:lnTo>
                    <a:lnTo>
                      <a:pt x="41" y="812"/>
                    </a:lnTo>
                    <a:cubicBezTo>
                      <a:pt x="0" y="853"/>
                      <a:pt x="0" y="894"/>
                      <a:pt x="0" y="987"/>
                    </a:cubicBezTo>
                    <a:lnTo>
                      <a:pt x="0" y="1028"/>
                    </a:lnTo>
                    <a:cubicBezTo>
                      <a:pt x="41" y="1069"/>
                      <a:pt x="41" y="1110"/>
                      <a:pt x="41" y="1151"/>
                    </a:cubicBezTo>
                    <a:lnTo>
                      <a:pt x="41" y="1202"/>
                    </a:lnTo>
                    <a:cubicBezTo>
                      <a:pt x="41" y="1243"/>
                      <a:pt x="41" y="1284"/>
                      <a:pt x="83" y="1325"/>
                    </a:cubicBezTo>
                    <a:lnTo>
                      <a:pt x="83" y="1366"/>
                    </a:lnTo>
                    <a:cubicBezTo>
                      <a:pt x="83" y="1408"/>
                      <a:pt x="124" y="1500"/>
                      <a:pt x="175" y="1541"/>
                    </a:cubicBezTo>
                    <a:cubicBezTo>
                      <a:pt x="216" y="1623"/>
                      <a:pt x="257" y="1664"/>
                      <a:pt x="257" y="1716"/>
                    </a:cubicBezTo>
                    <a:lnTo>
                      <a:pt x="298" y="1757"/>
                    </a:lnTo>
                    <a:cubicBezTo>
                      <a:pt x="339" y="1798"/>
                      <a:pt x="432" y="1839"/>
                      <a:pt x="473" y="1880"/>
                    </a:cubicBezTo>
                    <a:lnTo>
                      <a:pt x="514" y="1921"/>
                    </a:lnTo>
                    <a:cubicBezTo>
                      <a:pt x="688" y="2013"/>
                      <a:pt x="771" y="2054"/>
                      <a:pt x="771" y="2054"/>
                    </a:cubicBezTo>
                    <a:lnTo>
                      <a:pt x="5217" y="2054"/>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0" name="Google Shape;1317;p52">
                <a:extLst>
                  <a:ext uri="{FF2B5EF4-FFF2-40B4-BE49-F238E27FC236}">
                    <a16:creationId xmlns:a16="http://schemas.microsoft.com/office/drawing/2014/main" id="{CBA62499-E100-5BCB-28CB-8DFC582B0195}"/>
                  </a:ext>
                </a:extLst>
              </p:cNvPr>
              <p:cNvSpPr/>
              <p:nvPr/>
            </p:nvSpPr>
            <p:spPr>
              <a:xfrm>
                <a:off x="1575652" y="3769745"/>
                <a:ext cx="386598" cy="3452"/>
              </a:xfrm>
              <a:custGeom>
                <a:avLst/>
                <a:gdLst/>
                <a:ahLst/>
                <a:cxnLst/>
                <a:rect l="l" t="t" r="r" b="b"/>
                <a:pathLst>
                  <a:path w="4704" h="42" extrusionOk="0">
                    <a:moveTo>
                      <a:pt x="42" y="1"/>
                    </a:moveTo>
                    <a:lnTo>
                      <a:pt x="1" y="42"/>
                    </a:lnTo>
                    <a:lnTo>
                      <a:pt x="4704" y="42"/>
                    </a:lnTo>
                    <a:lnTo>
                      <a:pt x="4704"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1" name="Google Shape;1318;p52">
                <a:extLst>
                  <a:ext uri="{FF2B5EF4-FFF2-40B4-BE49-F238E27FC236}">
                    <a16:creationId xmlns:a16="http://schemas.microsoft.com/office/drawing/2014/main" id="{0E919918-58F0-8909-7819-5630B8C294D1}"/>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22" name="Google Shape;1319;p52">
                <a:extLst>
                  <a:ext uri="{FF2B5EF4-FFF2-40B4-BE49-F238E27FC236}">
                    <a16:creationId xmlns:a16="http://schemas.microsoft.com/office/drawing/2014/main" id="{ADD83781-66AF-2F01-1404-83333529EB99}"/>
                  </a:ext>
                </a:extLst>
              </p:cNvPr>
              <p:cNvSpPr/>
              <p:nvPr/>
            </p:nvSpPr>
            <p:spPr>
              <a:xfrm>
                <a:off x="1554612" y="3784128"/>
                <a:ext cx="407638" cy="3452"/>
              </a:xfrm>
              <a:custGeom>
                <a:avLst/>
                <a:gdLst/>
                <a:ahLst/>
                <a:cxnLst/>
                <a:rect l="l" t="t" r="r" b="b"/>
                <a:pathLst>
                  <a:path w="4960"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6" name="Google Shape;1320;p52">
                <a:extLst>
                  <a:ext uri="{FF2B5EF4-FFF2-40B4-BE49-F238E27FC236}">
                    <a16:creationId xmlns:a16="http://schemas.microsoft.com/office/drawing/2014/main" id="{A2EC6F27-D580-E323-F44B-5EE47D859960}"/>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7" name="Google Shape;1321;p52">
                <a:extLst>
                  <a:ext uri="{FF2B5EF4-FFF2-40B4-BE49-F238E27FC236}">
                    <a16:creationId xmlns:a16="http://schemas.microsoft.com/office/drawing/2014/main" id="{A2044E36-CCA9-9A89-3658-8D5B7A6BBB72}"/>
                  </a:ext>
                </a:extLst>
              </p:cNvPr>
              <p:cNvSpPr/>
              <p:nvPr/>
            </p:nvSpPr>
            <p:spPr>
              <a:xfrm>
                <a:off x="1543599" y="3801880"/>
                <a:ext cx="418650" cy="82"/>
              </a:xfrm>
              <a:custGeom>
                <a:avLst/>
                <a:gdLst/>
                <a:ahLst/>
                <a:cxnLst/>
                <a:rect l="l" t="t" r="r" b="b"/>
                <a:pathLst>
                  <a:path w="5094" h="1" extrusionOk="0">
                    <a:moveTo>
                      <a:pt x="5094" y="0"/>
                    </a:moveTo>
                    <a:lnTo>
                      <a:pt x="5094" y="0"/>
                    </a:lnTo>
                    <a:lnTo>
                      <a:pt x="1" y="0"/>
                    </a:lnTo>
                    <a:lnTo>
                      <a:pt x="5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8" name="Google Shape;1322;p52">
                <a:extLst>
                  <a:ext uri="{FF2B5EF4-FFF2-40B4-BE49-F238E27FC236}">
                    <a16:creationId xmlns:a16="http://schemas.microsoft.com/office/drawing/2014/main" id="{C7B5E34B-3FBE-D1E2-C472-F4B6376DBAF5}"/>
                  </a:ext>
                </a:extLst>
              </p:cNvPr>
              <p:cNvSpPr/>
              <p:nvPr/>
            </p:nvSpPr>
            <p:spPr>
              <a:xfrm>
                <a:off x="1536860" y="3815358"/>
                <a:ext cx="425390" cy="3452"/>
              </a:xfrm>
              <a:custGeom>
                <a:avLst/>
                <a:gdLst/>
                <a:ahLst/>
                <a:cxnLst/>
                <a:rect l="l" t="t" r="r" b="b"/>
                <a:pathLst>
                  <a:path w="5176" h="42" extrusionOk="0">
                    <a:moveTo>
                      <a:pt x="42" y="0"/>
                    </a:moveTo>
                    <a:lnTo>
                      <a:pt x="0"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39" name="Google Shape;1323;p52">
                <a:extLst>
                  <a:ext uri="{FF2B5EF4-FFF2-40B4-BE49-F238E27FC236}">
                    <a16:creationId xmlns:a16="http://schemas.microsoft.com/office/drawing/2014/main" id="{D78F443E-CBDF-3828-FA6B-7623D1D18975}"/>
                  </a:ext>
                </a:extLst>
              </p:cNvPr>
              <p:cNvSpPr/>
              <p:nvPr/>
            </p:nvSpPr>
            <p:spPr>
              <a:xfrm>
                <a:off x="1536860" y="3829658"/>
                <a:ext cx="425390" cy="3452"/>
              </a:xfrm>
              <a:custGeom>
                <a:avLst/>
                <a:gdLst/>
                <a:ahLst/>
                <a:cxnLst/>
                <a:rect l="l" t="t" r="r" b="b"/>
                <a:pathLst>
                  <a:path w="5176" h="42" extrusionOk="0">
                    <a:moveTo>
                      <a:pt x="0" y="1"/>
                    </a:moveTo>
                    <a:lnTo>
                      <a:pt x="0"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0" name="Google Shape;1324;p52">
                <a:extLst>
                  <a:ext uri="{FF2B5EF4-FFF2-40B4-BE49-F238E27FC236}">
                    <a16:creationId xmlns:a16="http://schemas.microsoft.com/office/drawing/2014/main" id="{43DDD844-96C2-1471-29A8-9D42881D053C}"/>
                  </a:ext>
                </a:extLst>
              </p:cNvPr>
              <p:cNvSpPr/>
              <p:nvPr/>
            </p:nvSpPr>
            <p:spPr>
              <a:xfrm>
                <a:off x="1533491" y="3847410"/>
                <a:ext cx="428759" cy="82"/>
              </a:xfrm>
              <a:custGeom>
                <a:avLst/>
                <a:gdLst/>
                <a:ahLst/>
                <a:cxnLst/>
                <a:rect l="l" t="t" r="r" b="b"/>
                <a:pathLst>
                  <a:path w="5217" h="1" extrusionOk="0">
                    <a:moveTo>
                      <a:pt x="5217" y="1"/>
                    </a:moveTo>
                    <a:lnTo>
                      <a:pt x="5217" y="1"/>
                    </a:lnTo>
                    <a:lnTo>
                      <a:pt x="0" y="1"/>
                    </a:lnTo>
                    <a:lnTo>
                      <a:pt x="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1" name="Google Shape;1325;p52">
                <a:extLst>
                  <a:ext uri="{FF2B5EF4-FFF2-40B4-BE49-F238E27FC236}">
                    <a16:creationId xmlns:a16="http://schemas.microsoft.com/office/drawing/2014/main" id="{E430F2DD-68DF-1BBC-99F5-94BD94B71D3C}"/>
                  </a:ext>
                </a:extLst>
              </p:cNvPr>
              <p:cNvSpPr/>
              <p:nvPr/>
            </p:nvSpPr>
            <p:spPr>
              <a:xfrm>
                <a:off x="1536860" y="3860889"/>
                <a:ext cx="425390" cy="4356"/>
              </a:xfrm>
              <a:custGeom>
                <a:avLst/>
                <a:gdLst/>
                <a:ahLst/>
                <a:cxnLst/>
                <a:rect l="l" t="t" r="r" b="b"/>
                <a:pathLst>
                  <a:path w="5176" h="53" extrusionOk="0">
                    <a:moveTo>
                      <a:pt x="0" y="1"/>
                    </a:moveTo>
                    <a:lnTo>
                      <a:pt x="0" y="52"/>
                    </a:lnTo>
                    <a:lnTo>
                      <a:pt x="5176" y="5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2" name="Google Shape;1326;p52">
                <a:extLst>
                  <a:ext uri="{FF2B5EF4-FFF2-40B4-BE49-F238E27FC236}">
                    <a16:creationId xmlns:a16="http://schemas.microsoft.com/office/drawing/2014/main" id="{9B573F5B-E7A8-6FD8-3C80-50C2E5792D77}"/>
                  </a:ext>
                </a:extLst>
              </p:cNvPr>
              <p:cNvSpPr/>
              <p:nvPr/>
            </p:nvSpPr>
            <p:spPr>
              <a:xfrm>
                <a:off x="1540230" y="3875271"/>
                <a:ext cx="422020" cy="3452"/>
              </a:xfrm>
              <a:custGeom>
                <a:avLst/>
                <a:gdLst/>
                <a:ahLst/>
                <a:cxnLst/>
                <a:rect l="l" t="t" r="r" b="b"/>
                <a:pathLst>
                  <a:path w="5135" h="42" extrusionOk="0">
                    <a:moveTo>
                      <a:pt x="1" y="0"/>
                    </a:moveTo>
                    <a:lnTo>
                      <a:pt x="1" y="41"/>
                    </a:lnTo>
                    <a:lnTo>
                      <a:pt x="5135" y="41"/>
                    </a:lnTo>
                    <a:lnTo>
                      <a:pt x="513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3" name="Google Shape;1327;p52">
                <a:extLst>
                  <a:ext uri="{FF2B5EF4-FFF2-40B4-BE49-F238E27FC236}">
                    <a16:creationId xmlns:a16="http://schemas.microsoft.com/office/drawing/2014/main" id="{16E35578-126F-7194-C770-E8CD0EBB20AF}"/>
                  </a:ext>
                </a:extLst>
              </p:cNvPr>
              <p:cNvSpPr/>
              <p:nvPr/>
            </p:nvSpPr>
            <p:spPr>
              <a:xfrm>
                <a:off x="1547791" y="3893023"/>
                <a:ext cx="414459" cy="82"/>
              </a:xfrm>
              <a:custGeom>
                <a:avLst/>
                <a:gdLst/>
                <a:ahLst/>
                <a:cxnLst/>
                <a:rect l="l" t="t" r="r" b="b"/>
                <a:pathLst>
                  <a:path w="5043" h="1" extrusionOk="0">
                    <a:moveTo>
                      <a:pt x="5043" y="0"/>
                    </a:moveTo>
                    <a:lnTo>
                      <a:pt x="5043" y="0"/>
                    </a:lnTo>
                    <a:lnTo>
                      <a:pt x="1" y="0"/>
                    </a:lnTo>
                    <a:lnTo>
                      <a:pt x="1"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4" name="Google Shape;1328;p52">
                <a:extLst>
                  <a:ext uri="{FF2B5EF4-FFF2-40B4-BE49-F238E27FC236}">
                    <a16:creationId xmlns:a16="http://schemas.microsoft.com/office/drawing/2014/main" id="{99779505-F7C9-2A5C-1E4A-4ED7840D5E6E}"/>
                  </a:ext>
                </a:extLst>
              </p:cNvPr>
              <p:cNvSpPr/>
              <p:nvPr/>
            </p:nvSpPr>
            <p:spPr>
              <a:xfrm>
                <a:off x="1554612" y="3907323"/>
                <a:ext cx="407638" cy="3452"/>
              </a:xfrm>
              <a:custGeom>
                <a:avLst/>
                <a:gdLst/>
                <a:ahLst/>
                <a:cxnLst/>
                <a:rect l="l" t="t" r="r" b="b"/>
                <a:pathLst>
                  <a:path w="4960"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5" name="Google Shape;1329;p52">
                <a:extLst>
                  <a:ext uri="{FF2B5EF4-FFF2-40B4-BE49-F238E27FC236}">
                    <a16:creationId xmlns:a16="http://schemas.microsoft.com/office/drawing/2014/main" id="{BA1BF56A-F101-76DA-1BFC-5D4867A61E7D}"/>
                  </a:ext>
                </a:extLst>
              </p:cNvPr>
              <p:cNvSpPr/>
              <p:nvPr/>
            </p:nvSpPr>
            <p:spPr>
              <a:xfrm>
                <a:off x="1572282" y="3920802"/>
                <a:ext cx="389968" cy="3452"/>
              </a:xfrm>
              <a:custGeom>
                <a:avLst/>
                <a:gdLst/>
                <a:ahLst/>
                <a:cxnLst/>
                <a:rect l="l" t="t" r="r" b="b"/>
                <a:pathLst>
                  <a:path w="4745" h="42" extrusionOk="0">
                    <a:moveTo>
                      <a:pt x="1" y="1"/>
                    </a:moveTo>
                    <a:lnTo>
                      <a:pt x="42" y="42"/>
                    </a:lnTo>
                    <a:lnTo>
                      <a:pt x="4745" y="42"/>
                    </a:lnTo>
                    <a:lnTo>
                      <a:pt x="474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6" name="Google Shape;1330;p52">
                <a:extLst>
                  <a:ext uri="{FF2B5EF4-FFF2-40B4-BE49-F238E27FC236}">
                    <a16:creationId xmlns:a16="http://schemas.microsoft.com/office/drawing/2014/main" id="{C9E55FB2-5DA9-9F2F-2AF9-6B87AE37C620}"/>
                  </a:ext>
                </a:extLst>
              </p:cNvPr>
              <p:cNvSpPr/>
              <p:nvPr/>
            </p:nvSpPr>
            <p:spPr>
              <a:xfrm>
                <a:off x="84404" y="3227980"/>
                <a:ext cx="1772402" cy="320768"/>
              </a:xfrm>
              <a:custGeom>
                <a:avLst/>
                <a:gdLst/>
                <a:ahLst/>
                <a:cxnLst/>
                <a:rect l="l" t="t" r="r" b="b"/>
                <a:pathLst>
                  <a:path w="21566" h="3903" extrusionOk="0">
                    <a:moveTo>
                      <a:pt x="607" y="0"/>
                    </a:moveTo>
                    <a:cubicBezTo>
                      <a:pt x="607" y="0"/>
                      <a:pt x="1" y="514"/>
                      <a:pt x="1" y="1931"/>
                    </a:cubicBezTo>
                    <a:cubicBezTo>
                      <a:pt x="42" y="3338"/>
                      <a:pt x="607" y="3902"/>
                      <a:pt x="607" y="3902"/>
                    </a:cubicBezTo>
                    <a:lnTo>
                      <a:pt x="21565" y="3902"/>
                    </a:lnTo>
                    <a:lnTo>
                      <a:pt x="21565" y="0"/>
                    </a:lnTo>
                    <a:close/>
                  </a:path>
                </a:pathLst>
              </a:custGeom>
              <a:solidFill>
                <a:srgbClr val="BD6EEB"/>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7" name="Google Shape;1331;p52">
                <a:extLst>
                  <a:ext uri="{FF2B5EF4-FFF2-40B4-BE49-F238E27FC236}">
                    <a16:creationId xmlns:a16="http://schemas.microsoft.com/office/drawing/2014/main" id="{530C1159-59D5-8DBD-DB6F-707E14C91C0F}"/>
                  </a:ext>
                </a:extLst>
              </p:cNvPr>
              <p:cNvSpPr/>
              <p:nvPr/>
            </p:nvSpPr>
            <p:spPr>
              <a:xfrm>
                <a:off x="151138" y="3227980"/>
                <a:ext cx="67556" cy="320768"/>
              </a:xfrm>
              <a:custGeom>
                <a:avLst/>
                <a:gdLst/>
                <a:ahLst/>
                <a:cxnLst/>
                <a:rect l="l" t="t" r="r" b="b"/>
                <a:pathLst>
                  <a:path w="822" h="3903" extrusionOk="0">
                    <a:moveTo>
                      <a:pt x="606" y="0"/>
                    </a:moveTo>
                    <a:cubicBezTo>
                      <a:pt x="0" y="1797"/>
                      <a:pt x="308" y="3214"/>
                      <a:pt x="565" y="3902"/>
                    </a:cubicBezTo>
                    <a:lnTo>
                      <a:pt x="729" y="3902"/>
                    </a:lnTo>
                    <a:cubicBezTo>
                      <a:pt x="514" y="3255"/>
                      <a:pt x="134" y="1797"/>
                      <a:pt x="82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8" name="Google Shape;1332;p52">
                <a:extLst>
                  <a:ext uri="{FF2B5EF4-FFF2-40B4-BE49-F238E27FC236}">
                    <a16:creationId xmlns:a16="http://schemas.microsoft.com/office/drawing/2014/main" id="{F2580D94-F6A5-DE31-A096-F3DB4DBE8930}"/>
                  </a:ext>
                </a:extLst>
              </p:cNvPr>
              <p:cNvSpPr/>
              <p:nvPr/>
            </p:nvSpPr>
            <p:spPr>
              <a:xfrm>
                <a:off x="228721" y="3227980"/>
                <a:ext cx="56625" cy="320768"/>
              </a:xfrm>
              <a:custGeom>
                <a:avLst/>
                <a:gdLst/>
                <a:ahLst/>
                <a:cxnLst/>
                <a:rect l="l" t="t" r="r" b="b"/>
                <a:pathLst>
                  <a:path w="689" h="3903" extrusionOk="0">
                    <a:moveTo>
                      <a:pt x="473" y="0"/>
                    </a:moveTo>
                    <a:cubicBezTo>
                      <a:pt x="1" y="1756"/>
                      <a:pt x="299" y="3214"/>
                      <a:pt x="514" y="3902"/>
                    </a:cubicBezTo>
                    <a:lnTo>
                      <a:pt x="689" y="3902"/>
                    </a:lnTo>
                    <a:cubicBezTo>
                      <a:pt x="473" y="3255"/>
                      <a:pt x="134" y="1756"/>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49" name="Google Shape;1333;p52">
                <a:extLst>
                  <a:ext uri="{FF2B5EF4-FFF2-40B4-BE49-F238E27FC236}">
                    <a16:creationId xmlns:a16="http://schemas.microsoft.com/office/drawing/2014/main" id="{19E0810A-73C1-F193-282A-A2AEE0A04C0F}"/>
                  </a:ext>
                </a:extLst>
              </p:cNvPr>
              <p:cNvSpPr/>
              <p:nvPr/>
            </p:nvSpPr>
            <p:spPr>
              <a:xfrm>
                <a:off x="1301400" y="3227980"/>
                <a:ext cx="59995" cy="320768"/>
              </a:xfrm>
              <a:custGeom>
                <a:avLst/>
                <a:gdLst/>
                <a:ahLst/>
                <a:cxnLst/>
                <a:rect l="l" t="t" r="r" b="b"/>
                <a:pathLst>
                  <a:path w="730" h="3903" extrusionOk="0">
                    <a:moveTo>
                      <a:pt x="514" y="0"/>
                    </a:moveTo>
                    <a:cubicBezTo>
                      <a:pt x="0" y="1756"/>
                      <a:pt x="298" y="3214"/>
                      <a:pt x="514" y="3902"/>
                    </a:cubicBezTo>
                    <a:lnTo>
                      <a:pt x="730" y="3902"/>
                    </a:lnTo>
                    <a:cubicBezTo>
                      <a:pt x="514" y="3255"/>
                      <a:pt x="175" y="1756"/>
                      <a:pt x="688"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0" name="Google Shape;1334;p52">
                <a:extLst>
                  <a:ext uri="{FF2B5EF4-FFF2-40B4-BE49-F238E27FC236}">
                    <a16:creationId xmlns:a16="http://schemas.microsoft.com/office/drawing/2014/main" id="{9D263033-B5A5-249E-9785-6A0F50947538}"/>
                  </a:ext>
                </a:extLst>
              </p:cNvPr>
              <p:cNvSpPr/>
              <p:nvPr/>
            </p:nvSpPr>
            <p:spPr>
              <a:xfrm>
                <a:off x="1223735" y="3227980"/>
                <a:ext cx="59995" cy="320768"/>
              </a:xfrm>
              <a:custGeom>
                <a:avLst/>
                <a:gdLst/>
                <a:ahLst/>
                <a:cxnLst/>
                <a:rect l="l" t="t" r="r" b="b"/>
                <a:pathLst>
                  <a:path w="730" h="3903" extrusionOk="0">
                    <a:moveTo>
                      <a:pt x="514" y="0"/>
                    </a:moveTo>
                    <a:cubicBezTo>
                      <a:pt x="1" y="1756"/>
                      <a:pt x="350" y="3214"/>
                      <a:pt x="555" y="3902"/>
                    </a:cubicBezTo>
                    <a:lnTo>
                      <a:pt x="730" y="3902"/>
                    </a:lnTo>
                    <a:cubicBezTo>
                      <a:pt x="514" y="3255"/>
                      <a:pt x="175" y="1797"/>
                      <a:pt x="68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1" name="Google Shape;1335;p52">
                <a:extLst>
                  <a:ext uri="{FF2B5EF4-FFF2-40B4-BE49-F238E27FC236}">
                    <a16:creationId xmlns:a16="http://schemas.microsoft.com/office/drawing/2014/main" id="{DD92A7A1-FF4D-A000-6778-A487FD2C36C5}"/>
                  </a:ext>
                </a:extLst>
              </p:cNvPr>
              <p:cNvSpPr/>
              <p:nvPr/>
            </p:nvSpPr>
            <p:spPr>
              <a:xfrm>
                <a:off x="1455826" y="3260032"/>
                <a:ext cx="400981" cy="267594"/>
              </a:xfrm>
              <a:custGeom>
                <a:avLst/>
                <a:gdLst/>
                <a:ahLst/>
                <a:cxnLst/>
                <a:rect l="l" t="t" r="r" b="b"/>
                <a:pathLst>
                  <a:path w="4879" h="3256" extrusionOk="0">
                    <a:moveTo>
                      <a:pt x="648" y="0"/>
                    </a:moveTo>
                    <a:cubicBezTo>
                      <a:pt x="648" y="0"/>
                      <a:pt x="606" y="42"/>
                      <a:pt x="514" y="83"/>
                    </a:cubicBezTo>
                    <a:cubicBezTo>
                      <a:pt x="473" y="124"/>
                      <a:pt x="473" y="124"/>
                      <a:pt x="432" y="124"/>
                    </a:cubicBezTo>
                    <a:cubicBezTo>
                      <a:pt x="391" y="216"/>
                      <a:pt x="298" y="298"/>
                      <a:pt x="257" y="380"/>
                    </a:cubicBezTo>
                    <a:cubicBezTo>
                      <a:pt x="257" y="432"/>
                      <a:pt x="216" y="432"/>
                      <a:pt x="216" y="432"/>
                    </a:cubicBezTo>
                    <a:cubicBezTo>
                      <a:pt x="175" y="514"/>
                      <a:pt x="134" y="596"/>
                      <a:pt x="134" y="688"/>
                    </a:cubicBezTo>
                    <a:cubicBezTo>
                      <a:pt x="93" y="688"/>
                      <a:pt x="93" y="730"/>
                      <a:pt x="93" y="730"/>
                    </a:cubicBezTo>
                    <a:cubicBezTo>
                      <a:pt x="93" y="812"/>
                      <a:pt x="42" y="894"/>
                      <a:pt x="42" y="986"/>
                    </a:cubicBezTo>
                    <a:lnTo>
                      <a:pt x="42" y="1027"/>
                    </a:lnTo>
                    <a:cubicBezTo>
                      <a:pt x="1" y="1110"/>
                      <a:pt x="1" y="1202"/>
                      <a:pt x="1" y="1284"/>
                    </a:cubicBezTo>
                    <a:lnTo>
                      <a:pt x="1" y="1325"/>
                    </a:lnTo>
                    <a:lnTo>
                      <a:pt x="1" y="1582"/>
                    </a:lnTo>
                    <a:lnTo>
                      <a:pt x="1" y="1623"/>
                    </a:lnTo>
                    <a:lnTo>
                      <a:pt x="1" y="1664"/>
                    </a:lnTo>
                    <a:lnTo>
                      <a:pt x="1" y="1880"/>
                    </a:lnTo>
                    <a:lnTo>
                      <a:pt x="1" y="1921"/>
                    </a:lnTo>
                    <a:cubicBezTo>
                      <a:pt x="1" y="2013"/>
                      <a:pt x="1" y="2095"/>
                      <a:pt x="42" y="2136"/>
                    </a:cubicBezTo>
                    <a:lnTo>
                      <a:pt x="42" y="2229"/>
                    </a:lnTo>
                    <a:cubicBezTo>
                      <a:pt x="42" y="2311"/>
                      <a:pt x="93" y="2393"/>
                      <a:pt x="134" y="2434"/>
                    </a:cubicBezTo>
                    <a:lnTo>
                      <a:pt x="134" y="2486"/>
                    </a:lnTo>
                    <a:cubicBezTo>
                      <a:pt x="175" y="2609"/>
                      <a:pt x="175" y="2691"/>
                      <a:pt x="216" y="2742"/>
                    </a:cubicBezTo>
                    <a:cubicBezTo>
                      <a:pt x="216" y="2783"/>
                      <a:pt x="257" y="2783"/>
                      <a:pt x="257" y="2783"/>
                    </a:cubicBezTo>
                    <a:cubicBezTo>
                      <a:pt x="298" y="2907"/>
                      <a:pt x="391" y="2999"/>
                      <a:pt x="432" y="3040"/>
                    </a:cubicBezTo>
                    <a:lnTo>
                      <a:pt x="473" y="3081"/>
                    </a:lnTo>
                    <a:cubicBezTo>
                      <a:pt x="606" y="3204"/>
                      <a:pt x="730" y="3256"/>
                      <a:pt x="730" y="3256"/>
                    </a:cubicBezTo>
                    <a:lnTo>
                      <a:pt x="4878" y="3256"/>
                    </a:lnTo>
                    <a:lnTo>
                      <a:pt x="4878" y="0"/>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2" name="Google Shape;1336;p52">
                <a:extLst>
                  <a:ext uri="{FF2B5EF4-FFF2-40B4-BE49-F238E27FC236}">
                    <a16:creationId xmlns:a16="http://schemas.microsoft.com/office/drawing/2014/main" id="{C5EACE45-6330-45D9-8805-69E9A336DB28}"/>
                  </a:ext>
                </a:extLst>
              </p:cNvPr>
              <p:cNvSpPr/>
              <p:nvPr/>
            </p:nvSpPr>
            <p:spPr>
              <a:xfrm>
                <a:off x="1491248" y="3266771"/>
                <a:ext cx="365559" cy="3452"/>
              </a:xfrm>
              <a:custGeom>
                <a:avLst/>
                <a:gdLst/>
                <a:ahLst/>
                <a:cxnLst/>
                <a:rect l="l" t="t" r="r" b="b"/>
                <a:pathLst>
                  <a:path w="4448" h="42" extrusionOk="0">
                    <a:moveTo>
                      <a:pt x="83" y="1"/>
                    </a:moveTo>
                    <a:cubicBezTo>
                      <a:pt x="42" y="42"/>
                      <a:pt x="42" y="42"/>
                      <a:pt x="1" y="42"/>
                    </a:cubicBezTo>
                    <a:lnTo>
                      <a:pt x="4447" y="42"/>
                    </a:lnTo>
                    <a:lnTo>
                      <a:pt x="444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3" name="Google Shape;1337;p52">
                <a:extLst>
                  <a:ext uri="{FF2B5EF4-FFF2-40B4-BE49-F238E27FC236}">
                    <a16:creationId xmlns:a16="http://schemas.microsoft.com/office/drawing/2014/main" id="{8BA53FB3-2B0E-22F7-0182-E6BEA48562E7}"/>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4" name="Google Shape;1338;p52">
                <a:extLst>
                  <a:ext uri="{FF2B5EF4-FFF2-40B4-BE49-F238E27FC236}">
                    <a16:creationId xmlns:a16="http://schemas.microsoft.com/office/drawing/2014/main" id="{BC4F0B64-0564-A61E-1253-A5552172265A}"/>
                  </a:ext>
                </a:extLst>
              </p:cNvPr>
              <p:cNvSpPr/>
              <p:nvPr/>
            </p:nvSpPr>
            <p:spPr>
              <a:xfrm>
                <a:off x="1473578" y="3291262"/>
                <a:ext cx="383229" cy="4274"/>
              </a:xfrm>
              <a:custGeom>
                <a:avLst/>
                <a:gdLst/>
                <a:ahLst/>
                <a:cxnLst/>
                <a:rect l="l" t="t" r="r" b="b"/>
                <a:pathLst>
                  <a:path w="4663" h="52" extrusionOk="0">
                    <a:moveTo>
                      <a:pt x="41" y="0"/>
                    </a:moveTo>
                    <a:cubicBezTo>
                      <a:pt x="41" y="52"/>
                      <a:pt x="0" y="52"/>
                      <a:pt x="0" y="52"/>
                    </a:cubicBezTo>
                    <a:lnTo>
                      <a:pt x="4662" y="52"/>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5" name="Google Shape;1339;p52">
                <a:extLst>
                  <a:ext uri="{FF2B5EF4-FFF2-40B4-BE49-F238E27FC236}">
                    <a16:creationId xmlns:a16="http://schemas.microsoft.com/office/drawing/2014/main" id="{AB1E03FF-5BE8-2E73-72BF-1F4AF90B670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6" name="Google Shape;1340;p52">
                <a:extLst>
                  <a:ext uri="{FF2B5EF4-FFF2-40B4-BE49-F238E27FC236}">
                    <a16:creationId xmlns:a16="http://schemas.microsoft.com/office/drawing/2014/main" id="{F4B55AE4-1681-F52B-068C-9674B31D1913}"/>
                  </a:ext>
                </a:extLst>
              </p:cNvPr>
              <p:cNvSpPr/>
              <p:nvPr/>
            </p:nvSpPr>
            <p:spPr>
              <a:xfrm>
                <a:off x="1463469" y="3316576"/>
                <a:ext cx="393337" cy="3452"/>
              </a:xfrm>
              <a:custGeom>
                <a:avLst/>
                <a:gdLst/>
                <a:ahLst/>
                <a:cxnLst/>
                <a:rect l="l" t="t" r="r" b="b"/>
                <a:pathLst>
                  <a:path w="4786" h="42" extrusionOk="0">
                    <a:moveTo>
                      <a:pt x="41" y="0"/>
                    </a:moveTo>
                    <a:cubicBezTo>
                      <a:pt x="0" y="0"/>
                      <a:pt x="0" y="42"/>
                      <a:pt x="0" y="42"/>
                    </a:cubicBezTo>
                    <a:lnTo>
                      <a:pt x="4785" y="42"/>
                    </a:lnTo>
                    <a:lnTo>
                      <a:pt x="478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7" name="Google Shape;1341;p52">
                <a:extLst>
                  <a:ext uri="{FF2B5EF4-FFF2-40B4-BE49-F238E27FC236}">
                    <a16:creationId xmlns:a16="http://schemas.microsoft.com/office/drawing/2014/main" id="{87377756-A8F0-C606-92F3-B56B804B34C7}"/>
                  </a:ext>
                </a:extLst>
              </p:cNvPr>
              <p:cNvSpPr/>
              <p:nvPr/>
            </p:nvSpPr>
            <p:spPr>
              <a:xfrm>
                <a:off x="1459195" y="3341067"/>
                <a:ext cx="397611" cy="3452"/>
              </a:xfrm>
              <a:custGeom>
                <a:avLst/>
                <a:gdLst/>
                <a:ahLst/>
                <a:cxnLst/>
                <a:rect l="l" t="t" r="r" b="b"/>
                <a:pathLst>
                  <a:path w="4838" h="42" extrusionOk="0">
                    <a:moveTo>
                      <a:pt x="1" y="0"/>
                    </a:moveTo>
                    <a:lnTo>
                      <a:pt x="1" y="41"/>
                    </a:lnTo>
                    <a:lnTo>
                      <a:pt x="4837" y="41"/>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8" name="Google Shape;1342;p52">
                <a:extLst>
                  <a:ext uri="{FF2B5EF4-FFF2-40B4-BE49-F238E27FC236}">
                    <a16:creationId xmlns:a16="http://schemas.microsoft.com/office/drawing/2014/main" id="{EB922DD6-C836-29F0-4EBC-AD3C224C660A}"/>
                  </a:ext>
                </a:extLst>
              </p:cNvPr>
              <p:cNvSpPr/>
              <p:nvPr/>
            </p:nvSpPr>
            <p:spPr>
              <a:xfrm>
                <a:off x="1455826" y="3365558"/>
                <a:ext cx="400981" cy="3452"/>
              </a:xfrm>
              <a:custGeom>
                <a:avLst/>
                <a:gdLst/>
                <a:ahLst/>
                <a:cxnLst/>
                <a:rect l="l" t="t" r="r" b="b"/>
                <a:pathLst>
                  <a:path w="4879" h="42" extrusionOk="0">
                    <a:moveTo>
                      <a:pt x="1" y="0"/>
                    </a:moveTo>
                    <a:lnTo>
                      <a:pt x="1" y="41"/>
                    </a:lnTo>
                    <a:lnTo>
                      <a:pt x="4878" y="41"/>
                    </a:lnTo>
                    <a:lnTo>
                      <a:pt x="4878"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59" name="Google Shape;1343;p52">
                <a:extLst>
                  <a:ext uri="{FF2B5EF4-FFF2-40B4-BE49-F238E27FC236}">
                    <a16:creationId xmlns:a16="http://schemas.microsoft.com/office/drawing/2014/main" id="{D416B4FD-CEE6-DA72-4A00-7FD808F8679C}"/>
                  </a:ext>
                </a:extLst>
              </p:cNvPr>
              <p:cNvSpPr/>
              <p:nvPr/>
            </p:nvSpPr>
            <p:spPr>
              <a:xfrm>
                <a:off x="1455826" y="3389967"/>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0" name="Google Shape;1344;p52">
                <a:extLst>
                  <a:ext uri="{FF2B5EF4-FFF2-40B4-BE49-F238E27FC236}">
                    <a16:creationId xmlns:a16="http://schemas.microsoft.com/office/drawing/2014/main" id="{E9351DB4-9B99-C250-C037-3A0D51ABC30B}"/>
                  </a:ext>
                </a:extLst>
              </p:cNvPr>
              <p:cNvSpPr/>
              <p:nvPr/>
            </p:nvSpPr>
            <p:spPr>
              <a:xfrm>
                <a:off x="1455826" y="3414458"/>
                <a:ext cx="400981" cy="3452"/>
              </a:xfrm>
              <a:custGeom>
                <a:avLst/>
                <a:gdLst/>
                <a:ahLst/>
                <a:cxnLst/>
                <a:rect l="l" t="t" r="r" b="b"/>
                <a:pathLst>
                  <a:path w="4879" h="42" extrusionOk="0">
                    <a:moveTo>
                      <a:pt x="1" y="1"/>
                    </a:moveTo>
                    <a:lnTo>
                      <a:pt x="1" y="42"/>
                    </a:lnTo>
                    <a:lnTo>
                      <a:pt x="4878" y="42"/>
                    </a:lnTo>
                    <a:lnTo>
                      <a:pt x="4878"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1" name="Google Shape;1345;p52">
                <a:extLst>
                  <a:ext uri="{FF2B5EF4-FFF2-40B4-BE49-F238E27FC236}">
                    <a16:creationId xmlns:a16="http://schemas.microsoft.com/office/drawing/2014/main" id="{9079D00C-6323-6CB3-9494-C6E2A426E1BE}"/>
                  </a:ext>
                </a:extLst>
              </p:cNvPr>
              <p:cNvSpPr/>
              <p:nvPr/>
            </p:nvSpPr>
            <p:spPr>
              <a:xfrm>
                <a:off x="1459195" y="3435580"/>
                <a:ext cx="397611" cy="7643"/>
              </a:xfrm>
              <a:custGeom>
                <a:avLst/>
                <a:gdLst/>
                <a:ahLst/>
                <a:cxnLst/>
                <a:rect l="l" t="t" r="r" b="b"/>
                <a:pathLst>
                  <a:path w="4838" h="93" extrusionOk="0">
                    <a:moveTo>
                      <a:pt x="1" y="0"/>
                    </a:moveTo>
                    <a:lnTo>
                      <a:pt x="1" y="93"/>
                    </a:lnTo>
                    <a:lnTo>
                      <a:pt x="4837" y="93"/>
                    </a:lnTo>
                    <a:lnTo>
                      <a:pt x="483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2" name="Google Shape;1346;p52">
                <a:extLst>
                  <a:ext uri="{FF2B5EF4-FFF2-40B4-BE49-F238E27FC236}">
                    <a16:creationId xmlns:a16="http://schemas.microsoft.com/office/drawing/2014/main" id="{A62D4BF8-6978-C6CA-5DF7-CFE1CF318B4A}"/>
                  </a:ext>
                </a:extLst>
              </p:cNvPr>
              <p:cNvSpPr/>
              <p:nvPr/>
            </p:nvSpPr>
            <p:spPr>
              <a:xfrm>
                <a:off x="1466839" y="3460071"/>
                <a:ext cx="389968" cy="4274"/>
              </a:xfrm>
              <a:custGeom>
                <a:avLst/>
                <a:gdLst/>
                <a:ahLst/>
                <a:cxnLst/>
                <a:rect l="l" t="t" r="r" b="b"/>
                <a:pathLst>
                  <a:path w="4745" h="52" extrusionOk="0">
                    <a:moveTo>
                      <a:pt x="0" y="0"/>
                    </a:moveTo>
                    <a:lnTo>
                      <a:pt x="0" y="52"/>
                    </a:lnTo>
                    <a:lnTo>
                      <a:pt x="4744" y="52"/>
                    </a:lnTo>
                    <a:lnTo>
                      <a:pt x="4744"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3" name="Google Shape;1347;p52">
                <a:extLst>
                  <a:ext uri="{FF2B5EF4-FFF2-40B4-BE49-F238E27FC236}">
                    <a16:creationId xmlns:a16="http://schemas.microsoft.com/office/drawing/2014/main" id="{A76BD91C-3475-269F-1509-EF7C935969A6}"/>
                  </a:ext>
                </a:extLst>
              </p:cNvPr>
              <p:cNvSpPr/>
              <p:nvPr/>
            </p:nvSpPr>
            <p:spPr>
              <a:xfrm>
                <a:off x="1473578" y="3485384"/>
                <a:ext cx="383229" cy="3452"/>
              </a:xfrm>
              <a:custGeom>
                <a:avLst/>
                <a:gdLst/>
                <a:ahLst/>
                <a:cxnLst/>
                <a:rect l="l" t="t" r="r" b="b"/>
                <a:pathLst>
                  <a:path w="4663" h="42" extrusionOk="0">
                    <a:moveTo>
                      <a:pt x="0" y="0"/>
                    </a:moveTo>
                    <a:cubicBezTo>
                      <a:pt x="0" y="41"/>
                      <a:pt x="41" y="41"/>
                      <a:pt x="41" y="41"/>
                    </a:cubicBezTo>
                    <a:lnTo>
                      <a:pt x="4662" y="41"/>
                    </a:lnTo>
                    <a:lnTo>
                      <a:pt x="4662"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4" name="Google Shape;1348;p52">
                <a:extLst>
                  <a:ext uri="{FF2B5EF4-FFF2-40B4-BE49-F238E27FC236}">
                    <a16:creationId xmlns:a16="http://schemas.microsoft.com/office/drawing/2014/main" id="{6F505B35-50A6-E8E5-80C5-FA72E15836DB}"/>
                  </a:ext>
                </a:extLst>
              </p:cNvPr>
              <p:cNvSpPr/>
              <p:nvPr/>
            </p:nvSpPr>
            <p:spPr>
              <a:xfrm>
                <a:off x="1491248" y="3509875"/>
                <a:ext cx="365559" cy="3452"/>
              </a:xfrm>
              <a:custGeom>
                <a:avLst/>
                <a:gdLst/>
                <a:ahLst/>
                <a:cxnLst/>
                <a:rect l="l" t="t" r="r" b="b"/>
                <a:pathLst>
                  <a:path w="4448" h="42" extrusionOk="0">
                    <a:moveTo>
                      <a:pt x="1" y="0"/>
                    </a:moveTo>
                    <a:lnTo>
                      <a:pt x="42" y="41"/>
                    </a:lnTo>
                    <a:lnTo>
                      <a:pt x="4447" y="41"/>
                    </a:lnTo>
                    <a:lnTo>
                      <a:pt x="4447"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5" name="Google Shape;1349;p52">
                <a:extLst>
                  <a:ext uri="{FF2B5EF4-FFF2-40B4-BE49-F238E27FC236}">
                    <a16:creationId xmlns:a16="http://schemas.microsoft.com/office/drawing/2014/main" id="{A7A1AF33-C450-746D-9D7D-E1630F97785B}"/>
                  </a:ext>
                </a:extLst>
              </p:cNvPr>
              <p:cNvSpPr/>
              <p:nvPr/>
            </p:nvSpPr>
            <p:spPr>
              <a:xfrm>
                <a:off x="0" y="3544475"/>
                <a:ext cx="1881297" cy="200942"/>
              </a:xfrm>
              <a:custGeom>
                <a:avLst/>
                <a:gdLst/>
                <a:ahLst/>
                <a:cxnLst/>
                <a:rect l="l" t="t" r="r" b="b"/>
                <a:pathLst>
                  <a:path w="22891" h="2445" extrusionOk="0">
                    <a:moveTo>
                      <a:pt x="648" y="0"/>
                    </a:moveTo>
                    <a:cubicBezTo>
                      <a:pt x="648" y="0"/>
                      <a:pt x="1" y="308"/>
                      <a:pt x="42" y="1202"/>
                    </a:cubicBezTo>
                    <a:cubicBezTo>
                      <a:pt x="93" y="2105"/>
                      <a:pt x="648" y="2444"/>
                      <a:pt x="648" y="2444"/>
                    </a:cubicBezTo>
                    <a:lnTo>
                      <a:pt x="22890" y="2444"/>
                    </a:lnTo>
                    <a:lnTo>
                      <a:pt x="22890" y="0"/>
                    </a:lnTo>
                    <a:close/>
                  </a:path>
                </a:pathLst>
              </a:custGeom>
              <a:solidFill>
                <a:srgbClr val="F7607D"/>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6" name="Google Shape;1350;p52">
                <a:extLst>
                  <a:ext uri="{FF2B5EF4-FFF2-40B4-BE49-F238E27FC236}">
                    <a16:creationId xmlns:a16="http://schemas.microsoft.com/office/drawing/2014/main" id="{63ECBC10-51AD-63BD-FD13-1D48E4CCA392}"/>
                  </a:ext>
                </a:extLst>
              </p:cNvPr>
              <p:cNvSpPr/>
              <p:nvPr/>
            </p:nvSpPr>
            <p:spPr>
              <a:xfrm>
                <a:off x="74295" y="3544475"/>
                <a:ext cx="66734" cy="200942"/>
              </a:xfrm>
              <a:custGeom>
                <a:avLst/>
                <a:gdLst/>
                <a:ahLst/>
                <a:cxnLst/>
                <a:rect l="l" t="t" r="r" b="b"/>
                <a:pathLst>
                  <a:path w="812" h="2445" extrusionOk="0">
                    <a:moveTo>
                      <a:pt x="637" y="0"/>
                    </a:moveTo>
                    <a:cubicBezTo>
                      <a:pt x="1" y="1119"/>
                      <a:pt x="298" y="2013"/>
                      <a:pt x="596" y="2444"/>
                    </a:cubicBezTo>
                    <a:lnTo>
                      <a:pt x="771" y="2444"/>
                    </a:lnTo>
                    <a:cubicBezTo>
                      <a:pt x="514" y="2054"/>
                      <a:pt x="124" y="1160"/>
                      <a:pt x="812"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7" name="Google Shape;1351;p52">
                <a:extLst>
                  <a:ext uri="{FF2B5EF4-FFF2-40B4-BE49-F238E27FC236}">
                    <a16:creationId xmlns:a16="http://schemas.microsoft.com/office/drawing/2014/main" id="{712E2583-AECA-46CE-68D8-2420DAA91C65}"/>
                  </a:ext>
                </a:extLst>
              </p:cNvPr>
              <p:cNvSpPr/>
              <p:nvPr/>
            </p:nvSpPr>
            <p:spPr>
              <a:xfrm>
                <a:off x="155330" y="3544475"/>
                <a:ext cx="59173" cy="200942"/>
              </a:xfrm>
              <a:custGeom>
                <a:avLst/>
                <a:gdLst/>
                <a:ahLst/>
                <a:cxnLst/>
                <a:rect l="l" t="t" r="r" b="b"/>
                <a:pathLst>
                  <a:path w="720" h="2445" extrusionOk="0">
                    <a:moveTo>
                      <a:pt x="514" y="0"/>
                    </a:moveTo>
                    <a:cubicBezTo>
                      <a:pt x="0" y="1119"/>
                      <a:pt x="298" y="2013"/>
                      <a:pt x="555" y="2444"/>
                    </a:cubicBezTo>
                    <a:lnTo>
                      <a:pt x="719" y="2444"/>
                    </a:lnTo>
                    <a:cubicBezTo>
                      <a:pt x="514"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8" name="Google Shape;1352;p52">
                <a:extLst>
                  <a:ext uri="{FF2B5EF4-FFF2-40B4-BE49-F238E27FC236}">
                    <a16:creationId xmlns:a16="http://schemas.microsoft.com/office/drawing/2014/main" id="{6CA495B7-A56B-457F-F5FC-E358C1908807}"/>
                  </a:ext>
                </a:extLst>
              </p:cNvPr>
              <p:cNvSpPr/>
              <p:nvPr/>
            </p:nvSpPr>
            <p:spPr>
              <a:xfrm>
                <a:off x="1290387" y="3544475"/>
                <a:ext cx="63447" cy="200942"/>
              </a:xfrm>
              <a:custGeom>
                <a:avLst/>
                <a:gdLst/>
                <a:ahLst/>
                <a:cxnLst/>
                <a:rect l="l" t="t" r="r" b="b"/>
                <a:pathLst>
                  <a:path w="772" h="2445" extrusionOk="0">
                    <a:moveTo>
                      <a:pt x="514" y="0"/>
                    </a:moveTo>
                    <a:cubicBezTo>
                      <a:pt x="1" y="1119"/>
                      <a:pt x="350" y="2013"/>
                      <a:pt x="566" y="2444"/>
                    </a:cubicBezTo>
                    <a:lnTo>
                      <a:pt x="771" y="2444"/>
                    </a:lnTo>
                    <a:cubicBezTo>
                      <a:pt x="514" y="2054"/>
                      <a:pt x="176" y="1119"/>
                      <a:pt x="730"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69" name="Google Shape;1353;p52">
                <a:extLst>
                  <a:ext uri="{FF2B5EF4-FFF2-40B4-BE49-F238E27FC236}">
                    <a16:creationId xmlns:a16="http://schemas.microsoft.com/office/drawing/2014/main" id="{2906676A-9B15-B793-D51D-EC7A47209D49}"/>
                  </a:ext>
                </a:extLst>
              </p:cNvPr>
              <p:cNvSpPr/>
              <p:nvPr/>
            </p:nvSpPr>
            <p:spPr>
              <a:xfrm>
                <a:off x="1210257" y="3544475"/>
                <a:ext cx="63365" cy="200942"/>
              </a:xfrm>
              <a:custGeom>
                <a:avLst/>
                <a:gdLst/>
                <a:ahLst/>
                <a:cxnLst/>
                <a:rect l="l" t="t" r="r" b="b"/>
                <a:pathLst>
                  <a:path w="771" h="2445" extrusionOk="0">
                    <a:moveTo>
                      <a:pt x="555" y="0"/>
                    </a:moveTo>
                    <a:cubicBezTo>
                      <a:pt x="0" y="1119"/>
                      <a:pt x="339" y="2013"/>
                      <a:pt x="555" y="2444"/>
                    </a:cubicBezTo>
                    <a:lnTo>
                      <a:pt x="771" y="2444"/>
                    </a:lnTo>
                    <a:cubicBezTo>
                      <a:pt x="555" y="2054"/>
                      <a:pt x="165" y="1119"/>
                      <a:pt x="719" y="0"/>
                    </a:cubicBez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0" name="Google Shape;1354;p52">
                <a:extLst>
                  <a:ext uri="{FF2B5EF4-FFF2-40B4-BE49-F238E27FC236}">
                    <a16:creationId xmlns:a16="http://schemas.microsoft.com/office/drawing/2014/main" id="{8E129CF8-D6E7-4D5E-7E4F-B91072495194}"/>
                  </a:ext>
                </a:extLst>
              </p:cNvPr>
              <p:cNvSpPr/>
              <p:nvPr/>
            </p:nvSpPr>
            <p:spPr>
              <a:xfrm>
                <a:off x="1452456" y="3565515"/>
                <a:ext cx="428841" cy="165521"/>
              </a:xfrm>
              <a:custGeom>
                <a:avLst/>
                <a:gdLst/>
                <a:ahLst/>
                <a:cxnLst/>
                <a:rect l="l" t="t" r="r" b="b"/>
                <a:pathLst>
                  <a:path w="5218" h="2014" extrusionOk="0">
                    <a:moveTo>
                      <a:pt x="689" y="1"/>
                    </a:moveTo>
                    <a:cubicBezTo>
                      <a:pt x="689" y="1"/>
                      <a:pt x="647" y="1"/>
                      <a:pt x="555" y="52"/>
                    </a:cubicBezTo>
                    <a:cubicBezTo>
                      <a:pt x="514" y="52"/>
                      <a:pt x="514" y="52"/>
                      <a:pt x="514" y="93"/>
                    </a:cubicBezTo>
                    <a:cubicBezTo>
                      <a:pt x="432" y="134"/>
                      <a:pt x="339" y="175"/>
                      <a:pt x="298" y="216"/>
                    </a:cubicBezTo>
                    <a:lnTo>
                      <a:pt x="257" y="257"/>
                    </a:lnTo>
                    <a:cubicBezTo>
                      <a:pt x="216" y="309"/>
                      <a:pt x="175" y="350"/>
                      <a:pt x="134" y="432"/>
                    </a:cubicBezTo>
                    <a:cubicBezTo>
                      <a:pt x="83" y="514"/>
                      <a:pt x="83" y="566"/>
                      <a:pt x="42" y="607"/>
                    </a:cubicBezTo>
                    <a:lnTo>
                      <a:pt x="42" y="648"/>
                    </a:lnTo>
                    <a:cubicBezTo>
                      <a:pt x="42" y="689"/>
                      <a:pt x="42" y="730"/>
                      <a:pt x="1" y="771"/>
                    </a:cubicBezTo>
                    <a:lnTo>
                      <a:pt x="1" y="822"/>
                    </a:lnTo>
                    <a:lnTo>
                      <a:pt x="1" y="987"/>
                    </a:lnTo>
                    <a:lnTo>
                      <a:pt x="1" y="1028"/>
                    </a:lnTo>
                    <a:cubicBezTo>
                      <a:pt x="1" y="1079"/>
                      <a:pt x="1" y="1120"/>
                      <a:pt x="42" y="1161"/>
                    </a:cubicBezTo>
                    <a:lnTo>
                      <a:pt x="42" y="1202"/>
                    </a:lnTo>
                    <a:cubicBezTo>
                      <a:pt x="42" y="1243"/>
                      <a:pt x="42" y="1284"/>
                      <a:pt x="83" y="1336"/>
                    </a:cubicBezTo>
                    <a:lnTo>
                      <a:pt x="83" y="1377"/>
                    </a:lnTo>
                    <a:cubicBezTo>
                      <a:pt x="83" y="1418"/>
                      <a:pt x="134" y="1500"/>
                      <a:pt x="134" y="1541"/>
                    </a:cubicBezTo>
                    <a:lnTo>
                      <a:pt x="175" y="1541"/>
                    </a:lnTo>
                    <a:cubicBezTo>
                      <a:pt x="175" y="1634"/>
                      <a:pt x="216" y="1675"/>
                      <a:pt x="257" y="1716"/>
                    </a:cubicBezTo>
                    <a:lnTo>
                      <a:pt x="298" y="1757"/>
                    </a:lnTo>
                    <a:cubicBezTo>
                      <a:pt x="339" y="1798"/>
                      <a:pt x="432" y="1849"/>
                      <a:pt x="473" y="1890"/>
                    </a:cubicBezTo>
                    <a:lnTo>
                      <a:pt x="514" y="1931"/>
                    </a:lnTo>
                    <a:cubicBezTo>
                      <a:pt x="647" y="2013"/>
                      <a:pt x="771" y="2013"/>
                      <a:pt x="771" y="2013"/>
                    </a:cubicBezTo>
                    <a:lnTo>
                      <a:pt x="5217" y="2013"/>
                    </a:lnTo>
                    <a:lnTo>
                      <a:pt x="5217" y="1"/>
                    </a:lnTo>
                    <a:close/>
                  </a:path>
                </a:pathLst>
              </a:custGeom>
              <a:solidFill>
                <a:srgbClr val="FFE9DC"/>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1" name="Google Shape;1355;p52">
                <a:extLst>
                  <a:ext uri="{FF2B5EF4-FFF2-40B4-BE49-F238E27FC236}">
                    <a16:creationId xmlns:a16="http://schemas.microsoft.com/office/drawing/2014/main" id="{552838E1-7C0A-FBE9-24C9-0D49E05B2575}"/>
                  </a:ext>
                </a:extLst>
              </p:cNvPr>
              <p:cNvSpPr/>
              <p:nvPr/>
            </p:nvSpPr>
            <p:spPr>
              <a:xfrm>
                <a:off x="1494699" y="3569788"/>
                <a:ext cx="386598" cy="3452"/>
              </a:xfrm>
              <a:custGeom>
                <a:avLst/>
                <a:gdLst/>
                <a:ahLst/>
                <a:cxnLst/>
                <a:rect l="l" t="t" r="r" b="b"/>
                <a:pathLst>
                  <a:path w="4704" h="42" extrusionOk="0">
                    <a:moveTo>
                      <a:pt x="41" y="0"/>
                    </a:moveTo>
                    <a:cubicBezTo>
                      <a:pt x="0" y="0"/>
                      <a:pt x="0" y="0"/>
                      <a:pt x="0" y="41"/>
                    </a:cubicBezTo>
                    <a:lnTo>
                      <a:pt x="4703" y="41"/>
                    </a:lnTo>
                    <a:lnTo>
                      <a:pt x="4703"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2" name="Google Shape;1356;p52">
                <a:extLst>
                  <a:ext uri="{FF2B5EF4-FFF2-40B4-BE49-F238E27FC236}">
                    <a16:creationId xmlns:a16="http://schemas.microsoft.com/office/drawing/2014/main" id="{C4877C85-DA13-2085-4908-D2CAFD997585}"/>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3" name="Google Shape;1357;p52">
                <a:extLst>
                  <a:ext uri="{FF2B5EF4-FFF2-40B4-BE49-F238E27FC236}">
                    <a16:creationId xmlns:a16="http://schemas.microsoft.com/office/drawing/2014/main" id="{F3473193-D573-8176-7C95-BEB3AE021DDE}"/>
                  </a:ext>
                </a:extLst>
              </p:cNvPr>
              <p:cNvSpPr/>
              <p:nvPr/>
            </p:nvSpPr>
            <p:spPr>
              <a:xfrm>
                <a:off x="1473578" y="3583267"/>
                <a:ext cx="407720" cy="3452"/>
              </a:xfrm>
              <a:custGeom>
                <a:avLst/>
                <a:gdLst/>
                <a:ahLst/>
                <a:cxnLst/>
                <a:rect l="l" t="t" r="r" b="b"/>
                <a:pathLst>
                  <a:path w="4961" h="42" extrusionOk="0">
                    <a:moveTo>
                      <a:pt x="41" y="0"/>
                    </a:moveTo>
                    <a:lnTo>
                      <a:pt x="0" y="41"/>
                    </a:lnTo>
                    <a:lnTo>
                      <a:pt x="4960" y="41"/>
                    </a:lnTo>
                    <a:lnTo>
                      <a:pt x="496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4" name="Google Shape;1358;p52">
                <a:extLst>
                  <a:ext uri="{FF2B5EF4-FFF2-40B4-BE49-F238E27FC236}">
                    <a16:creationId xmlns:a16="http://schemas.microsoft.com/office/drawing/2014/main" id="{9DF18108-6ADE-B5F2-3AEF-ACFC7F8FF6CD}"/>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5" name="Google Shape;1359;p52">
                <a:extLst>
                  <a:ext uri="{FF2B5EF4-FFF2-40B4-BE49-F238E27FC236}">
                    <a16:creationId xmlns:a16="http://schemas.microsoft.com/office/drawing/2014/main" id="{021B09F8-64E9-F46E-9561-53BE862C8C45}"/>
                  </a:ext>
                </a:extLst>
              </p:cNvPr>
              <p:cNvSpPr/>
              <p:nvPr/>
            </p:nvSpPr>
            <p:spPr>
              <a:xfrm>
                <a:off x="1463469" y="3601019"/>
                <a:ext cx="417829" cy="82"/>
              </a:xfrm>
              <a:custGeom>
                <a:avLst/>
                <a:gdLst/>
                <a:ahLst/>
                <a:cxnLst/>
                <a:rect l="l" t="t" r="r" b="b"/>
                <a:pathLst>
                  <a:path w="5084" h="1" extrusionOk="0">
                    <a:moveTo>
                      <a:pt x="5083" y="0"/>
                    </a:moveTo>
                    <a:lnTo>
                      <a:pt x="5083" y="0"/>
                    </a:lnTo>
                    <a:lnTo>
                      <a:pt x="0"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6" name="Google Shape;1360;p52">
                <a:extLst>
                  <a:ext uri="{FF2B5EF4-FFF2-40B4-BE49-F238E27FC236}">
                    <a16:creationId xmlns:a16="http://schemas.microsoft.com/office/drawing/2014/main" id="{A11BA593-F394-4150-4CA4-0ED2E9D83742}"/>
                  </a:ext>
                </a:extLst>
              </p:cNvPr>
              <p:cNvSpPr/>
              <p:nvPr/>
            </p:nvSpPr>
            <p:spPr>
              <a:xfrm>
                <a:off x="1455826" y="3615319"/>
                <a:ext cx="425472" cy="3452"/>
              </a:xfrm>
              <a:custGeom>
                <a:avLst/>
                <a:gdLst/>
                <a:ahLst/>
                <a:cxnLst/>
                <a:rect l="l" t="t" r="r" b="b"/>
                <a:pathLst>
                  <a:path w="5177" h="42" extrusionOk="0">
                    <a:moveTo>
                      <a:pt x="1" y="1"/>
                    </a:moveTo>
                    <a:lnTo>
                      <a:pt x="1" y="42"/>
                    </a:lnTo>
                    <a:lnTo>
                      <a:pt x="5176" y="42"/>
                    </a:lnTo>
                    <a:lnTo>
                      <a:pt x="5176"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7" name="Google Shape;1361;p52">
                <a:extLst>
                  <a:ext uri="{FF2B5EF4-FFF2-40B4-BE49-F238E27FC236}">
                    <a16:creationId xmlns:a16="http://schemas.microsoft.com/office/drawing/2014/main" id="{A7FEADC2-0152-E403-B449-CE502A6DDE39}"/>
                  </a:ext>
                </a:extLst>
              </p:cNvPr>
              <p:cNvSpPr/>
              <p:nvPr/>
            </p:nvSpPr>
            <p:spPr>
              <a:xfrm>
                <a:off x="1452456" y="3628797"/>
                <a:ext cx="428841" cy="4356"/>
              </a:xfrm>
              <a:custGeom>
                <a:avLst/>
                <a:gdLst/>
                <a:ahLst/>
                <a:cxnLst/>
                <a:rect l="l" t="t" r="r" b="b"/>
                <a:pathLst>
                  <a:path w="5218" h="53" extrusionOk="0">
                    <a:moveTo>
                      <a:pt x="1" y="1"/>
                    </a:moveTo>
                    <a:lnTo>
                      <a:pt x="1" y="52"/>
                    </a:lnTo>
                    <a:lnTo>
                      <a:pt x="5217" y="52"/>
                    </a:lnTo>
                    <a:lnTo>
                      <a:pt x="5217"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8" name="Google Shape;1362;p52">
                <a:extLst>
                  <a:ext uri="{FF2B5EF4-FFF2-40B4-BE49-F238E27FC236}">
                    <a16:creationId xmlns:a16="http://schemas.microsoft.com/office/drawing/2014/main" id="{6746F894-7EB1-5B02-89CB-C9B05BC4900C}"/>
                  </a:ext>
                </a:extLst>
              </p:cNvPr>
              <p:cNvSpPr/>
              <p:nvPr/>
            </p:nvSpPr>
            <p:spPr>
              <a:xfrm>
                <a:off x="1452456" y="3646549"/>
                <a:ext cx="428841" cy="82"/>
              </a:xfrm>
              <a:custGeom>
                <a:avLst/>
                <a:gdLst/>
                <a:ahLst/>
                <a:cxnLst/>
                <a:rect l="l" t="t" r="r" b="b"/>
                <a:pathLst>
                  <a:path w="5218" h="1" extrusionOk="0">
                    <a:moveTo>
                      <a:pt x="5217" y="1"/>
                    </a:moveTo>
                    <a:lnTo>
                      <a:pt x="5217" y="1"/>
                    </a:lnTo>
                    <a:lnTo>
                      <a:pt x="1" y="1"/>
                    </a:lnTo>
                    <a:lnTo>
                      <a:pt x="1"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79" name="Google Shape;1363;p52">
                <a:extLst>
                  <a:ext uri="{FF2B5EF4-FFF2-40B4-BE49-F238E27FC236}">
                    <a16:creationId xmlns:a16="http://schemas.microsoft.com/office/drawing/2014/main" id="{FDA6DB6B-CBA7-10A0-7F32-9BEEB87E9A57}"/>
                  </a:ext>
                </a:extLst>
              </p:cNvPr>
              <p:cNvSpPr/>
              <p:nvPr/>
            </p:nvSpPr>
            <p:spPr>
              <a:xfrm>
                <a:off x="1455826" y="3660932"/>
                <a:ext cx="425472" cy="3452"/>
              </a:xfrm>
              <a:custGeom>
                <a:avLst/>
                <a:gdLst/>
                <a:ahLst/>
                <a:cxnLst/>
                <a:rect l="l" t="t" r="r" b="b"/>
                <a:pathLst>
                  <a:path w="5177" h="42" extrusionOk="0">
                    <a:moveTo>
                      <a:pt x="1" y="0"/>
                    </a:moveTo>
                    <a:lnTo>
                      <a:pt x="1" y="41"/>
                    </a:lnTo>
                    <a:lnTo>
                      <a:pt x="5176" y="41"/>
                    </a:lnTo>
                    <a:lnTo>
                      <a:pt x="5176"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0" name="Google Shape;1364;p52">
                <a:extLst>
                  <a:ext uri="{FF2B5EF4-FFF2-40B4-BE49-F238E27FC236}">
                    <a16:creationId xmlns:a16="http://schemas.microsoft.com/office/drawing/2014/main" id="{EEC1F5DF-ADB0-6B1E-2928-8AC5EB199A28}"/>
                  </a:ext>
                </a:extLst>
              </p:cNvPr>
              <p:cNvSpPr/>
              <p:nvPr/>
            </p:nvSpPr>
            <p:spPr>
              <a:xfrm>
                <a:off x="1459195" y="3675232"/>
                <a:ext cx="422102" cy="3452"/>
              </a:xfrm>
              <a:custGeom>
                <a:avLst/>
                <a:gdLst/>
                <a:ahLst/>
                <a:cxnLst/>
                <a:rect l="l" t="t" r="r" b="b"/>
                <a:pathLst>
                  <a:path w="5136" h="42" extrusionOk="0">
                    <a:moveTo>
                      <a:pt x="1" y="1"/>
                    </a:moveTo>
                    <a:lnTo>
                      <a:pt x="1" y="42"/>
                    </a:lnTo>
                    <a:lnTo>
                      <a:pt x="5135" y="42"/>
                    </a:lnTo>
                    <a:lnTo>
                      <a:pt x="5135"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1" name="Google Shape;1365;p52">
                <a:extLst>
                  <a:ext uri="{FF2B5EF4-FFF2-40B4-BE49-F238E27FC236}">
                    <a16:creationId xmlns:a16="http://schemas.microsoft.com/office/drawing/2014/main" id="{030F9FB9-6CE5-9812-A49C-63B28D6CFDC1}"/>
                  </a:ext>
                </a:extLst>
              </p:cNvPr>
              <p:cNvSpPr/>
              <p:nvPr/>
            </p:nvSpPr>
            <p:spPr>
              <a:xfrm>
                <a:off x="1463469" y="3692162"/>
                <a:ext cx="417829" cy="82"/>
              </a:xfrm>
              <a:custGeom>
                <a:avLst/>
                <a:gdLst/>
                <a:ahLst/>
                <a:cxnLst/>
                <a:rect l="l" t="t" r="r" b="b"/>
                <a:pathLst>
                  <a:path w="5084" h="1" extrusionOk="0">
                    <a:moveTo>
                      <a:pt x="5083" y="0"/>
                    </a:moveTo>
                    <a:lnTo>
                      <a:pt x="5083" y="0"/>
                    </a:lnTo>
                    <a:lnTo>
                      <a:pt x="41" y="0"/>
                    </a:lnTo>
                    <a:lnTo>
                      <a:pt x="0"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2" name="Google Shape;1366;p52">
                <a:extLst>
                  <a:ext uri="{FF2B5EF4-FFF2-40B4-BE49-F238E27FC236}">
                    <a16:creationId xmlns:a16="http://schemas.microsoft.com/office/drawing/2014/main" id="{BC5446A2-2475-981A-3858-CA6A6A052DCE}"/>
                  </a:ext>
                </a:extLst>
              </p:cNvPr>
              <p:cNvSpPr/>
              <p:nvPr/>
            </p:nvSpPr>
            <p:spPr>
              <a:xfrm>
                <a:off x="1473578" y="3706462"/>
                <a:ext cx="407720" cy="3452"/>
              </a:xfrm>
              <a:custGeom>
                <a:avLst/>
                <a:gdLst/>
                <a:ahLst/>
                <a:cxnLst/>
                <a:rect l="l" t="t" r="r" b="b"/>
                <a:pathLst>
                  <a:path w="4961" h="42" extrusionOk="0">
                    <a:moveTo>
                      <a:pt x="0" y="1"/>
                    </a:moveTo>
                    <a:lnTo>
                      <a:pt x="41" y="42"/>
                    </a:lnTo>
                    <a:lnTo>
                      <a:pt x="4960" y="42"/>
                    </a:lnTo>
                    <a:lnTo>
                      <a:pt x="4960" y="1"/>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sp>
            <p:nvSpPr>
              <p:cNvPr id="1283" name="Google Shape;1367;p52">
                <a:extLst>
                  <a:ext uri="{FF2B5EF4-FFF2-40B4-BE49-F238E27FC236}">
                    <a16:creationId xmlns:a16="http://schemas.microsoft.com/office/drawing/2014/main" id="{E752C07E-9E64-0C7C-ADF7-B4AABEB0ACBC}"/>
                  </a:ext>
                </a:extLst>
              </p:cNvPr>
              <p:cNvSpPr/>
              <p:nvPr/>
            </p:nvSpPr>
            <p:spPr>
              <a:xfrm>
                <a:off x="1491248" y="3720845"/>
                <a:ext cx="390050" cy="3452"/>
              </a:xfrm>
              <a:custGeom>
                <a:avLst/>
                <a:gdLst/>
                <a:ahLst/>
                <a:cxnLst/>
                <a:rect l="l" t="t" r="r" b="b"/>
                <a:pathLst>
                  <a:path w="4746" h="42" extrusionOk="0">
                    <a:moveTo>
                      <a:pt x="1" y="0"/>
                    </a:moveTo>
                    <a:lnTo>
                      <a:pt x="42" y="41"/>
                    </a:lnTo>
                    <a:lnTo>
                      <a:pt x="4745" y="41"/>
                    </a:lnTo>
                    <a:lnTo>
                      <a:pt x="4745" y="0"/>
                    </a:lnTo>
                    <a:close/>
                  </a:path>
                </a:pathLst>
              </a:custGeom>
              <a:solidFill>
                <a:srgbClr val="FFB289"/>
              </a:solidFill>
              <a:ln>
                <a:noFill/>
              </a:ln>
            </p:spPr>
            <p:txBody>
              <a:bodyPr spcFirstLastPara="1" wrap="square" lIns="182850" tIns="182850" rIns="182850" bIns="182850" anchor="ctr" anchorCtr="0">
                <a:noAutofit/>
              </a:bodyPr>
              <a:lstStyle/>
              <a:p>
                <a:pPr defTabSz="1828755">
                  <a:buClr>
                    <a:srgbClr val="000000"/>
                  </a:buClr>
                </a:pPr>
                <a:endParaRPr sz="2801" kern="0">
                  <a:solidFill>
                    <a:srgbClr val="000000"/>
                  </a:solidFill>
                  <a:latin typeface="Arial"/>
                  <a:cs typeface="Arial"/>
                  <a:sym typeface="Arial"/>
                </a:endParaRPr>
              </a:p>
            </p:txBody>
          </p:sp>
        </p:grpSp>
      </p:grpSp>
      <p:pic>
        <p:nvPicPr>
          <p:cNvPr id="2" name="图片 2">
            <a:extLst>
              <a:ext uri="{FF2B5EF4-FFF2-40B4-BE49-F238E27FC236}">
                <a16:creationId xmlns:a16="http://schemas.microsoft.com/office/drawing/2014/main" id="{4F531E6F-EC58-8673-2ADF-6D573E0A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60" y="5265704"/>
            <a:ext cx="5706173" cy="5122748"/>
          </a:xfrm>
          <a:prstGeom prst="rect">
            <a:avLst/>
          </a:prstGeom>
        </p:spPr>
      </p:pic>
      <p:sp>
        <p:nvSpPr>
          <p:cNvPr id="131" name="TextBox 130">
            <a:extLst>
              <a:ext uri="{FF2B5EF4-FFF2-40B4-BE49-F238E27FC236}">
                <a16:creationId xmlns:a16="http://schemas.microsoft.com/office/drawing/2014/main" id="{43C55F78-C595-B537-197E-C2612CFED961}"/>
              </a:ext>
            </a:extLst>
          </p:cNvPr>
          <p:cNvSpPr txBox="1"/>
          <p:nvPr/>
        </p:nvSpPr>
        <p:spPr>
          <a:xfrm>
            <a:off x="3294046" y="1100420"/>
            <a:ext cx="9715500" cy="707886"/>
          </a:xfrm>
          <a:prstGeom prst="rect">
            <a:avLst/>
          </a:prstGeom>
          <a:noFill/>
        </p:spPr>
        <p:txBody>
          <a:bodyPr wrap="square">
            <a:spAutoFit/>
          </a:bodyPr>
          <a:lstStyle/>
          <a:p>
            <a:pPr algn="just"/>
            <a:r>
              <a:rPr lang="vi-VN" sz="4000" b="1" dirty="0">
                <a:solidFill>
                  <a:schemeClr val="accent1"/>
                </a:solidFill>
                <a:effectLst/>
                <a:latin typeface="Times New Roman" panose="02020603050405020304" pitchFamily="18" charset="0"/>
                <a:ea typeface="Arial" panose="020B0604020202020204" pitchFamily="34" charset="0"/>
              </a:rPr>
              <a:t>III. Tổng kết</a:t>
            </a:r>
            <a:endParaRPr lang="vi-VN" sz="4000" dirty="0">
              <a:solidFill>
                <a:schemeClr val="accent1"/>
              </a:solidFill>
              <a:effectLst/>
              <a:latin typeface="Times New Roman" panose="02020603050405020304" pitchFamily="18" charset="0"/>
              <a:ea typeface="Times New Roman" panose="02020603050405020304" pitchFamily="18" charset="0"/>
            </a:endParaRPr>
          </a:p>
        </p:txBody>
      </p:sp>
      <p:sp>
        <p:nvSpPr>
          <p:cNvPr id="130" name="TextBox 129">
            <a:extLst>
              <a:ext uri="{FF2B5EF4-FFF2-40B4-BE49-F238E27FC236}">
                <a16:creationId xmlns:a16="http://schemas.microsoft.com/office/drawing/2014/main" id="{0CAA58B7-7998-6C9C-2BFF-482F5765BD90}"/>
              </a:ext>
            </a:extLst>
          </p:cNvPr>
          <p:cNvSpPr txBox="1"/>
          <p:nvPr/>
        </p:nvSpPr>
        <p:spPr>
          <a:xfrm>
            <a:off x="3747407" y="2719357"/>
            <a:ext cx="12867494" cy="6001643"/>
          </a:xfrm>
          <a:prstGeom prst="rect">
            <a:avLst/>
          </a:prstGeom>
          <a:noFill/>
        </p:spPr>
        <p:txBody>
          <a:bodyPr wrap="square">
            <a:spAutoFit/>
          </a:bodyPr>
          <a:lstStyle/>
          <a:p>
            <a:pPr algn="just" fontAlgn="base"/>
            <a:r>
              <a:rPr lang="vi-VN" sz="3200" b="1" dirty="0">
                <a:solidFill>
                  <a:schemeClr val="accent1"/>
                </a:solidFill>
                <a:effectLst/>
                <a:latin typeface="Times New Roman" panose="02020603050405020304" pitchFamily="18" charset="0"/>
                <a:ea typeface="Arial" panose="020B0604020202020204" pitchFamily="34" charset="0"/>
              </a:rPr>
              <a:t>2. Khái quát đặc điểm thể loại hài kịch:</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en-US" sz="3200" b="1" dirty="0">
                <a:solidFill>
                  <a:schemeClr val="accent1"/>
                </a:solidFill>
                <a:latin typeface="Times New Roman" panose="02020603050405020304" pitchFamily="18" charset="0"/>
                <a:ea typeface="Arial" panose="020B0604020202020204" pitchFamily="34" charset="0"/>
              </a:rPr>
              <a:t>2.1. </a:t>
            </a:r>
            <a:r>
              <a:rPr lang="vi-VN" sz="3200" b="1" dirty="0">
                <a:solidFill>
                  <a:schemeClr val="accent1"/>
                </a:solidFill>
                <a:effectLst/>
                <a:latin typeface="Times New Roman" panose="02020603050405020304" pitchFamily="18" charset="0"/>
                <a:ea typeface="Arial" panose="020B0604020202020204" pitchFamily="34" charset="0"/>
              </a:rPr>
              <a:t>Đặc điểm thể loại:</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-Hài kịch dùng tiếng cười để phê phán những giá trị lỗi thời, khẳng định sự chiến thắng của những giá trị mới mẻ, tiến bộ.</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 Đặc điểm của hài kịch thể hiện qua tình huống, xung đột, hành động, nhân vật, các sắc điệu của tiếng cười, thủ pháp trào phúng, ngôn ngữ hài kịch,...</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b="1" dirty="0">
                <a:solidFill>
                  <a:schemeClr val="accent1"/>
                </a:solidFill>
                <a:effectLst/>
                <a:latin typeface="Times New Roman" panose="02020603050405020304" pitchFamily="18" charset="0"/>
                <a:ea typeface="Arial" panose="020B0604020202020204" pitchFamily="34" charset="0"/>
              </a:rPr>
              <a:t> </a:t>
            </a:r>
            <a:r>
              <a:rPr lang="en-US" sz="3200" b="1" dirty="0">
                <a:solidFill>
                  <a:schemeClr val="accent1"/>
                </a:solidFill>
                <a:effectLst/>
                <a:latin typeface="Times New Roman" panose="02020603050405020304" pitchFamily="18" charset="0"/>
                <a:ea typeface="Arial" panose="020B0604020202020204" pitchFamily="34" charset="0"/>
              </a:rPr>
              <a:t>2.2. </a:t>
            </a:r>
            <a:r>
              <a:rPr lang="vi-VN" sz="3200" b="1" dirty="0">
                <a:solidFill>
                  <a:schemeClr val="accent1"/>
                </a:solidFill>
                <a:effectLst/>
                <a:latin typeface="Times New Roman" panose="02020603050405020304" pitchFamily="18" charset="0"/>
                <a:ea typeface="Arial" panose="020B0604020202020204" pitchFamily="34" charset="0"/>
              </a:rPr>
              <a:t>Cách đọc:</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Tóm tắt cốt truyện, xác định tình huống.</a:t>
            </a:r>
            <a:endParaRPr lang="vi-VN" sz="3200" dirty="0">
              <a:solidFill>
                <a:schemeClr val="accent1"/>
              </a:solidFill>
              <a:effectLst/>
              <a:latin typeface="Times New Roman" panose="02020603050405020304" pitchFamily="18" charset="0"/>
              <a:ea typeface="Times New Roman" panose="02020603050405020304" pitchFamily="18" charset="0"/>
            </a:endParaRPr>
          </a:p>
          <a:p>
            <a:pPr algn="just" fontAlgn="base"/>
            <a:r>
              <a:rPr lang="vi-VN" sz="3200" dirty="0">
                <a:solidFill>
                  <a:schemeClr val="accent1"/>
                </a:solidFill>
                <a:effectLst/>
                <a:latin typeface="Times New Roman" panose="02020603050405020304" pitchFamily="18" charset="0"/>
                <a:ea typeface="Arial" panose="020B0604020202020204" pitchFamily="34" charset="0"/>
              </a:rPr>
              <a:t>- Xác định và phân tích ngôn ngữ, xung đột, hành động, nhân vật, thủ pháp trào phúng.</a:t>
            </a:r>
            <a:endParaRPr lang="vi-VN" sz="3200" dirty="0">
              <a:solidFill>
                <a:schemeClr val="accent1"/>
              </a:solidFill>
              <a:effectLst/>
              <a:latin typeface="Times New Roman" panose="02020603050405020304" pitchFamily="18" charset="0"/>
              <a:ea typeface="Times New Roman" panose="02020603050405020304" pitchFamily="18" charset="0"/>
            </a:endParaRPr>
          </a:p>
          <a:p>
            <a:r>
              <a:rPr lang="vi-VN" sz="3200" dirty="0">
                <a:solidFill>
                  <a:schemeClr val="accent1"/>
                </a:solidFill>
                <a:effectLst/>
                <a:latin typeface="Times New Roman" panose="02020603050405020304" pitchFamily="18" charset="0"/>
                <a:ea typeface="Arial" panose="020B0604020202020204" pitchFamily="34" charset="0"/>
              </a:rPr>
              <a:t>- Nhận xét giá trị nhận thức, giáo dục và thẩm mĩ của tác phẩm, từ đó rút ra các giá trị văn hoá, triết lí nhân sinh được gợi mở từ VB.</a:t>
            </a:r>
            <a:endParaRPr lang="vi-VN" sz="3200" dirty="0">
              <a:solidFill>
                <a:schemeClr val="accent1"/>
              </a:solidFill>
            </a:endParaRPr>
          </a:p>
        </p:txBody>
      </p:sp>
    </p:spTree>
    <p:extLst>
      <p:ext uri="{BB962C8B-B14F-4D97-AF65-F5344CB8AC3E}">
        <p14:creationId xmlns:p14="http://schemas.microsoft.com/office/powerpoint/2010/main" val="3130872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06" name="Google Shape;406;p24"/>
          <p:cNvGrpSpPr/>
          <p:nvPr/>
        </p:nvGrpSpPr>
        <p:grpSpPr>
          <a:xfrm>
            <a:off x="9230103" y="1040673"/>
            <a:ext cx="8223666" cy="8048614"/>
            <a:chOff x="0" y="-38100"/>
            <a:chExt cx="2165904" cy="2119799"/>
          </a:xfrm>
        </p:grpSpPr>
        <p:sp>
          <p:nvSpPr>
            <p:cNvPr id="407" name="Google Shape;407;p24"/>
            <p:cNvSpPr/>
            <p:nvPr/>
          </p:nvSpPr>
          <p:spPr>
            <a:xfrm>
              <a:off x="0" y="0"/>
              <a:ext cx="2165904" cy="2081699"/>
            </a:xfrm>
            <a:custGeom>
              <a:avLst/>
              <a:gdLst/>
              <a:ahLst/>
              <a:cxnLst/>
              <a:rect l="l" t="t" r="r" b="b"/>
              <a:pathLst>
                <a:path w="2165904" h="2081699" extrusionOk="0">
                  <a:moveTo>
                    <a:pt x="0" y="0"/>
                  </a:moveTo>
                  <a:lnTo>
                    <a:pt x="2165904" y="0"/>
                  </a:lnTo>
                  <a:lnTo>
                    <a:pt x="2165904" y="2081699"/>
                  </a:lnTo>
                  <a:lnTo>
                    <a:pt x="0" y="2081699"/>
                  </a:lnTo>
                  <a:close/>
                </a:path>
              </a:pathLst>
            </a:custGeom>
            <a:solidFill>
              <a:srgbClr val="000000"/>
            </a:solidFill>
            <a:ln>
              <a:noFill/>
            </a:ln>
          </p:spPr>
        </p:sp>
        <p:sp>
          <p:nvSpPr>
            <p:cNvPr id="408" name="Google Shape;408;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16772" y="373900"/>
            <a:ext cx="0" cy="9539199"/>
          </a:xfrm>
          <a:prstGeom prst="straightConnector1">
            <a:avLst/>
          </a:prstGeom>
          <a:noFill/>
          <a:ln w="66675" cap="flat" cmpd="sng">
            <a:solidFill>
              <a:srgbClr val="000000"/>
            </a:solidFill>
            <a:prstDash val="solid"/>
            <a:round/>
            <a:headEnd type="none" w="sm" len="sm"/>
            <a:tailEnd type="none" w="sm" len="sm"/>
          </a:ln>
        </p:spPr>
      </p:cxnSp>
      <p:sp>
        <p:nvSpPr>
          <p:cNvPr id="2" name="Rectangle: Rounded Corners 1">
            <a:extLst>
              <a:ext uri="{FF2B5EF4-FFF2-40B4-BE49-F238E27FC236}">
                <a16:creationId xmlns:a16="http://schemas.microsoft.com/office/drawing/2014/main" id="{2845CCB8-B557-0EF5-1740-74847579FF96}"/>
              </a:ext>
            </a:extLst>
          </p:cNvPr>
          <p:cNvSpPr/>
          <p:nvPr/>
        </p:nvSpPr>
        <p:spPr>
          <a:xfrm>
            <a:off x="10450286" y="2170719"/>
            <a:ext cx="6492159" cy="62221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l-NL" sz="4000" b="1" dirty="0">
                <a:solidFill>
                  <a:schemeClr val="accent1"/>
                </a:solidFill>
                <a:effectLst/>
                <a:latin typeface="Times New Roman" panose="02020603050405020304" pitchFamily="18" charset="0"/>
                <a:ea typeface="MS Mincho" panose="02020609040205080304" pitchFamily="49" charset="-128"/>
              </a:rPr>
              <a:t>HS làm việc cá nhân </a:t>
            </a:r>
            <a:r>
              <a:rPr lang="vi-VN" sz="4000" b="1" dirty="0">
                <a:solidFill>
                  <a:schemeClr val="accent1"/>
                </a:solidFill>
                <a:effectLst/>
                <a:latin typeface="Times New Roman" panose="02020603050405020304" pitchFamily="18" charset="0"/>
                <a:ea typeface="Arial" panose="020B0604020202020204" pitchFamily="34" charset="0"/>
              </a:rPr>
              <a:t>Viết đoạn văn (khoảng 150 chữ), </a:t>
            </a:r>
            <a:r>
              <a:rPr lang="vi-VN" sz="4000" b="1" dirty="0">
                <a:solidFill>
                  <a:schemeClr val="accent1"/>
                </a:solidFill>
                <a:effectLst/>
                <a:latin typeface="Times New Roman" panose="02020603050405020304" pitchFamily="18" charset="0"/>
                <a:ea typeface="Times New Roman" panose="02020603050405020304" pitchFamily="18" charset="0"/>
              </a:rPr>
              <a:t>suy nghĩ của em về </a:t>
            </a:r>
            <a:r>
              <a:rPr lang="vi-VN" sz="4000" b="1" i="1" dirty="0">
                <a:solidFill>
                  <a:schemeClr val="accent1"/>
                </a:solidFill>
                <a:effectLst/>
                <a:latin typeface="Times New Roman" panose="02020603050405020304" pitchFamily="18" charset="0"/>
                <a:ea typeface="Times New Roman" panose="02020603050405020304" pitchFamily="18" charset="0"/>
              </a:rPr>
              <a:t>“Mỗi người chúng ta cần có một quan thanh tra thật”</a:t>
            </a:r>
            <a:endParaRPr lang="vi-VN" sz="4000" b="1" dirty="0">
              <a:solidFill>
                <a:schemeClr val="accent1"/>
              </a:solidFill>
              <a:effectLst/>
              <a:latin typeface="Times New Roman" panose="02020603050405020304" pitchFamily="18" charset="0"/>
              <a:ea typeface="Times New Roman" panose="02020603050405020304" pitchFamily="18" charset="0"/>
            </a:endParaRPr>
          </a:p>
          <a:p>
            <a:pPr algn="just"/>
            <a:endParaRPr lang="vi-VN" sz="5000" b="1" dirty="0">
              <a:solidFill>
                <a:schemeClr val="accent1"/>
              </a:solidFill>
              <a:effectLst/>
              <a:latin typeface="Times New Roman" panose="02020603050405020304" pitchFamily="18" charset="0"/>
              <a:ea typeface="Times New Roman" panose="02020603050405020304" pitchFamily="18" charset="0"/>
            </a:endParaRPr>
          </a:p>
        </p:txBody>
      </p:sp>
      <p:pic>
        <p:nvPicPr>
          <p:cNvPr id="4" name="Google Shape;147;p15">
            <a:extLst>
              <a:ext uri="{FF2B5EF4-FFF2-40B4-BE49-F238E27FC236}">
                <a16:creationId xmlns:a16="http://schemas.microsoft.com/office/drawing/2014/main" id="{0B1F725B-5C1C-CE6F-0DCA-59F46F338992}"/>
              </a:ext>
            </a:extLst>
          </p:cNvPr>
          <p:cNvPicPr preferRelativeResize="0"/>
          <p:nvPr/>
        </p:nvPicPr>
        <p:blipFill rotWithShape="1">
          <a:blip r:embed="rId4">
            <a:alphaModFix/>
          </a:blip>
          <a:srcRect/>
          <a:stretch/>
        </p:blipFill>
        <p:spPr>
          <a:xfrm>
            <a:off x="-672053" y="1076325"/>
            <a:ext cx="8930533" cy="1682731"/>
          </a:xfrm>
          <a:prstGeom prst="rect">
            <a:avLst/>
          </a:prstGeom>
          <a:noFill/>
          <a:ln>
            <a:noFill/>
          </a:ln>
        </p:spPr>
      </p:pic>
      <p:pic>
        <p:nvPicPr>
          <p:cNvPr id="5" name="Google Shape;148;p15">
            <a:extLst>
              <a:ext uri="{FF2B5EF4-FFF2-40B4-BE49-F238E27FC236}">
                <a16:creationId xmlns:a16="http://schemas.microsoft.com/office/drawing/2014/main" id="{80C7E251-8AD9-F37D-446F-B2F73E80B8B0}"/>
              </a:ext>
            </a:extLst>
          </p:cNvPr>
          <p:cNvPicPr preferRelativeResize="0"/>
          <p:nvPr/>
        </p:nvPicPr>
        <p:blipFill rotWithShape="1">
          <a:blip r:embed="rId5">
            <a:alphaModFix/>
          </a:blip>
          <a:srcRect/>
          <a:stretch/>
        </p:blipFill>
        <p:spPr>
          <a:xfrm>
            <a:off x="-452290" y="819485"/>
            <a:ext cx="8558969" cy="1705169"/>
          </a:xfrm>
          <a:prstGeom prst="rect">
            <a:avLst/>
          </a:prstGeom>
          <a:noFill/>
          <a:ln>
            <a:noFill/>
          </a:ln>
        </p:spPr>
      </p:pic>
      <p:sp>
        <p:nvSpPr>
          <p:cNvPr id="6" name="TextBox 5">
            <a:extLst>
              <a:ext uri="{FF2B5EF4-FFF2-40B4-BE49-F238E27FC236}">
                <a16:creationId xmlns:a16="http://schemas.microsoft.com/office/drawing/2014/main" id="{19BDD5FE-6054-5A55-458D-7395EACB1BA5}"/>
              </a:ext>
            </a:extLst>
          </p:cNvPr>
          <p:cNvSpPr txBox="1"/>
          <p:nvPr/>
        </p:nvSpPr>
        <p:spPr>
          <a:xfrm>
            <a:off x="-61977" y="1408099"/>
            <a:ext cx="8168656" cy="1323439"/>
          </a:xfrm>
          <a:prstGeom prst="rect">
            <a:avLst/>
          </a:prstGeom>
          <a:noFill/>
        </p:spPr>
        <p:txBody>
          <a:bodyPr wrap="square" rtlCol="0">
            <a:spAutoFit/>
          </a:bodyPr>
          <a:lstStyle/>
          <a:p>
            <a:r>
              <a:rPr lang="en-US" sz="5000" b="1"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HĐ</a:t>
            </a:r>
            <a:r>
              <a:rPr lang="en-US" sz="5000" b="1"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Luyện</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tập</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vận</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dụng</a:t>
            </a:r>
            <a:endParaRPr lang="en-US" sz="5000" b="1" dirty="0">
              <a:effectLst>
                <a:outerShdw blurRad="38100" dist="38100" dir="2700000" algn="tl">
                  <a:srgbClr val="000000">
                    <a:alpha val="43137"/>
                  </a:srgbClr>
                </a:outerShdw>
              </a:effectLst>
              <a:latin typeface="Paytone One" panose="020B0604020202020204" charset="0"/>
              <a:cs typeface="Times New Roman" panose="02020603050405020304" pitchFamily="18" charset="0"/>
            </a:endParaRPr>
          </a:p>
          <a:p>
            <a:endParaRPr lang="vi-VN"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Google Shape;779;p35">
            <a:extLst>
              <a:ext uri="{FF2B5EF4-FFF2-40B4-BE49-F238E27FC236}">
                <a16:creationId xmlns:a16="http://schemas.microsoft.com/office/drawing/2014/main" id="{DAB5FB79-1A58-B0B4-3D71-93F9D81A2FB8}"/>
              </a:ext>
            </a:extLst>
          </p:cNvPr>
          <p:cNvPicPr preferRelativeResize="0"/>
          <p:nvPr/>
        </p:nvPicPr>
        <p:blipFill rotWithShape="1">
          <a:blip r:embed="rId6">
            <a:alphaModFix/>
          </a:blip>
          <a:srcRect/>
          <a:stretch/>
        </p:blipFill>
        <p:spPr>
          <a:xfrm flipH="1">
            <a:off x="1780511" y="4012170"/>
            <a:ext cx="5632659" cy="5108177"/>
          </a:xfrm>
          <a:prstGeom prst="rect">
            <a:avLst/>
          </a:prstGeom>
          <a:noFill/>
          <a:ln>
            <a:noFill/>
          </a:ln>
        </p:spPr>
      </p:pic>
    </p:spTree>
    <p:extLst>
      <p:ext uri="{BB962C8B-B14F-4D97-AF65-F5344CB8AC3E}">
        <p14:creationId xmlns:p14="http://schemas.microsoft.com/office/powerpoint/2010/main" val="18994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24"/>
          <p:cNvGrpSpPr/>
          <p:nvPr/>
        </p:nvGrpSpPr>
        <p:grpSpPr>
          <a:xfrm>
            <a:off x="387343" y="229287"/>
            <a:ext cx="17544871" cy="9683764"/>
            <a:chOff x="0" y="-38100"/>
            <a:chExt cx="4620871" cy="2550456"/>
          </a:xfrm>
        </p:grpSpPr>
        <p:sp>
          <p:nvSpPr>
            <p:cNvPr id="400" name="Google Shape;400;p2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401" name="Google Shape;401;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24"/>
          <p:cNvGrpSpPr/>
          <p:nvPr/>
        </p:nvGrpSpPr>
        <p:grpSpPr>
          <a:xfrm>
            <a:off x="451354" y="290915"/>
            <a:ext cx="17416848" cy="9560509"/>
            <a:chOff x="0" y="-38100"/>
            <a:chExt cx="4587153" cy="2517994"/>
          </a:xfrm>
        </p:grpSpPr>
        <p:sp>
          <p:nvSpPr>
            <p:cNvPr id="403" name="Google Shape;403;p2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ABE7F5"/>
            </a:solidFill>
            <a:ln>
              <a:noFill/>
            </a:ln>
          </p:spPr>
        </p:sp>
        <p:sp>
          <p:nvSpPr>
            <p:cNvPr id="404" name="Google Shape;404;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2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06" name="Google Shape;406;p24"/>
          <p:cNvGrpSpPr/>
          <p:nvPr/>
        </p:nvGrpSpPr>
        <p:grpSpPr>
          <a:xfrm>
            <a:off x="9230103" y="1040673"/>
            <a:ext cx="8223666" cy="8048614"/>
            <a:chOff x="0" y="-38100"/>
            <a:chExt cx="2165904" cy="2119799"/>
          </a:xfrm>
        </p:grpSpPr>
        <p:sp>
          <p:nvSpPr>
            <p:cNvPr id="407" name="Google Shape;407;p24"/>
            <p:cNvSpPr/>
            <p:nvPr/>
          </p:nvSpPr>
          <p:spPr>
            <a:xfrm>
              <a:off x="0" y="0"/>
              <a:ext cx="2165904" cy="2081699"/>
            </a:xfrm>
            <a:custGeom>
              <a:avLst/>
              <a:gdLst/>
              <a:ahLst/>
              <a:cxnLst/>
              <a:rect l="l" t="t" r="r" b="b"/>
              <a:pathLst>
                <a:path w="2165904" h="2081699" extrusionOk="0">
                  <a:moveTo>
                    <a:pt x="0" y="0"/>
                  </a:moveTo>
                  <a:lnTo>
                    <a:pt x="2165904" y="0"/>
                  </a:lnTo>
                  <a:lnTo>
                    <a:pt x="2165904" y="2081699"/>
                  </a:lnTo>
                  <a:lnTo>
                    <a:pt x="0" y="2081699"/>
                  </a:lnTo>
                  <a:close/>
                </a:path>
              </a:pathLst>
            </a:custGeom>
            <a:solidFill>
              <a:srgbClr val="000000"/>
            </a:solidFill>
            <a:ln>
              <a:noFill/>
            </a:ln>
          </p:spPr>
        </p:sp>
        <p:sp>
          <p:nvSpPr>
            <p:cNvPr id="408" name="Google Shape;408;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0" name="Google Shape;410;p24"/>
          <p:cNvGrpSpPr/>
          <p:nvPr/>
        </p:nvGrpSpPr>
        <p:grpSpPr>
          <a:xfrm>
            <a:off x="451354" y="290915"/>
            <a:ext cx="8241606" cy="9560509"/>
            <a:chOff x="0" y="-38100"/>
            <a:chExt cx="2170629" cy="2517994"/>
          </a:xfrm>
        </p:grpSpPr>
        <p:sp>
          <p:nvSpPr>
            <p:cNvPr id="411" name="Google Shape;411;p24"/>
            <p:cNvSpPr/>
            <p:nvPr/>
          </p:nvSpPr>
          <p:spPr>
            <a:xfrm>
              <a:off x="0" y="0"/>
              <a:ext cx="2170629" cy="2479894"/>
            </a:xfrm>
            <a:custGeom>
              <a:avLst/>
              <a:gdLst/>
              <a:ahLst/>
              <a:cxnLst/>
              <a:rect l="l" t="t" r="r" b="b"/>
              <a:pathLst>
                <a:path w="2170629" h="2479894" extrusionOk="0">
                  <a:moveTo>
                    <a:pt x="0" y="0"/>
                  </a:moveTo>
                  <a:lnTo>
                    <a:pt x="2170629" y="0"/>
                  </a:lnTo>
                  <a:lnTo>
                    <a:pt x="2170629" y="2479894"/>
                  </a:lnTo>
                  <a:lnTo>
                    <a:pt x="0" y="2479894"/>
                  </a:lnTo>
                  <a:close/>
                </a:path>
              </a:pathLst>
            </a:custGeom>
            <a:solidFill>
              <a:srgbClr val="25A6CB"/>
            </a:solidFill>
            <a:ln>
              <a:noFill/>
            </a:ln>
          </p:spPr>
        </p:sp>
        <p:sp>
          <p:nvSpPr>
            <p:cNvPr id="412" name="Google Shape;412;p2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5" name="Google Shape;415;p24"/>
          <p:cNvCxnSpPr/>
          <p:nvPr/>
        </p:nvCxnSpPr>
        <p:spPr>
          <a:xfrm rot="10800000">
            <a:off x="8716772" y="373900"/>
            <a:ext cx="0" cy="9539199"/>
          </a:xfrm>
          <a:prstGeom prst="straightConnector1">
            <a:avLst/>
          </a:prstGeom>
          <a:noFill/>
          <a:ln w="66675" cap="flat" cmpd="sng">
            <a:solidFill>
              <a:srgbClr val="000000"/>
            </a:solidFill>
            <a:prstDash val="solid"/>
            <a:round/>
            <a:headEnd type="none" w="sm" len="sm"/>
            <a:tailEnd type="none" w="sm" len="sm"/>
          </a:ln>
        </p:spPr>
      </p:cxnSp>
      <p:sp>
        <p:nvSpPr>
          <p:cNvPr id="2" name="Rectangle: Rounded Corners 1">
            <a:extLst>
              <a:ext uri="{FF2B5EF4-FFF2-40B4-BE49-F238E27FC236}">
                <a16:creationId xmlns:a16="http://schemas.microsoft.com/office/drawing/2014/main" id="{2845CCB8-B557-0EF5-1740-74847579FF96}"/>
              </a:ext>
            </a:extLst>
          </p:cNvPr>
          <p:cNvSpPr/>
          <p:nvPr/>
        </p:nvSpPr>
        <p:spPr>
          <a:xfrm>
            <a:off x="9681988" y="1698171"/>
            <a:ext cx="7260458" cy="66947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pt-BR" sz="4000" b="1" dirty="0">
                <a:solidFill>
                  <a:schemeClr val="accent1"/>
                </a:solidFill>
                <a:effectLst/>
                <a:latin typeface="Times New Roman" panose="02020603050405020304" pitchFamily="18" charset="0"/>
                <a:ea typeface="Times New Roman" panose="02020603050405020304" pitchFamily="18" charset="0"/>
              </a:rPr>
              <a:t>- Vẽ sơ đồ tư duy về các đơn vị kiến thức của bài học và hoàn thiện bài tập sáng tạo và vận dụng.</a:t>
            </a:r>
            <a:endParaRPr lang="vi-VN" sz="4000" b="1" dirty="0">
              <a:solidFill>
                <a:schemeClr val="accent1"/>
              </a:solidFill>
              <a:effectLst/>
              <a:latin typeface="Times New Roman" panose="02020603050405020304" pitchFamily="18" charset="0"/>
              <a:ea typeface="Times New Roman" panose="02020603050405020304" pitchFamily="18" charset="0"/>
            </a:endParaRPr>
          </a:p>
          <a:p>
            <a:pPr algn="just"/>
            <a:r>
              <a:rPr lang="pt-BR" sz="4000" b="1" dirty="0">
                <a:solidFill>
                  <a:schemeClr val="accent1"/>
                </a:solidFill>
                <a:effectLst/>
                <a:latin typeface="Times New Roman" panose="02020603050405020304" pitchFamily="18" charset="0"/>
                <a:ea typeface="Times New Roman" panose="02020603050405020304" pitchFamily="18" charset="0"/>
              </a:rPr>
              <a:t>- Tìm đọc thêm các vở kịch cùng chủ đề, cùng tác giả</a:t>
            </a:r>
            <a:r>
              <a:rPr lang="pt-BR" sz="4000" b="1" i="1" dirty="0">
                <a:solidFill>
                  <a:schemeClr val="accent1"/>
                </a:solidFill>
                <a:effectLst/>
                <a:latin typeface="Times New Roman" panose="02020603050405020304" pitchFamily="18" charset="0"/>
                <a:ea typeface="Times New Roman" panose="02020603050405020304" pitchFamily="18" charset="0"/>
              </a:rPr>
              <a:t>: Buổi sáng của một doanh nhân, Vụ kiện tụng...</a:t>
            </a:r>
            <a:endParaRPr lang="vi-VN" sz="4000" b="1" dirty="0">
              <a:solidFill>
                <a:schemeClr val="accent1"/>
              </a:solidFill>
              <a:effectLst/>
              <a:latin typeface="Times New Roman" panose="02020603050405020304" pitchFamily="18" charset="0"/>
              <a:ea typeface="Times New Roman" panose="02020603050405020304" pitchFamily="18" charset="0"/>
            </a:endParaRPr>
          </a:p>
          <a:p>
            <a:pPr algn="just"/>
            <a:r>
              <a:rPr lang="pt-BR" sz="4000" b="1" dirty="0">
                <a:solidFill>
                  <a:schemeClr val="accent1"/>
                </a:solidFill>
                <a:effectLst/>
                <a:latin typeface="Times New Roman" panose="02020603050405020304" pitchFamily="18" charset="0"/>
                <a:ea typeface="Times New Roman" panose="02020603050405020304" pitchFamily="18" charset="0"/>
              </a:rPr>
              <a:t>- Chuẩn bị bài:  văn bản 2</a:t>
            </a:r>
            <a:endParaRPr lang="vi-VN" sz="4000" b="1" dirty="0">
              <a:solidFill>
                <a:schemeClr val="accent1"/>
              </a:solidFill>
              <a:effectLst/>
              <a:latin typeface="Times New Roman" panose="02020603050405020304" pitchFamily="18" charset="0"/>
              <a:ea typeface="Times New Roman" panose="02020603050405020304" pitchFamily="18" charset="0"/>
            </a:endParaRPr>
          </a:p>
          <a:p>
            <a:pPr algn="just"/>
            <a:endParaRPr lang="vi-VN" sz="4000" b="1" dirty="0">
              <a:solidFill>
                <a:schemeClr val="accent1"/>
              </a:solidFill>
              <a:effectLst/>
              <a:latin typeface="Times New Roman" panose="02020603050405020304" pitchFamily="18" charset="0"/>
              <a:ea typeface="Times New Roman" panose="02020603050405020304" pitchFamily="18" charset="0"/>
            </a:endParaRPr>
          </a:p>
        </p:txBody>
      </p:sp>
      <p:pic>
        <p:nvPicPr>
          <p:cNvPr id="4" name="Google Shape;147;p15">
            <a:extLst>
              <a:ext uri="{FF2B5EF4-FFF2-40B4-BE49-F238E27FC236}">
                <a16:creationId xmlns:a16="http://schemas.microsoft.com/office/drawing/2014/main" id="{0B1F725B-5C1C-CE6F-0DCA-59F46F338992}"/>
              </a:ext>
            </a:extLst>
          </p:cNvPr>
          <p:cNvPicPr preferRelativeResize="0"/>
          <p:nvPr/>
        </p:nvPicPr>
        <p:blipFill rotWithShape="1">
          <a:blip r:embed="rId4">
            <a:alphaModFix/>
          </a:blip>
          <a:srcRect/>
          <a:stretch/>
        </p:blipFill>
        <p:spPr>
          <a:xfrm>
            <a:off x="-672053" y="1076325"/>
            <a:ext cx="8930533" cy="1682731"/>
          </a:xfrm>
          <a:prstGeom prst="rect">
            <a:avLst/>
          </a:prstGeom>
          <a:noFill/>
          <a:ln>
            <a:noFill/>
          </a:ln>
        </p:spPr>
      </p:pic>
      <p:pic>
        <p:nvPicPr>
          <p:cNvPr id="5" name="Google Shape;148;p15">
            <a:extLst>
              <a:ext uri="{FF2B5EF4-FFF2-40B4-BE49-F238E27FC236}">
                <a16:creationId xmlns:a16="http://schemas.microsoft.com/office/drawing/2014/main" id="{80C7E251-8AD9-F37D-446F-B2F73E80B8B0}"/>
              </a:ext>
            </a:extLst>
          </p:cNvPr>
          <p:cNvPicPr preferRelativeResize="0"/>
          <p:nvPr/>
        </p:nvPicPr>
        <p:blipFill rotWithShape="1">
          <a:blip r:embed="rId5">
            <a:alphaModFix/>
          </a:blip>
          <a:srcRect/>
          <a:stretch/>
        </p:blipFill>
        <p:spPr>
          <a:xfrm>
            <a:off x="-452290" y="819485"/>
            <a:ext cx="8558969" cy="1705169"/>
          </a:xfrm>
          <a:prstGeom prst="rect">
            <a:avLst/>
          </a:prstGeom>
          <a:noFill/>
          <a:ln>
            <a:noFill/>
          </a:ln>
        </p:spPr>
      </p:pic>
      <p:sp>
        <p:nvSpPr>
          <p:cNvPr id="6" name="TextBox 5">
            <a:extLst>
              <a:ext uri="{FF2B5EF4-FFF2-40B4-BE49-F238E27FC236}">
                <a16:creationId xmlns:a16="http://schemas.microsoft.com/office/drawing/2014/main" id="{19BDD5FE-6054-5A55-458D-7395EACB1BA5}"/>
              </a:ext>
            </a:extLst>
          </p:cNvPr>
          <p:cNvSpPr txBox="1"/>
          <p:nvPr/>
        </p:nvSpPr>
        <p:spPr>
          <a:xfrm>
            <a:off x="-61977" y="1408099"/>
            <a:ext cx="8168656" cy="1323439"/>
          </a:xfrm>
          <a:prstGeom prst="rect">
            <a:avLst/>
          </a:prstGeom>
          <a:noFill/>
        </p:spPr>
        <p:txBody>
          <a:bodyPr wrap="square" rtlCol="0">
            <a:spAutoFit/>
          </a:bodyPr>
          <a:lstStyle/>
          <a:p>
            <a:r>
              <a:rPr lang="en-US" sz="5000" b="1"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HĐ</a:t>
            </a:r>
            <a:r>
              <a:rPr lang="en-US" sz="5000" b="1"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Hướng</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dẫn</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tự</a:t>
            </a:r>
            <a:r>
              <a:rPr lang="en-US" sz="5000" b="1" i="0" u="none" strike="noStrike" cap="none" dirty="0">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 </a:t>
            </a:r>
            <a:r>
              <a:rPr lang="en-US" sz="5000" b="1" i="0" u="none" strike="noStrike" cap="none" dirty="0" err="1">
                <a:solidFill>
                  <a:srgbClr val="000000"/>
                </a:solidFill>
                <a:effectLst>
                  <a:outerShdw blurRad="38100" dist="38100" dir="2700000" algn="tl">
                    <a:srgbClr val="000000">
                      <a:alpha val="43137"/>
                    </a:srgbClr>
                  </a:outerShdw>
                </a:effectLst>
                <a:latin typeface="Paytone One" panose="020B0604020202020204" charset="0"/>
                <a:ea typeface="Paytone One"/>
                <a:cs typeface="Times New Roman" panose="02020603050405020304" pitchFamily="18" charset="0"/>
                <a:sym typeface="Paytone One"/>
              </a:rPr>
              <a:t>học</a:t>
            </a:r>
            <a:endParaRPr lang="en-US" sz="5000" b="1" dirty="0">
              <a:effectLst>
                <a:outerShdw blurRad="38100" dist="38100" dir="2700000" algn="tl">
                  <a:srgbClr val="000000">
                    <a:alpha val="43137"/>
                  </a:srgbClr>
                </a:outerShdw>
              </a:effectLst>
              <a:latin typeface="Paytone One" panose="020B0604020202020204" charset="0"/>
              <a:cs typeface="Times New Roman" panose="02020603050405020304" pitchFamily="18" charset="0"/>
            </a:endParaRPr>
          </a:p>
          <a:p>
            <a:endParaRPr lang="vi-VN"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Google Shape;808;p35">
            <a:extLst>
              <a:ext uri="{FF2B5EF4-FFF2-40B4-BE49-F238E27FC236}">
                <a16:creationId xmlns:a16="http://schemas.microsoft.com/office/drawing/2014/main" id="{485E1318-490F-A2FB-29F9-2D29FBCE1FFB}"/>
              </a:ext>
            </a:extLst>
          </p:cNvPr>
          <p:cNvPicPr preferRelativeResize="0"/>
          <p:nvPr/>
        </p:nvPicPr>
        <p:blipFill rotWithShape="1">
          <a:blip r:embed="rId6">
            <a:alphaModFix/>
          </a:blip>
          <a:srcRect/>
          <a:stretch/>
        </p:blipFill>
        <p:spPr>
          <a:xfrm flipH="1">
            <a:off x="1440381" y="3543081"/>
            <a:ext cx="5300296" cy="4690580"/>
          </a:xfrm>
          <a:prstGeom prst="rect">
            <a:avLst/>
          </a:prstGeom>
          <a:noFill/>
          <a:ln>
            <a:noFill/>
          </a:ln>
        </p:spPr>
      </p:pic>
    </p:spTree>
    <p:extLst>
      <p:ext uri="{BB962C8B-B14F-4D97-AF65-F5344CB8AC3E}">
        <p14:creationId xmlns:p14="http://schemas.microsoft.com/office/powerpoint/2010/main" val="10670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3000058" y="2853919"/>
            <a:ext cx="12492947" cy="5818249"/>
            <a:chOff x="0" y="-28575"/>
            <a:chExt cx="5318022" cy="2476723"/>
          </a:xfrm>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solidFill>
              <a:srgbClr val="A5C680"/>
            </a:solidFill>
            <a:ln>
              <a:noFill/>
            </a:ln>
          </p:spPr>
        </p:sp>
        <p:sp>
          <p:nvSpPr>
            <p:cNvPr id="219" name="Google Shape;21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431015" y="7248108"/>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1526101" y="1197275"/>
            <a:ext cx="5072644" cy="2397977"/>
          </a:xfrm>
          <a:prstGeom prst="rect">
            <a:avLst/>
          </a:prstGeom>
          <a:noFill/>
          <a:ln>
            <a:noFill/>
          </a:ln>
        </p:spPr>
      </p:pic>
      <p:pic>
        <p:nvPicPr>
          <p:cNvPr id="225" name="Google Shape;225;p18"/>
          <p:cNvPicPr preferRelativeResize="0"/>
          <p:nvPr/>
        </p:nvPicPr>
        <p:blipFill rotWithShape="1">
          <a:blip r:embed="rId6">
            <a:alphaModFix/>
          </a:blip>
          <a:srcRect l="31917" t="32569" r="31914" b="32573"/>
          <a:stretch/>
        </p:blipFill>
        <p:spPr>
          <a:xfrm>
            <a:off x="11821275" y="7841635"/>
            <a:ext cx="3709502" cy="2010976"/>
          </a:xfrm>
          <a:prstGeom prst="rect">
            <a:avLst/>
          </a:prstGeom>
          <a:noFill/>
          <a:ln>
            <a:noFill/>
          </a:ln>
        </p:spPr>
      </p:pic>
      <p:sp>
        <p:nvSpPr>
          <p:cNvPr id="2" name="Freeform 9">
            <a:extLst>
              <a:ext uri="{FF2B5EF4-FFF2-40B4-BE49-F238E27FC236}">
                <a16:creationId xmlns:a16="http://schemas.microsoft.com/office/drawing/2014/main" id="{9B43AD8E-D439-3D0B-2A6C-D7EC5D87C17B}"/>
              </a:ext>
            </a:extLst>
          </p:cNvPr>
          <p:cNvSpPr/>
          <p:nvPr/>
        </p:nvSpPr>
        <p:spPr>
          <a:xfrm flipH="1">
            <a:off x="14971386" y="461988"/>
            <a:ext cx="2769406" cy="9389436"/>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 name="TextBox 3">
            <a:extLst>
              <a:ext uri="{FF2B5EF4-FFF2-40B4-BE49-F238E27FC236}">
                <a16:creationId xmlns:a16="http://schemas.microsoft.com/office/drawing/2014/main" id="{B610F31D-8FDB-4B01-3FA1-1366CDF8AA0A}"/>
              </a:ext>
            </a:extLst>
          </p:cNvPr>
          <p:cNvSpPr txBox="1"/>
          <p:nvPr/>
        </p:nvSpPr>
        <p:spPr>
          <a:xfrm>
            <a:off x="5030848" y="4662869"/>
            <a:ext cx="9110811" cy="1938992"/>
          </a:xfrm>
          <a:prstGeom prst="rect">
            <a:avLst/>
          </a:prstGeom>
          <a:noFill/>
        </p:spPr>
        <p:txBody>
          <a:bodyPr wrap="square" rtlCol="0">
            <a:spAutoFit/>
          </a:bodyPr>
          <a:lstStyle/>
          <a:p>
            <a:r>
              <a:rPr lang="en-US" sz="12000" dirty="0">
                <a:solidFill>
                  <a:schemeClr val="accent1"/>
                </a:solidFill>
              </a:rPr>
              <a:t>Thank you!</a:t>
            </a:r>
            <a:endParaRPr lang="vi-VN" sz="12000" dirty="0">
              <a:solidFill>
                <a:schemeClr val="accent1"/>
              </a:solidFill>
            </a:endParaRPr>
          </a:p>
        </p:txBody>
      </p:sp>
    </p:spTree>
    <p:extLst>
      <p:ext uri="{BB962C8B-B14F-4D97-AF65-F5344CB8AC3E}">
        <p14:creationId xmlns:p14="http://schemas.microsoft.com/office/powerpoint/2010/main" val="208929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80" name="Google Shape;180;p17"/>
          <p:cNvGrpSpPr/>
          <p:nvPr/>
        </p:nvGrpSpPr>
        <p:grpSpPr>
          <a:xfrm>
            <a:off x="5427354" y="516014"/>
            <a:ext cx="12337493" cy="9647599"/>
            <a:chOff x="0" y="-144661"/>
            <a:chExt cx="16449990" cy="12863465"/>
          </a:xfrm>
        </p:grpSpPr>
        <p:grpSp>
          <p:nvGrpSpPr>
            <p:cNvPr id="181" name="Google Shape;181;p17"/>
            <p:cNvGrpSpPr/>
            <p:nvPr/>
          </p:nvGrpSpPr>
          <p:grpSpPr>
            <a:xfrm>
              <a:off x="0" y="-144661"/>
              <a:ext cx="16449990" cy="12863465"/>
              <a:chOff x="0" y="-28575"/>
              <a:chExt cx="3249381" cy="2540931"/>
            </a:xfrm>
          </p:grpSpPr>
          <p:sp>
            <p:nvSpPr>
              <p:cNvPr id="182" name="Google Shape;182;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83" name="Google Shape;183;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4" name="Google Shape;184;p17"/>
            <p:cNvGrpSpPr/>
            <p:nvPr/>
          </p:nvGrpSpPr>
          <p:grpSpPr>
            <a:xfrm>
              <a:off x="70769" y="-62491"/>
              <a:ext cx="16293873" cy="12699125"/>
              <a:chOff x="0" y="-28575"/>
              <a:chExt cx="3218543" cy="2508469"/>
            </a:xfrm>
          </p:grpSpPr>
          <p:sp>
            <p:nvSpPr>
              <p:cNvPr id="185" name="Google Shape;185;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B9BE"/>
              </a:solidFill>
              <a:ln>
                <a:noFill/>
              </a:ln>
            </p:spPr>
          </p:sp>
          <p:sp>
            <p:nvSpPr>
              <p:cNvPr id="186" name="Google Shape;186;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187" name="Google Shape;187;p17"/>
          <p:cNvGrpSpPr/>
          <p:nvPr/>
        </p:nvGrpSpPr>
        <p:grpSpPr>
          <a:xfrm>
            <a:off x="4579343" y="0"/>
            <a:ext cx="11137228" cy="9647599"/>
            <a:chOff x="0" y="-144661"/>
            <a:chExt cx="16449990" cy="12863465"/>
          </a:xfrm>
        </p:grpSpPr>
        <p:grpSp>
          <p:nvGrpSpPr>
            <p:cNvPr id="188" name="Google Shape;188;p17"/>
            <p:cNvGrpSpPr/>
            <p:nvPr/>
          </p:nvGrpSpPr>
          <p:grpSpPr>
            <a:xfrm>
              <a:off x="0" y="-144661"/>
              <a:ext cx="16449990" cy="12863465"/>
              <a:chOff x="0" y="-28575"/>
              <a:chExt cx="3249381" cy="2540931"/>
            </a:xfrm>
          </p:grpSpPr>
          <p:sp>
            <p:nvSpPr>
              <p:cNvPr id="189" name="Google Shape;189;p17"/>
              <p:cNvSpPr/>
              <p:nvPr/>
            </p:nvSpPr>
            <p:spPr>
              <a:xfrm>
                <a:off x="0" y="0"/>
                <a:ext cx="3249381" cy="2512356"/>
              </a:xfrm>
              <a:custGeom>
                <a:avLst/>
                <a:gdLst/>
                <a:ahLst/>
                <a:cxnLst/>
                <a:rect l="l" t="t" r="r" b="b"/>
                <a:pathLst>
                  <a:path w="3249381" h="2512356" extrusionOk="0">
                    <a:moveTo>
                      <a:pt x="0" y="0"/>
                    </a:moveTo>
                    <a:lnTo>
                      <a:pt x="3249381" y="0"/>
                    </a:lnTo>
                    <a:lnTo>
                      <a:pt x="3249381" y="2512356"/>
                    </a:lnTo>
                    <a:lnTo>
                      <a:pt x="0" y="2512356"/>
                    </a:lnTo>
                    <a:close/>
                  </a:path>
                </a:pathLst>
              </a:custGeom>
              <a:solidFill>
                <a:srgbClr val="000000"/>
              </a:solidFill>
              <a:ln>
                <a:noFill/>
              </a:ln>
            </p:spPr>
          </p:sp>
          <p:sp>
            <p:nvSpPr>
              <p:cNvPr id="190" name="Google Shape;190;p17"/>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1" name="Google Shape;191;p17"/>
            <p:cNvGrpSpPr/>
            <p:nvPr/>
          </p:nvGrpSpPr>
          <p:grpSpPr>
            <a:xfrm>
              <a:off x="70769" y="-110711"/>
              <a:ext cx="16293873" cy="12747345"/>
              <a:chOff x="0" y="-38100"/>
              <a:chExt cx="3218543" cy="2517994"/>
            </a:xfrm>
          </p:grpSpPr>
          <p:sp>
            <p:nvSpPr>
              <p:cNvPr id="192" name="Google Shape;192;p17"/>
              <p:cNvSpPr/>
              <p:nvPr/>
            </p:nvSpPr>
            <p:spPr>
              <a:xfrm>
                <a:off x="0" y="0"/>
                <a:ext cx="3218543" cy="2479894"/>
              </a:xfrm>
              <a:custGeom>
                <a:avLst/>
                <a:gdLst/>
                <a:ahLst/>
                <a:cxnLst/>
                <a:rect l="l" t="t" r="r" b="b"/>
                <a:pathLst>
                  <a:path w="3218543" h="2479894" extrusionOk="0">
                    <a:moveTo>
                      <a:pt x="0" y="0"/>
                    </a:moveTo>
                    <a:lnTo>
                      <a:pt x="3218543" y="0"/>
                    </a:lnTo>
                    <a:lnTo>
                      <a:pt x="3218543" y="2479894"/>
                    </a:lnTo>
                    <a:lnTo>
                      <a:pt x="0" y="2479894"/>
                    </a:lnTo>
                    <a:close/>
                  </a:path>
                </a:pathLst>
              </a:custGeom>
              <a:solidFill>
                <a:srgbClr val="F5F5F5"/>
              </a:solidFill>
              <a:ln>
                <a:noFill/>
              </a:ln>
            </p:spPr>
          </p:sp>
          <p:sp>
            <p:nvSpPr>
              <p:cNvPr id="193" name="Google Shape;193;p1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195" name="Google Shape;195;p17"/>
          <p:cNvSpPr/>
          <p:nvPr/>
        </p:nvSpPr>
        <p:spPr>
          <a:xfrm>
            <a:off x="5420786" y="1019175"/>
            <a:ext cx="9227496" cy="7459935"/>
          </a:xfrm>
          <a:custGeom>
            <a:avLst/>
            <a:gdLst/>
            <a:ahLst/>
            <a:cxnLst/>
            <a:rect l="l" t="t" r="r" b="b"/>
            <a:pathLst>
              <a:path w="2655465" h="1331015" extrusionOk="0">
                <a:moveTo>
                  <a:pt x="0" y="0"/>
                </a:moveTo>
                <a:lnTo>
                  <a:pt x="2655465" y="0"/>
                </a:lnTo>
                <a:lnTo>
                  <a:pt x="2655465" y="1331015"/>
                </a:lnTo>
                <a:lnTo>
                  <a:pt x="0" y="1331015"/>
                </a:lnTo>
                <a:close/>
              </a:path>
            </a:pathLst>
          </a:custGeom>
          <a:ln/>
        </p:spPr>
        <p:style>
          <a:lnRef idx="2">
            <a:schemeClr val="accent2"/>
          </a:lnRef>
          <a:fillRef idx="1">
            <a:schemeClr val="lt1"/>
          </a:fillRef>
          <a:effectRef idx="0">
            <a:schemeClr val="accent2"/>
          </a:effectRef>
          <a:fontRef idx="minor">
            <a:schemeClr val="dk1"/>
          </a:fontRef>
        </p:style>
        <p:txBody>
          <a:bodyPr/>
          <a:lstStyle/>
          <a:p>
            <a:pPr algn="just">
              <a:lnSpc>
                <a:spcPct val="107000"/>
              </a:lnSpc>
            </a:pPr>
            <a:r>
              <a:rPr lang="en-US" sz="3200" b="1" i="1" dirty="0">
                <a:effectLst/>
                <a:latin typeface="Times New Roman" panose="02020603050405020304" pitchFamily="18" charset="0"/>
                <a:ea typeface="Times New Roman" panose="02020603050405020304" pitchFamily="18" charset="0"/>
              </a:rPr>
              <a:t>-</a:t>
            </a:r>
            <a:r>
              <a:rPr lang="en-US" sz="3200" i="1"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Mặt nạ hài kịch</a:t>
            </a:r>
            <a:r>
              <a:rPr lang="vi-VN" sz="3200" dirty="0">
                <a:effectLst/>
                <a:latin typeface="Times New Roman" panose="02020603050405020304" pitchFamily="18" charset="0"/>
                <a:ea typeface="Times New Roman" panose="02020603050405020304" pitchFamily="18" charset="0"/>
              </a:rPr>
              <a:t>: có nụ cười rộng và miệng cong lên, tượng trưng cho sự vui vẻ, hóm hỉnh và châm biếm, </a:t>
            </a:r>
            <a:r>
              <a:rPr lang="vi-VN" sz="3200" dirty="0">
                <a:effectLst/>
                <a:latin typeface="Times New Roman" panose="02020603050405020304" pitchFamily="18" charset="0"/>
                <a:ea typeface="TimesNewRomanPSMT"/>
              </a:rPr>
              <a:t>dùng biện pháp gây cười để chế giễu các tính cách và hành động xấu xa, lố bịch, lỗi thời của con người với </a:t>
            </a:r>
            <a:r>
              <a:rPr lang="vi-VN" sz="3200" dirty="0">
                <a:effectLst/>
                <a:latin typeface="Times New Roman" panose="02020603050405020304" pitchFamily="18" charset="0"/>
                <a:ea typeface="Times New Roman" panose="02020603050405020304" pitchFamily="18" charset="0"/>
              </a:rPr>
              <a:t>mục đích mang lại tiếng cười cho khán giả. Ngược lại, </a:t>
            </a:r>
            <a:r>
              <a:rPr lang="vi-VN" sz="3200" i="1" dirty="0">
                <a:effectLst/>
                <a:latin typeface="Times New Roman" panose="02020603050405020304" pitchFamily="18" charset="0"/>
                <a:ea typeface="Times New Roman" panose="02020603050405020304" pitchFamily="18" charset="0"/>
              </a:rPr>
              <a:t>mặt nạ bi kịch</a:t>
            </a:r>
            <a:r>
              <a:rPr lang="vi-VN" sz="3200" dirty="0">
                <a:effectLst/>
                <a:latin typeface="Times New Roman" panose="02020603050405020304" pitchFamily="18" charset="0"/>
                <a:ea typeface="Times New Roman" panose="02020603050405020304" pitchFamily="18" charset="0"/>
              </a:rPr>
              <a:t> có biểu cảm buồn bã, tượng trưng cho sự đau khổ, bi thương. Nội dung hài kịch tập trung vào những chủ đề nghiêm túc và các vấn đề nhân sinh. Hai mặt nạ này đại diện cho hai khía cạnh cơ bản của nghệ thuật sân khấu: khả năng khơi gợi những cảm xúc trái ngược nhau ở con người, từ niềm vui sướng tột độ đến sự đau buồn sâu sắc</a:t>
            </a:r>
          </a:p>
          <a:p>
            <a:pPr algn="just"/>
            <a:r>
              <a:rPr lang="vi-VN" sz="32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 S</a:t>
            </a:r>
            <a:r>
              <a:rPr lang="vi-VN" sz="3200" dirty="0">
                <a:effectLst/>
                <a:latin typeface="Times New Roman" panose="02020603050405020304" pitchFamily="18" charset="0"/>
                <a:ea typeface="Times New Roman" panose="02020603050405020304" pitchFamily="18" charset="0"/>
              </a:rPr>
              <a:t>uy nghĩ, liên tưởng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vi-VN" sz="3200" dirty="0">
                <a:effectLst/>
                <a:latin typeface="Times New Roman" panose="02020603050405020304" pitchFamily="18" charset="0"/>
                <a:ea typeface="Times New Roman" panose="02020603050405020304" pitchFamily="18" charset="0"/>
              </a:rPr>
              <a:t> sân khấu, nghệ thuật biểu diễn, văn học và thậm chí là chính cuộc sống, nơi niềm vui và nỗi buồn luôn đan xen nhau. </a:t>
            </a:r>
          </a:p>
          <a:p>
            <a:endParaRPr lang="vi-VN" sz="3200" dirty="0">
              <a:latin typeface="+mj-lt"/>
            </a:endParaRPr>
          </a:p>
        </p:txBody>
      </p:sp>
      <p:pic>
        <p:nvPicPr>
          <p:cNvPr id="198" name="Google Shape;198;p17"/>
          <p:cNvPicPr preferRelativeResize="0"/>
          <p:nvPr/>
        </p:nvPicPr>
        <p:blipFill rotWithShape="1">
          <a:blip r:embed="rId4">
            <a:alphaModFix/>
          </a:blip>
          <a:srcRect/>
          <a:stretch/>
        </p:blipFill>
        <p:spPr>
          <a:xfrm>
            <a:off x="15032332" y="6364468"/>
            <a:ext cx="4453936" cy="5124821"/>
          </a:xfrm>
          <a:prstGeom prst="rect">
            <a:avLst/>
          </a:prstGeom>
          <a:noFill/>
          <a:ln>
            <a:noFill/>
          </a:ln>
        </p:spPr>
      </p:pic>
      <p:pic>
        <p:nvPicPr>
          <p:cNvPr id="199" name="Google Shape;199;p17"/>
          <p:cNvPicPr preferRelativeResize="0"/>
          <p:nvPr/>
        </p:nvPicPr>
        <p:blipFill rotWithShape="1">
          <a:blip r:embed="rId5">
            <a:alphaModFix/>
          </a:blip>
          <a:srcRect/>
          <a:stretch/>
        </p:blipFill>
        <p:spPr>
          <a:xfrm>
            <a:off x="-884053" y="1028700"/>
            <a:ext cx="4453936" cy="5124821"/>
          </a:xfrm>
          <a:prstGeom prst="rect">
            <a:avLst/>
          </a:prstGeom>
          <a:noFill/>
          <a:ln>
            <a:noFill/>
          </a:ln>
        </p:spPr>
      </p:pic>
      <p:pic>
        <p:nvPicPr>
          <p:cNvPr id="200" name="Google Shape;200;p17"/>
          <p:cNvPicPr preferRelativeResize="0"/>
          <p:nvPr/>
        </p:nvPicPr>
        <p:blipFill rotWithShape="1">
          <a:blip r:embed="rId6">
            <a:alphaModFix/>
          </a:blip>
          <a:srcRect/>
          <a:stretch/>
        </p:blipFill>
        <p:spPr>
          <a:xfrm flipH="1">
            <a:off x="781665" y="5783230"/>
            <a:ext cx="3488723" cy="4472721"/>
          </a:xfrm>
          <a:prstGeom prst="rect">
            <a:avLst/>
          </a:prstGeom>
          <a:noFill/>
          <a:ln>
            <a:noFill/>
          </a:ln>
        </p:spPr>
      </p:pic>
      <p:pic>
        <p:nvPicPr>
          <p:cNvPr id="2" name="Picture 2" descr="Hai Mặt Nạ Sân Khấu Biểu Tượng Hài Kịch Và Kịch Hình minh họa Sẵn có - Tải  xuống Hình ảnh Ngay bây giờ - Mặt nạ sân khấu, Mặt nạ -">
            <a:extLst>
              <a:ext uri="{FF2B5EF4-FFF2-40B4-BE49-F238E27FC236}">
                <a16:creationId xmlns:a16="http://schemas.microsoft.com/office/drawing/2014/main" id="{403E9A4D-15A2-ADE0-4FFB-F08B28E14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840" y="1234440"/>
            <a:ext cx="3335648" cy="454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wipe(down)">
                                      <p:cBhvr>
                                        <p:cTn id="1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8"/>
          <p:cNvGrpSpPr/>
          <p:nvPr/>
        </p:nvGrpSpPr>
        <p:grpSpPr>
          <a:xfrm>
            <a:off x="371565" y="265452"/>
            <a:ext cx="17544871" cy="9647599"/>
            <a:chOff x="0" y="-28575"/>
            <a:chExt cx="4620871" cy="2540931"/>
          </a:xfrm>
        </p:grpSpPr>
        <p:sp>
          <p:nvSpPr>
            <p:cNvPr id="208" name="Google Shape;208;p18"/>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09" name="Google Shape;20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8"/>
          <p:cNvGrpSpPr/>
          <p:nvPr/>
        </p:nvGrpSpPr>
        <p:grpSpPr>
          <a:xfrm>
            <a:off x="435576" y="327080"/>
            <a:ext cx="17416848" cy="9524344"/>
            <a:chOff x="0" y="-28575"/>
            <a:chExt cx="4587153" cy="2508469"/>
          </a:xfrm>
        </p:grpSpPr>
        <p:sp>
          <p:nvSpPr>
            <p:cNvPr id="211" name="Google Shape;211;p18"/>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212" name="Google Shape;212;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3" name="Google Shape;213;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14" name="Google Shape;214;p18"/>
          <p:cNvGrpSpPr/>
          <p:nvPr/>
        </p:nvGrpSpPr>
        <p:grpSpPr>
          <a:xfrm>
            <a:off x="2702471" y="2329135"/>
            <a:ext cx="12657684" cy="5969085"/>
            <a:chOff x="0" y="-28575"/>
            <a:chExt cx="5388147" cy="2540931"/>
          </a:xfrm>
        </p:grpSpPr>
        <p:sp>
          <p:nvSpPr>
            <p:cNvPr id="215" name="Google Shape;215;p18"/>
            <p:cNvSpPr/>
            <p:nvPr/>
          </p:nvSpPr>
          <p:spPr>
            <a:xfrm>
              <a:off x="0" y="0"/>
              <a:ext cx="5388147" cy="2512356"/>
            </a:xfrm>
            <a:custGeom>
              <a:avLst/>
              <a:gdLst/>
              <a:ahLst/>
              <a:cxnLst/>
              <a:rect l="l" t="t" r="r" b="b"/>
              <a:pathLst>
                <a:path w="5388147" h="2512356" extrusionOk="0">
                  <a:moveTo>
                    <a:pt x="0" y="0"/>
                  </a:moveTo>
                  <a:lnTo>
                    <a:pt x="5388147" y="0"/>
                  </a:lnTo>
                  <a:lnTo>
                    <a:pt x="5388147" y="2512356"/>
                  </a:lnTo>
                  <a:lnTo>
                    <a:pt x="0" y="2512356"/>
                  </a:lnTo>
                  <a:close/>
                </a:path>
              </a:pathLst>
            </a:custGeom>
            <a:solidFill>
              <a:srgbClr val="000000"/>
            </a:solidFill>
            <a:ln>
              <a:noFill/>
            </a:ln>
          </p:spPr>
        </p:sp>
        <p:sp>
          <p:nvSpPr>
            <p:cNvPr id="216" name="Google Shape;216;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18"/>
          <p:cNvGrpSpPr/>
          <p:nvPr/>
        </p:nvGrpSpPr>
        <p:grpSpPr>
          <a:xfrm>
            <a:off x="2784839" y="2404553"/>
            <a:ext cx="12492947" cy="5818249"/>
            <a:chOff x="0" y="-28575"/>
            <a:chExt cx="5318022" cy="2476723"/>
          </a:xfrm>
        </p:grpSpPr>
        <p:sp>
          <p:nvSpPr>
            <p:cNvPr id="218" name="Google Shape;218;p18"/>
            <p:cNvSpPr/>
            <p:nvPr/>
          </p:nvSpPr>
          <p:spPr>
            <a:xfrm>
              <a:off x="0" y="0"/>
              <a:ext cx="5318022" cy="2448148"/>
            </a:xfrm>
            <a:custGeom>
              <a:avLst/>
              <a:gdLst/>
              <a:ahLst/>
              <a:cxnLst/>
              <a:rect l="l" t="t" r="r" b="b"/>
              <a:pathLst>
                <a:path w="5318022" h="2448148" extrusionOk="0">
                  <a:moveTo>
                    <a:pt x="0" y="0"/>
                  </a:moveTo>
                  <a:lnTo>
                    <a:pt x="5318022" y="0"/>
                  </a:lnTo>
                  <a:lnTo>
                    <a:pt x="5318022" y="2448148"/>
                  </a:lnTo>
                  <a:lnTo>
                    <a:pt x="0" y="2448148"/>
                  </a:lnTo>
                  <a:close/>
                </a:path>
              </a:pathLst>
            </a:custGeom>
            <a:solidFill>
              <a:srgbClr val="A5C680"/>
            </a:solidFill>
            <a:ln>
              <a:noFill/>
            </a:ln>
          </p:spPr>
        </p:sp>
        <p:sp>
          <p:nvSpPr>
            <p:cNvPr id="219" name="Google Shape;219;p18"/>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0" name="Google Shape;220;p18"/>
          <p:cNvPicPr preferRelativeResize="0"/>
          <p:nvPr/>
        </p:nvPicPr>
        <p:blipFill rotWithShape="1">
          <a:blip r:embed="rId4">
            <a:alphaModFix/>
          </a:blip>
          <a:srcRect/>
          <a:stretch/>
        </p:blipFill>
        <p:spPr>
          <a:xfrm rot="-742127">
            <a:off x="449026" y="6339341"/>
            <a:ext cx="4164812" cy="2953230"/>
          </a:xfrm>
          <a:prstGeom prst="rect">
            <a:avLst/>
          </a:prstGeom>
          <a:noFill/>
          <a:ln>
            <a:noFill/>
          </a:ln>
        </p:spPr>
      </p:pic>
      <p:pic>
        <p:nvPicPr>
          <p:cNvPr id="221" name="Google Shape;221;p18"/>
          <p:cNvPicPr preferRelativeResize="0"/>
          <p:nvPr/>
        </p:nvPicPr>
        <p:blipFill rotWithShape="1">
          <a:blip r:embed="rId5">
            <a:alphaModFix/>
          </a:blip>
          <a:srcRect/>
          <a:stretch/>
        </p:blipFill>
        <p:spPr>
          <a:xfrm>
            <a:off x="1526101" y="1197275"/>
            <a:ext cx="5072644" cy="2397977"/>
          </a:xfrm>
          <a:prstGeom prst="rect">
            <a:avLst/>
          </a:prstGeom>
          <a:noFill/>
          <a:ln>
            <a:noFill/>
          </a:ln>
        </p:spPr>
      </p:pic>
      <p:grpSp>
        <p:nvGrpSpPr>
          <p:cNvPr id="222" name="Google Shape;222;p18"/>
          <p:cNvGrpSpPr/>
          <p:nvPr/>
        </p:nvGrpSpPr>
        <p:grpSpPr>
          <a:xfrm>
            <a:off x="3794837" y="3361971"/>
            <a:ext cx="10698326" cy="4381558"/>
            <a:chOff x="0" y="-95250"/>
            <a:chExt cx="14264434" cy="5842081"/>
          </a:xfrm>
        </p:grpSpPr>
        <p:sp>
          <p:nvSpPr>
            <p:cNvPr id="223" name="Google Shape;223;p18"/>
            <p:cNvSpPr txBox="1"/>
            <p:nvPr/>
          </p:nvSpPr>
          <p:spPr>
            <a:xfrm>
              <a:off x="600753" y="4678246"/>
              <a:ext cx="13062927" cy="1068585"/>
            </a:xfrm>
            <a:prstGeom prst="rect">
              <a:avLst/>
            </a:prstGeom>
            <a:noFill/>
            <a:ln>
              <a:noFill/>
            </a:ln>
          </p:spPr>
          <p:txBody>
            <a:bodyPr spcFirstLastPara="1" wrap="square" lIns="0" tIns="0" rIns="0" bIns="0" anchor="t" anchorCtr="0">
              <a:spAutoFit/>
            </a:bodyPr>
            <a:lstStyle/>
            <a:p>
              <a:pPr>
                <a:lnSpc>
                  <a:spcPct val="107000"/>
                </a:lnSpc>
                <a:spcAft>
                  <a:spcPts val="600"/>
                </a:spcAft>
              </a:pPr>
              <a:r>
                <a:rPr lang="vi-VN" sz="2400" b="1" i="1" dirty="0">
                  <a:effectLst/>
                  <a:latin typeface="Times New Roman" panose="02020603050405020304" pitchFamily="18" charset="0"/>
                  <a:ea typeface="Times New Roman" panose="02020603050405020304" pitchFamily="18" charset="0"/>
                </a:rPr>
                <a:t>	</a:t>
              </a:r>
              <a:r>
                <a:rPr lang="en-US" sz="4400" b="1" dirty="0">
                  <a:solidFill>
                    <a:srgbClr val="FF0000"/>
                  </a:solidFill>
                  <a:effectLst/>
                  <a:latin typeface="Times New Roman" panose="02020603050405020304" pitchFamily="18" charset="0"/>
                  <a:ea typeface="Times New Roman" panose="02020603050405020304" pitchFamily="18" charset="0"/>
                </a:rPr>
                <a:t>(t</a:t>
              </a:r>
              <a:r>
                <a:rPr lang="vi-VN" sz="4400" dirty="0">
                  <a:solidFill>
                    <a:srgbClr val="FF0000"/>
                  </a:solidFill>
                  <a:effectLst/>
                  <a:latin typeface="Times New Roman" panose="02020603050405020304" pitchFamily="18" charset="0"/>
                  <a:ea typeface="Times New Roman" panose="02020603050405020304" pitchFamily="18" charset="0"/>
                </a:rPr>
                <a:t>rích</a:t>
              </a:r>
              <a:r>
                <a:rPr lang="vi-VN" sz="4400" i="1" dirty="0">
                  <a:solidFill>
                    <a:srgbClr val="FF0000"/>
                  </a:solidFill>
                  <a:effectLst/>
                  <a:latin typeface="Times New Roman" panose="02020603050405020304" pitchFamily="18" charset="0"/>
                  <a:ea typeface="Times New Roman" panose="02020603050405020304" pitchFamily="18" charset="0"/>
                </a:rPr>
                <a:t> Quan thanh tra </a:t>
              </a:r>
              <a:r>
                <a:rPr lang="en-GB" sz="4400" dirty="0" err="1">
                  <a:solidFill>
                    <a:srgbClr val="FF0000"/>
                  </a:solidFill>
                  <a:effectLst/>
                  <a:latin typeface="Times New Roman" panose="02020603050405020304" pitchFamily="18" charset="0"/>
                  <a:ea typeface="Times New Roman" panose="02020603050405020304" pitchFamily="18" charset="0"/>
                </a:rPr>
                <a:t>của</a:t>
              </a:r>
              <a:r>
                <a:rPr lang="vi-VN" sz="4400" dirty="0">
                  <a:solidFill>
                    <a:srgbClr val="FF0000"/>
                  </a:solidFill>
                  <a:effectLst/>
                  <a:latin typeface="Times New Roman" panose="02020603050405020304" pitchFamily="18" charset="0"/>
                  <a:ea typeface="Times New Roman" panose="02020603050405020304" pitchFamily="18" charset="0"/>
                </a:rPr>
                <a:t> N. Gô-gôn)</a:t>
              </a:r>
              <a:endParaRPr lang="vi-VN" sz="2400" dirty="0">
                <a:solidFill>
                  <a:srgbClr val="FF0000"/>
                </a:solidFill>
                <a:effectLst/>
                <a:latin typeface="Times New Roman" panose="02020603050405020304" pitchFamily="18" charset="0"/>
                <a:ea typeface="Times New Roman" panose="02020603050405020304" pitchFamily="18" charset="0"/>
              </a:endParaRPr>
            </a:p>
          </p:txBody>
        </p:sp>
        <p:sp>
          <p:nvSpPr>
            <p:cNvPr id="224" name="Google Shape;224;p18"/>
            <p:cNvSpPr txBox="1"/>
            <p:nvPr/>
          </p:nvSpPr>
          <p:spPr>
            <a:xfrm>
              <a:off x="0" y="-95250"/>
              <a:ext cx="14264434" cy="4928358"/>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6099" b="1" dirty="0" err="1">
                  <a:solidFill>
                    <a:srgbClr val="000000"/>
                  </a:solidFill>
                  <a:latin typeface="Paytone One"/>
                  <a:sym typeface="Paytone One"/>
                </a:rPr>
                <a:t>ĐỌC</a:t>
              </a:r>
              <a:r>
                <a:rPr lang="en-US" sz="6099" b="1" dirty="0">
                  <a:solidFill>
                    <a:srgbClr val="000000"/>
                  </a:solidFill>
                  <a:latin typeface="Paytone One"/>
                  <a:sym typeface="Paytone One"/>
                </a:rPr>
                <a:t> VĂN </a:t>
              </a:r>
              <a:r>
                <a:rPr lang="en-US" sz="6099" b="1" dirty="0" err="1">
                  <a:solidFill>
                    <a:srgbClr val="000000"/>
                  </a:solidFill>
                  <a:latin typeface="Paytone One"/>
                  <a:sym typeface="Paytone One"/>
                </a:rPr>
                <a:t>BẢN</a:t>
              </a:r>
              <a:r>
                <a:rPr lang="en-US" sz="6099" b="1" dirty="0">
                  <a:solidFill>
                    <a:srgbClr val="000000"/>
                  </a:solidFill>
                  <a:latin typeface="Paytone One"/>
                  <a:sym typeface="Paytone One"/>
                </a:rPr>
                <a:t> 1</a:t>
              </a:r>
            </a:p>
            <a:p>
              <a:pPr algn="ctr">
                <a:lnSpc>
                  <a:spcPct val="107000"/>
                </a:lnSpc>
                <a:spcAft>
                  <a:spcPts val="600"/>
                </a:spcAft>
              </a:pPr>
              <a:r>
                <a:rPr lang="vi-VN" sz="4800" b="1" dirty="0">
                  <a:solidFill>
                    <a:srgbClr val="FF0000"/>
                  </a:solidFill>
                  <a:effectLst/>
                  <a:latin typeface="Times New Roman" panose="02020603050405020304" pitchFamily="18" charset="0"/>
                  <a:ea typeface="Times New Roman" panose="02020603050405020304" pitchFamily="18" charset="0"/>
                </a:rPr>
                <a:t>MÀN DIỄU HÀNH – TRÌNH DIỆN QUAN THANH TRA</a:t>
              </a:r>
              <a:endParaRPr lang="vi-VN" sz="4800" dirty="0">
                <a:effectLst/>
                <a:latin typeface="Times New Roman" panose="02020603050405020304" pitchFamily="18" charset="0"/>
                <a:ea typeface="Times New Roman" panose="02020603050405020304" pitchFamily="18" charset="0"/>
              </a:endParaRPr>
            </a:p>
            <a:p>
              <a:pPr>
                <a:lnSpc>
                  <a:spcPct val="107000"/>
                </a:lnSpc>
                <a:spcAft>
                  <a:spcPts val="600"/>
                </a:spcAft>
              </a:pPr>
              <a:r>
                <a:rPr lang="vi-VN" sz="1800" b="1" i="1" dirty="0">
                  <a:effectLst/>
                  <a:latin typeface="Times New Roman" panose="02020603050405020304" pitchFamily="18" charset="0"/>
                  <a:ea typeface="Times New Roman" panose="02020603050405020304" pitchFamily="18" charset="0"/>
                </a:rPr>
                <a:t>				</a:t>
              </a:r>
              <a:endParaRPr lang="en-US" sz="2800" b="1" dirty="0">
                <a:solidFill>
                  <a:srgbClr val="000000"/>
                </a:solidFill>
                <a:latin typeface="Paytone One"/>
                <a:sym typeface="Paytone One"/>
              </a:endParaRPr>
            </a:p>
            <a:p>
              <a:pPr marL="0" marR="0" lvl="0" indent="0" algn="ctr" rtl="0">
                <a:lnSpc>
                  <a:spcPct val="137006"/>
                </a:lnSpc>
                <a:spcBef>
                  <a:spcPts val="0"/>
                </a:spcBef>
                <a:spcAft>
                  <a:spcPts val="0"/>
                </a:spcAft>
                <a:buNone/>
              </a:pPr>
              <a:endParaRPr dirty="0"/>
            </a:p>
          </p:txBody>
        </p:sp>
      </p:grpSp>
      <p:pic>
        <p:nvPicPr>
          <p:cNvPr id="225" name="Google Shape;225;p18"/>
          <p:cNvPicPr preferRelativeResize="0"/>
          <p:nvPr/>
        </p:nvPicPr>
        <p:blipFill rotWithShape="1">
          <a:blip r:embed="rId6">
            <a:alphaModFix/>
          </a:blip>
          <a:srcRect l="31917" t="32569" r="31914" b="32573"/>
          <a:stretch/>
        </p:blipFill>
        <p:spPr>
          <a:xfrm>
            <a:off x="11821275" y="7841635"/>
            <a:ext cx="3709502" cy="2010976"/>
          </a:xfrm>
          <a:prstGeom prst="rect">
            <a:avLst/>
          </a:prstGeom>
          <a:noFill/>
          <a:ln>
            <a:noFill/>
          </a:ln>
        </p:spPr>
      </p:pic>
      <p:sp>
        <p:nvSpPr>
          <p:cNvPr id="2" name="Freeform 9">
            <a:extLst>
              <a:ext uri="{FF2B5EF4-FFF2-40B4-BE49-F238E27FC236}">
                <a16:creationId xmlns:a16="http://schemas.microsoft.com/office/drawing/2014/main" id="{9B43AD8E-D439-3D0B-2A6C-D7EC5D87C17B}"/>
              </a:ext>
            </a:extLst>
          </p:cNvPr>
          <p:cNvSpPr/>
          <p:nvPr/>
        </p:nvSpPr>
        <p:spPr>
          <a:xfrm flipH="1">
            <a:off x="14971386" y="461988"/>
            <a:ext cx="2769406" cy="9389436"/>
          </a:xfrm>
          <a:custGeom>
            <a:avLst/>
            <a:gdLst/>
            <a:ahLst/>
            <a:cxnLst/>
            <a:rect l="l" t="t" r="r" b="b"/>
            <a:pathLst>
              <a:path w="3290346" h="10922311">
                <a:moveTo>
                  <a:pt x="3290346" y="0"/>
                </a:moveTo>
                <a:lnTo>
                  <a:pt x="0" y="0"/>
                </a:lnTo>
                <a:lnTo>
                  <a:pt x="0" y="10922311"/>
                </a:lnTo>
                <a:lnTo>
                  <a:pt x="3290346" y="10922311"/>
                </a:lnTo>
                <a:lnTo>
                  <a:pt x="3290346"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4219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circle(in)">
                                      <p:cBhvr>
                                        <p:cTn id="7" dur="2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2" name="Google Shape;142;p1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43" name="Google Shape;143;p15"/>
          <p:cNvGrpSpPr/>
          <p:nvPr/>
        </p:nvGrpSpPr>
        <p:grpSpPr>
          <a:xfrm>
            <a:off x="8689085" y="559160"/>
            <a:ext cx="8438411" cy="8903304"/>
            <a:chOff x="0" y="-28575"/>
            <a:chExt cx="2222462" cy="2344903"/>
          </a:xfrm>
          <a:solidFill>
            <a:srgbClr val="92D050"/>
          </a:solidFill>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grpFill/>
            <a:ln>
              <a:noFill/>
            </a:ln>
          </p:spPr>
        </p:sp>
        <p:sp>
          <p:nvSpPr>
            <p:cNvPr id="145" name="Google Shape;145;p15"/>
            <p:cNvSpPr txBox="1"/>
            <p:nvPr/>
          </p:nvSpPr>
          <p:spPr>
            <a:xfrm>
              <a:off x="0" y="-28575"/>
              <a:ext cx="812800" cy="841375"/>
            </a:xfrm>
            <a:prstGeom prst="rect">
              <a:avLst/>
            </a:prstGeom>
            <a:grp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4">
            <a:alphaModFix/>
          </a:blip>
          <a:srcRect/>
          <a:stretch/>
        </p:blipFill>
        <p:spPr>
          <a:xfrm>
            <a:off x="-672053" y="1076325"/>
            <a:ext cx="8930533" cy="1682731"/>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300489" y="788435"/>
            <a:ext cx="8989574" cy="1705169"/>
          </a:xfrm>
          <a:prstGeom prst="rect">
            <a:avLst/>
          </a:prstGeom>
          <a:noFill/>
          <a:ln>
            <a:noFill/>
          </a:ln>
        </p:spPr>
      </p:pic>
      <p:sp>
        <p:nvSpPr>
          <p:cNvPr id="150" name="Google Shape;150;p15"/>
          <p:cNvSpPr txBox="1"/>
          <p:nvPr/>
        </p:nvSpPr>
        <p:spPr>
          <a:xfrm>
            <a:off x="-364501" y="1355151"/>
            <a:ext cx="8869395"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err="1">
                <a:solidFill>
                  <a:srgbClr val="000000"/>
                </a:solidFill>
                <a:latin typeface="Paytone One"/>
                <a:sym typeface="Paytone One"/>
              </a:rPr>
              <a:t>Hoạt</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động</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tìm</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hiểu</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chung</a:t>
            </a:r>
            <a:endParaRPr sz="1600" dirty="0"/>
          </a:p>
        </p:txBody>
      </p:sp>
      <p:pic>
        <p:nvPicPr>
          <p:cNvPr id="151" name="Google Shape;151;p15"/>
          <p:cNvPicPr preferRelativeResize="0"/>
          <p:nvPr/>
        </p:nvPicPr>
        <p:blipFill rotWithShape="1">
          <a:blip r:embed="rId6">
            <a:alphaModFix/>
          </a:blip>
          <a:srcRect/>
          <a:stretch/>
        </p:blipFill>
        <p:spPr>
          <a:xfrm>
            <a:off x="12831540" y="6939826"/>
            <a:ext cx="5640650" cy="3907432"/>
          </a:xfrm>
          <a:prstGeom prst="rect">
            <a:avLst/>
          </a:prstGeom>
          <a:noFill/>
          <a:ln>
            <a:noFill/>
          </a:ln>
        </p:spPr>
      </p:pic>
      <p:sp>
        <p:nvSpPr>
          <p:cNvPr id="2" name="Rectangle: Rounded Corners 1">
            <a:extLst>
              <a:ext uri="{FF2B5EF4-FFF2-40B4-BE49-F238E27FC236}">
                <a16:creationId xmlns:a16="http://schemas.microsoft.com/office/drawing/2014/main" id="{30D755C2-E417-8BFD-51F5-E05B18775C1B}"/>
              </a:ext>
            </a:extLst>
          </p:cNvPr>
          <p:cNvSpPr/>
          <p:nvPr/>
        </p:nvSpPr>
        <p:spPr>
          <a:xfrm>
            <a:off x="662940" y="2908091"/>
            <a:ext cx="7595540" cy="65543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FF0000"/>
                </a:solidFill>
                <a:effectLst/>
                <a:latin typeface="Times New Roman" panose="02020603050405020304" pitchFamily="18" charset="0"/>
                <a:ea typeface="Times New Roman" panose="02020603050405020304" pitchFamily="18" charset="0"/>
              </a:rPr>
              <a:t>HS đọc văn bản theo vai, cho biết những nét chính về tác giả và tác phẩm</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và</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đoạn</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rPr>
              <a:t>trích</a:t>
            </a:r>
            <a:endParaRPr lang="vi-VN" sz="4000" b="1" dirty="0">
              <a:solidFill>
                <a:srgbClr val="FF0000"/>
              </a:solidFill>
              <a:effectLst/>
              <a:latin typeface="Times New Roman" panose="02020603050405020304" pitchFamily="18" charset="0"/>
              <a:ea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p:pic>
        <p:nvPicPr>
          <p:cNvPr id="3" name="Picture 2" descr="Ảnh chụp chân dung duy nhất của Nikolay Gogol do Sergey Levitsky thực hiện tại Roma năm 1845.">
            <a:extLst>
              <a:ext uri="{FF2B5EF4-FFF2-40B4-BE49-F238E27FC236}">
                <a16:creationId xmlns:a16="http://schemas.microsoft.com/office/drawing/2014/main" id="{0740F393-1DEA-9DD7-7EC2-FAFA99367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6681" y="1076326"/>
            <a:ext cx="6178378" cy="67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wipe(down)">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435576" y="327080"/>
            <a:ext cx="17416848" cy="9524344"/>
            <a:chOff x="0" y="-28575"/>
            <a:chExt cx="4587153" cy="2508469"/>
          </a:xfrm>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302" name="Google Shape;302;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20"/>
          <p:cNvGrpSpPr/>
          <p:nvPr/>
        </p:nvGrpSpPr>
        <p:grpSpPr>
          <a:xfrm>
            <a:off x="1943099" y="1731700"/>
            <a:ext cx="14665559" cy="7526600"/>
            <a:chOff x="0" y="-28575"/>
            <a:chExt cx="3222228" cy="1795152"/>
          </a:xfrm>
        </p:grpSpPr>
        <p:sp>
          <p:nvSpPr>
            <p:cNvPr id="305" name="Google Shape;305;p20"/>
            <p:cNvSpPr/>
            <p:nvPr/>
          </p:nvSpPr>
          <p:spPr>
            <a:xfrm>
              <a:off x="0" y="0"/>
              <a:ext cx="3222228" cy="1766577"/>
            </a:xfrm>
            <a:custGeom>
              <a:avLst/>
              <a:gdLst/>
              <a:ahLst/>
              <a:cxnLst/>
              <a:rect l="l" t="t" r="r" b="b"/>
              <a:pathLst>
                <a:path w="3222228" h="1766577" extrusionOk="0">
                  <a:moveTo>
                    <a:pt x="0" y="0"/>
                  </a:moveTo>
                  <a:lnTo>
                    <a:pt x="3222228" y="0"/>
                  </a:lnTo>
                  <a:lnTo>
                    <a:pt x="3222228" y="1766577"/>
                  </a:lnTo>
                  <a:lnTo>
                    <a:pt x="0" y="1766577"/>
                  </a:lnTo>
                  <a:close/>
                </a:path>
              </a:pathLst>
            </a:custGeom>
            <a:solidFill>
              <a:srgbClr val="B0A5DB"/>
            </a:solidFill>
            <a:ln w="47625" cap="flat" cmpd="sng">
              <a:solidFill>
                <a:srgbClr val="000000"/>
              </a:solidFill>
              <a:prstDash val="solid"/>
              <a:round/>
              <a:headEnd type="none" w="sm" len="sm"/>
              <a:tailEnd type="none" w="sm" len="sm"/>
            </a:ln>
          </p:spPr>
        </p:sp>
        <p:sp>
          <p:nvSpPr>
            <p:cNvPr id="306" name="Google Shape;306;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aphicFrame>
        <p:nvGraphicFramePr>
          <p:cNvPr id="307" name="Google Shape;307;p20"/>
          <p:cNvGraphicFramePr/>
          <p:nvPr>
            <p:extLst>
              <p:ext uri="{D42A27DB-BD31-4B8C-83A1-F6EECF244321}">
                <p14:modId xmlns:p14="http://schemas.microsoft.com/office/powerpoint/2010/main" val="2321527368"/>
              </p:ext>
            </p:extLst>
          </p:nvPr>
        </p:nvGraphicFramePr>
        <p:xfrm>
          <a:off x="2150084" y="2100871"/>
          <a:ext cx="13509140" cy="7345278"/>
        </p:xfrm>
        <a:graphic>
          <a:graphicData uri="http://schemas.openxmlformats.org/drawingml/2006/table">
            <a:tbl>
              <a:tblPr>
                <a:noFill/>
                <a:tableStyleId>{1462727C-7D43-4EB4-A6E7-983327922AB2}</a:tableStyleId>
              </a:tblPr>
              <a:tblGrid>
                <a:gridCol w="3150759">
                  <a:extLst>
                    <a:ext uri="{9D8B030D-6E8A-4147-A177-3AD203B41FA5}">
                      <a16:colId xmlns:a16="http://schemas.microsoft.com/office/drawing/2014/main" val="20000"/>
                    </a:ext>
                  </a:extLst>
                </a:gridCol>
                <a:gridCol w="10358381">
                  <a:extLst>
                    <a:ext uri="{9D8B030D-6E8A-4147-A177-3AD203B41FA5}">
                      <a16:colId xmlns:a16="http://schemas.microsoft.com/office/drawing/2014/main" val="20001"/>
                    </a:ext>
                  </a:extLst>
                </a:gridCol>
              </a:tblGrid>
              <a:tr h="880957">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ea typeface="Paytone One"/>
                          <a:cs typeface="Paytone One"/>
                          <a:sym typeface="Paytone One"/>
                        </a:rPr>
                        <a:t>Tên</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tác</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giả</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NiKolay</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Vasilyevich Gogol</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90426">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sym typeface="Paytone One"/>
                        </a:rPr>
                        <a:t>Ông</a:t>
                      </a:r>
                      <a:r>
                        <a:rPr lang="en-US" sz="2900" u="none" strike="noStrike" cap="none" dirty="0">
                          <a:solidFill>
                            <a:srgbClr val="000000"/>
                          </a:solidFill>
                          <a:latin typeface="Paytone One"/>
                          <a:sym typeface="Paytone One"/>
                        </a:rPr>
                        <a:t> </a:t>
                      </a:r>
                      <a:r>
                        <a:rPr lang="en-US" sz="2900" u="none" strike="noStrike" cap="none" dirty="0" err="1">
                          <a:solidFill>
                            <a:srgbClr val="000000"/>
                          </a:solidFill>
                          <a:latin typeface="Paytone One"/>
                          <a:sym typeface="Paytone One"/>
                        </a:rPr>
                        <a:t>được</a:t>
                      </a:r>
                      <a:r>
                        <a:rPr lang="en-US" sz="2900" u="none" strike="noStrike" cap="none" dirty="0">
                          <a:solidFill>
                            <a:srgbClr val="000000"/>
                          </a:solidFill>
                          <a:latin typeface="Paytone One"/>
                          <a:sym typeface="Paytone One"/>
                        </a:rPr>
                        <a:t> </a:t>
                      </a:r>
                      <a:r>
                        <a:rPr lang="en-US" sz="2900" u="none" strike="noStrike" cap="none" dirty="0" err="1">
                          <a:solidFill>
                            <a:srgbClr val="000000"/>
                          </a:solidFill>
                          <a:latin typeface="Paytone One"/>
                          <a:sym typeface="Paytone One"/>
                        </a:rPr>
                        <a:t>mệnh</a:t>
                      </a:r>
                      <a:r>
                        <a:rPr lang="en-US" sz="2900" u="none" strike="noStrike" cap="none" dirty="0">
                          <a:solidFill>
                            <a:srgbClr val="000000"/>
                          </a:solidFill>
                          <a:latin typeface="Paytone One"/>
                          <a:sym typeface="Paytone One"/>
                        </a:rPr>
                        <a:t> </a:t>
                      </a:r>
                      <a:r>
                        <a:rPr lang="en-US" sz="2900" u="none" strike="noStrike" cap="none" dirty="0" err="1">
                          <a:solidFill>
                            <a:srgbClr val="000000"/>
                          </a:solidFill>
                          <a:latin typeface="Paytone One"/>
                          <a:sym typeface="Paytone One"/>
                        </a:rPr>
                        <a:t>danh</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u="none" strike="noStrike" cap="none" dirty="0">
                          <a:solidFill>
                            <a:srgbClr val="000000"/>
                          </a:solidFill>
                          <a:latin typeface="Times New Roman" panose="02020603050405020304" pitchFamily="18" charset="0"/>
                          <a:ea typeface="Lato"/>
                          <a:cs typeface="Times New Roman" panose="02020603050405020304" pitchFamily="18" charset="0"/>
                          <a:sym typeface="Lato"/>
                        </a:rPr>
                        <a:t> </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Ông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hoàng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của</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tiếng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cười</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Nga”, </a:t>
                      </a:r>
                      <a:r>
                        <a:rPr lang="en-US" sz="2800" b="1"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62187">
                <a:tc>
                  <a:txBody>
                    <a:bodyPr/>
                    <a:lstStyle/>
                    <a:p>
                      <a:pPr marL="0" marR="0" lvl="0" indent="0" algn="ctr" rtl="0">
                        <a:lnSpc>
                          <a:spcPct val="100000"/>
                        </a:lnSpc>
                        <a:spcBef>
                          <a:spcPts val="0"/>
                        </a:spcBef>
                        <a:spcAft>
                          <a:spcPts val="0"/>
                        </a:spcAft>
                        <a:buNone/>
                      </a:pPr>
                      <a:r>
                        <a:rPr lang="en-US" sz="2900" u="none" strike="noStrike" cap="none" dirty="0">
                          <a:solidFill>
                            <a:srgbClr val="000000"/>
                          </a:solidFill>
                          <a:latin typeface="Paytone One"/>
                          <a:ea typeface="Paytone One"/>
                          <a:cs typeface="Paytone One"/>
                          <a:sym typeface="Paytone One"/>
                        </a:rPr>
                        <a:t>Quan </a:t>
                      </a:r>
                      <a:r>
                        <a:rPr lang="en-US" sz="2900" u="none" strike="noStrike" cap="none" dirty="0" err="1">
                          <a:solidFill>
                            <a:srgbClr val="000000"/>
                          </a:solidFill>
                          <a:latin typeface="Paytone One"/>
                          <a:ea typeface="Paytone One"/>
                          <a:cs typeface="Paytone One"/>
                          <a:sym typeface="Paytone One"/>
                        </a:rPr>
                        <a:t>điểm</a:t>
                      </a:r>
                      <a:r>
                        <a:rPr lang="en-US" sz="2900" u="none" strike="noStrike" cap="none" dirty="0">
                          <a:solidFill>
                            <a:srgbClr val="000000"/>
                          </a:solidFill>
                          <a:latin typeface="Paytone One"/>
                          <a:ea typeface="Paytone One"/>
                          <a:cs typeface="Paytone One"/>
                          <a:sym typeface="Paytone One"/>
                        </a:rPr>
                        <a:t> ST</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800" kern="1200" dirty="0">
                          <a:solidFill>
                            <a:srgbClr val="000000"/>
                          </a:solidFill>
                          <a:effectLst/>
                          <a:latin typeface="Times New Roman" panose="02020603050405020304" pitchFamily="18" charset="0"/>
                          <a:ea typeface="Arial"/>
                          <a:cs typeface="Times New Roman" panose="02020603050405020304" pitchFamily="18" charset="0"/>
                        </a:rPr>
                        <a:t>Văn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học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là</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vũ</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khí</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cải</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tạo</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cuộc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sống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giáo</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dưỡng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thẩm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mĩ</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nâng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cao</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ý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thức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công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dân</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lọc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đạo</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đức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con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người</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52886">
                <a:tc>
                  <a:txBody>
                    <a:bodyPr/>
                    <a:lstStyle/>
                    <a:p>
                      <a:pPr marL="0" marR="0" lvl="0" indent="0" algn="r" rtl="0">
                        <a:lnSpc>
                          <a:spcPct val="100000"/>
                        </a:lnSpc>
                        <a:spcBef>
                          <a:spcPts val="0"/>
                        </a:spcBef>
                        <a:spcAft>
                          <a:spcPts val="0"/>
                        </a:spcAft>
                        <a:buNone/>
                      </a:pPr>
                      <a:r>
                        <a:rPr lang="en-US" sz="2900" u="none" strike="noStrike" cap="none" dirty="0">
                          <a:solidFill>
                            <a:srgbClr val="000000"/>
                          </a:solidFill>
                          <a:latin typeface="Paytone One"/>
                          <a:ea typeface="Paytone One"/>
                          <a:cs typeface="Paytone One"/>
                          <a:sym typeface="Paytone One"/>
                        </a:rPr>
                        <a:t>Phong </a:t>
                      </a:r>
                      <a:r>
                        <a:rPr lang="en-US" sz="2900" u="none" strike="noStrike" cap="none" dirty="0" err="1">
                          <a:solidFill>
                            <a:srgbClr val="000000"/>
                          </a:solidFill>
                          <a:latin typeface="Paytone One"/>
                          <a:ea typeface="Paytone One"/>
                          <a:cs typeface="Paytone One"/>
                          <a:sym typeface="Paytone One"/>
                        </a:rPr>
                        <a:t>cách</a:t>
                      </a:r>
                      <a:r>
                        <a:rPr lang="en-US" sz="2900" u="none" strike="noStrike" cap="none" dirty="0">
                          <a:solidFill>
                            <a:srgbClr val="000000"/>
                          </a:solidFill>
                          <a:latin typeface="Paytone One"/>
                          <a:ea typeface="Paytone One"/>
                          <a:cs typeface="Paytone One"/>
                          <a:sym typeface="Paytone One"/>
                        </a:rPr>
                        <a:t> ST</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Tiếng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cười</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trong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hài</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kịch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của</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ông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dí</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dỏm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có</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duyên</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đa</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dạng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từ</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châm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biếm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sắc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bén</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đến</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hài</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hước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nhẹ</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nhàng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trữ</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tình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tinh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tế</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vừa</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miêu</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tả</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sinh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động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cuộc</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sống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thường</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nhật</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vừa</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thấm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đẫm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triết</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lý</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nhân</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sinh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cao</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cả</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a:t>
                      </a:r>
                      <a:r>
                        <a:rPr lang="en-US" sz="2800" b="1" u="none" strike="noStrike" cap="none" dirty="0">
                          <a:solidFill>
                            <a:srgbClr val="000000"/>
                          </a:solidFill>
                          <a:latin typeface="Times New Roman" panose="02020603050405020304" pitchFamily="18" charset="0"/>
                          <a:ea typeface="Lato"/>
                          <a:cs typeface="Times New Roman" panose="02020603050405020304" pitchFamily="18" charset="0"/>
                          <a:sym typeface="Lato"/>
                        </a:rPr>
                        <a:t>.</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23478">
                <a:tc>
                  <a:txBody>
                    <a:bodyPr/>
                    <a:lstStyle/>
                    <a:p>
                      <a:pPr marL="0" marR="0" lvl="0" indent="0" algn="r" rtl="0">
                        <a:lnSpc>
                          <a:spcPct val="100000"/>
                        </a:lnSpc>
                        <a:spcBef>
                          <a:spcPts val="0"/>
                        </a:spcBef>
                        <a:spcAft>
                          <a:spcPts val="0"/>
                        </a:spcAft>
                        <a:buNone/>
                      </a:pPr>
                      <a:r>
                        <a:rPr lang="en-US" sz="2900" u="none" strike="noStrike" cap="none" dirty="0">
                          <a:solidFill>
                            <a:srgbClr val="000000"/>
                          </a:solidFill>
                          <a:latin typeface="Paytone One"/>
                          <a:ea typeface="Paytone One"/>
                          <a:cs typeface="Paytone One"/>
                          <a:sym typeface="Paytone One"/>
                        </a:rPr>
                        <a:t>TP </a:t>
                      </a:r>
                      <a:r>
                        <a:rPr lang="en-US" sz="2900" u="none" strike="noStrike" cap="none" dirty="0" err="1">
                          <a:solidFill>
                            <a:srgbClr val="000000"/>
                          </a:solidFill>
                          <a:latin typeface="Paytone One"/>
                          <a:ea typeface="Paytone One"/>
                          <a:cs typeface="Paytone One"/>
                          <a:sym typeface="Paytone One"/>
                        </a:rPr>
                        <a:t>tiêu</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biếu</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i="1"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b="1" i="1" kern="1200" dirty="0" err="1">
                          <a:solidFill>
                            <a:srgbClr val="000000"/>
                          </a:solidFill>
                          <a:effectLst/>
                          <a:latin typeface="Times New Roman" panose="02020603050405020304" pitchFamily="18" charset="0"/>
                          <a:ea typeface="Arial"/>
                          <a:cs typeface="Times New Roman" panose="02020603050405020304" pitchFamily="18" charset="0"/>
                        </a:rPr>
                        <a:t>Hài</a:t>
                      </a:r>
                      <a:r>
                        <a:rPr lang="en-US" sz="2800" b="1" i="1"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b="1" i="1" kern="1200" dirty="0" err="1">
                          <a:solidFill>
                            <a:srgbClr val="000000"/>
                          </a:solidFill>
                          <a:effectLst/>
                          <a:latin typeface="Times New Roman" panose="02020603050405020304" pitchFamily="18" charset="0"/>
                          <a:ea typeface="Arial"/>
                          <a:cs typeface="Times New Roman" panose="02020603050405020304" pitchFamily="18" charset="0"/>
                        </a:rPr>
                        <a:t>kịch</a:t>
                      </a:r>
                      <a:r>
                        <a:rPr lang="en-US" sz="2800" b="1" i="1" kern="1200" dirty="0">
                          <a:solidFill>
                            <a:srgbClr val="000000"/>
                          </a:solidFill>
                          <a:effectLst/>
                          <a:latin typeface="Times New Roman" panose="02020603050405020304" pitchFamily="18" charset="0"/>
                          <a:ea typeface="Arial"/>
                          <a:cs typeface="Times New Roman" panose="02020603050405020304" pitchFamily="18" charset="0"/>
                        </a:rPr>
                        <a:t>: </a:t>
                      </a:r>
                      <a:r>
                        <a:rPr lang="vi-VN" sz="2800" i="1" kern="1200" dirty="0">
                          <a:solidFill>
                            <a:srgbClr val="000000"/>
                          </a:solidFill>
                          <a:effectLst/>
                          <a:latin typeface="Times New Roman" panose="02020603050405020304" pitchFamily="18" charset="0"/>
                          <a:ea typeface="Arial"/>
                          <a:cs typeface="Times New Roman" panose="02020603050405020304" pitchFamily="18" charset="0"/>
                        </a:rPr>
                        <a:t>Đám cưới, Những con bạc, Quan thanh tra, …</a:t>
                      </a:r>
                      <a:r>
                        <a:rPr lang="en-US" sz="2800" i="1" kern="1200" dirty="0">
                          <a:solidFill>
                            <a:srgbClr val="000000"/>
                          </a:solidFill>
                          <a:effectLst/>
                          <a:latin typeface="Times New Roman" panose="02020603050405020304" pitchFamily="18" charset="0"/>
                          <a:ea typeface="Arial"/>
                          <a:cs typeface="Times New Roman" panose="02020603050405020304" pitchFamily="18" charset="0"/>
                        </a:rPr>
                        <a:t>.</a:t>
                      </a:r>
                    </a:p>
                    <a:p>
                      <a:pPr marL="0" marR="0" lvl="0" indent="0" algn="l" rtl="0">
                        <a:lnSpc>
                          <a:spcPct val="100000"/>
                        </a:lnSpc>
                        <a:spcBef>
                          <a:spcPts val="0"/>
                        </a:spcBef>
                        <a:spcAft>
                          <a:spcPts val="0"/>
                        </a:spcAft>
                        <a:buNone/>
                      </a:pPr>
                      <a:r>
                        <a:rPr lang="en-US" sz="2800" b="1" i="1" u="none" strike="noStrike" kern="1200" cap="none" dirty="0">
                          <a:solidFill>
                            <a:srgbClr val="000000"/>
                          </a:solidFill>
                          <a:effectLst/>
                          <a:latin typeface="Times New Roman" panose="02020603050405020304" pitchFamily="18" charset="0"/>
                          <a:ea typeface="Lato"/>
                          <a:cs typeface="Times New Roman" panose="02020603050405020304" pitchFamily="18" charset="0"/>
                          <a:sym typeface="Lato"/>
                        </a:rPr>
                        <a:t>- Văn </a:t>
                      </a:r>
                      <a:r>
                        <a:rPr lang="en-US" sz="2800" b="1" i="1" u="none" strike="noStrike" kern="1200" cap="none" dirty="0" err="1">
                          <a:solidFill>
                            <a:srgbClr val="000000"/>
                          </a:solidFill>
                          <a:effectLst/>
                          <a:latin typeface="Times New Roman" panose="02020603050405020304" pitchFamily="18" charset="0"/>
                          <a:ea typeface="Lato"/>
                          <a:cs typeface="Times New Roman" panose="02020603050405020304" pitchFamily="18" charset="0"/>
                          <a:sym typeface="Lato"/>
                        </a:rPr>
                        <a:t>xuôi</a:t>
                      </a:r>
                      <a:r>
                        <a:rPr lang="en-US" sz="2800" b="1" i="1" u="none" strike="noStrike" kern="1200" cap="none" dirty="0">
                          <a:solidFill>
                            <a:srgbClr val="000000"/>
                          </a:solidFill>
                          <a:effectLst/>
                          <a:latin typeface="Times New Roman" panose="02020603050405020304" pitchFamily="18" charset="0"/>
                          <a:ea typeface="Lato"/>
                          <a:cs typeface="Times New Roman" panose="02020603050405020304" pitchFamily="18" charset="0"/>
                          <a:sym typeface="Lato"/>
                        </a:rPr>
                        <a:t>: </a:t>
                      </a:r>
                      <a:r>
                        <a:rPr lang="vi-VN" sz="2700" kern="1200" dirty="0">
                          <a:solidFill>
                            <a:srgbClr val="000000"/>
                          </a:solidFill>
                          <a:effectLst/>
                          <a:latin typeface="Times New Roman" panose="02020603050405020304" pitchFamily="18" charset="0"/>
                          <a:ea typeface="Arial"/>
                          <a:cs typeface="Times New Roman" panose="02020603050405020304" pitchFamily="18" charset="0"/>
                        </a:rPr>
                        <a:t>:</a:t>
                      </a:r>
                      <a:r>
                        <a:rPr lang="vi-VN" sz="2700" i="1" kern="1200" dirty="0">
                          <a:solidFill>
                            <a:srgbClr val="000000"/>
                          </a:solidFill>
                          <a:effectLst/>
                          <a:latin typeface="Times New Roman" panose="02020603050405020304" pitchFamily="18" charset="0"/>
                          <a:ea typeface="Arial"/>
                          <a:cs typeface="Times New Roman" panose="02020603050405020304" pitchFamily="18" charset="0"/>
                        </a:rPr>
                        <a:t> Bức chân dung, Chiếc áo khoác, Những linh hồn chết, </a:t>
                      </a:r>
                      <a:r>
                        <a:rPr lang="en-US" sz="2700" i="1" kern="1200" dirty="0">
                          <a:solidFill>
                            <a:srgbClr val="000000"/>
                          </a:solidFill>
                          <a:effectLst/>
                          <a:latin typeface="Times New Roman" panose="02020603050405020304" pitchFamily="18" charset="0"/>
                          <a:ea typeface="Arial"/>
                          <a:cs typeface="Times New Roman" panose="02020603050405020304" pitchFamily="18" charset="0"/>
                        </a:rPr>
                        <a:t>…</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08" name="Google Shape;308;p20"/>
          <p:cNvPicPr preferRelativeResize="0"/>
          <p:nvPr/>
        </p:nvPicPr>
        <p:blipFill rotWithShape="1">
          <a:blip r:embed="rId3">
            <a:alphaModFix/>
          </a:blip>
          <a:srcRect/>
          <a:stretch/>
        </p:blipFill>
        <p:spPr>
          <a:xfrm rot="-337315">
            <a:off x="16053360" y="7497420"/>
            <a:ext cx="3274866" cy="2322177"/>
          </a:xfrm>
          <a:prstGeom prst="rect">
            <a:avLst/>
          </a:prstGeom>
          <a:noFill/>
          <a:ln>
            <a:noFill/>
          </a:ln>
        </p:spPr>
      </p:pic>
      <p:sp>
        <p:nvSpPr>
          <p:cNvPr id="309" name="Google Shape;309;p20"/>
          <p:cNvSpPr txBox="1"/>
          <p:nvPr/>
        </p:nvSpPr>
        <p:spPr>
          <a:xfrm>
            <a:off x="1978815" y="456540"/>
            <a:ext cx="5858899" cy="1354217"/>
          </a:xfrm>
          <a:prstGeom prst="rect">
            <a:avLst/>
          </a:prstGeom>
          <a:solidFill>
            <a:schemeClr val="tx1"/>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857250" marR="0" lvl="0" indent="-857250" algn="ctr" rtl="0">
              <a:spcBef>
                <a:spcPts val="0"/>
              </a:spcBef>
              <a:spcAft>
                <a:spcPts val="0"/>
              </a:spcAft>
              <a:buAutoNum type="romanUcPeriod"/>
            </a:pPr>
            <a:r>
              <a:rPr lang="en-US" sz="4400" b="1" dirty="0" err="1">
                <a:solidFill>
                  <a:schemeClr val="accent1"/>
                </a:solidFill>
                <a:latin typeface="Paytone One"/>
                <a:sym typeface="Paytone One"/>
              </a:rPr>
              <a:t>Tìm</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hiểu</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chung</a:t>
            </a:r>
            <a:endParaRPr lang="en-US" sz="4400" b="1" dirty="0">
              <a:solidFill>
                <a:schemeClr val="accent1"/>
              </a:solidFill>
              <a:latin typeface="Paytone One"/>
              <a:sym typeface="Paytone One"/>
            </a:endParaRPr>
          </a:p>
          <a:p>
            <a:pPr marR="0" lvl="0" algn="ctr" rtl="0">
              <a:spcBef>
                <a:spcPts val="0"/>
              </a:spcBef>
              <a:spcAft>
                <a:spcPts val="0"/>
              </a:spcAft>
            </a:pPr>
            <a:r>
              <a:rPr lang="en-US" sz="4400" b="1" dirty="0">
                <a:solidFill>
                  <a:schemeClr val="accent1"/>
                </a:solidFill>
                <a:latin typeface="Paytone One"/>
                <a:sym typeface="Paytone One"/>
              </a:rPr>
              <a:t>1. </a:t>
            </a:r>
            <a:r>
              <a:rPr lang="en-US" sz="4400" b="1" dirty="0" err="1">
                <a:solidFill>
                  <a:schemeClr val="accent1"/>
                </a:solidFill>
                <a:latin typeface="Paytone One"/>
                <a:sym typeface="Paytone One"/>
              </a:rPr>
              <a:t>Tác</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giả</a:t>
            </a:r>
            <a:endParaRPr sz="1100" dirty="0">
              <a:solidFill>
                <a:schemeClr val="accent1"/>
              </a:solidFill>
            </a:endParaRPr>
          </a:p>
        </p:txBody>
      </p:sp>
      <p:pic>
        <p:nvPicPr>
          <p:cNvPr id="310" name="Google Shape;310;p20"/>
          <p:cNvPicPr preferRelativeResize="0"/>
          <p:nvPr/>
        </p:nvPicPr>
        <p:blipFill rotWithShape="1">
          <a:blip r:embed="rId4">
            <a:alphaModFix/>
          </a:blip>
          <a:srcRect l="34325" t="27033" r="54253" b="25976"/>
          <a:stretch/>
        </p:blipFill>
        <p:spPr>
          <a:xfrm>
            <a:off x="890138" y="1168121"/>
            <a:ext cx="1682102" cy="3893049"/>
          </a:xfrm>
          <a:prstGeom prst="rect">
            <a:avLst/>
          </a:prstGeom>
          <a:noFill/>
          <a:ln>
            <a:noFill/>
          </a:ln>
        </p:spPr>
      </p:pic>
      <p:pic>
        <p:nvPicPr>
          <p:cNvPr id="311" name="Google Shape;311;p20"/>
          <p:cNvPicPr preferRelativeResize="0"/>
          <p:nvPr/>
        </p:nvPicPr>
        <p:blipFill rotWithShape="1">
          <a:blip r:embed="rId4">
            <a:alphaModFix/>
          </a:blip>
          <a:srcRect l="54851" t="32517" r="25265" b="32186"/>
          <a:stretch/>
        </p:blipFill>
        <p:spPr>
          <a:xfrm>
            <a:off x="-67866" y="7077205"/>
            <a:ext cx="2928374" cy="2924224"/>
          </a:xfrm>
          <a:prstGeom prst="rect">
            <a:avLst/>
          </a:prstGeom>
          <a:noFill/>
          <a:ln>
            <a:noFill/>
          </a:ln>
        </p:spPr>
      </p:pic>
    </p:spTree>
    <p:extLst>
      <p:ext uri="{BB962C8B-B14F-4D97-AF65-F5344CB8AC3E}">
        <p14:creationId xmlns:p14="http://schemas.microsoft.com/office/powerpoint/2010/main" val="31668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
                                        </p:tgtEl>
                                        <p:attrNameLst>
                                          <p:attrName>style.visibility</p:attrName>
                                        </p:attrNameLst>
                                      </p:cBhvr>
                                      <p:to>
                                        <p:strVal val="visible"/>
                                      </p:to>
                                    </p:set>
                                    <p:animEffect transition="in" filter="fade">
                                      <p:cBhvr>
                                        <p:cTn id="11" dur="1000"/>
                                        <p:tgtEl>
                                          <p:spTgt spid="307"/>
                                        </p:tgtEl>
                                      </p:cBhvr>
                                    </p:animEffect>
                                    <p:anim calcmode="lin" valueType="num">
                                      <p:cBhvr>
                                        <p:cTn id="12" dur="1000" fill="hold"/>
                                        <p:tgtEl>
                                          <p:spTgt spid="307"/>
                                        </p:tgtEl>
                                        <p:attrNameLst>
                                          <p:attrName>ppt_x</p:attrName>
                                        </p:attrNameLst>
                                      </p:cBhvr>
                                      <p:tavLst>
                                        <p:tav tm="0">
                                          <p:val>
                                            <p:strVal val="#ppt_x"/>
                                          </p:val>
                                        </p:tav>
                                        <p:tav tm="100000">
                                          <p:val>
                                            <p:strVal val="#ppt_x"/>
                                          </p:val>
                                        </p:tav>
                                      </p:tavLst>
                                    </p:anim>
                                    <p:anim calcmode="lin" valueType="num">
                                      <p:cBhvr>
                                        <p:cTn id="13"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435576" y="327080"/>
            <a:ext cx="17416848" cy="9524344"/>
            <a:chOff x="0" y="-28575"/>
            <a:chExt cx="4587153" cy="2508469"/>
          </a:xfrm>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302" name="Google Shape;302;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20"/>
          <p:cNvGrpSpPr/>
          <p:nvPr/>
        </p:nvGrpSpPr>
        <p:grpSpPr>
          <a:xfrm>
            <a:off x="1943100" y="1547451"/>
            <a:ext cx="14424660" cy="7710849"/>
            <a:chOff x="0" y="-28575"/>
            <a:chExt cx="3222228" cy="1795152"/>
          </a:xfrm>
        </p:grpSpPr>
        <p:sp>
          <p:nvSpPr>
            <p:cNvPr id="305" name="Google Shape;305;p20"/>
            <p:cNvSpPr/>
            <p:nvPr/>
          </p:nvSpPr>
          <p:spPr>
            <a:xfrm>
              <a:off x="0" y="0"/>
              <a:ext cx="3222228" cy="1766577"/>
            </a:xfrm>
            <a:custGeom>
              <a:avLst/>
              <a:gdLst/>
              <a:ahLst/>
              <a:cxnLst/>
              <a:rect l="l" t="t" r="r" b="b"/>
              <a:pathLst>
                <a:path w="3222228" h="1766577" extrusionOk="0">
                  <a:moveTo>
                    <a:pt x="0" y="0"/>
                  </a:moveTo>
                  <a:lnTo>
                    <a:pt x="3222228" y="0"/>
                  </a:lnTo>
                  <a:lnTo>
                    <a:pt x="3222228" y="1766577"/>
                  </a:lnTo>
                  <a:lnTo>
                    <a:pt x="0" y="1766577"/>
                  </a:lnTo>
                  <a:close/>
                </a:path>
              </a:pathLst>
            </a:custGeom>
            <a:solidFill>
              <a:srgbClr val="B0A5DB"/>
            </a:solidFill>
            <a:ln w="47625" cap="flat" cmpd="sng">
              <a:solidFill>
                <a:srgbClr val="000000"/>
              </a:solidFill>
              <a:prstDash val="solid"/>
              <a:round/>
              <a:headEnd type="none" w="sm" len="sm"/>
              <a:tailEnd type="none" w="sm" len="sm"/>
            </a:ln>
          </p:spPr>
        </p:sp>
        <p:sp>
          <p:nvSpPr>
            <p:cNvPr id="306" name="Google Shape;306;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aphicFrame>
        <p:nvGraphicFramePr>
          <p:cNvPr id="307" name="Google Shape;307;p20"/>
          <p:cNvGraphicFramePr/>
          <p:nvPr>
            <p:extLst>
              <p:ext uri="{D42A27DB-BD31-4B8C-83A1-F6EECF244321}">
                <p14:modId xmlns:p14="http://schemas.microsoft.com/office/powerpoint/2010/main" val="1441258407"/>
              </p:ext>
            </p:extLst>
          </p:nvPr>
        </p:nvGraphicFramePr>
        <p:xfrm>
          <a:off x="2534162" y="1804903"/>
          <a:ext cx="13877581" cy="7887760"/>
        </p:xfrm>
        <a:graphic>
          <a:graphicData uri="http://schemas.openxmlformats.org/drawingml/2006/table">
            <a:tbl>
              <a:tblPr>
                <a:noFill/>
                <a:tableStyleId>{1462727C-7D43-4EB4-A6E7-983327922AB2}</a:tableStyleId>
              </a:tblPr>
              <a:tblGrid>
                <a:gridCol w="3134625">
                  <a:extLst>
                    <a:ext uri="{9D8B030D-6E8A-4147-A177-3AD203B41FA5}">
                      <a16:colId xmlns:a16="http://schemas.microsoft.com/office/drawing/2014/main" val="20000"/>
                    </a:ext>
                  </a:extLst>
                </a:gridCol>
                <a:gridCol w="10742956">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ea typeface="Paytone One"/>
                          <a:cs typeface="Paytone One"/>
                          <a:sym typeface="Paytone One"/>
                        </a:rPr>
                        <a:t>Tên</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tác</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phẩm</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kern="1200" dirty="0">
                          <a:solidFill>
                            <a:srgbClr val="000000"/>
                          </a:solidFill>
                          <a:effectLst/>
                          <a:latin typeface="Times New Roman" panose="02020603050405020304" pitchFamily="18" charset="0"/>
                          <a:ea typeface="Arial"/>
                          <a:cs typeface="Times New Roman" panose="02020603050405020304" pitchFamily="18" charset="0"/>
                        </a:rPr>
                        <a:t>Quan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tra</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800" u="none" strike="noStrike" cap="none" dirty="0">
                          <a:solidFill>
                            <a:srgbClr val="000000"/>
                          </a:solidFill>
                          <a:latin typeface="Paytone One"/>
                          <a:sym typeface="Paytone One"/>
                        </a:rPr>
                        <a:t>Hoàn </a:t>
                      </a:r>
                      <a:r>
                        <a:rPr lang="en-US" sz="2800" u="none" strike="noStrike" cap="none" dirty="0" err="1">
                          <a:solidFill>
                            <a:srgbClr val="000000"/>
                          </a:solidFill>
                          <a:latin typeface="Paytone One"/>
                          <a:sym typeface="Paytone One"/>
                        </a:rPr>
                        <a:t>cảnh</a:t>
                      </a:r>
                      <a:r>
                        <a:rPr lang="en-US" sz="2800" u="none" strike="noStrike" cap="none" dirty="0">
                          <a:solidFill>
                            <a:srgbClr val="000000"/>
                          </a:solidFill>
                          <a:latin typeface="Paytone One"/>
                          <a:sym typeface="Paytone One"/>
                        </a:rPr>
                        <a:t> ST</a:t>
                      </a:r>
                      <a:endParaRPr lang="en-US" sz="105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b="1" u="none" strike="noStrike" cap="none" dirty="0">
                          <a:solidFill>
                            <a:srgbClr val="000000"/>
                          </a:solidFill>
                          <a:latin typeface="Times New Roman" panose="02020603050405020304" pitchFamily="18" charset="0"/>
                          <a:ea typeface="Lato"/>
                          <a:cs typeface="Times New Roman" panose="02020603050405020304" pitchFamily="18" charset="0"/>
                          <a:sym typeface="Lato"/>
                        </a:rPr>
                        <a:t>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Năm</a:t>
                      </a:r>
                      <a:r>
                        <a:rPr lang="en-US" sz="2800" kern="1200" dirty="0">
                          <a:solidFill>
                            <a:srgbClr val="000000"/>
                          </a:solidFill>
                          <a:effectLst/>
                          <a:latin typeface="Times New Roman" panose="02020603050405020304" pitchFamily="18" charset="0"/>
                          <a:ea typeface="Arial"/>
                          <a:cs typeface="Times New Roman" panose="02020603050405020304" pitchFamily="18" charset="0"/>
                        </a:rPr>
                        <a:t> 1836</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None/>
                      </a:pPr>
                      <a:r>
                        <a:rPr lang="en-US" sz="2900" u="none" strike="noStrike" cap="none" dirty="0">
                          <a:solidFill>
                            <a:srgbClr val="000000"/>
                          </a:solidFill>
                          <a:latin typeface="Paytone One"/>
                          <a:ea typeface="Paytone One"/>
                          <a:cs typeface="Paytone One"/>
                          <a:sym typeface="Paytone One"/>
                        </a:rPr>
                        <a:t>Dung </a:t>
                      </a:r>
                      <a:r>
                        <a:rPr lang="en-US" sz="2900" u="none" strike="noStrike" cap="none" dirty="0" err="1">
                          <a:solidFill>
                            <a:srgbClr val="000000"/>
                          </a:solidFill>
                          <a:latin typeface="Paytone One"/>
                          <a:ea typeface="Paytone One"/>
                          <a:cs typeface="Paytone One"/>
                          <a:sym typeface="Paytone One"/>
                        </a:rPr>
                        <a:t>lượng</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800" kern="1200" dirty="0">
                          <a:solidFill>
                            <a:srgbClr val="000000"/>
                          </a:solidFill>
                          <a:effectLst/>
                          <a:latin typeface="Times New Roman" panose="02020603050405020304" pitchFamily="18" charset="0"/>
                          <a:ea typeface="Arial"/>
                          <a:cs typeface="Times New Roman" panose="02020603050405020304" pitchFamily="18" charset="0"/>
                        </a:rPr>
                        <a:t>5 </a:t>
                      </a:r>
                      <a:r>
                        <a:rPr lang="en-US" sz="2800" kern="1200" dirty="0" err="1">
                          <a:solidFill>
                            <a:srgbClr val="000000"/>
                          </a:solidFill>
                          <a:effectLst/>
                          <a:latin typeface="Times New Roman" panose="02020603050405020304" pitchFamily="18" charset="0"/>
                          <a:ea typeface="Arial"/>
                          <a:cs typeface="Times New Roman" panose="02020603050405020304" pitchFamily="18" charset="0"/>
                        </a:rPr>
                        <a:t>hồi</a:t>
                      </a: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36430">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sym typeface="Paytone One"/>
                        </a:rPr>
                        <a:t>Tóm</a:t>
                      </a:r>
                      <a:r>
                        <a:rPr lang="en-US" sz="2900" u="none" strike="noStrike" cap="none" dirty="0">
                          <a:solidFill>
                            <a:srgbClr val="000000"/>
                          </a:solidFill>
                          <a:latin typeface="Paytone One"/>
                          <a:sym typeface="Paytone One"/>
                        </a:rPr>
                        <a:t> </a:t>
                      </a:r>
                      <a:r>
                        <a:rPr lang="en-US" sz="2900" u="none" strike="noStrike" cap="none" dirty="0" err="1">
                          <a:solidFill>
                            <a:srgbClr val="000000"/>
                          </a:solidFill>
                          <a:latin typeface="Paytone One"/>
                          <a:sym typeface="Paytone One"/>
                        </a:rPr>
                        <a:t>tắt</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Thị</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trưởng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được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cấp</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báo</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có</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từ</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thủ</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đô</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Xanh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Pê</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-tec-bua (Saint-Petersburg)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bí</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mật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đến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thành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phố</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Quan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chức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địa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phương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nháo</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nhào</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cắt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đặt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phương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án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đối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phó</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Trong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cơn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hoảng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sợ</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họ</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đã</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nhằm</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Khle-xta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kốp</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Khlestakov</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một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công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chức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nhỏ</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thua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bạc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nhẵn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túi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ngang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qua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thành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phố</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là</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nên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đón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y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về</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lưu</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trú</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tại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nhà</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thị</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trưởng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Họ</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nhau</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nịnh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hót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hối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lộ</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y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nói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xấu</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nhau</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Sau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ăn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uống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no say,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khoe</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khoang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khoác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lác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ve</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vãn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vợ</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và</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con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gái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thị</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trưởng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nhận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một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số</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tiền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lớn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Khle-xta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kốp</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rời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thành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phố</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Đúng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lúc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đó</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thanh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thật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tới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chính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thức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ra</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lệnh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đòi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các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quan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chúc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lập</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tức</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đến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trình</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diện</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Tất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cả</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chết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sững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đưng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im</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bất</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động</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hồi</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 </a:t>
                      </a:r>
                      <a:r>
                        <a:rPr lang="en-US" sz="2700" kern="1200" dirty="0" err="1">
                          <a:solidFill>
                            <a:srgbClr val="000000"/>
                          </a:solidFill>
                          <a:effectLst/>
                          <a:latin typeface="Times New Roman" panose="02020603050405020304" pitchFamily="18" charset="0"/>
                          <a:ea typeface="Arial"/>
                          <a:cs typeface="Times New Roman" panose="02020603050405020304" pitchFamily="18" charset="0"/>
                        </a:rPr>
                        <a:t>lâu</a:t>
                      </a:r>
                      <a:r>
                        <a:rPr lang="en-US" sz="2700" kern="1200" dirty="0">
                          <a:solidFill>
                            <a:srgbClr val="000000"/>
                          </a:solidFill>
                          <a:effectLst/>
                          <a:latin typeface="Times New Roman" panose="02020603050405020304" pitchFamily="18" charset="0"/>
                          <a:ea typeface="Arial"/>
                          <a:cs typeface="Times New Roman" panose="02020603050405020304" pitchFamily="18" charset="0"/>
                        </a:rPr>
                        <a:t>.</a:t>
                      </a:r>
                      <a:endParaRPr lang="vi-VN" sz="2700" kern="1200" dirty="0">
                        <a:solidFill>
                          <a:srgbClr val="000000"/>
                        </a:solidFill>
                        <a:effectLst/>
                        <a:latin typeface="Times New Roman" panose="02020603050405020304" pitchFamily="18" charset="0"/>
                        <a:ea typeface="Arial"/>
                        <a:cs typeface="Times New Roman" panose="02020603050405020304" pitchFamily="18" charset="0"/>
                      </a:endParaRPr>
                    </a:p>
                    <a:p>
                      <a:pPr marL="0" marR="0" lvl="0" indent="0" algn="ctr" rtl="0">
                        <a:lnSpc>
                          <a:spcPct val="100000"/>
                        </a:lnSpc>
                        <a:spcBef>
                          <a:spcPts val="0"/>
                        </a:spcBef>
                        <a:spcAft>
                          <a:spcPts val="0"/>
                        </a:spcAft>
                        <a:buNone/>
                      </a:pPr>
                      <a:endParaRPr sz="2800" u="none" strike="noStrike" cap="none" dirty="0">
                        <a:latin typeface="Times New Roman" panose="02020603050405020304" pitchFamily="18" charset="0"/>
                        <a:cs typeface="Times New Roman" panose="02020603050405020304" pitchFamily="18" charset="0"/>
                      </a:endParaRPr>
                    </a:p>
                  </a:txBody>
                  <a:tcPr marL="254450" marR="254450" marT="254450" marB="25445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lgn="ctr">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08" name="Google Shape;308;p20"/>
          <p:cNvPicPr preferRelativeResize="0"/>
          <p:nvPr/>
        </p:nvPicPr>
        <p:blipFill rotWithShape="1">
          <a:blip r:embed="rId3">
            <a:alphaModFix/>
          </a:blip>
          <a:srcRect/>
          <a:stretch/>
        </p:blipFill>
        <p:spPr>
          <a:xfrm rot="-337315">
            <a:off x="16053360" y="7497420"/>
            <a:ext cx="3274866" cy="2322177"/>
          </a:xfrm>
          <a:prstGeom prst="rect">
            <a:avLst/>
          </a:prstGeom>
          <a:noFill/>
          <a:ln>
            <a:noFill/>
          </a:ln>
        </p:spPr>
      </p:pic>
      <p:pic>
        <p:nvPicPr>
          <p:cNvPr id="310" name="Google Shape;310;p20"/>
          <p:cNvPicPr preferRelativeResize="0"/>
          <p:nvPr/>
        </p:nvPicPr>
        <p:blipFill rotWithShape="1">
          <a:blip r:embed="rId4">
            <a:alphaModFix/>
          </a:blip>
          <a:srcRect l="34325" t="27033" r="54253" b="25976"/>
          <a:stretch/>
        </p:blipFill>
        <p:spPr>
          <a:xfrm>
            <a:off x="966518" y="1214198"/>
            <a:ext cx="1682102" cy="3893049"/>
          </a:xfrm>
          <a:prstGeom prst="rect">
            <a:avLst/>
          </a:prstGeom>
          <a:noFill/>
          <a:ln>
            <a:noFill/>
          </a:ln>
        </p:spPr>
      </p:pic>
      <p:pic>
        <p:nvPicPr>
          <p:cNvPr id="311" name="Google Shape;311;p20"/>
          <p:cNvPicPr preferRelativeResize="0"/>
          <p:nvPr/>
        </p:nvPicPr>
        <p:blipFill rotWithShape="1">
          <a:blip r:embed="rId4">
            <a:alphaModFix/>
          </a:blip>
          <a:srcRect l="54851" t="32517" r="25265" b="32186"/>
          <a:stretch/>
        </p:blipFill>
        <p:spPr>
          <a:xfrm>
            <a:off x="-67866" y="7077205"/>
            <a:ext cx="2928374" cy="2924224"/>
          </a:xfrm>
          <a:prstGeom prst="rect">
            <a:avLst/>
          </a:prstGeom>
          <a:noFill/>
          <a:ln>
            <a:noFill/>
          </a:ln>
        </p:spPr>
      </p:pic>
      <p:sp>
        <p:nvSpPr>
          <p:cNvPr id="3" name="Google Shape;309;p20">
            <a:extLst>
              <a:ext uri="{FF2B5EF4-FFF2-40B4-BE49-F238E27FC236}">
                <a16:creationId xmlns:a16="http://schemas.microsoft.com/office/drawing/2014/main" id="{78B2B985-FA48-0578-BEE2-6D169B1E4B63}"/>
              </a:ext>
            </a:extLst>
          </p:cNvPr>
          <p:cNvSpPr txBox="1"/>
          <p:nvPr/>
        </p:nvSpPr>
        <p:spPr>
          <a:xfrm>
            <a:off x="1978815" y="456540"/>
            <a:ext cx="5858899" cy="1354217"/>
          </a:xfrm>
          <a:prstGeom prst="rect">
            <a:avLst/>
          </a:prstGeom>
          <a:solidFill>
            <a:schemeClr val="tx1"/>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857250" marR="0" lvl="0" indent="-857250" algn="ctr" rtl="0">
              <a:spcBef>
                <a:spcPts val="0"/>
              </a:spcBef>
              <a:spcAft>
                <a:spcPts val="0"/>
              </a:spcAft>
              <a:buAutoNum type="romanUcPeriod"/>
            </a:pPr>
            <a:r>
              <a:rPr lang="en-US" sz="4400" b="1" dirty="0" err="1">
                <a:solidFill>
                  <a:schemeClr val="accent1"/>
                </a:solidFill>
                <a:latin typeface="Paytone One"/>
                <a:sym typeface="Paytone One"/>
              </a:rPr>
              <a:t>Tìm</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hiểu</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chung</a:t>
            </a:r>
            <a:endParaRPr lang="en-US" sz="4400" b="1" dirty="0">
              <a:solidFill>
                <a:schemeClr val="accent1"/>
              </a:solidFill>
              <a:latin typeface="Paytone One"/>
              <a:sym typeface="Paytone One"/>
            </a:endParaRPr>
          </a:p>
          <a:p>
            <a:pPr marR="0" lvl="0" algn="ctr" rtl="0">
              <a:spcBef>
                <a:spcPts val="0"/>
              </a:spcBef>
              <a:spcAft>
                <a:spcPts val="0"/>
              </a:spcAft>
            </a:pPr>
            <a:r>
              <a:rPr lang="en-US" sz="4400" b="1" dirty="0">
                <a:solidFill>
                  <a:schemeClr val="accent1"/>
                </a:solidFill>
                <a:latin typeface="Paytone One"/>
                <a:sym typeface="Paytone One"/>
              </a:rPr>
              <a:t>2. </a:t>
            </a:r>
            <a:r>
              <a:rPr lang="en-US" sz="4400" b="1" dirty="0" err="1">
                <a:solidFill>
                  <a:schemeClr val="accent1"/>
                </a:solidFill>
                <a:latin typeface="Paytone One"/>
                <a:sym typeface="Paytone One"/>
              </a:rPr>
              <a:t>Tác</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phẩm</a:t>
            </a:r>
            <a:endParaRPr sz="1100" dirty="0">
              <a:solidFill>
                <a:schemeClr val="accent1"/>
              </a:solidFill>
            </a:endParaRPr>
          </a:p>
        </p:txBody>
      </p:sp>
    </p:spTree>
    <p:extLst>
      <p:ext uri="{BB962C8B-B14F-4D97-AF65-F5344CB8AC3E}">
        <p14:creationId xmlns:p14="http://schemas.microsoft.com/office/powerpoint/2010/main" val="32816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
                                        </p:tgtEl>
                                        <p:attrNameLst>
                                          <p:attrName>style.visibility</p:attrName>
                                        </p:attrNameLst>
                                      </p:cBhvr>
                                      <p:to>
                                        <p:strVal val="visible"/>
                                      </p:to>
                                    </p:set>
                                    <p:animEffect transition="in" filter="fade">
                                      <p:cBhvr>
                                        <p:cTn id="14" dur="1000"/>
                                        <p:tgtEl>
                                          <p:spTgt spid="307"/>
                                        </p:tgtEl>
                                      </p:cBhvr>
                                    </p:animEffect>
                                    <p:anim calcmode="lin" valueType="num">
                                      <p:cBhvr>
                                        <p:cTn id="15" dur="1000" fill="hold"/>
                                        <p:tgtEl>
                                          <p:spTgt spid="307"/>
                                        </p:tgtEl>
                                        <p:attrNameLst>
                                          <p:attrName>ppt_x</p:attrName>
                                        </p:attrNameLst>
                                      </p:cBhvr>
                                      <p:tavLst>
                                        <p:tav tm="0">
                                          <p:val>
                                            <p:strVal val="#ppt_x"/>
                                          </p:val>
                                        </p:tav>
                                        <p:tav tm="100000">
                                          <p:val>
                                            <p:strVal val="#ppt_x"/>
                                          </p:val>
                                        </p:tav>
                                      </p:tavLst>
                                    </p:anim>
                                    <p:anim calcmode="lin" valueType="num">
                                      <p:cBhvr>
                                        <p:cTn id="16"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20"/>
          <p:cNvGrpSpPr/>
          <p:nvPr/>
        </p:nvGrpSpPr>
        <p:grpSpPr>
          <a:xfrm>
            <a:off x="371565" y="265452"/>
            <a:ext cx="17544871" cy="9647599"/>
            <a:chOff x="0" y="-28575"/>
            <a:chExt cx="4620871" cy="2540931"/>
          </a:xfrm>
        </p:grpSpPr>
        <p:sp>
          <p:nvSpPr>
            <p:cNvPr id="298" name="Google Shape;298;p20"/>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299" name="Google Shape;299;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0" name="Google Shape;300;p20"/>
          <p:cNvGrpSpPr/>
          <p:nvPr/>
        </p:nvGrpSpPr>
        <p:grpSpPr>
          <a:xfrm>
            <a:off x="435576" y="327080"/>
            <a:ext cx="17416848" cy="9524344"/>
            <a:chOff x="0" y="-28575"/>
            <a:chExt cx="4587153" cy="2508469"/>
          </a:xfrm>
        </p:grpSpPr>
        <p:sp>
          <p:nvSpPr>
            <p:cNvPr id="301" name="Google Shape;301;p20"/>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25A6CB"/>
            </a:solidFill>
            <a:ln>
              <a:noFill/>
            </a:ln>
          </p:spPr>
        </p:sp>
        <p:sp>
          <p:nvSpPr>
            <p:cNvPr id="302" name="Google Shape;302;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4" name="Google Shape;304;p20"/>
          <p:cNvGrpSpPr/>
          <p:nvPr/>
        </p:nvGrpSpPr>
        <p:grpSpPr>
          <a:xfrm>
            <a:off x="1943100" y="1547451"/>
            <a:ext cx="14424660" cy="7710849"/>
            <a:chOff x="0" y="-28575"/>
            <a:chExt cx="3222228" cy="1795152"/>
          </a:xfrm>
        </p:grpSpPr>
        <p:sp>
          <p:nvSpPr>
            <p:cNvPr id="305" name="Google Shape;305;p20"/>
            <p:cNvSpPr/>
            <p:nvPr/>
          </p:nvSpPr>
          <p:spPr>
            <a:xfrm>
              <a:off x="0" y="0"/>
              <a:ext cx="3222228" cy="1766577"/>
            </a:xfrm>
            <a:custGeom>
              <a:avLst/>
              <a:gdLst/>
              <a:ahLst/>
              <a:cxnLst/>
              <a:rect l="l" t="t" r="r" b="b"/>
              <a:pathLst>
                <a:path w="3222228" h="1766577" extrusionOk="0">
                  <a:moveTo>
                    <a:pt x="0" y="0"/>
                  </a:moveTo>
                  <a:lnTo>
                    <a:pt x="3222228" y="0"/>
                  </a:lnTo>
                  <a:lnTo>
                    <a:pt x="3222228" y="1766577"/>
                  </a:lnTo>
                  <a:lnTo>
                    <a:pt x="0" y="1766577"/>
                  </a:lnTo>
                  <a:close/>
                </a:path>
              </a:pathLst>
            </a:custGeom>
            <a:solidFill>
              <a:srgbClr val="B0A5DB"/>
            </a:solidFill>
            <a:ln w="47625" cap="flat" cmpd="sng">
              <a:solidFill>
                <a:srgbClr val="000000"/>
              </a:solidFill>
              <a:prstDash val="solid"/>
              <a:round/>
              <a:headEnd type="none" w="sm" len="sm"/>
              <a:tailEnd type="none" w="sm" len="sm"/>
            </a:ln>
          </p:spPr>
        </p:sp>
        <p:sp>
          <p:nvSpPr>
            <p:cNvPr id="306" name="Google Shape;306;p20"/>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aphicFrame>
        <p:nvGraphicFramePr>
          <p:cNvPr id="307" name="Google Shape;307;p20"/>
          <p:cNvGraphicFramePr/>
          <p:nvPr>
            <p:extLst>
              <p:ext uri="{D42A27DB-BD31-4B8C-83A1-F6EECF244321}">
                <p14:modId xmlns:p14="http://schemas.microsoft.com/office/powerpoint/2010/main" val="3201283888"/>
              </p:ext>
            </p:extLst>
          </p:nvPr>
        </p:nvGraphicFramePr>
        <p:xfrm>
          <a:off x="2705354" y="1581813"/>
          <a:ext cx="13877581" cy="7568568"/>
        </p:xfrm>
        <a:graphic>
          <a:graphicData uri="http://schemas.openxmlformats.org/drawingml/2006/table">
            <a:tbl>
              <a:tblPr>
                <a:noFill/>
                <a:tableStyleId>{1462727C-7D43-4EB4-A6E7-983327922AB2}</a:tableStyleId>
              </a:tblPr>
              <a:tblGrid>
                <a:gridCol w="3134625">
                  <a:extLst>
                    <a:ext uri="{9D8B030D-6E8A-4147-A177-3AD203B41FA5}">
                      <a16:colId xmlns:a16="http://schemas.microsoft.com/office/drawing/2014/main" val="20000"/>
                    </a:ext>
                  </a:extLst>
                </a:gridCol>
                <a:gridCol w="10742956">
                  <a:extLst>
                    <a:ext uri="{9D8B030D-6E8A-4147-A177-3AD203B41FA5}">
                      <a16:colId xmlns:a16="http://schemas.microsoft.com/office/drawing/2014/main" val="20001"/>
                    </a:ext>
                  </a:extLst>
                </a:gridCol>
              </a:tblGrid>
              <a:tr h="1100251">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ea typeface="Paytone One"/>
                          <a:cs typeface="Paytone One"/>
                          <a:sym typeface="Paytone One"/>
                        </a:rPr>
                        <a:t>Xuất</a:t>
                      </a:r>
                      <a:r>
                        <a:rPr lang="en-US" sz="2900" u="none" strike="noStrike" cap="none" dirty="0">
                          <a:solidFill>
                            <a:srgbClr val="000000"/>
                          </a:solidFill>
                          <a:latin typeface="Paytone One"/>
                          <a:ea typeface="Paytone One"/>
                          <a:cs typeface="Paytone One"/>
                          <a:sym typeface="Paytone One"/>
                        </a:rPr>
                        <a:t> </a:t>
                      </a:r>
                      <a:r>
                        <a:rPr lang="en-US" sz="2900" u="none" strike="noStrike" cap="none" dirty="0" err="1">
                          <a:solidFill>
                            <a:srgbClr val="000000"/>
                          </a:solidFill>
                          <a:latin typeface="Paytone One"/>
                          <a:ea typeface="Paytone One"/>
                          <a:cs typeface="Paytone One"/>
                          <a:sym typeface="Paytone One"/>
                        </a:rPr>
                        <a:t>xứ</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3200" kern="1200" dirty="0">
                          <a:solidFill>
                            <a:srgbClr val="000000"/>
                          </a:solidFill>
                          <a:effectLst/>
                          <a:latin typeface="+mj-lt"/>
                          <a:ea typeface="Arial"/>
                          <a:cs typeface="Arial"/>
                        </a:rPr>
                        <a:t>Trích từ hài kịch “Quan thanh tra”</a:t>
                      </a:r>
                      <a:endParaRPr sz="3200" u="none" strike="noStrike" cap="none" dirty="0">
                        <a:latin typeface="+mj-lt"/>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82617">
                <a:tc>
                  <a:txBody>
                    <a:bodyPr/>
                    <a:lstStyle/>
                    <a:p>
                      <a:pPr marL="0" marR="0" lvl="0" indent="0" algn="ctr" rtl="0">
                        <a:lnSpc>
                          <a:spcPct val="100000"/>
                        </a:lnSpc>
                        <a:spcBef>
                          <a:spcPts val="0"/>
                        </a:spcBef>
                        <a:spcAft>
                          <a:spcPts val="0"/>
                        </a:spcAft>
                        <a:buNone/>
                      </a:pPr>
                      <a:r>
                        <a:rPr lang="en-US" sz="2800" u="none" strike="noStrike" cap="none" dirty="0" err="1">
                          <a:solidFill>
                            <a:srgbClr val="000000"/>
                          </a:solidFill>
                          <a:latin typeface="Paytone One"/>
                          <a:sym typeface="Paytone One"/>
                        </a:rPr>
                        <a:t>Vị</a:t>
                      </a:r>
                      <a:r>
                        <a:rPr lang="en-US" sz="2800" u="none" strike="noStrike" cap="none" dirty="0">
                          <a:solidFill>
                            <a:srgbClr val="000000"/>
                          </a:solidFill>
                          <a:latin typeface="Paytone One"/>
                          <a:sym typeface="Paytone One"/>
                        </a:rPr>
                        <a:t> </a:t>
                      </a:r>
                      <a:r>
                        <a:rPr lang="en-US" sz="2800" u="none" strike="noStrike" cap="none" dirty="0" err="1">
                          <a:solidFill>
                            <a:srgbClr val="000000"/>
                          </a:solidFill>
                          <a:latin typeface="Paytone One"/>
                          <a:sym typeface="Paytone One"/>
                        </a:rPr>
                        <a:t>trí</a:t>
                      </a:r>
                      <a:endParaRPr lang="en-US" sz="105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3200" kern="1200" dirty="0">
                          <a:solidFill>
                            <a:srgbClr val="000000"/>
                          </a:solidFill>
                          <a:effectLst/>
                          <a:latin typeface="+mj-lt"/>
                          <a:ea typeface="Arial"/>
                          <a:cs typeface="Arial"/>
                        </a:rPr>
                        <a:t>Hồi IV lớp 1,2,3,4,5,6,7,8,9 của tác phẩm</a:t>
                      </a:r>
                      <a:endParaRPr sz="3200" u="none" strike="noStrike" cap="none" dirty="0">
                        <a:latin typeface="+mj-lt"/>
                        <a:cs typeface="Times New Roman" panose="02020603050405020304" pitchFamily="18" charset="0"/>
                      </a:endParaRPr>
                    </a:p>
                  </a:txBody>
                  <a:tcPr marL="254450" marR="254450" marT="254450" marB="2544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67772">
                <a:tc>
                  <a:txBody>
                    <a:bodyPr/>
                    <a:lstStyle/>
                    <a:p>
                      <a:pPr marL="0" marR="0" lvl="0" indent="0" algn="ctr" rtl="0">
                        <a:lnSpc>
                          <a:spcPct val="100000"/>
                        </a:lnSpc>
                        <a:spcBef>
                          <a:spcPts val="0"/>
                        </a:spcBef>
                        <a:spcAft>
                          <a:spcPts val="0"/>
                        </a:spcAft>
                        <a:buNone/>
                      </a:pPr>
                      <a:r>
                        <a:rPr lang="en-US" sz="2900" u="none" strike="noStrike" cap="none" dirty="0" err="1">
                          <a:solidFill>
                            <a:srgbClr val="000000"/>
                          </a:solidFill>
                          <a:latin typeface="Paytone One"/>
                          <a:sym typeface="Paytone One"/>
                        </a:rPr>
                        <a:t>Tóm</a:t>
                      </a:r>
                      <a:r>
                        <a:rPr lang="en-US" sz="2900" u="none" strike="noStrike" cap="none" dirty="0">
                          <a:solidFill>
                            <a:srgbClr val="000000"/>
                          </a:solidFill>
                          <a:latin typeface="Paytone One"/>
                          <a:sym typeface="Paytone One"/>
                        </a:rPr>
                        <a:t> </a:t>
                      </a:r>
                      <a:r>
                        <a:rPr lang="en-US" sz="2900" u="none" strike="noStrike" cap="none" dirty="0" err="1">
                          <a:solidFill>
                            <a:srgbClr val="000000"/>
                          </a:solidFill>
                          <a:latin typeface="Paytone One"/>
                          <a:sym typeface="Paytone One"/>
                        </a:rPr>
                        <a:t>tắt</a:t>
                      </a:r>
                      <a:endParaRPr sz="1100" u="none" strike="noStrike" cap="none" dirty="0"/>
                    </a:p>
                  </a:txBody>
                  <a:tcPr marL="254450" marR="254450" marT="254450" marB="25445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algn="just"/>
                      <a:r>
                        <a:rPr lang="vi-VN" sz="3200" kern="1200" dirty="0">
                          <a:solidFill>
                            <a:srgbClr val="000000"/>
                          </a:solidFill>
                          <a:effectLst/>
                          <a:latin typeface="+mj-lt"/>
                          <a:ea typeface="Arial"/>
                          <a:cs typeface="Arial"/>
                        </a:rPr>
                        <a:t>Các quan chức địa phương nhận nhầm một vị khách vãng lai là “quan thanh tra”, nên rất sợ hãi và tập trung tại nhà thị trưởng để bàn chuyện đối phó. Lần lượt, họ vào yết kiến “quan thanh tra” này, cùng “vi thiêng”, nịnh hót và nói xấu lẫn nhau.Ban đầu, vị khách (Khle-xta-kốp) tưởng rằng quan chức địa phương là “tốt bụng” và “hiếu khách”, nên khi nhận được tiền, ông coi đó là “vay mượn”. Tuy nhiên, sau khi biết rằng những người này nhận nhầm mình là quan lớn, Khle-xta-kốp quyết định sẽ vay thêm tiền và “cao chạy xa bay”.</a:t>
                      </a:r>
                    </a:p>
                    <a:p>
                      <a:pPr marL="0" marR="0" lvl="0" indent="0" algn="ctr" rtl="0">
                        <a:lnSpc>
                          <a:spcPct val="100000"/>
                        </a:lnSpc>
                        <a:spcBef>
                          <a:spcPts val="0"/>
                        </a:spcBef>
                        <a:spcAft>
                          <a:spcPts val="0"/>
                        </a:spcAft>
                        <a:buNone/>
                      </a:pPr>
                      <a:endParaRPr sz="3200" u="none" strike="noStrike" cap="none" dirty="0">
                        <a:latin typeface="+mj-lt"/>
                        <a:cs typeface="Times New Roman" panose="02020603050405020304" pitchFamily="18" charset="0"/>
                      </a:endParaRPr>
                    </a:p>
                  </a:txBody>
                  <a:tcPr marL="254450" marR="254450" marT="254450" marB="25445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lgn="ctr">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08" name="Google Shape;308;p20"/>
          <p:cNvPicPr preferRelativeResize="0"/>
          <p:nvPr/>
        </p:nvPicPr>
        <p:blipFill rotWithShape="1">
          <a:blip r:embed="rId3">
            <a:alphaModFix/>
          </a:blip>
          <a:srcRect/>
          <a:stretch/>
        </p:blipFill>
        <p:spPr>
          <a:xfrm rot="-337315">
            <a:off x="16053360" y="7497420"/>
            <a:ext cx="3274866" cy="2322177"/>
          </a:xfrm>
          <a:prstGeom prst="rect">
            <a:avLst/>
          </a:prstGeom>
          <a:noFill/>
          <a:ln>
            <a:noFill/>
          </a:ln>
        </p:spPr>
      </p:pic>
      <p:pic>
        <p:nvPicPr>
          <p:cNvPr id="310" name="Google Shape;310;p20"/>
          <p:cNvPicPr preferRelativeResize="0"/>
          <p:nvPr/>
        </p:nvPicPr>
        <p:blipFill rotWithShape="1">
          <a:blip r:embed="rId4">
            <a:alphaModFix/>
          </a:blip>
          <a:srcRect l="34325" t="27033" r="54253" b="25976"/>
          <a:stretch/>
        </p:blipFill>
        <p:spPr>
          <a:xfrm>
            <a:off x="1073564" y="1226541"/>
            <a:ext cx="1682102" cy="3893049"/>
          </a:xfrm>
          <a:prstGeom prst="rect">
            <a:avLst/>
          </a:prstGeom>
          <a:noFill/>
          <a:ln>
            <a:noFill/>
          </a:ln>
        </p:spPr>
      </p:pic>
      <p:pic>
        <p:nvPicPr>
          <p:cNvPr id="311" name="Google Shape;311;p20"/>
          <p:cNvPicPr preferRelativeResize="0"/>
          <p:nvPr/>
        </p:nvPicPr>
        <p:blipFill rotWithShape="1">
          <a:blip r:embed="rId4">
            <a:alphaModFix/>
          </a:blip>
          <a:srcRect l="54851" t="32517" r="25265" b="32186"/>
          <a:stretch/>
        </p:blipFill>
        <p:spPr>
          <a:xfrm>
            <a:off x="-67866" y="7077205"/>
            <a:ext cx="2928374" cy="2924224"/>
          </a:xfrm>
          <a:prstGeom prst="rect">
            <a:avLst/>
          </a:prstGeom>
          <a:noFill/>
          <a:ln>
            <a:noFill/>
          </a:ln>
        </p:spPr>
      </p:pic>
      <p:sp>
        <p:nvSpPr>
          <p:cNvPr id="2" name="Google Shape;309;p20">
            <a:extLst>
              <a:ext uri="{FF2B5EF4-FFF2-40B4-BE49-F238E27FC236}">
                <a16:creationId xmlns:a16="http://schemas.microsoft.com/office/drawing/2014/main" id="{90D99A53-3D8A-7007-CAA6-FDD8E699CF1A}"/>
              </a:ext>
            </a:extLst>
          </p:cNvPr>
          <p:cNvSpPr txBox="1"/>
          <p:nvPr/>
        </p:nvSpPr>
        <p:spPr>
          <a:xfrm>
            <a:off x="1978815" y="456540"/>
            <a:ext cx="5858899" cy="1354217"/>
          </a:xfrm>
          <a:prstGeom prst="rect">
            <a:avLst/>
          </a:prstGeom>
          <a:solidFill>
            <a:schemeClr val="tx1"/>
          </a:solid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spAutoFit/>
          </a:bodyPr>
          <a:lstStyle/>
          <a:p>
            <a:pPr marL="857250" marR="0" lvl="0" indent="-857250" algn="ctr" rtl="0">
              <a:spcBef>
                <a:spcPts val="0"/>
              </a:spcBef>
              <a:spcAft>
                <a:spcPts val="0"/>
              </a:spcAft>
              <a:buAutoNum type="romanUcPeriod"/>
            </a:pPr>
            <a:r>
              <a:rPr lang="en-US" sz="4400" b="1" dirty="0" err="1">
                <a:solidFill>
                  <a:schemeClr val="accent1"/>
                </a:solidFill>
                <a:latin typeface="Paytone One"/>
                <a:sym typeface="Paytone One"/>
              </a:rPr>
              <a:t>Tìm</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hiểu</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chung</a:t>
            </a:r>
            <a:endParaRPr lang="en-US" sz="4400" b="1" dirty="0">
              <a:solidFill>
                <a:schemeClr val="accent1"/>
              </a:solidFill>
              <a:latin typeface="Paytone One"/>
              <a:sym typeface="Paytone One"/>
            </a:endParaRPr>
          </a:p>
          <a:p>
            <a:pPr marR="0" lvl="0" algn="ctr" rtl="0">
              <a:spcBef>
                <a:spcPts val="0"/>
              </a:spcBef>
              <a:spcAft>
                <a:spcPts val="0"/>
              </a:spcAft>
            </a:pPr>
            <a:r>
              <a:rPr lang="en-US" sz="4400" b="1" dirty="0">
                <a:solidFill>
                  <a:schemeClr val="accent1"/>
                </a:solidFill>
                <a:latin typeface="Paytone One"/>
                <a:sym typeface="Paytone One"/>
              </a:rPr>
              <a:t>3. </a:t>
            </a:r>
            <a:r>
              <a:rPr lang="en-US" sz="4400" b="1" dirty="0" err="1">
                <a:solidFill>
                  <a:schemeClr val="accent1"/>
                </a:solidFill>
                <a:latin typeface="Paytone One"/>
                <a:sym typeface="Paytone One"/>
              </a:rPr>
              <a:t>Đoạn</a:t>
            </a:r>
            <a:r>
              <a:rPr lang="en-US" sz="4400" b="1" dirty="0">
                <a:solidFill>
                  <a:schemeClr val="accent1"/>
                </a:solidFill>
                <a:latin typeface="Paytone One"/>
                <a:sym typeface="Paytone One"/>
              </a:rPr>
              <a:t> </a:t>
            </a:r>
            <a:r>
              <a:rPr lang="en-US" sz="4400" b="1" dirty="0" err="1">
                <a:solidFill>
                  <a:schemeClr val="accent1"/>
                </a:solidFill>
                <a:latin typeface="Paytone One"/>
                <a:sym typeface="Paytone One"/>
              </a:rPr>
              <a:t>trích</a:t>
            </a:r>
            <a:endParaRPr sz="1100" dirty="0">
              <a:solidFill>
                <a:schemeClr val="accent1"/>
              </a:solidFill>
            </a:endParaRPr>
          </a:p>
        </p:txBody>
      </p:sp>
    </p:spTree>
    <p:extLst>
      <p:ext uri="{BB962C8B-B14F-4D97-AF65-F5344CB8AC3E}">
        <p14:creationId xmlns:p14="http://schemas.microsoft.com/office/powerpoint/2010/main" val="28316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1000"/>
                                        <p:tgtEl>
                                          <p:spTgt spid="307"/>
                                        </p:tgtEl>
                                      </p:cBhvr>
                                    </p:animEffect>
                                    <p:anim calcmode="lin" valueType="num">
                                      <p:cBhvr>
                                        <p:cTn id="14" dur="1000" fill="hold"/>
                                        <p:tgtEl>
                                          <p:spTgt spid="307"/>
                                        </p:tgtEl>
                                        <p:attrNameLst>
                                          <p:attrName>ppt_x</p:attrName>
                                        </p:attrNameLst>
                                      </p:cBhvr>
                                      <p:tavLst>
                                        <p:tav tm="0">
                                          <p:val>
                                            <p:strVal val="#ppt_x"/>
                                          </p:val>
                                        </p:tav>
                                        <p:tav tm="100000">
                                          <p:val>
                                            <p:strVal val="#ppt_x"/>
                                          </p:val>
                                        </p:tav>
                                      </p:tavLst>
                                    </p:anim>
                                    <p:anim calcmode="lin" valueType="num">
                                      <p:cBhvr>
                                        <p:cTn id="1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5"/>
          <p:cNvGrpSpPr/>
          <p:nvPr/>
        </p:nvGrpSpPr>
        <p:grpSpPr>
          <a:xfrm>
            <a:off x="371565" y="265452"/>
            <a:ext cx="17544871" cy="9647599"/>
            <a:chOff x="0" y="-28575"/>
            <a:chExt cx="4620871" cy="2540931"/>
          </a:xfrm>
        </p:grpSpPr>
        <p:sp>
          <p:nvSpPr>
            <p:cNvPr id="137" name="Google Shape;137;p15"/>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38" name="Google Shape;138;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9" name="Google Shape;139;p15"/>
          <p:cNvGrpSpPr/>
          <p:nvPr/>
        </p:nvGrpSpPr>
        <p:grpSpPr>
          <a:xfrm>
            <a:off x="435576" y="327080"/>
            <a:ext cx="17416848" cy="9524344"/>
            <a:chOff x="0" y="-28575"/>
            <a:chExt cx="4587153" cy="2508469"/>
          </a:xfrm>
        </p:grpSpPr>
        <p:sp>
          <p:nvSpPr>
            <p:cNvPr id="140" name="Google Shape;140;p15"/>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B0A5DB"/>
            </a:solidFill>
            <a:ln>
              <a:noFill/>
            </a:ln>
          </p:spPr>
        </p:sp>
        <p:sp>
          <p:nvSpPr>
            <p:cNvPr id="141" name="Google Shape;141;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2" name="Google Shape;142;p1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43" name="Google Shape;143;p15"/>
          <p:cNvGrpSpPr/>
          <p:nvPr/>
        </p:nvGrpSpPr>
        <p:grpSpPr>
          <a:xfrm>
            <a:off x="9309568" y="559160"/>
            <a:ext cx="8438411" cy="8903304"/>
            <a:chOff x="0" y="-28575"/>
            <a:chExt cx="2222462" cy="2344903"/>
          </a:xfrm>
        </p:grpSpPr>
        <p:sp>
          <p:nvSpPr>
            <p:cNvPr id="144" name="Google Shape;144;p15"/>
            <p:cNvSpPr/>
            <p:nvPr/>
          </p:nvSpPr>
          <p:spPr>
            <a:xfrm>
              <a:off x="0" y="0"/>
              <a:ext cx="2222462" cy="2316328"/>
            </a:xfrm>
            <a:custGeom>
              <a:avLst/>
              <a:gdLst/>
              <a:ahLst/>
              <a:cxnLst/>
              <a:rect l="l" t="t" r="r" b="b"/>
              <a:pathLst>
                <a:path w="2222462" h="2316328" extrusionOk="0">
                  <a:moveTo>
                    <a:pt x="0" y="0"/>
                  </a:moveTo>
                  <a:lnTo>
                    <a:pt x="2222462" y="0"/>
                  </a:lnTo>
                  <a:lnTo>
                    <a:pt x="2222462" y="2316328"/>
                  </a:lnTo>
                  <a:lnTo>
                    <a:pt x="0" y="2316328"/>
                  </a:lnTo>
                  <a:close/>
                </a:path>
              </a:pathLst>
            </a:custGeom>
            <a:solidFill>
              <a:srgbClr val="000000"/>
            </a:solidFill>
            <a:ln>
              <a:noFill/>
            </a:ln>
          </p:spPr>
        </p:sp>
        <p:sp>
          <p:nvSpPr>
            <p:cNvPr id="145" name="Google Shape;145;p15"/>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47" name="Google Shape;147;p15"/>
          <p:cNvPicPr preferRelativeResize="0"/>
          <p:nvPr/>
        </p:nvPicPr>
        <p:blipFill rotWithShape="1">
          <a:blip r:embed="rId4">
            <a:alphaModFix/>
          </a:blip>
          <a:srcRect/>
          <a:stretch/>
        </p:blipFill>
        <p:spPr>
          <a:xfrm>
            <a:off x="-672053" y="1076325"/>
            <a:ext cx="8930533" cy="1682731"/>
          </a:xfrm>
          <a:prstGeom prst="rect">
            <a:avLst/>
          </a:prstGeom>
          <a:noFill/>
          <a:ln>
            <a:noFill/>
          </a:ln>
        </p:spPr>
      </p:pic>
      <p:pic>
        <p:nvPicPr>
          <p:cNvPr id="148" name="Google Shape;148;p15"/>
          <p:cNvPicPr preferRelativeResize="0"/>
          <p:nvPr/>
        </p:nvPicPr>
        <p:blipFill rotWithShape="1">
          <a:blip r:embed="rId5">
            <a:alphaModFix/>
          </a:blip>
          <a:srcRect/>
          <a:stretch/>
        </p:blipFill>
        <p:spPr>
          <a:xfrm>
            <a:off x="-300489" y="788435"/>
            <a:ext cx="8989574" cy="1705169"/>
          </a:xfrm>
          <a:prstGeom prst="rect">
            <a:avLst/>
          </a:prstGeom>
          <a:noFill/>
          <a:ln>
            <a:noFill/>
          </a:ln>
        </p:spPr>
      </p:pic>
      <p:sp>
        <p:nvSpPr>
          <p:cNvPr id="150" name="Google Shape;150;p15"/>
          <p:cNvSpPr txBox="1"/>
          <p:nvPr/>
        </p:nvSpPr>
        <p:spPr>
          <a:xfrm>
            <a:off x="-364501" y="1355151"/>
            <a:ext cx="8869395"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err="1">
                <a:solidFill>
                  <a:srgbClr val="000000"/>
                </a:solidFill>
                <a:latin typeface="Paytone One"/>
                <a:sym typeface="Paytone One"/>
              </a:rPr>
              <a:t>Hoạt</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động</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khám</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phá</a:t>
            </a:r>
            <a:r>
              <a:rPr lang="en-US" sz="5400" b="1" dirty="0">
                <a:solidFill>
                  <a:srgbClr val="000000"/>
                </a:solidFill>
                <a:latin typeface="Paytone One"/>
                <a:sym typeface="Paytone One"/>
              </a:rPr>
              <a:t> </a:t>
            </a:r>
            <a:r>
              <a:rPr lang="en-US" sz="5400" b="1" dirty="0" err="1">
                <a:solidFill>
                  <a:srgbClr val="000000"/>
                </a:solidFill>
                <a:latin typeface="Paytone One"/>
                <a:sym typeface="Paytone One"/>
              </a:rPr>
              <a:t>vb</a:t>
            </a:r>
            <a:endParaRPr sz="1600" dirty="0"/>
          </a:p>
        </p:txBody>
      </p:sp>
      <p:sp>
        <p:nvSpPr>
          <p:cNvPr id="2" name="Rectangle: Rounded Corners 1">
            <a:extLst>
              <a:ext uri="{FF2B5EF4-FFF2-40B4-BE49-F238E27FC236}">
                <a16:creationId xmlns:a16="http://schemas.microsoft.com/office/drawing/2014/main" id="{30D755C2-E417-8BFD-51F5-E05B18775C1B}"/>
              </a:ext>
            </a:extLst>
          </p:cNvPr>
          <p:cNvSpPr/>
          <p:nvPr/>
        </p:nvSpPr>
        <p:spPr>
          <a:xfrm>
            <a:off x="325483" y="2908091"/>
            <a:ext cx="8930532" cy="65543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1200"/>
              </a:spcBef>
            </a:pPr>
            <a:r>
              <a:rPr lang="en-US" sz="3600" b="1" dirty="0" err="1">
                <a:solidFill>
                  <a:srgbClr val="0070C0"/>
                </a:solidFill>
                <a:latin typeface="Times New Roman" panose="02020603050405020304" pitchFamily="18" charset="0"/>
                <a:ea typeface="Arial" panose="020B0604020202020204" pitchFamily="34" charset="0"/>
              </a:rPr>
              <a:t>Nhiệm</a:t>
            </a:r>
            <a:r>
              <a:rPr lang="en-US" sz="3600" b="1" dirty="0">
                <a:solidFill>
                  <a:srgbClr val="0070C0"/>
                </a:solidFill>
                <a:latin typeface="Times New Roman" panose="02020603050405020304" pitchFamily="18" charset="0"/>
                <a:ea typeface="Arial" panose="020B0604020202020204" pitchFamily="34" charset="0"/>
              </a:rPr>
              <a:t> </a:t>
            </a:r>
            <a:r>
              <a:rPr lang="en-US" sz="3600" b="1" dirty="0" err="1">
                <a:solidFill>
                  <a:srgbClr val="0070C0"/>
                </a:solidFill>
                <a:latin typeface="Times New Roman" panose="02020603050405020304" pitchFamily="18" charset="0"/>
                <a:ea typeface="Arial" panose="020B0604020202020204" pitchFamily="34" charset="0"/>
              </a:rPr>
              <a:t>vụ</a:t>
            </a:r>
            <a:r>
              <a:rPr lang="en-US" sz="3600" b="1" dirty="0">
                <a:solidFill>
                  <a:srgbClr val="0070C0"/>
                </a:solidFill>
                <a:latin typeface="Times New Roman" panose="02020603050405020304" pitchFamily="18" charset="0"/>
                <a:ea typeface="Arial" panose="020B0604020202020204" pitchFamily="34" charset="0"/>
              </a:rPr>
              <a:t> </a:t>
            </a:r>
            <a:r>
              <a:rPr lang="en-US" sz="3600" b="1" dirty="0">
                <a:solidFill>
                  <a:srgbClr val="0070C0"/>
                </a:solidFill>
                <a:effectLst/>
                <a:latin typeface="Times New Roman" panose="02020603050405020304" pitchFamily="18" charset="0"/>
                <a:ea typeface="Arial" panose="020B0604020202020204" pitchFamily="34" charset="0"/>
              </a:rPr>
              <a:t>1: T</a:t>
            </a:r>
            <a:r>
              <a:rPr lang="vi-VN" sz="3600" b="1" dirty="0">
                <a:solidFill>
                  <a:srgbClr val="0070C0"/>
                </a:solidFill>
                <a:effectLst/>
                <a:latin typeface="Times New Roman" panose="02020603050405020304" pitchFamily="18" charset="0"/>
                <a:ea typeface="Times New Roman" panose="02020603050405020304" pitchFamily="18" charset="0"/>
              </a:rPr>
              <a:t>ìm hiểu ngôn ngữ, xung đột, hành động, nhân vật, kết cấu, tình huống, thủ pháp trào phúng</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của</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văn</a:t>
            </a:r>
            <a:r>
              <a:rPr lang="en-US" sz="3600" b="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bản</a:t>
            </a:r>
            <a:endParaRPr lang="en-US" sz="3600" dirty="0">
              <a:solidFill>
                <a:srgbClr val="0070C0"/>
              </a:solidFill>
              <a:latin typeface="Times New Roman" panose="02020603050405020304" pitchFamily="18" charset="0"/>
              <a:ea typeface="Times New Roman" panose="02020603050405020304" pitchFamily="18" charset="0"/>
            </a:endParaRPr>
          </a:p>
          <a:p>
            <a:pPr algn="just">
              <a:spcBef>
                <a:spcPts val="1200"/>
              </a:spcBef>
            </a:pPr>
            <a:r>
              <a:rPr lang="en-US" sz="3600" b="1" dirty="0" err="1">
                <a:solidFill>
                  <a:srgbClr val="C00000"/>
                </a:solidFill>
                <a:effectLst/>
                <a:latin typeface="Times New Roman" panose="02020603050405020304" pitchFamily="18" charset="0"/>
                <a:ea typeface="Times New Roman" panose="02020603050405020304" pitchFamily="18" charset="0"/>
              </a:rPr>
              <a:t>Nhiệm</a:t>
            </a:r>
            <a:r>
              <a:rPr lang="en-US" sz="3600" b="1" dirty="0">
                <a:solidFill>
                  <a:srgbClr val="C00000"/>
                </a:solidFill>
                <a:effectLst/>
                <a:latin typeface="Times New Roman" panose="02020603050405020304" pitchFamily="18" charset="0"/>
                <a:ea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rPr>
              <a:t>vụ</a:t>
            </a:r>
            <a:r>
              <a:rPr lang="en-US" sz="3600" b="1" dirty="0">
                <a:solidFill>
                  <a:srgbClr val="C00000"/>
                </a:solidFill>
                <a:effectLst/>
                <a:latin typeface="Times New Roman" panose="02020603050405020304" pitchFamily="18" charset="0"/>
                <a:ea typeface="Times New Roman" panose="02020603050405020304" pitchFamily="18" charset="0"/>
              </a:rPr>
              <a:t> 2: </a:t>
            </a:r>
            <a:r>
              <a:rPr lang="en-US" sz="3600" b="1" dirty="0" err="1">
                <a:solidFill>
                  <a:srgbClr val="C00000"/>
                </a:solidFill>
                <a:effectLst/>
                <a:latin typeface="Times New Roman" panose="02020603050405020304" pitchFamily="18" charset="0"/>
                <a:ea typeface="Times New Roman" panose="02020603050405020304" pitchFamily="18" charset="0"/>
              </a:rPr>
              <a:t>Tìm</a:t>
            </a:r>
            <a:r>
              <a:rPr lang="en-US" sz="3600" b="1" dirty="0">
                <a:solidFill>
                  <a:srgbClr val="C00000"/>
                </a:solidFill>
                <a:effectLst/>
                <a:latin typeface="Times New Roman" panose="02020603050405020304" pitchFamily="18" charset="0"/>
                <a:ea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rPr>
              <a:t>hiểu</a:t>
            </a:r>
            <a:r>
              <a:rPr lang="en-US" sz="3600" b="1" dirty="0">
                <a:solidFill>
                  <a:srgbClr val="C00000"/>
                </a:solidFill>
                <a:effectLst/>
                <a:latin typeface="Times New Roman" panose="02020603050405020304" pitchFamily="18" charset="0"/>
                <a:ea typeface="Times New Roman" panose="02020603050405020304" pitchFamily="18" charset="0"/>
              </a:rPr>
              <a:t> </a:t>
            </a:r>
            <a:r>
              <a:rPr lang="vi-VN" sz="3600" b="1" dirty="0">
                <a:solidFill>
                  <a:srgbClr val="C00000"/>
                </a:solidFill>
                <a:effectLst/>
                <a:latin typeface="Times New Roman" panose="02020603050405020304" pitchFamily="18" charset="0"/>
                <a:ea typeface="Times New Roman" panose="02020603050405020304" pitchFamily="18" charset="0"/>
              </a:rPr>
              <a:t>giá trị nhận thức, giáo dục và thẩm mĩ của tác phẩm, các giá trị văn hoá, triết lí nhân sinh từ </a:t>
            </a:r>
            <a:r>
              <a:rPr lang="en-US" sz="3600" b="1" dirty="0" err="1">
                <a:solidFill>
                  <a:srgbClr val="C00000"/>
                </a:solidFill>
                <a:effectLst/>
                <a:latin typeface="Times New Roman" panose="02020603050405020304" pitchFamily="18" charset="0"/>
                <a:ea typeface="Times New Roman" panose="02020603050405020304" pitchFamily="18" charset="0"/>
              </a:rPr>
              <a:t>văn</a:t>
            </a:r>
            <a:r>
              <a:rPr lang="en-US" sz="3600" b="1" dirty="0">
                <a:solidFill>
                  <a:srgbClr val="C00000"/>
                </a:solidFill>
                <a:effectLst/>
                <a:latin typeface="Times New Roman" panose="02020603050405020304" pitchFamily="18" charset="0"/>
                <a:ea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rPr>
              <a:t>bản</a:t>
            </a:r>
            <a:r>
              <a:rPr lang="en-US" sz="3600" b="1" dirty="0">
                <a:solidFill>
                  <a:srgbClr val="C00000"/>
                </a:solidFill>
                <a:effectLst/>
                <a:latin typeface="Times New Roman" panose="02020603050405020304" pitchFamily="18" charset="0"/>
                <a:ea typeface="Times New Roman" panose="02020603050405020304" pitchFamily="18" charset="0"/>
              </a:rPr>
              <a:t>.</a:t>
            </a:r>
          </a:p>
          <a:p>
            <a:pPr algn="just">
              <a:spcBef>
                <a:spcPts val="1200"/>
              </a:spcBef>
            </a:pPr>
            <a:r>
              <a:rPr lang="en-US" sz="3600" b="1" dirty="0" err="1">
                <a:solidFill>
                  <a:srgbClr val="7030A0"/>
                </a:solidFill>
                <a:latin typeface="Times New Roman" panose="02020603050405020304" pitchFamily="18" charset="0"/>
                <a:ea typeface="Times New Roman" panose="02020603050405020304" pitchFamily="18" charset="0"/>
              </a:rPr>
              <a:t>Nhiệm</a:t>
            </a:r>
            <a:r>
              <a:rPr lang="en-US" sz="3600" b="1" dirty="0">
                <a:solidFill>
                  <a:srgbClr val="7030A0"/>
                </a:solidFill>
                <a:latin typeface="Times New Roman" panose="02020603050405020304" pitchFamily="18" charset="0"/>
                <a:ea typeface="Times New Roman" panose="02020603050405020304" pitchFamily="18" charset="0"/>
              </a:rPr>
              <a:t> </a:t>
            </a:r>
            <a:r>
              <a:rPr lang="en-US" sz="3600" b="1" dirty="0" err="1">
                <a:solidFill>
                  <a:srgbClr val="7030A0"/>
                </a:solidFill>
                <a:latin typeface="Times New Roman" panose="02020603050405020304" pitchFamily="18" charset="0"/>
                <a:ea typeface="Times New Roman" panose="02020603050405020304" pitchFamily="18" charset="0"/>
              </a:rPr>
              <a:t>vụ</a:t>
            </a:r>
            <a:r>
              <a:rPr lang="en-US" sz="3600" b="1" dirty="0">
                <a:solidFill>
                  <a:srgbClr val="7030A0"/>
                </a:solidFill>
                <a:latin typeface="Times New Roman" panose="02020603050405020304" pitchFamily="18" charset="0"/>
                <a:ea typeface="Times New Roman" panose="02020603050405020304" pitchFamily="18" charset="0"/>
              </a:rPr>
              <a:t> 3: </a:t>
            </a:r>
            <a:r>
              <a:rPr lang="en-US" sz="3600" b="1" dirty="0" err="1">
                <a:solidFill>
                  <a:srgbClr val="7030A0"/>
                </a:solidFill>
                <a:latin typeface="Times New Roman" panose="02020603050405020304" pitchFamily="18" charset="0"/>
                <a:ea typeface="Times New Roman" panose="02020603050405020304" pitchFamily="18" charset="0"/>
              </a:rPr>
              <a:t>Mở</a:t>
            </a:r>
            <a:r>
              <a:rPr lang="en-US" sz="3600" b="1" dirty="0">
                <a:solidFill>
                  <a:srgbClr val="7030A0"/>
                </a:solidFill>
                <a:latin typeface="Times New Roman" panose="02020603050405020304" pitchFamily="18" charset="0"/>
                <a:ea typeface="Times New Roman" panose="02020603050405020304" pitchFamily="18" charset="0"/>
              </a:rPr>
              <a:t> </a:t>
            </a:r>
            <a:r>
              <a:rPr lang="en-US" sz="3600" b="1" dirty="0" err="1">
                <a:solidFill>
                  <a:srgbClr val="7030A0"/>
                </a:solidFill>
                <a:latin typeface="Times New Roman" panose="02020603050405020304" pitchFamily="18" charset="0"/>
                <a:ea typeface="Times New Roman" panose="02020603050405020304" pitchFamily="18" charset="0"/>
              </a:rPr>
              <a:t>rộng</a:t>
            </a:r>
            <a:endParaRPr lang="vi-VN" sz="3600" dirty="0">
              <a:solidFill>
                <a:srgbClr val="7030A0"/>
              </a:solidFill>
              <a:effectLst/>
              <a:latin typeface="Times New Roman" panose="02020603050405020304" pitchFamily="18" charset="0"/>
              <a:ea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A930FB-6242-CC49-0852-15966C5DA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0689" y="1076326"/>
            <a:ext cx="6966922" cy="816652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51;p15"/>
          <p:cNvPicPr preferRelativeResize="0"/>
          <p:nvPr/>
        </p:nvPicPr>
        <p:blipFill rotWithShape="1">
          <a:blip r:embed="rId7">
            <a:alphaModFix/>
          </a:blip>
          <a:srcRect/>
          <a:stretch/>
        </p:blipFill>
        <p:spPr>
          <a:xfrm>
            <a:off x="12905681" y="6879626"/>
            <a:ext cx="5640650" cy="3907432"/>
          </a:xfrm>
          <a:prstGeom prst="rect">
            <a:avLst/>
          </a:prstGeom>
          <a:noFill/>
          <a:ln>
            <a:noFill/>
          </a:ln>
        </p:spPr>
      </p:pic>
    </p:spTree>
    <p:extLst>
      <p:ext uri="{BB962C8B-B14F-4D97-AF65-F5344CB8AC3E}">
        <p14:creationId xmlns:p14="http://schemas.microsoft.com/office/powerpoint/2010/main" val="3526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180</TotalTime>
  <Words>3361</Words>
  <Application>Microsoft Office PowerPoint</Application>
  <PresentationFormat>Custom</PresentationFormat>
  <Paragraphs>164</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Wingdings 3</vt:lpstr>
      <vt:lpstr>Calibri</vt:lpstr>
      <vt:lpstr>Arial</vt:lpstr>
      <vt:lpstr>Paytone One</vt:lpstr>
      <vt:lpstr>Century Gothic</vt:lpstr>
      <vt:lpstr>Times New Roman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1</vt:lpstr>
      <vt:lpstr>PowerPoint Presentation</vt:lpstr>
      <vt:lpstr>PowerPoint Presentation</vt:lpstr>
      <vt:lpstr>PowerPoint Presentation</vt:lpstr>
      <vt:lpstr>PowerPoint Presentation</vt:lpstr>
      <vt:lpstr>Nhiệm vụ 2</vt:lpstr>
      <vt:lpstr>Câu 5: Sgk - 135</vt:lpstr>
      <vt:lpstr>Câu 6: Sgk - 135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PC</cp:lastModifiedBy>
  <cp:revision>10</cp:revision>
  <dcterms:modified xsi:type="dcterms:W3CDTF">2024-07-28T16:05:11Z</dcterms:modified>
</cp:coreProperties>
</file>