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3.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
  </p:notesMasterIdLst>
  <p:handoutMasterIdLst>
    <p:handoutMasterId r:id="rId30"/>
  </p:handoutMasterIdLst>
  <p:sldIdLst>
    <p:sldId id="391" r:id="rId3"/>
    <p:sldId id="392" r:id="rId4"/>
    <p:sldId id="256" r:id="rId5"/>
    <p:sldId id="257" r:id="rId7"/>
    <p:sldId id="258" r:id="rId8"/>
    <p:sldId id="260" r:id="rId9"/>
    <p:sldId id="325" r:id="rId10"/>
    <p:sldId id="266" r:id="rId11"/>
    <p:sldId id="342" r:id="rId12"/>
    <p:sldId id="358" r:id="rId13"/>
    <p:sldId id="375" r:id="rId14"/>
    <p:sldId id="361" r:id="rId15"/>
    <p:sldId id="317" r:id="rId16"/>
    <p:sldId id="268" r:id="rId17"/>
    <p:sldId id="326" r:id="rId18"/>
    <p:sldId id="363" r:id="rId19"/>
    <p:sldId id="318" r:id="rId20"/>
    <p:sldId id="364" r:id="rId21"/>
    <p:sldId id="365" r:id="rId22"/>
    <p:sldId id="329" r:id="rId23"/>
    <p:sldId id="330" r:id="rId24"/>
    <p:sldId id="369" r:id="rId25"/>
    <p:sldId id="316" r:id="rId26"/>
    <p:sldId id="331" r:id="rId27"/>
    <p:sldId id="374" r:id="rId28"/>
    <p:sldId id="377" r:id="rId29"/>
  </p:sldIdLst>
  <p:sldSz cx="9144000" cy="5143500" type="screen16x9"/>
  <p:notesSz cx="6858000" cy="9144000"/>
  <p:embeddedFontLst>
    <p:embeddedFont>
      <p:font typeface="Dancing Script"/>
      <p:regular r:id="rId34"/>
    </p:embeddedFont>
    <p:embeddedFont>
      <p:font typeface="Delius Swash Caps" panose="02000603000000000000"/>
      <p:regular r:id="rId35"/>
    </p:embeddedFont>
    <p:embeddedFont>
      <p:font typeface="Dancing Script" charset="0"/>
      <p:regular r:id="rId36"/>
    </p:embeddedFont>
    <p:embeddedFont>
      <p:font typeface="Tahoma" panose="020B0604030504040204" pitchFamily="34" charset="0"/>
      <p:regular r:id="rId37"/>
      <p:bold r:id="rId38"/>
    </p:embeddedFont>
    <p:embeddedFont>
      <p:font typeface="Calibri" panose="020F0502020204030204"/>
      <p:regular r:id="rId39"/>
      <p:bold r:id="rId40"/>
      <p:italic r:id="rId41"/>
      <p:boldItalic r:id="rId42"/>
    </p:embeddedFont>
    <p:embeddedFont>
      <p:font typeface="Malgun Gothic" panose="020B0503020000020004" charset="-127"/>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79" autoAdjust="0"/>
    <p:restoredTop sz="94660"/>
  </p:normalViewPr>
  <p:slideViewPr>
    <p:cSldViewPr snapToGrid="0">
      <p:cViewPr varScale="1">
        <p:scale>
          <a:sx n="81" d="100"/>
          <a:sy n="81" d="100"/>
        </p:scale>
        <p:origin x="4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slide" Target="slides/slide2.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65"/>
        <p:cNvGrpSpPr/>
        <p:nvPr/>
      </p:nvGrpSpPr>
      <p:grpSpPr>
        <a:xfrm>
          <a:off x="0" y="0"/>
          <a:ext cx="0" cy="0"/>
          <a:chOff x="0" y="0"/>
          <a:chExt cx="0" cy="0"/>
        </a:xfrm>
      </p:grpSpPr>
      <p:sp>
        <p:nvSpPr>
          <p:cNvPr id="1866" name="Google Shape;186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5"/>
        <p:cNvGrpSpPr/>
        <p:nvPr/>
      </p:nvGrpSpPr>
      <p:grpSpPr>
        <a:xfrm>
          <a:off x="0" y="0"/>
          <a:ext cx="0" cy="0"/>
          <a:chOff x="0" y="0"/>
          <a:chExt cx="0" cy="0"/>
        </a:xfrm>
      </p:grpSpPr>
      <p:sp>
        <p:nvSpPr>
          <p:cNvPr id="2926" name="Google Shape;2926;gd1982dd69e_0_19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7" name="Google Shape;2927;gd1982dd69e_0_19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39"/>
        <p:cNvGrpSpPr/>
        <p:nvPr/>
      </p:nvGrpSpPr>
      <p:grpSpPr>
        <a:xfrm>
          <a:off x="0" y="0"/>
          <a:ext cx="0" cy="0"/>
          <a:chOff x="0" y="0"/>
          <a:chExt cx="0" cy="0"/>
        </a:xfrm>
      </p:grpSpPr>
      <p:sp>
        <p:nvSpPr>
          <p:cNvPr id="2740" name="Google Shape;2740;g10a259dcb6a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1" name="Google Shape;2741;g10a259dcb6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31"/>
        <p:cNvGrpSpPr/>
        <p:nvPr/>
      </p:nvGrpSpPr>
      <p:grpSpPr>
        <a:xfrm>
          <a:off x="0" y="0"/>
          <a:ext cx="0" cy="0"/>
          <a:chOff x="0" y="0"/>
          <a:chExt cx="0" cy="0"/>
        </a:xfrm>
      </p:grpSpPr>
      <p:sp>
        <p:nvSpPr>
          <p:cNvPr id="1932" name="Google Shape;1932;g10a259dcb6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10a259dcb6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94"/>
        <p:cNvGrpSpPr/>
        <p:nvPr/>
      </p:nvGrpSpPr>
      <p:grpSpPr>
        <a:xfrm>
          <a:off x="0" y="0"/>
          <a:ext cx="0" cy="0"/>
          <a:chOff x="0" y="0"/>
          <a:chExt cx="0" cy="0"/>
        </a:xfrm>
      </p:grpSpPr>
      <p:sp>
        <p:nvSpPr>
          <p:cNvPr id="2595" name="Google Shape;2595;gd1982dd69e_0_2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6" name="Google Shape;2596;gd1982dd69e_0_2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39"/>
        <p:cNvGrpSpPr/>
        <p:nvPr/>
      </p:nvGrpSpPr>
      <p:grpSpPr>
        <a:xfrm>
          <a:off x="0" y="0"/>
          <a:ext cx="0" cy="0"/>
          <a:chOff x="0" y="0"/>
          <a:chExt cx="0" cy="0"/>
        </a:xfrm>
      </p:grpSpPr>
      <p:sp>
        <p:nvSpPr>
          <p:cNvPr id="2740" name="Google Shape;2740;g10a259dcb6a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1" name="Google Shape;2741;g10a259dcb6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55"/>
        <p:cNvGrpSpPr/>
        <p:nvPr/>
      </p:nvGrpSpPr>
      <p:grpSpPr>
        <a:xfrm>
          <a:off x="0" y="0"/>
          <a:ext cx="0" cy="0"/>
          <a:chOff x="0" y="0"/>
          <a:chExt cx="0" cy="0"/>
        </a:xfrm>
      </p:grpSpPr>
      <p:sp>
        <p:nvSpPr>
          <p:cNvPr id="1956" name="Google Shape;1956;g108c4d3baac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108c4d3baa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85"/>
        <p:cNvGrpSpPr/>
        <p:nvPr/>
      </p:nvGrpSpPr>
      <p:grpSpPr>
        <a:xfrm>
          <a:off x="0" y="0"/>
          <a:ext cx="0" cy="0"/>
          <a:chOff x="0" y="0"/>
          <a:chExt cx="0" cy="0"/>
        </a:xfrm>
      </p:grpSpPr>
      <p:sp>
        <p:nvSpPr>
          <p:cNvPr id="2186" name="Google Shape;2186;g10a259dcb6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7" name="Google Shape;2187;g10a259dcb6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21"/>
        <p:cNvGrpSpPr/>
        <p:nvPr/>
      </p:nvGrpSpPr>
      <p:grpSpPr>
        <a:xfrm>
          <a:off x="0" y="0"/>
          <a:ext cx="0" cy="0"/>
          <a:chOff x="0" y="0"/>
          <a:chExt cx="0" cy="0"/>
        </a:xfrm>
      </p:grpSpPr>
      <p:sp>
        <p:nvSpPr>
          <p:cNvPr id="2122" name="Google Shape;2122;g108c4d3baac_3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108c4d3baac_3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94"/>
        <p:cNvGrpSpPr/>
        <p:nvPr/>
      </p:nvGrpSpPr>
      <p:grpSpPr>
        <a:xfrm>
          <a:off x="0" y="0"/>
          <a:ext cx="0" cy="0"/>
          <a:chOff x="0" y="0"/>
          <a:chExt cx="0" cy="0"/>
        </a:xfrm>
      </p:grpSpPr>
      <p:sp>
        <p:nvSpPr>
          <p:cNvPr id="2595" name="Google Shape;2595;gd1982dd69e_0_2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6" name="Google Shape;2596;gd1982dd69e_0_2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grpSp>
        <p:nvGrpSpPr>
          <p:cNvPr id="9" name="Google Shape;9;p2"/>
          <p:cNvGrpSpPr/>
          <p:nvPr/>
        </p:nvGrpSpPr>
        <p:grpSpPr>
          <a:xfrm>
            <a:off x="95" y="25"/>
            <a:ext cx="9143969" cy="5143446"/>
            <a:chOff x="95" y="25"/>
            <a:chExt cx="9143969" cy="5143446"/>
          </a:xfrm>
        </p:grpSpPr>
        <p:sp>
          <p:nvSpPr>
            <p:cNvPr id="10" name="Google Shape;10;p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5" name="Google Shape;35;p2"/>
          <p:cNvSpPr txBox="1">
            <a:spLocks noGrp="1"/>
          </p:cNvSpPr>
          <p:nvPr>
            <p:ph type="ctrTitle"/>
          </p:nvPr>
        </p:nvSpPr>
        <p:spPr>
          <a:xfrm>
            <a:off x="3001400" y="1217528"/>
            <a:ext cx="5581800" cy="18453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7050">
                <a:solidFill>
                  <a:srgbClr val="212529"/>
                </a:solidFill>
                <a:latin typeface="Dancing Script"/>
                <a:ea typeface="Dancing Script"/>
                <a:cs typeface="Dancing Script"/>
                <a:sym typeface="Dancing Scrip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6" name="Google Shape;36;p2"/>
          <p:cNvSpPr txBox="1">
            <a:spLocks noGrp="1"/>
          </p:cNvSpPr>
          <p:nvPr>
            <p:ph type="subTitle" idx="1"/>
          </p:nvPr>
        </p:nvSpPr>
        <p:spPr>
          <a:xfrm>
            <a:off x="3666200" y="3517936"/>
            <a:ext cx="4252200" cy="4869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atin typeface="Delius Swash Caps" panose="02000603000000000000"/>
                <a:ea typeface="Delius Swash Caps" panose="02000603000000000000"/>
                <a:cs typeface="Delius Swash Caps" panose="02000603000000000000"/>
                <a:sym typeface="Delius Swash Caps" panose="0200060300000000000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7" name="Google Shape;37;p2"/>
          <p:cNvSpPr/>
          <p:nvPr/>
        </p:nvSpPr>
        <p:spPr>
          <a:xfrm>
            <a:off x="8675588" y="47080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8485413" y="10536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5414550" y="6161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3497325" y="45371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2989588" y="3951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1800675" y="43407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4" name="Google Shape;44;p2"/>
          <p:cNvGrpSpPr/>
          <p:nvPr/>
        </p:nvGrpSpPr>
        <p:grpSpPr>
          <a:xfrm>
            <a:off x="5032475" y="4607963"/>
            <a:ext cx="311900" cy="314700"/>
            <a:chOff x="8571050" y="1873050"/>
            <a:chExt cx="311900" cy="314700"/>
          </a:xfrm>
        </p:grpSpPr>
        <p:sp>
          <p:nvSpPr>
            <p:cNvPr id="45" name="Google Shape;45;p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 name="Google Shape;49;p2"/>
          <p:cNvGrpSpPr/>
          <p:nvPr/>
        </p:nvGrpSpPr>
        <p:grpSpPr>
          <a:xfrm>
            <a:off x="1541184" y="829733"/>
            <a:ext cx="686239" cy="223927"/>
            <a:chOff x="3798300" y="2287225"/>
            <a:chExt cx="730975" cy="238525"/>
          </a:xfrm>
        </p:grpSpPr>
        <p:sp>
          <p:nvSpPr>
            <p:cNvPr id="50" name="Google Shape;50;p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 name="Google Shape;52;p2"/>
          <p:cNvGrpSpPr/>
          <p:nvPr/>
        </p:nvGrpSpPr>
        <p:grpSpPr>
          <a:xfrm>
            <a:off x="7553320" y="4416698"/>
            <a:ext cx="545748" cy="159103"/>
            <a:chOff x="5393300" y="2420750"/>
            <a:chExt cx="581325" cy="169475"/>
          </a:xfrm>
        </p:grpSpPr>
        <p:sp>
          <p:nvSpPr>
            <p:cNvPr id="53" name="Google Shape;53;p2"/>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2"/>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5">
    <p:spTree>
      <p:nvGrpSpPr>
        <p:cNvPr id="1" name="Shape 1005"/>
        <p:cNvGrpSpPr/>
        <p:nvPr/>
      </p:nvGrpSpPr>
      <p:grpSpPr>
        <a:xfrm>
          <a:off x="0" y="0"/>
          <a:ext cx="0" cy="0"/>
          <a:chOff x="0" y="0"/>
          <a:chExt cx="0" cy="0"/>
        </a:xfrm>
      </p:grpSpPr>
      <p:grpSp>
        <p:nvGrpSpPr>
          <p:cNvPr id="1006" name="Google Shape;1006;p24"/>
          <p:cNvGrpSpPr/>
          <p:nvPr/>
        </p:nvGrpSpPr>
        <p:grpSpPr>
          <a:xfrm>
            <a:off x="95" y="25"/>
            <a:ext cx="9143969" cy="5143446"/>
            <a:chOff x="95" y="25"/>
            <a:chExt cx="9143969" cy="5143446"/>
          </a:xfrm>
        </p:grpSpPr>
        <p:sp>
          <p:nvSpPr>
            <p:cNvPr id="1007" name="Google Shape;1007;p2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8" name="Google Shape;1008;p2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9" name="Google Shape;1009;p2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0" name="Google Shape;1010;p2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1" name="Google Shape;1011;p2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2" name="Google Shape;1012;p2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3" name="Google Shape;1013;p2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4" name="Google Shape;1014;p2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5" name="Google Shape;1015;p2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6" name="Google Shape;1016;p2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7" name="Google Shape;1017;p2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8" name="Google Shape;1018;p2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9" name="Google Shape;1019;p2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0" name="Google Shape;1020;p2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1" name="Google Shape;1021;p2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2" name="Google Shape;1022;p2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3" name="Google Shape;1023;p2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4" name="Google Shape;1024;p2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5" name="Google Shape;1025;p2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6" name="Google Shape;1026;p2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7" name="Google Shape;1027;p2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8" name="Google Shape;1028;p2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9" name="Google Shape;1029;p2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0" name="Google Shape;1030;p2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1" name="Google Shape;1031;p2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32" name="Google Shape;1032;p24"/>
          <p:cNvSpPr txBox="1">
            <a:spLocks noGrp="1"/>
          </p:cNvSpPr>
          <p:nvPr>
            <p:ph type="title"/>
          </p:nvPr>
        </p:nvSpPr>
        <p:spPr>
          <a:xfrm>
            <a:off x="3650175" y="2532250"/>
            <a:ext cx="4320600" cy="81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550">
                <a:solidFill>
                  <a:srgbClr val="212529"/>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p:txBody>
      </p:sp>
      <p:sp>
        <p:nvSpPr>
          <p:cNvPr id="1033" name="Google Shape;1033;p24"/>
          <p:cNvSpPr txBox="1">
            <a:spLocks noGrp="1"/>
          </p:cNvSpPr>
          <p:nvPr>
            <p:ph type="title" idx="2" hasCustomPrompt="1"/>
          </p:nvPr>
        </p:nvSpPr>
        <p:spPr>
          <a:xfrm>
            <a:off x="6349924" y="1000925"/>
            <a:ext cx="1620900" cy="114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400"/>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1034" name="Google Shape;1034;p24"/>
          <p:cNvSpPr txBox="1">
            <a:spLocks noGrp="1"/>
          </p:cNvSpPr>
          <p:nvPr>
            <p:ph type="subTitle" idx="1"/>
          </p:nvPr>
        </p:nvSpPr>
        <p:spPr>
          <a:xfrm>
            <a:off x="3650175" y="3545650"/>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35" name="Google Shape;1035;p24"/>
          <p:cNvSpPr/>
          <p:nvPr/>
        </p:nvSpPr>
        <p:spPr>
          <a:xfrm flipH="1">
            <a:off x="4235673" y="30172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6" name="Google Shape;1036;p24"/>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7" name="Google Shape;1037;p24"/>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 name="Google Shape;1038;p24"/>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 name="Google Shape;1039;p24"/>
          <p:cNvSpPr/>
          <p:nvPr/>
        </p:nvSpPr>
        <p:spPr>
          <a:xfrm flipH="1">
            <a:off x="4701123" y="45311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 name="Google Shape;1040;p24"/>
          <p:cNvSpPr/>
          <p:nvPr/>
        </p:nvSpPr>
        <p:spPr>
          <a:xfrm flipH="1">
            <a:off x="8601460" y="41684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 name="Google Shape;1041;p24"/>
          <p:cNvSpPr/>
          <p:nvPr/>
        </p:nvSpPr>
        <p:spPr>
          <a:xfrm flipH="1">
            <a:off x="935498" y="5355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42" name="Google Shape;1042;p24"/>
          <p:cNvGrpSpPr/>
          <p:nvPr/>
        </p:nvGrpSpPr>
        <p:grpSpPr>
          <a:xfrm>
            <a:off x="1984148" y="1499250"/>
            <a:ext cx="529900" cy="149350"/>
            <a:chOff x="3898800" y="2624300"/>
            <a:chExt cx="529900" cy="149350"/>
          </a:xfrm>
        </p:grpSpPr>
        <p:sp>
          <p:nvSpPr>
            <p:cNvPr id="1043" name="Google Shape;1043;p2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 name="Google Shape;1044;p2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45" name="Google Shape;1045;p24"/>
          <p:cNvGrpSpPr/>
          <p:nvPr/>
        </p:nvGrpSpPr>
        <p:grpSpPr>
          <a:xfrm flipH="1">
            <a:off x="1714823" y="4593150"/>
            <a:ext cx="581325" cy="169475"/>
            <a:chOff x="5393300" y="2420750"/>
            <a:chExt cx="581325" cy="169475"/>
          </a:xfrm>
        </p:grpSpPr>
        <p:sp>
          <p:nvSpPr>
            <p:cNvPr id="1046" name="Google Shape;1046;p2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 name="Google Shape;1047;p2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81"/>
        <p:cNvGrpSpPr/>
        <p:nvPr/>
      </p:nvGrpSpPr>
      <p:grpSpPr>
        <a:xfrm>
          <a:off x="0" y="0"/>
          <a:ext cx="0" cy="0"/>
          <a:chOff x="0" y="0"/>
          <a:chExt cx="0" cy="0"/>
        </a:xfrm>
      </p:grpSpPr>
      <p:grpSp>
        <p:nvGrpSpPr>
          <p:cNvPr id="1682" name="Google Shape;1682;p39"/>
          <p:cNvGrpSpPr/>
          <p:nvPr/>
        </p:nvGrpSpPr>
        <p:grpSpPr>
          <a:xfrm>
            <a:off x="95" y="25"/>
            <a:ext cx="9143969" cy="5143446"/>
            <a:chOff x="95" y="25"/>
            <a:chExt cx="9143969" cy="5143446"/>
          </a:xfrm>
        </p:grpSpPr>
        <p:sp>
          <p:nvSpPr>
            <p:cNvPr id="1683" name="Google Shape;1683;p39"/>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4" name="Google Shape;1684;p39"/>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5" name="Google Shape;1685;p39"/>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6" name="Google Shape;1686;p39"/>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7" name="Google Shape;1687;p39"/>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8" name="Google Shape;1688;p39"/>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9" name="Google Shape;1689;p39"/>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0" name="Google Shape;1690;p39"/>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1" name="Google Shape;1691;p39"/>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2" name="Google Shape;1692;p39"/>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3" name="Google Shape;1693;p39"/>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4" name="Google Shape;1694;p39"/>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5" name="Google Shape;1695;p39"/>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6" name="Google Shape;1696;p39"/>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7" name="Google Shape;1697;p39"/>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8" name="Google Shape;1698;p39"/>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9" name="Google Shape;1699;p39"/>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0" name="Google Shape;1700;p39"/>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1" name="Google Shape;1701;p39"/>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2" name="Google Shape;1702;p39"/>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3" name="Google Shape;1703;p39"/>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4" name="Google Shape;1704;p39"/>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5" name="Google Shape;1705;p39"/>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6" name="Google Shape;1706;p39"/>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7" name="Google Shape;1707;p39"/>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08" name="Google Shape;1708;p39"/>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9" name="Google Shape;1709;p39"/>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0" name="Google Shape;1710;p39"/>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1" name="Google Shape;1711;p39"/>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2" name="Google Shape;1712;p39"/>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3" name="Google Shape;1713;p39"/>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4" name="Google Shape;1714;p39"/>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715" name="Google Shape;1715;p39"/>
          <p:cNvGrpSpPr/>
          <p:nvPr/>
        </p:nvGrpSpPr>
        <p:grpSpPr>
          <a:xfrm>
            <a:off x="3569448" y="1303738"/>
            <a:ext cx="529900" cy="149350"/>
            <a:chOff x="3898800" y="2624300"/>
            <a:chExt cx="529900" cy="149350"/>
          </a:xfrm>
        </p:grpSpPr>
        <p:sp>
          <p:nvSpPr>
            <p:cNvPr id="1716" name="Google Shape;1716;p39"/>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7" name="Google Shape;1717;p39"/>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18" name="Google Shape;1718;p39"/>
          <p:cNvGrpSpPr/>
          <p:nvPr/>
        </p:nvGrpSpPr>
        <p:grpSpPr>
          <a:xfrm flipH="1">
            <a:off x="2809210" y="4718175"/>
            <a:ext cx="581325" cy="169475"/>
            <a:chOff x="5393300" y="2420750"/>
            <a:chExt cx="581325" cy="169475"/>
          </a:xfrm>
        </p:grpSpPr>
        <p:sp>
          <p:nvSpPr>
            <p:cNvPr id="1719" name="Google Shape;1719;p39"/>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0" name="Google Shape;1720;p39"/>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1"/>
        <p:cNvGrpSpPr/>
        <p:nvPr/>
      </p:nvGrpSpPr>
      <p:grpSpPr>
        <a:xfrm>
          <a:off x="0" y="0"/>
          <a:ext cx="0" cy="0"/>
          <a:chOff x="0" y="0"/>
          <a:chExt cx="0" cy="0"/>
        </a:xfrm>
      </p:grpSpPr>
      <p:grpSp>
        <p:nvGrpSpPr>
          <p:cNvPr id="1722" name="Google Shape;1722;p40"/>
          <p:cNvGrpSpPr/>
          <p:nvPr/>
        </p:nvGrpSpPr>
        <p:grpSpPr>
          <a:xfrm>
            <a:off x="95" y="25"/>
            <a:ext cx="9143969" cy="5143446"/>
            <a:chOff x="95" y="25"/>
            <a:chExt cx="9143969" cy="5143446"/>
          </a:xfrm>
        </p:grpSpPr>
        <p:sp>
          <p:nvSpPr>
            <p:cNvPr id="1723" name="Google Shape;1723;p40"/>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4" name="Google Shape;1724;p40"/>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5" name="Google Shape;1725;p40"/>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6" name="Google Shape;1726;p40"/>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7" name="Google Shape;1727;p40"/>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8" name="Google Shape;1728;p40"/>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9" name="Google Shape;1729;p40"/>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0" name="Google Shape;1730;p40"/>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1" name="Google Shape;1731;p40"/>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2" name="Google Shape;1732;p40"/>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3" name="Google Shape;1733;p40"/>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4" name="Google Shape;1734;p40"/>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5" name="Google Shape;1735;p40"/>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6" name="Google Shape;1736;p40"/>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7" name="Google Shape;1737;p40"/>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8" name="Google Shape;1738;p40"/>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9" name="Google Shape;1739;p40"/>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0" name="Google Shape;1740;p40"/>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1" name="Google Shape;1741;p40"/>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2" name="Google Shape;1742;p40"/>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3" name="Google Shape;1743;p40"/>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4" name="Google Shape;1744;p40"/>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5" name="Google Shape;1745;p40"/>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6" name="Google Shape;1746;p40"/>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7" name="Google Shape;1747;p40"/>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48" name="Google Shape;1748;p40"/>
          <p:cNvSpPr/>
          <p:nvPr/>
        </p:nvSpPr>
        <p:spPr>
          <a:xfrm>
            <a:off x="5277925" y="48321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9" name="Google Shape;1749;p40"/>
          <p:cNvSpPr/>
          <p:nvPr/>
        </p:nvSpPr>
        <p:spPr>
          <a:xfrm>
            <a:off x="2030950" y="48491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0" name="Google Shape;1750;p40"/>
          <p:cNvSpPr/>
          <p:nvPr/>
        </p:nvSpPr>
        <p:spPr>
          <a:xfrm>
            <a:off x="6922025" y="6503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1" name="Google Shape;1751;p40"/>
          <p:cNvSpPr/>
          <p:nvPr/>
        </p:nvSpPr>
        <p:spPr>
          <a:xfrm>
            <a:off x="2030950" y="6503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2" name="Google Shape;1752;p40"/>
          <p:cNvSpPr/>
          <p:nvPr/>
        </p:nvSpPr>
        <p:spPr>
          <a:xfrm>
            <a:off x="8604013" y="2166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3" name="Google Shape;1753;p40"/>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754" name="Google Shape;1754;p40"/>
          <p:cNvGrpSpPr/>
          <p:nvPr/>
        </p:nvGrpSpPr>
        <p:grpSpPr>
          <a:xfrm>
            <a:off x="378088" y="2730938"/>
            <a:ext cx="730975" cy="238525"/>
            <a:chOff x="3798300" y="2287225"/>
            <a:chExt cx="730975" cy="238525"/>
          </a:xfrm>
        </p:grpSpPr>
        <p:sp>
          <p:nvSpPr>
            <p:cNvPr id="1755" name="Google Shape;1755;p40"/>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6" name="Google Shape;1756;p40"/>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57" name="Google Shape;1757;p40"/>
          <p:cNvGrpSpPr/>
          <p:nvPr/>
        </p:nvGrpSpPr>
        <p:grpSpPr>
          <a:xfrm>
            <a:off x="8064488" y="2661000"/>
            <a:ext cx="529900" cy="149350"/>
            <a:chOff x="3898800" y="2624300"/>
            <a:chExt cx="529900" cy="149350"/>
          </a:xfrm>
        </p:grpSpPr>
        <p:sp>
          <p:nvSpPr>
            <p:cNvPr id="1758" name="Google Shape;1758;p40"/>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9" name="Google Shape;1759;p40"/>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1760"/>
        <p:cNvGrpSpPr/>
        <p:nvPr/>
      </p:nvGrpSpPr>
      <p:grpSpPr>
        <a:xfrm>
          <a:off x="0" y="0"/>
          <a:ext cx="0" cy="0"/>
          <a:chOff x="0" y="0"/>
          <a:chExt cx="0" cy="0"/>
        </a:xfrm>
      </p:grpSpPr>
      <p:grpSp>
        <p:nvGrpSpPr>
          <p:cNvPr id="1761" name="Google Shape;1761;p41"/>
          <p:cNvGrpSpPr/>
          <p:nvPr/>
        </p:nvGrpSpPr>
        <p:grpSpPr>
          <a:xfrm>
            <a:off x="95" y="25"/>
            <a:ext cx="9143969" cy="5143446"/>
            <a:chOff x="95" y="25"/>
            <a:chExt cx="9143969" cy="5143446"/>
          </a:xfrm>
        </p:grpSpPr>
        <p:sp>
          <p:nvSpPr>
            <p:cNvPr id="1762" name="Google Shape;1762;p4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3" name="Google Shape;1763;p4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4" name="Google Shape;1764;p4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5" name="Google Shape;1765;p4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6" name="Google Shape;1766;p4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7" name="Google Shape;1767;p4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8" name="Google Shape;1768;p4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9" name="Google Shape;1769;p4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0" name="Google Shape;1770;p4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1" name="Google Shape;1771;p4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2" name="Google Shape;1772;p4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3" name="Google Shape;1773;p4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4" name="Google Shape;1774;p4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5" name="Google Shape;1775;p4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6" name="Google Shape;1776;p4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7" name="Google Shape;1777;p4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8" name="Google Shape;1778;p4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9" name="Google Shape;1779;p4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0" name="Google Shape;1780;p4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1" name="Google Shape;1781;p4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2" name="Google Shape;1782;p4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3" name="Google Shape;1783;p4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4" name="Google Shape;1784;p4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5" name="Google Shape;1785;p4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6" name="Google Shape;1786;p4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787" name="Google Shape;1787;p41"/>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8" name="Google Shape;1788;p41"/>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9" name="Google Shape;1789;p41"/>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0" name="Google Shape;1790;p41"/>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1" name="Google Shape;1791;p41"/>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2" name="Google Shape;1792;p41"/>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793" name="Google Shape;1793;p41"/>
          <p:cNvGrpSpPr/>
          <p:nvPr/>
        </p:nvGrpSpPr>
        <p:grpSpPr>
          <a:xfrm>
            <a:off x="8118813" y="911138"/>
            <a:ext cx="311900" cy="314700"/>
            <a:chOff x="8571050" y="1873050"/>
            <a:chExt cx="311900" cy="314700"/>
          </a:xfrm>
        </p:grpSpPr>
        <p:sp>
          <p:nvSpPr>
            <p:cNvPr id="1794" name="Google Shape;1794;p4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5" name="Google Shape;1795;p4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6" name="Google Shape;1796;p4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7" name="Google Shape;1797;p4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98" name="Google Shape;1798;p41"/>
          <p:cNvGrpSpPr/>
          <p:nvPr/>
        </p:nvGrpSpPr>
        <p:grpSpPr>
          <a:xfrm>
            <a:off x="8165825" y="4533300"/>
            <a:ext cx="529900" cy="149350"/>
            <a:chOff x="3898800" y="2624300"/>
            <a:chExt cx="529900" cy="149350"/>
          </a:xfrm>
        </p:grpSpPr>
        <p:sp>
          <p:nvSpPr>
            <p:cNvPr id="1799" name="Google Shape;1799;p41"/>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0" name="Google Shape;1800;p41"/>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01" name="Google Shape;1801;p41"/>
          <p:cNvGrpSpPr/>
          <p:nvPr/>
        </p:nvGrpSpPr>
        <p:grpSpPr>
          <a:xfrm rot="3651682">
            <a:off x="153345" y="1192019"/>
            <a:ext cx="340408" cy="202565"/>
            <a:chOff x="3780075" y="2889150"/>
            <a:chExt cx="340425" cy="202575"/>
          </a:xfrm>
        </p:grpSpPr>
        <p:sp>
          <p:nvSpPr>
            <p:cNvPr id="1802" name="Google Shape;1802;p4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3" name="Google Shape;1803;p4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9_1_1_1">
    <p:spTree>
      <p:nvGrpSpPr>
        <p:cNvPr id="1" name="Shape 1804"/>
        <p:cNvGrpSpPr/>
        <p:nvPr/>
      </p:nvGrpSpPr>
      <p:grpSpPr>
        <a:xfrm>
          <a:off x="0" y="0"/>
          <a:ext cx="0" cy="0"/>
          <a:chOff x="0" y="0"/>
          <a:chExt cx="0" cy="0"/>
        </a:xfrm>
      </p:grpSpPr>
      <p:grpSp>
        <p:nvGrpSpPr>
          <p:cNvPr id="1805" name="Google Shape;1805;p42"/>
          <p:cNvGrpSpPr/>
          <p:nvPr/>
        </p:nvGrpSpPr>
        <p:grpSpPr>
          <a:xfrm>
            <a:off x="95" y="25"/>
            <a:ext cx="9143969" cy="5143446"/>
            <a:chOff x="95" y="25"/>
            <a:chExt cx="9143969" cy="5143446"/>
          </a:xfrm>
        </p:grpSpPr>
        <p:sp>
          <p:nvSpPr>
            <p:cNvPr id="1806" name="Google Shape;1806;p4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7" name="Google Shape;1807;p4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8" name="Google Shape;1808;p4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9" name="Google Shape;1809;p4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0" name="Google Shape;1810;p4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1" name="Google Shape;1811;p4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2" name="Google Shape;1812;p4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3" name="Google Shape;1813;p4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4" name="Google Shape;1814;p4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5" name="Google Shape;1815;p4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6" name="Google Shape;1816;p4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7" name="Google Shape;1817;p4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8" name="Google Shape;1818;p4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9" name="Google Shape;1819;p4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0" name="Google Shape;1820;p4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1" name="Google Shape;1821;p4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2" name="Google Shape;1822;p4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3" name="Google Shape;1823;p4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4" name="Google Shape;1824;p4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5" name="Google Shape;1825;p4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6" name="Google Shape;1826;p4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7" name="Google Shape;1827;p4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8" name="Google Shape;1828;p4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9" name="Google Shape;1829;p4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0" name="Google Shape;1830;p4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831" name="Google Shape;1831;p42"/>
          <p:cNvSpPr/>
          <p:nvPr/>
        </p:nvSpPr>
        <p:spPr>
          <a:xfrm>
            <a:off x="3965250" y="9582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2" name="Google Shape;1832;p42"/>
          <p:cNvSpPr/>
          <p:nvPr/>
        </p:nvSpPr>
        <p:spPr>
          <a:xfrm>
            <a:off x="208500" y="28786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3" name="Google Shape;1833;p42"/>
          <p:cNvSpPr/>
          <p:nvPr/>
        </p:nvSpPr>
        <p:spPr>
          <a:xfrm>
            <a:off x="4673538" y="44460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4" name="Google Shape;1834;p42"/>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5" name="Google Shape;1835;p42"/>
          <p:cNvSpPr/>
          <p:nvPr/>
        </p:nvSpPr>
        <p:spPr>
          <a:xfrm>
            <a:off x="8579100" y="1560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6" name="Google Shape;1836;p42"/>
          <p:cNvSpPr/>
          <p:nvPr/>
        </p:nvSpPr>
        <p:spPr>
          <a:xfrm>
            <a:off x="6394938" y="445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837" name="Google Shape;1837;p42"/>
          <p:cNvGrpSpPr/>
          <p:nvPr/>
        </p:nvGrpSpPr>
        <p:grpSpPr>
          <a:xfrm>
            <a:off x="5220250" y="1443438"/>
            <a:ext cx="311900" cy="314700"/>
            <a:chOff x="8571050" y="1873050"/>
            <a:chExt cx="311900" cy="314700"/>
          </a:xfrm>
        </p:grpSpPr>
        <p:sp>
          <p:nvSpPr>
            <p:cNvPr id="1838" name="Google Shape;1838;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9" name="Google Shape;1839;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0" name="Google Shape;1840;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1" name="Google Shape;1841;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42" name="Google Shape;1842;p42"/>
          <p:cNvGrpSpPr/>
          <p:nvPr/>
        </p:nvGrpSpPr>
        <p:grpSpPr>
          <a:xfrm>
            <a:off x="836125" y="4365463"/>
            <a:ext cx="311900" cy="314700"/>
            <a:chOff x="8571050" y="1873050"/>
            <a:chExt cx="311900" cy="314700"/>
          </a:xfrm>
        </p:grpSpPr>
        <p:sp>
          <p:nvSpPr>
            <p:cNvPr id="1843" name="Google Shape;1843;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4" name="Google Shape;1844;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5" name="Google Shape;1845;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6" name="Google Shape;1846;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47" name="Google Shape;1847;p42"/>
          <p:cNvGrpSpPr/>
          <p:nvPr/>
        </p:nvGrpSpPr>
        <p:grpSpPr>
          <a:xfrm>
            <a:off x="2029863" y="535513"/>
            <a:ext cx="730975" cy="238525"/>
            <a:chOff x="3798300" y="2287225"/>
            <a:chExt cx="730975" cy="238525"/>
          </a:xfrm>
        </p:grpSpPr>
        <p:sp>
          <p:nvSpPr>
            <p:cNvPr id="1848" name="Google Shape;1848;p4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9" name="Google Shape;1849;p4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50" name="Google Shape;1850;p42"/>
          <p:cNvGrpSpPr/>
          <p:nvPr/>
        </p:nvGrpSpPr>
        <p:grpSpPr>
          <a:xfrm>
            <a:off x="8049200" y="4100600"/>
            <a:ext cx="529900" cy="149350"/>
            <a:chOff x="3898800" y="2624300"/>
            <a:chExt cx="529900" cy="149350"/>
          </a:xfrm>
        </p:grpSpPr>
        <p:sp>
          <p:nvSpPr>
            <p:cNvPr id="1851" name="Google Shape;1851;p42"/>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2" name="Google Shape;1852;p42"/>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3"/>
        <p:cNvGrpSpPr/>
        <p:nvPr/>
      </p:nvGrpSpPr>
      <p:grpSpPr>
        <a:xfrm>
          <a:off x="0" y="0"/>
          <a:ext cx="0" cy="0"/>
          <a:chOff x="0" y="0"/>
          <a:chExt cx="0" cy="0"/>
        </a:xfrm>
      </p:grpSpPr>
      <p:sp>
        <p:nvSpPr>
          <p:cNvPr id="274" name="Google Shape;274;p8"/>
          <p:cNvSpPr txBox="1">
            <a:spLocks noGrp="1"/>
          </p:cNvSpPr>
          <p:nvPr>
            <p:ph type="title"/>
          </p:nvPr>
        </p:nvSpPr>
        <p:spPr>
          <a:xfrm>
            <a:off x="974100" y="1928184"/>
            <a:ext cx="7195800" cy="103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750">
                <a:solidFill>
                  <a:srgbClr val="212529"/>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275" name="Google Shape;275;p8"/>
          <p:cNvGrpSpPr/>
          <p:nvPr/>
        </p:nvGrpSpPr>
        <p:grpSpPr>
          <a:xfrm>
            <a:off x="95" y="25"/>
            <a:ext cx="9143969" cy="5143446"/>
            <a:chOff x="95" y="25"/>
            <a:chExt cx="9143969" cy="5143446"/>
          </a:xfrm>
        </p:grpSpPr>
        <p:sp>
          <p:nvSpPr>
            <p:cNvPr id="276" name="Google Shape;276;p8"/>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8"/>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8"/>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279;p8"/>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8"/>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8"/>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8"/>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83;p8"/>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84;p8"/>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85;p8"/>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86;p8"/>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87;p8"/>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88;p8"/>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89;p8"/>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90;p8"/>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91;p8"/>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292;p8"/>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293;p8"/>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94;p8"/>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295;p8"/>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96;p8"/>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297;p8"/>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 name="Google Shape;298;p8"/>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99;p8"/>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8"/>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01" name="Google Shape;301;p8"/>
          <p:cNvSpPr/>
          <p:nvPr/>
        </p:nvSpPr>
        <p:spPr>
          <a:xfrm>
            <a:off x="2180325" y="5000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302;p8"/>
          <p:cNvSpPr/>
          <p:nvPr/>
        </p:nvSpPr>
        <p:spPr>
          <a:xfrm>
            <a:off x="2983125" y="4609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303;p8"/>
          <p:cNvSpPr/>
          <p:nvPr/>
        </p:nvSpPr>
        <p:spPr>
          <a:xfrm>
            <a:off x="478575" y="27377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304;p8"/>
          <p:cNvSpPr/>
          <p:nvPr/>
        </p:nvSpPr>
        <p:spPr>
          <a:xfrm>
            <a:off x="6728588" y="5001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305;p8"/>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306;p8"/>
          <p:cNvSpPr/>
          <p:nvPr/>
        </p:nvSpPr>
        <p:spPr>
          <a:xfrm>
            <a:off x="7653575" y="4365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307;p8"/>
          <p:cNvSpPr/>
          <p:nvPr/>
        </p:nvSpPr>
        <p:spPr>
          <a:xfrm>
            <a:off x="6077863" y="46401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08" name="Google Shape;308;p8"/>
          <p:cNvGrpSpPr/>
          <p:nvPr/>
        </p:nvGrpSpPr>
        <p:grpSpPr>
          <a:xfrm>
            <a:off x="8430775" y="3463238"/>
            <a:ext cx="311900" cy="314700"/>
            <a:chOff x="8571050" y="1873050"/>
            <a:chExt cx="311900" cy="314700"/>
          </a:xfrm>
        </p:grpSpPr>
        <p:sp>
          <p:nvSpPr>
            <p:cNvPr id="309" name="Google Shape;309;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311;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312;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3" name="Google Shape;313;p8"/>
          <p:cNvGrpSpPr/>
          <p:nvPr/>
        </p:nvGrpSpPr>
        <p:grpSpPr>
          <a:xfrm>
            <a:off x="1716850" y="3935238"/>
            <a:ext cx="311900" cy="314700"/>
            <a:chOff x="8571050" y="1873050"/>
            <a:chExt cx="311900" cy="314700"/>
          </a:xfrm>
        </p:grpSpPr>
        <p:sp>
          <p:nvSpPr>
            <p:cNvPr id="314" name="Google Shape;314;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315;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316;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317;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18" name="Google Shape;318;p8"/>
          <p:cNvGrpSpPr/>
          <p:nvPr/>
        </p:nvGrpSpPr>
        <p:grpSpPr>
          <a:xfrm>
            <a:off x="1091475" y="1365275"/>
            <a:ext cx="730975" cy="238525"/>
            <a:chOff x="3798300" y="2287225"/>
            <a:chExt cx="730975" cy="238525"/>
          </a:xfrm>
        </p:grpSpPr>
        <p:sp>
          <p:nvSpPr>
            <p:cNvPr id="319" name="Google Shape;319;p8"/>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20;p8"/>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1" name="Google Shape;321;p8"/>
          <p:cNvGrpSpPr/>
          <p:nvPr/>
        </p:nvGrpSpPr>
        <p:grpSpPr>
          <a:xfrm>
            <a:off x="6546075" y="3722075"/>
            <a:ext cx="529900" cy="149350"/>
            <a:chOff x="3898800" y="2624300"/>
            <a:chExt cx="529900" cy="149350"/>
          </a:xfrm>
        </p:grpSpPr>
        <p:sp>
          <p:nvSpPr>
            <p:cNvPr id="322" name="Google Shape;322;p8"/>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323;p8"/>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55"/>
        <p:cNvGrpSpPr/>
        <p:nvPr/>
      </p:nvGrpSpPr>
      <p:grpSpPr>
        <a:xfrm>
          <a:off x="0" y="0"/>
          <a:ext cx="0" cy="0"/>
          <a:chOff x="0" y="0"/>
          <a:chExt cx="0" cy="0"/>
        </a:xfrm>
      </p:grpSpPr>
      <p:grpSp>
        <p:nvGrpSpPr>
          <p:cNvPr id="56" name="Google Shape;56;p3"/>
          <p:cNvGrpSpPr/>
          <p:nvPr/>
        </p:nvGrpSpPr>
        <p:grpSpPr>
          <a:xfrm>
            <a:off x="95" y="25"/>
            <a:ext cx="9143969" cy="5143446"/>
            <a:chOff x="95" y="25"/>
            <a:chExt cx="9143969" cy="5143446"/>
          </a:xfrm>
        </p:grpSpPr>
        <p:sp>
          <p:nvSpPr>
            <p:cNvPr id="57" name="Google Shape;57;p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2" name="Google Shape;82;p3"/>
          <p:cNvSpPr txBox="1">
            <a:spLocks noGrp="1"/>
          </p:cNvSpPr>
          <p:nvPr>
            <p:ph type="title"/>
          </p:nvPr>
        </p:nvSpPr>
        <p:spPr>
          <a:xfrm>
            <a:off x="1170425" y="2532250"/>
            <a:ext cx="3858900" cy="81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550">
                <a:solidFill>
                  <a:srgbClr val="212529"/>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83" name="Google Shape;83;p3"/>
          <p:cNvSpPr txBox="1">
            <a:spLocks noGrp="1"/>
          </p:cNvSpPr>
          <p:nvPr>
            <p:ph type="title" idx="2" hasCustomPrompt="1"/>
          </p:nvPr>
        </p:nvSpPr>
        <p:spPr>
          <a:xfrm>
            <a:off x="1488725" y="1000931"/>
            <a:ext cx="1255800" cy="1146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4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84" name="Google Shape;84;p3"/>
          <p:cNvSpPr txBox="1">
            <a:spLocks noGrp="1"/>
          </p:cNvSpPr>
          <p:nvPr>
            <p:ph type="subTitle" idx="1"/>
          </p:nvPr>
        </p:nvSpPr>
        <p:spPr>
          <a:xfrm>
            <a:off x="1170425" y="3545650"/>
            <a:ext cx="42660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 name="Google Shape;85;p3"/>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3"/>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3"/>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3"/>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3"/>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3"/>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91;p3"/>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2" name="Google Shape;92;p3"/>
          <p:cNvGrpSpPr/>
          <p:nvPr/>
        </p:nvGrpSpPr>
        <p:grpSpPr>
          <a:xfrm>
            <a:off x="3569448" y="1303738"/>
            <a:ext cx="529900" cy="149350"/>
            <a:chOff x="3898800" y="2624300"/>
            <a:chExt cx="529900" cy="149350"/>
          </a:xfrm>
        </p:grpSpPr>
        <p:sp>
          <p:nvSpPr>
            <p:cNvPr id="93" name="Google Shape;93;p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5" name="Google Shape;95;p3"/>
          <p:cNvGrpSpPr/>
          <p:nvPr/>
        </p:nvGrpSpPr>
        <p:grpSpPr>
          <a:xfrm flipH="1">
            <a:off x="2809210" y="4718175"/>
            <a:ext cx="581325" cy="169475"/>
            <a:chOff x="5393300" y="2420750"/>
            <a:chExt cx="581325" cy="169475"/>
          </a:xfrm>
        </p:grpSpPr>
        <p:sp>
          <p:nvSpPr>
            <p:cNvPr id="96" name="Google Shape;96;p3"/>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3"/>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98"/>
        <p:cNvGrpSpPr/>
        <p:nvPr/>
      </p:nvGrpSpPr>
      <p:grpSpPr>
        <a:xfrm>
          <a:off x="0" y="0"/>
          <a:ext cx="0" cy="0"/>
          <a:chOff x="0" y="0"/>
          <a:chExt cx="0" cy="0"/>
        </a:xfrm>
      </p:grpSpPr>
      <p:sp>
        <p:nvSpPr>
          <p:cNvPr id="99" name="Google Shape;99;p4"/>
          <p:cNvSpPr txBox="1">
            <a:spLocks noGrp="1"/>
          </p:cNvSpPr>
          <p:nvPr>
            <p:ph type="body" idx="1"/>
          </p:nvPr>
        </p:nvSpPr>
        <p:spPr>
          <a:xfrm>
            <a:off x="891300" y="1225850"/>
            <a:ext cx="7361400" cy="33468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AutoNum type="arabicPeriod"/>
              <a:defRPr sz="1100"/>
            </a:lvl1pPr>
            <a:lvl2pPr marL="914400" lvl="1" indent="-304800">
              <a:spcBef>
                <a:spcPts val="0"/>
              </a:spcBef>
              <a:spcAft>
                <a:spcPts val="0"/>
              </a:spcAft>
              <a:buClr>
                <a:srgbClr val="434343"/>
              </a:buClr>
              <a:buSzPts val="1200"/>
              <a:buFont typeface="Roboto Condensed Light" panose="02000000000000000000"/>
              <a:buAutoNum type="alphaLcPeriod"/>
              <a:defRPr/>
            </a:lvl2pPr>
            <a:lvl3pPr marL="1371600" lvl="2" indent="-304800">
              <a:spcBef>
                <a:spcPts val="0"/>
              </a:spcBef>
              <a:spcAft>
                <a:spcPts val="0"/>
              </a:spcAft>
              <a:buClr>
                <a:srgbClr val="434343"/>
              </a:buClr>
              <a:buSzPts val="1200"/>
              <a:buFont typeface="Roboto Condensed Light" panose="02000000000000000000"/>
              <a:buAutoNum type="romanLcPeriod"/>
              <a:defRPr/>
            </a:lvl3pPr>
            <a:lvl4pPr marL="1828800" lvl="3" indent="-304800">
              <a:spcBef>
                <a:spcPts val="0"/>
              </a:spcBef>
              <a:spcAft>
                <a:spcPts val="0"/>
              </a:spcAft>
              <a:buClr>
                <a:srgbClr val="434343"/>
              </a:buClr>
              <a:buSzPts val="1200"/>
              <a:buFont typeface="Roboto Condensed Light" panose="02000000000000000000"/>
              <a:buAutoNum type="arabicPeriod"/>
              <a:defRPr/>
            </a:lvl4pPr>
            <a:lvl5pPr marL="2286000" lvl="4" indent="-304800">
              <a:spcBef>
                <a:spcPts val="0"/>
              </a:spcBef>
              <a:spcAft>
                <a:spcPts val="0"/>
              </a:spcAft>
              <a:buClr>
                <a:srgbClr val="434343"/>
              </a:buClr>
              <a:buSzPts val="1200"/>
              <a:buFont typeface="Roboto Condensed Light" panose="02000000000000000000"/>
              <a:buAutoNum type="alphaLcPeriod"/>
              <a:defRPr/>
            </a:lvl5pPr>
            <a:lvl6pPr marL="2743200" lvl="5" indent="-304800">
              <a:spcBef>
                <a:spcPts val="0"/>
              </a:spcBef>
              <a:spcAft>
                <a:spcPts val="0"/>
              </a:spcAft>
              <a:buClr>
                <a:srgbClr val="434343"/>
              </a:buClr>
              <a:buSzPts val="1200"/>
              <a:buFont typeface="Roboto Condensed Light" panose="02000000000000000000"/>
              <a:buAutoNum type="romanLcPeriod"/>
              <a:defRPr/>
            </a:lvl6pPr>
            <a:lvl7pPr marL="3200400" lvl="6" indent="-304800">
              <a:spcBef>
                <a:spcPts val="0"/>
              </a:spcBef>
              <a:spcAft>
                <a:spcPts val="0"/>
              </a:spcAft>
              <a:buClr>
                <a:srgbClr val="434343"/>
              </a:buClr>
              <a:buSzPts val="1200"/>
              <a:buFont typeface="Roboto Condensed Light" panose="02000000000000000000"/>
              <a:buAutoNum type="arabicPeriod"/>
              <a:defRPr/>
            </a:lvl7pPr>
            <a:lvl8pPr marL="3657600" lvl="7" indent="-304800">
              <a:spcBef>
                <a:spcPts val="0"/>
              </a:spcBef>
              <a:spcAft>
                <a:spcPts val="0"/>
              </a:spcAft>
              <a:buClr>
                <a:srgbClr val="434343"/>
              </a:buClr>
              <a:buSzPts val="1200"/>
              <a:buFont typeface="Roboto Condensed Light" panose="02000000000000000000"/>
              <a:buAutoNum type="alphaLcPeriod"/>
              <a:defRPr/>
            </a:lvl8pPr>
            <a:lvl9pPr marL="4114800" lvl="8" indent="-304800">
              <a:spcBef>
                <a:spcPts val="0"/>
              </a:spcBef>
              <a:spcAft>
                <a:spcPts val="0"/>
              </a:spcAft>
              <a:buClr>
                <a:srgbClr val="434343"/>
              </a:buClr>
              <a:buSzPts val="1200"/>
              <a:buFont typeface="Roboto Condensed Light" panose="02000000000000000000"/>
              <a:buAutoNum type="romanLcPeriod"/>
              <a:defRPr/>
            </a:lvl9pPr>
          </a:lstStyle>
          <a:p/>
        </p:txBody>
      </p:sp>
      <p:sp>
        <p:nvSpPr>
          <p:cNvPr id="100" name="Google Shape;100;p4"/>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4300"/>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p:txBody>
      </p:sp>
      <p:grpSp>
        <p:nvGrpSpPr>
          <p:cNvPr id="101" name="Google Shape;101;p4"/>
          <p:cNvGrpSpPr/>
          <p:nvPr/>
        </p:nvGrpSpPr>
        <p:grpSpPr>
          <a:xfrm>
            <a:off x="95" y="25"/>
            <a:ext cx="9143969" cy="5143446"/>
            <a:chOff x="95" y="25"/>
            <a:chExt cx="9143969" cy="5143446"/>
          </a:xfrm>
        </p:grpSpPr>
        <p:sp>
          <p:nvSpPr>
            <p:cNvPr id="102" name="Google Shape;102;p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p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25;p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7" name="Google Shape;127;p4"/>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4"/>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4"/>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4"/>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4"/>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32;p4"/>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3" name="Google Shape;133;p4"/>
          <p:cNvGrpSpPr/>
          <p:nvPr/>
        </p:nvGrpSpPr>
        <p:grpSpPr>
          <a:xfrm>
            <a:off x="8118813" y="911138"/>
            <a:ext cx="311900" cy="314700"/>
            <a:chOff x="8571050" y="1873050"/>
            <a:chExt cx="311900" cy="314700"/>
          </a:xfrm>
        </p:grpSpPr>
        <p:sp>
          <p:nvSpPr>
            <p:cNvPr id="134" name="Google Shape;134;p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35;p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8" name="Google Shape;138;p4"/>
          <p:cNvGrpSpPr/>
          <p:nvPr/>
        </p:nvGrpSpPr>
        <p:grpSpPr>
          <a:xfrm>
            <a:off x="8165825" y="4533300"/>
            <a:ext cx="529900" cy="149350"/>
            <a:chOff x="3898800" y="2624300"/>
            <a:chExt cx="529900" cy="149350"/>
          </a:xfrm>
        </p:grpSpPr>
        <p:sp>
          <p:nvSpPr>
            <p:cNvPr id="139" name="Google Shape;139;p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1" name="Google Shape;141;p4"/>
          <p:cNvGrpSpPr/>
          <p:nvPr/>
        </p:nvGrpSpPr>
        <p:grpSpPr>
          <a:xfrm rot="3651682">
            <a:off x="153345" y="1192019"/>
            <a:ext cx="340408" cy="202565"/>
            <a:chOff x="3780075" y="2889150"/>
            <a:chExt cx="340425" cy="202575"/>
          </a:xfrm>
        </p:grpSpPr>
        <p:sp>
          <p:nvSpPr>
            <p:cNvPr id="142" name="Google Shape;142;p4"/>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4"/>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7"/>
        <p:cNvGrpSpPr/>
        <p:nvPr/>
      </p:nvGrpSpPr>
      <p:grpSpPr>
        <a:xfrm>
          <a:off x="0" y="0"/>
          <a:ext cx="0" cy="0"/>
          <a:chOff x="0" y="0"/>
          <a:chExt cx="0" cy="0"/>
        </a:xfrm>
      </p:grpSpPr>
      <p:grpSp>
        <p:nvGrpSpPr>
          <p:cNvPr id="228" name="Google Shape;228;p7"/>
          <p:cNvGrpSpPr/>
          <p:nvPr/>
        </p:nvGrpSpPr>
        <p:grpSpPr>
          <a:xfrm>
            <a:off x="95" y="25"/>
            <a:ext cx="9143969" cy="5143446"/>
            <a:chOff x="95" y="25"/>
            <a:chExt cx="9143969" cy="5143446"/>
          </a:xfrm>
        </p:grpSpPr>
        <p:sp>
          <p:nvSpPr>
            <p:cNvPr id="229" name="Google Shape;229;p7"/>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230;p7"/>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231;p7"/>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7"/>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233;p7"/>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234;p7"/>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235;p7"/>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236;p7"/>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237;p7"/>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238;p7"/>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239;p7"/>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7"/>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7"/>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242;p7"/>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243;p7"/>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7"/>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7"/>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246;p7"/>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247;p7"/>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7"/>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7"/>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250;p7"/>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251;p7"/>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252;p7"/>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253;p7"/>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4" name="Google Shape;254;p7"/>
          <p:cNvSpPr txBox="1">
            <a:spLocks noGrp="1"/>
          </p:cNvSpPr>
          <p:nvPr>
            <p:ph type="body" idx="1"/>
          </p:nvPr>
        </p:nvSpPr>
        <p:spPr>
          <a:xfrm>
            <a:off x="1106875" y="1780450"/>
            <a:ext cx="4550700" cy="22563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2"/>
              </a:buClr>
              <a:buSzPts val="1400"/>
              <a:buChar char="●"/>
              <a:defRPr sz="1400"/>
            </a:lvl1pPr>
            <a:lvl2pPr marL="914400" lvl="1" indent="-317500">
              <a:spcBef>
                <a:spcPts val="0"/>
              </a:spcBef>
              <a:spcAft>
                <a:spcPts val="0"/>
              </a:spcAft>
              <a:buSzPts val="1400"/>
              <a:buFont typeface="Anaheim"/>
              <a:buChar char="○"/>
              <a:defRPr sz="1200"/>
            </a:lvl2pPr>
            <a:lvl3pPr marL="1371600" lvl="2" indent="-317500">
              <a:spcBef>
                <a:spcPts val="0"/>
              </a:spcBef>
              <a:spcAft>
                <a:spcPts val="0"/>
              </a:spcAft>
              <a:buSzPts val="1400"/>
              <a:buFont typeface="Anaheim"/>
              <a:buChar char="■"/>
              <a:defRPr sz="1200"/>
            </a:lvl3pPr>
            <a:lvl4pPr marL="1828800" lvl="3" indent="-317500">
              <a:spcBef>
                <a:spcPts val="0"/>
              </a:spcBef>
              <a:spcAft>
                <a:spcPts val="0"/>
              </a:spcAft>
              <a:buSzPts val="1400"/>
              <a:buFont typeface="Anaheim"/>
              <a:buChar char="●"/>
              <a:defRPr sz="1200"/>
            </a:lvl4pPr>
            <a:lvl5pPr marL="2286000" lvl="4" indent="-317500">
              <a:spcBef>
                <a:spcPts val="0"/>
              </a:spcBef>
              <a:spcAft>
                <a:spcPts val="0"/>
              </a:spcAft>
              <a:buSzPts val="1400"/>
              <a:buFont typeface="Anaheim"/>
              <a:buChar char="○"/>
              <a:defRPr sz="1200"/>
            </a:lvl5pPr>
            <a:lvl6pPr marL="2743200" lvl="5" indent="-317500">
              <a:spcBef>
                <a:spcPts val="0"/>
              </a:spcBef>
              <a:spcAft>
                <a:spcPts val="0"/>
              </a:spcAft>
              <a:buSzPts val="1400"/>
              <a:buFont typeface="Anaheim"/>
              <a:buChar char="■"/>
              <a:defRPr sz="1200"/>
            </a:lvl6pPr>
            <a:lvl7pPr marL="3200400" lvl="6" indent="-317500">
              <a:spcBef>
                <a:spcPts val="0"/>
              </a:spcBef>
              <a:spcAft>
                <a:spcPts val="0"/>
              </a:spcAft>
              <a:buSzPts val="1400"/>
              <a:buFont typeface="Anaheim"/>
              <a:buChar char="●"/>
              <a:defRPr sz="1200"/>
            </a:lvl7pPr>
            <a:lvl8pPr marL="3657600" lvl="7" indent="-317500">
              <a:spcBef>
                <a:spcPts val="0"/>
              </a:spcBef>
              <a:spcAft>
                <a:spcPts val="0"/>
              </a:spcAft>
              <a:buSzPts val="1400"/>
              <a:buFont typeface="Anaheim"/>
              <a:buChar char="○"/>
              <a:defRPr sz="1200"/>
            </a:lvl8pPr>
            <a:lvl9pPr marL="4114800" lvl="8" indent="-317500">
              <a:spcBef>
                <a:spcPts val="0"/>
              </a:spcBef>
              <a:spcAft>
                <a:spcPts val="0"/>
              </a:spcAft>
              <a:buSzPts val="1400"/>
              <a:buFont typeface="Anaheim"/>
              <a:buChar char="■"/>
              <a:defRPr sz="1200"/>
            </a:lvl9pPr>
          </a:lstStyle>
          <a:p/>
        </p:txBody>
      </p:sp>
      <p:sp>
        <p:nvSpPr>
          <p:cNvPr id="255" name="Google Shape;255;p7"/>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p:txBody>
      </p:sp>
      <p:sp>
        <p:nvSpPr>
          <p:cNvPr id="256" name="Google Shape;256;p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257;p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258;p7"/>
          <p:cNvSpPr/>
          <p:nvPr/>
        </p:nvSpPr>
        <p:spPr>
          <a:xfrm>
            <a:off x="8040500" y="632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7"/>
          <p:cNvSpPr/>
          <p:nvPr/>
        </p:nvSpPr>
        <p:spPr>
          <a:xfrm>
            <a:off x="435350" y="16383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260;p7"/>
          <p:cNvSpPr/>
          <p:nvPr/>
        </p:nvSpPr>
        <p:spPr>
          <a:xfrm>
            <a:off x="2924575" y="46079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261;p7"/>
          <p:cNvSpPr/>
          <p:nvPr/>
        </p:nvSpPr>
        <p:spPr>
          <a:xfrm>
            <a:off x="8493875" y="41072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2" name="Google Shape;262;p7"/>
          <p:cNvGrpSpPr/>
          <p:nvPr/>
        </p:nvGrpSpPr>
        <p:grpSpPr>
          <a:xfrm>
            <a:off x="224750" y="2606563"/>
            <a:ext cx="311900" cy="314700"/>
            <a:chOff x="8571050" y="1873050"/>
            <a:chExt cx="311900" cy="314700"/>
          </a:xfrm>
        </p:grpSpPr>
        <p:sp>
          <p:nvSpPr>
            <p:cNvPr id="263" name="Google Shape;263;p7"/>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264;p7"/>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265;p7"/>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7"/>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7" name="Google Shape;267;p7"/>
          <p:cNvGrpSpPr/>
          <p:nvPr/>
        </p:nvGrpSpPr>
        <p:grpSpPr>
          <a:xfrm rot="8927671" flipH="1">
            <a:off x="8064758" y="1508001"/>
            <a:ext cx="288970" cy="174347"/>
            <a:chOff x="4177750" y="2899175"/>
            <a:chExt cx="288975" cy="174350"/>
          </a:xfrm>
        </p:grpSpPr>
        <p:sp>
          <p:nvSpPr>
            <p:cNvPr id="268" name="Google Shape;268;p7"/>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7"/>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0" name="Google Shape;270;p7"/>
          <p:cNvGrpSpPr/>
          <p:nvPr/>
        </p:nvGrpSpPr>
        <p:grpSpPr>
          <a:xfrm>
            <a:off x="5510725" y="4212900"/>
            <a:ext cx="581325" cy="169475"/>
            <a:chOff x="5393300" y="2420750"/>
            <a:chExt cx="581325" cy="169475"/>
          </a:xfrm>
        </p:grpSpPr>
        <p:sp>
          <p:nvSpPr>
            <p:cNvPr id="271" name="Google Shape;271;p7"/>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272;p7"/>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93"/>
        <p:cNvGrpSpPr/>
        <p:nvPr/>
      </p:nvGrpSpPr>
      <p:grpSpPr>
        <a:xfrm>
          <a:off x="0" y="0"/>
          <a:ext cx="0" cy="0"/>
          <a:chOff x="0" y="0"/>
          <a:chExt cx="0" cy="0"/>
        </a:xfrm>
      </p:grpSpPr>
      <p:sp>
        <p:nvSpPr>
          <p:cNvPr id="394" name="Google Shape;394;p11"/>
          <p:cNvSpPr txBox="1">
            <a:spLocks noGrp="1"/>
          </p:cNvSpPr>
          <p:nvPr>
            <p:ph type="title" hasCustomPrompt="1"/>
          </p:nvPr>
        </p:nvSpPr>
        <p:spPr>
          <a:xfrm>
            <a:off x="1353150" y="1330375"/>
            <a:ext cx="6437700" cy="174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95" name="Google Shape;395;p11"/>
          <p:cNvSpPr txBox="1">
            <a:spLocks noGrp="1"/>
          </p:cNvSpPr>
          <p:nvPr>
            <p:ph type="body" idx="1"/>
          </p:nvPr>
        </p:nvSpPr>
        <p:spPr>
          <a:xfrm>
            <a:off x="2032950" y="3202650"/>
            <a:ext cx="5078100" cy="435000"/>
          </a:xfrm>
          <a:prstGeom prst="rect">
            <a:avLst/>
          </a:prstGeom>
          <a:ln w="9525" cap="flat" cmpd="sng">
            <a:solidFill>
              <a:schemeClr val="dk1"/>
            </a:solidFill>
            <a:prstDash val="lgDash"/>
            <a:round/>
            <a:headEnd type="none" w="sm" len="sm"/>
            <a:tailEnd type="none" w="sm" len="sm"/>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600"/>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p:txBody>
      </p:sp>
      <p:grpSp>
        <p:nvGrpSpPr>
          <p:cNvPr id="396" name="Google Shape;396;p11"/>
          <p:cNvGrpSpPr/>
          <p:nvPr/>
        </p:nvGrpSpPr>
        <p:grpSpPr>
          <a:xfrm>
            <a:off x="95" y="25"/>
            <a:ext cx="9143969" cy="5143446"/>
            <a:chOff x="95" y="25"/>
            <a:chExt cx="9143969" cy="5143446"/>
          </a:xfrm>
        </p:grpSpPr>
        <p:sp>
          <p:nvSpPr>
            <p:cNvPr id="397" name="Google Shape;397;p1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1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1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400;p1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401;p1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1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1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 name="Google Shape;404;p1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 name="Google Shape;405;p1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 name="Google Shape;406;p1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1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1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409;p1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0" name="Google Shape;410;p1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1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1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 name="Google Shape;413;p1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1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5" name="Google Shape;415;p1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6" name="Google Shape;416;p1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1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8" name="Google Shape;418;p1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419;p1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1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421;p1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2" name="Google Shape;422;p11"/>
          <p:cNvSpPr/>
          <p:nvPr/>
        </p:nvSpPr>
        <p:spPr>
          <a:xfrm>
            <a:off x="2873850" y="63203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11"/>
          <p:cNvSpPr/>
          <p:nvPr/>
        </p:nvSpPr>
        <p:spPr>
          <a:xfrm>
            <a:off x="3311925" y="46079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4" name="Google Shape;424;p11"/>
          <p:cNvSpPr/>
          <p:nvPr/>
        </p:nvSpPr>
        <p:spPr>
          <a:xfrm>
            <a:off x="478575" y="27377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11"/>
          <p:cNvSpPr/>
          <p:nvPr/>
        </p:nvSpPr>
        <p:spPr>
          <a:xfrm>
            <a:off x="7985113" y="24494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11"/>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27;p11"/>
          <p:cNvSpPr/>
          <p:nvPr/>
        </p:nvSpPr>
        <p:spPr>
          <a:xfrm>
            <a:off x="7653575" y="4365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11"/>
          <p:cNvSpPr/>
          <p:nvPr/>
        </p:nvSpPr>
        <p:spPr>
          <a:xfrm>
            <a:off x="5784288" y="445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29" name="Google Shape;429;p11"/>
          <p:cNvGrpSpPr/>
          <p:nvPr/>
        </p:nvGrpSpPr>
        <p:grpSpPr>
          <a:xfrm>
            <a:off x="8430775" y="3463238"/>
            <a:ext cx="311900" cy="314700"/>
            <a:chOff x="8571050" y="1873050"/>
            <a:chExt cx="311900" cy="314700"/>
          </a:xfrm>
        </p:grpSpPr>
        <p:sp>
          <p:nvSpPr>
            <p:cNvPr id="430" name="Google Shape;430;p1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1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1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1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4" name="Google Shape;434;p11"/>
          <p:cNvGrpSpPr/>
          <p:nvPr/>
        </p:nvGrpSpPr>
        <p:grpSpPr>
          <a:xfrm>
            <a:off x="1669875" y="4293263"/>
            <a:ext cx="311900" cy="314700"/>
            <a:chOff x="8571050" y="1873050"/>
            <a:chExt cx="311900" cy="314700"/>
          </a:xfrm>
        </p:grpSpPr>
        <p:sp>
          <p:nvSpPr>
            <p:cNvPr id="435" name="Google Shape;435;p1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1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1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1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9" name="Google Shape;439;p11"/>
          <p:cNvGrpSpPr/>
          <p:nvPr/>
        </p:nvGrpSpPr>
        <p:grpSpPr>
          <a:xfrm>
            <a:off x="1091475" y="1365275"/>
            <a:ext cx="730975" cy="238525"/>
            <a:chOff x="3798300" y="2287225"/>
            <a:chExt cx="730975" cy="238525"/>
          </a:xfrm>
        </p:grpSpPr>
        <p:sp>
          <p:nvSpPr>
            <p:cNvPr id="440" name="Google Shape;440;p11"/>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11"/>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2" name="Google Shape;442;p11"/>
          <p:cNvGrpSpPr/>
          <p:nvPr/>
        </p:nvGrpSpPr>
        <p:grpSpPr>
          <a:xfrm>
            <a:off x="6399800" y="482688"/>
            <a:ext cx="529900" cy="149350"/>
            <a:chOff x="3898800" y="2624300"/>
            <a:chExt cx="529900" cy="149350"/>
          </a:xfrm>
        </p:grpSpPr>
        <p:sp>
          <p:nvSpPr>
            <p:cNvPr id="443" name="Google Shape;443;p11"/>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11"/>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44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46"/>
        <p:cNvGrpSpPr/>
        <p:nvPr/>
      </p:nvGrpSpPr>
      <p:grpSpPr>
        <a:xfrm>
          <a:off x="0" y="0"/>
          <a:ext cx="0" cy="0"/>
          <a:chOff x="0" y="0"/>
          <a:chExt cx="0" cy="0"/>
        </a:xfrm>
      </p:grpSpPr>
      <p:grpSp>
        <p:nvGrpSpPr>
          <p:cNvPr id="447" name="Google Shape;447;p13"/>
          <p:cNvGrpSpPr/>
          <p:nvPr/>
        </p:nvGrpSpPr>
        <p:grpSpPr>
          <a:xfrm>
            <a:off x="95" y="25"/>
            <a:ext cx="9143969" cy="5143446"/>
            <a:chOff x="95" y="25"/>
            <a:chExt cx="9143969" cy="5143446"/>
          </a:xfrm>
        </p:grpSpPr>
        <p:sp>
          <p:nvSpPr>
            <p:cNvPr id="448" name="Google Shape;448;p1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1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1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1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1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1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1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1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1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1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1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1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1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1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1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1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1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1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1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1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1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1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1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1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1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3" name="Google Shape;473;p13"/>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300"/>
              <a:buNone/>
              <a:defRPr sz="4300"/>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p:txBody>
      </p:sp>
      <p:sp>
        <p:nvSpPr>
          <p:cNvPr id="474" name="Google Shape;474;p13"/>
          <p:cNvSpPr txBox="1">
            <a:spLocks noGrp="1"/>
          </p:cNvSpPr>
          <p:nvPr>
            <p:ph type="title" idx="2"/>
          </p:nvPr>
        </p:nvSpPr>
        <p:spPr>
          <a:xfrm>
            <a:off x="2172613" y="1747833"/>
            <a:ext cx="2148600" cy="415500"/>
          </a:xfrm>
          <a:prstGeom prst="rect">
            <a:avLst/>
          </a:prstGeom>
        </p:spPr>
        <p:txBody>
          <a:bodyPr spcFirstLastPara="1" wrap="square" lIns="91425" tIns="91425" rIns="91425" bIns="91425" anchor="ctr" anchorCtr="0">
            <a:noAutofit/>
          </a:bodyPr>
          <a:lstStyle>
            <a:lvl1pPr lvl="0">
              <a:spcBef>
                <a:spcPts val="0"/>
              </a:spcBef>
              <a:spcAft>
                <a:spcPts val="0"/>
              </a:spcAft>
              <a:buSzPts val="4300"/>
              <a:buNone/>
              <a:defRPr sz="3100" b="1">
                <a:highlight>
                  <a:schemeClr val="dk2"/>
                </a:highlight>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p:txBody>
      </p:sp>
      <p:sp>
        <p:nvSpPr>
          <p:cNvPr id="475" name="Google Shape;475;p13"/>
          <p:cNvSpPr txBox="1">
            <a:spLocks noGrp="1"/>
          </p:cNvSpPr>
          <p:nvPr>
            <p:ph type="subTitle" idx="1"/>
          </p:nvPr>
        </p:nvSpPr>
        <p:spPr>
          <a:xfrm>
            <a:off x="2172625" y="2207958"/>
            <a:ext cx="2223300" cy="5889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6" name="Google Shape;476;p13"/>
          <p:cNvSpPr txBox="1">
            <a:spLocks noGrp="1"/>
          </p:cNvSpPr>
          <p:nvPr>
            <p:ph type="title" idx="3" hasCustomPrompt="1"/>
          </p:nvPr>
        </p:nvSpPr>
        <p:spPr>
          <a:xfrm>
            <a:off x="1132240"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77" name="Google Shape;477;p13"/>
          <p:cNvSpPr txBox="1">
            <a:spLocks noGrp="1"/>
          </p:cNvSpPr>
          <p:nvPr>
            <p:ph type="title" idx="4"/>
          </p:nvPr>
        </p:nvSpPr>
        <p:spPr>
          <a:xfrm>
            <a:off x="5870188" y="174783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p:txBody>
      </p:sp>
      <p:sp>
        <p:nvSpPr>
          <p:cNvPr id="478" name="Google Shape;478;p13"/>
          <p:cNvSpPr txBox="1">
            <a:spLocks noGrp="1"/>
          </p:cNvSpPr>
          <p:nvPr>
            <p:ph type="subTitle" idx="5"/>
          </p:nvPr>
        </p:nvSpPr>
        <p:spPr>
          <a:xfrm>
            <a:off x="5870200" y="220795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9" name="Google Shape;479;p13"/>
          <p:cNvSpPr txBox="1">
            <a:spLocks noGrp="1"/>
          </p:cNvSpPr>
          <p:nvPr>
            <p:ph type="title" idx="6" hasCustomPrompt="1"/>
          </p:nvPr>
        </p:nvSpPr>
        <p:spPr>
          <a:xfrm>
            <a:off x="4842281"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80" name="Google Shape;480;p13"/>
          <p:cNvSpPr txBox="1">
            <a:spLocks noGrp="1"/>
          </p:cNvSpPr>
          <p:nvPr>
            <p:ph type="title" idx="7"/>
          </p:nvPr>
        </p:nvSpPr>
        <p:spPr>
          <a:xfrm>
            <a:off x="2172613"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p:txBody>
      </p:sp>
      <p:sp>
        <p:nvSpPr>
          <p:cNvPr id="481" name="Google Shape;481;p13"/>
          <p:cNvSpPr txBox="1">
            <a:spLocks noGrp="1"/>
          </p:cNvSpPr>
          <p:nvPr>
            <p:ph type="subTitle" idx="8"/>
          </p:nvPr>
        </p:nvSpPr>
        <p:spPr>
          <a:xfrm>
            <a:off x="2172625"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2" name="Google Shape;482;p13"/>
          <p:cNvSpPr txBox="1">
            <a:spLocks noGrp="1"/>
          </p:cNvSpPr>
          <p:nvPr>
            <p:ph type="title" idx="9" hasCustomPrompt="1"/>
          </p:nvPr>
        </p:nvSpPr>
        <p:spPr>
          <a:xfrm>
            <a:off x="1132240"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83" name="Google Shape;483;p13"/>
          <p:cNvSpPr txBox="1">
            <a:spLocks noGrp="1"/>
          </p:cNvSpPr>
          <p:nvPr>
            <p:ph type="title" idx="13"/>
          </p:nvPr>
        </p:nvSpPr>
        <p:spPr>
          <a:xfrm>
            <a:off x="5870188"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p:txBody>
      </p:sp>
      <p:sp>
        <p:nvSpPr>
          <p:cNvPr id="484" name="Google Shape;484;p13"/>
          <p:cNvSpPr txBox="1">
            <a:spLocks noGrp="1"/>
          </p:cNvSpPr>
          <p:nvPr>
            <p:ph type="subTitle" idx="14"/>
          </p:nvPr>
        </p:nvSpPr>
        <p:spPr>
          <a:xfrm>
            <a:off x="5870200"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5" name="Google Shape;485;p13"/>
          <p:cNvSpPr txBox="1">
            <a:spLocks noGrp="1"/>
          </p:cNvSpPr>
          <p:nvPr>
            <p:ph type="title" idx="15" hasCustomPrompt="1"/>
          </p:nvPr>
        </p:nvSpPr>
        <p:spPr>
          <a:xfrm>
            <a:off x="4842281"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86" name="Google Shape;486;p13"/>
          <p:cNvSpPr/>
          <p:nvPr/>
        </p:nvSpPr>
        <p:spPr>
          <a:xfrm>
            <a:off x="4857500" y="48014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13"/>
          <p:cNvSpPr/>
          <p:nvPr/>
        </p:nvSpPr>
        <p:spPr>
          <a:xfrm>
            <a:off x="1055050" y="4720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13"/>
          <p:cNvSpPr/>
          <p:nvPr/>
        </p:nvSpPr>
        <p:spPr>
          <a:xfrm>
            <a:off x="2248825" y="783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13"/>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13"/>
          <p:cNvSpPr/>
          <p:nvPr/>
        </p:nvSpPr>
        <p:spPr>
          <a:xfrm>
            <a:off x="8261475" y="869663"/>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13"/>
          <p:cNvSpPr/>
          <p:nvPr/>
        </p:nvSpPr>
        <p:spPr>
          <a:xfrm>
            <a:off x="7064300" y="5389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2" name="Google Shape;492;p13"/>
          <p:cNvSpPr/>
          <p:nvPr/>
        </p:nvSpPr>
        <p:spPr>
          <a:xfrm>
            <a:off x="454125" y="15418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13"/>
          <p:cNvGrpSpPr/>
          <p:nvPr/>
        </p:nvGrpSpPr>
        <p:grpSpPr>
          <a:xfrm>
            <a:off x="8274825" y="4667863"/>
            <a:ext cx="311900" cy="314700"/>
            <a:chOff x="8571050" y="1873050"/>
            <a:chExt cx="311900" cy="314700"/>
          </a:xfrm>
        </p:grpSpPr>
        <p:sp>
          <p:nvSpPr>
            <p:cNvPr id="494" name="Google Shape;494;p13"/>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13"/>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13"/>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13"/>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8" name="Google Shape;498;p13"/>
          <p:cNvGrpSpPr/>
          <p:nvPr/>
        </p:nvGrpSpPr>
        <p:grpSpPr>
          <a:xfrm flipH="1">
            <a:off x="7699750" y="1806963"/>
            <a:ext cx="730975" cy="238525"/>
            <a:chOff x="3798300" y="2287225"/>
            <a:chExt cx="730975" cy="238525"/>
          </a:xfrm>
        </p:grpSpPr>
        <p:sp>
          <p:nvSpPr>
            <p:cNvPr id="499" name="Google Shape;499;p13"/>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13"/>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01" name="Google Shape;501;p13"/>
          <p:cNvGrpSpPr/>
          <p:nvPr/>
        </p:nvGrpSpPr>
        <p:grpSpPr>
          <a:xfrm flipH="1">
            <a:off x="1806525" y="4686438"/>
            <a:ext cx="529900" cy="149350"/>
            <a:chOff x="3898800" y="2624300"/>
            <a:chExt cx="529900" cy="149350"/>
          </a:xfrm>
        </p:grpSpPr>
        <p:sp>
          <p:nvSpPr>
            <p:cNvPr id="502" name="Google Shape;502;p1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1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4_1">
    <p:spTree>
      <p:nvGrpSpPr>
        <p:cNvPr id="1" name="Shape 607"/>
        <p:cNvGrpSpPr/>
        <p:nvPr/>
      </p:nvGrpSpPr>
      <p:grpSpPr>
        <a:xfrm>
          <a:off x="0" y="0"/>
          <a:ext cx="0" cy="0"/>
          <a:chOff x="0" y="0"/>
          <a:chExt cx="0" cy="0"/>
        </a:xfrm>
      </p:grpSpPr>
      <p:grpSp>
        <p:nvGrpSpPr>
          <p:cNvPr id="608" name="Google Shape;608;p16"/>
          <p:cNvGrpSpPr/>
          <p:nvPr/>
        </p:nvGrpSpPr>
        <p:grpSpPr>
          <a:xfrm>
            <a:off x="95" y="25"/>
            <a:ext cx="9143969" cy="5143446"/>
            <a:chOff x="95" y="25"/>
            <a:chExt cx="9143969" cy="5143446"/>
          </a:xfrm>
        </p:grpSpPr>
        <p:sp>
          <p:nvSpPr>
            <p:cNvPr id="609" name="Google Shape;609;p1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 name="Google Shape;610;p1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 name="Google Shape;611;p1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 name="Google Shape;612;p1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 name="Google Shape;613;p1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 name="Google Shape;614;p1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 name="Google Shape;615;p1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6" name="Google Shape;616;p1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7" name="Google Shape;617;p1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 name="Google Shape;618;p1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 name="Google Shape;619;p1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 name="Google Shape;620;p1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 name="Google Shape;621;p1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 name="Google Shape;622;p1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 name="Google Shape;623;p1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 name="Google Shape;624;p1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 name="Google Shape;625;p1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 name="Google Shape;626;p1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 name="Google Shape;627;p1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 name="Google Shape;628;p1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 name="Google Shape;629;p1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 name="Google Shape;630;p1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 name="Google Shape;631;p1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 name="Google Shape;632;p1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 name="Google Shape;633;p1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34" name="Google Shape;634;p16"/>
          <p:cNvSpPr txBox="1">
            <a:spLocks noGrp="1"/>
          </p:cNvSpPr>
          <p:nvPr>
            <p:ph type="title"/>
          </p:nvPr>
        </p:nvSpPr>
        <p:spPr>
          <a:xfrm>
            <a:off x="2102221"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p:txBody>
      </p:sp>
      <p:sp>
        <p:nvSpPr>
          <p:cNvPr id="635" name="Google Shape;635;p16"/>
          <p:cNvSpPr txBox="1">
            <a:spLocks noGrp="1"/>
          </p:cNvSpPr>
          <p:nvPr>
            <p:ph type="subTitle" idx="1"/>
          </p:nvPr>
        </p:nvSpPr>
        <p:spPr>
          <a:xfrm>
            <a:off x="2102221"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p:txBody>
      </p:sp>
      <p:sp>
        <p:nvSpPr>
          <p:cNvPr id="636" name="Google Shape;636;p16"/>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p:txBody>
      </p:sp>
      <p:sp>
        <p:nvSpPr>
          <p:cNvPr id="637" name="Google Shape;637;p16"/>
          <p:cNvSpPr txBox="1">
            <a:spLocks noGrp="1"/>
          </p:cNvSpPr>
          <p:nvPr>
            <p:ph type="title" idx="3"/>
          </p:nvPr>
        </p:nvSpPr>
        <p:spPr>
          <a:xfrm>
            <a:off x="5788724"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p:txBody>
      </p:sp>
      <p:sp>
        <p:nvSpPr>
          <p:cNvPr id="638" name="Google Shape;638;p16"/>
          <p:cNvSpPr txBox="1">
            <a:spLocks noGrp="1"/>
          </p:cNvSpPr>
          <p:nvPr>
            <p:ph type="subTitle" idx="4"/>
          </p:nvPr>
        </p:nvSpPr>
        <p:spPr>
          <a:xfrm>
            <a:off x="5788732"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p:txBody>
      </p:sp>
      <p:sp>
        <p:nvSpPr>
          <p:cNvPr id="639" name="Google Shape;639;p16"/>
          <p:cNvSpPr txBox="1">
            <a:spLocks noGrp="1"/>
          </p:cNvSpPr>
          <p:nvPr>
            <p:ph type="title" idx="5"/>
          </p:nvPr>
        </p:nvSpPr>
        <p:spPr>
          <a:xfrm>
            <a:off x="2102221"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p:txBody>
      </p:sp>
      <p:sp>
        <p:nvSpPr>
          <p:cNvPr id="640" name="Google Shape;640;p16"/>
          <p:cNvSpPr txBox="1">
            <a:spLocks noGrp="1"/>
          </p:cNvSpPr>
          <p:nvPr>
            <p:ph type="subTitle" idx="6"/>
          </p:nvPr>
        </p:nvSpPr>
        <p:spPr>
          <a:xfrm>
            <a:off x="2102221"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p:txBody>
      </p:sp>
      <p:sp>
        <p:nvSpPr>
          <p:cNvPr id="641" name="Google Shape;641;p16"/>
          <p:cNvSpPr txBox="1">
            <a:spLocks noGrp="1"/>
          </p:cNvSpPr>
          <p:nvPr>
            <p:ph type="title" idx="7"/>
          </p:nvPr>
        </p:nvSpPr>
        <p:spPr>
          <a:xfrm>
            <a:off x="5788724"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p:txBody>
      </p:sp>
      <p:sp>
        <p:nvSpPr>
          <p:cNvPr id="642" name="Google Shape;642;p16"/>
          <p:cNvSpPr txBox="1">
            <a:spLocks noGrp="1"/>
          </p:cNvSpPr>
          <p:nvPr>
            <p:ph type="subTitle" idx="8"/>
          </p:nvPr>
        </p:nvSpPr>
        <p:spPr>
          <a:xfrm>
            <a:off x="5788732"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p:txBody>
      </p:sp>
      <p:sp>
        <p:nvSpPr>
          <p:cNvPr id="643" name="Google Shape;643;p16"/>
          <p:cNvSpPr/>
          <p:nvPr/>
        </p:nvSpPr>
        <p:spPr>
          <a:xfrm>
            <a:off x="7988463" y="35320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 name="Google Shape;644;p16"/>
          <p:cNvSpPr/>
          <p:nvPr/>
        </p:nvSpPr>
        <p:spPr>
          <a:xfrm>
            <a:off x="7776088" y="11555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 name="Google Shape;645;p16"/>
          <p:cNvSpPr/>
          <p:nvPr/>
        </p:nvSpPr>
        <p:spPr>
          <a:xfrm>
            <a:off x="292600" y="2753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 name="Google Shape;646;p16"/>
          <p:cNvSpPr/>
          <p:nvPr/>
        </p:nvSpPr>
        <p:spPr>
          <a:xfrm>
            <a:off x="2463950" y="4729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 name="Google Shape;647;p16"/>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48" name="Google Shape;648;p16"/>
          <p:cNvGrpSpPr/>
          <p:nvPr/>
        </p:nvGrpSpPr>
        <p:grpSpPr>
          <a:xfrm>
            <a:off x="4797600" y="4685763"/>
            <a:ext cx="311900" cy="314700"/>
            <a:chOff x="8571050" y="1873050"/>
            <a:chExt cx="311900" cy="314700"/>
          </a:xfrm>
        </p:grpSpPr>
        <p:sp>
          <p:nvSpPr>
            <p:cNvPr id="649" name="Google Shape;649;p1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 name="Google Shape;650;p1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 name="Google Shape;651;p1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 name="Google Shape;652;p1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53" name="Google Shape;653;p16"/>
          <p:cNvGrpSpPr/>
          <p:nvPr/>
        </p:nvGrpSpPr>
        <p:grpSpPr>
          <a:xfrm>
            <a:off x="1519559" y="931658"/>
            <a:ext cx="686239" cy="223927"/>
            <a:chOff x="3798300" y="2287225"/>
            <a:chExt cx="730975" cy="238525"/>
          </a:xfrm>
        </p:grpSpPr>
        <p:sp>
          <p:nvSpPr>
            <p:cNvPr id="654" name="Google Shape;654;p1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1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56" name="Google Shape;656;p16"/>
          <p:cNvGrpSpPr/>
          <p:nvPr/>
        </p:nvGrpSpPr>
        <p:grpSpPr>
          <a:xfrm>
            <a:off x="8157895" y="4685773"/>
            <a:ext cx="545748" cy="159103"/>
            <a:chOff x="5393300" y="2420750"/>
            <a:chExt cx="581325" cy="169475"/>
          </a:xfrm>
        </p:grpSpPr>
        <p:sp>
          <p:nvSpPr>
            <p:cNvPr id="657" name="Google Shape;657;p16"/>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 name="Google Shape;658;p16"/>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847"/>
        <p:cNvGrpSpPr/>
        <p:nvPr/>
      </p:nvGrpSpPr>
      <p:grpSpPr>
        <a:xfrm>
          <a:off x="0" y="0"/>
          <a:ext cx="0" cy="0"/>
          <a:chOff x="0" y="0"/>
          <a:chExt cx="0" cy="0"/>
        </a:xfrm>
      </p:grpSpPr>
      <p:grpSp>
        <p:nvGrpSpPr>
          <p:cNvPr id="848" name="Google Shape;848;p21"/>
          <p:cNvGrpSpPr/>
          <p:nvPr/>
        </p:nvGrpSpPr>
        <p:grpSpPr>
          <a:xfrm>
            <a:off x="95" y="25"/>
            <a:ext cx="9143969" cy="5143446"/>
            <a:chOff x="95" y="25"/>
            <a:chExt cx="9143969" cy="5143446"/>
          </a:xfrm>
        </p:grpSpPr>
        <p:sp>
          <p:nvSpPr>
            <p:cNvPr id="849" name="Google Shape;849;p2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 name="Google Shape;850;p2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 name="Google Shape;851;p2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 name="Google Shape;852;p2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 name="Google Shape;853;p2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 name="Google Shape;854;p2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 name="Google Shape;855;p2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 name="Google Shape;856;p2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 name="Google Shape;857;p2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 name="Google Shape;858;p2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 name="Google Shape;859;p2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 name="Google Shape;860;p2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 name="Google Shape;861;p2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 name="Google Shape;862;p2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 name="Google Shape;863;p2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 name="Google Shape;864;p2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 name="Google Shape;865;p2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 name="Google Shape;866;p2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 name="Google Shape;867;p2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 name="Google Shape;868;p2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 name="Google Shape;869;p2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 name="Google Shape;870;p2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 name="Google Shape;871;p2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 name="Google Shape;872;p2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 name="Google Shape;873;p2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74" name="Google Shape;874;p21"/>
          <p:cNvSpPr txBox="1">
            <a:spLocks noGrp="1"/>
          </p:cNvSpPr>
          <p:nvPr>
            <p:ph type="title"/>
          </p:nvPr>
        </p:nvSpPr>
        <p:spPr>
          <a:xfrm>
            <a:off x="2209938" y="808050"/>
            <a:ext cx="3969300" cy="119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8400">
                <a:solidFill>
                  <a:srgbClr val="212529"/>
                </a:solidFill>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p:txBody>
      </p:sp>
      <p:sp>
        <p:nvSpPr>
          <p:cNvPr id="875" name="Google Shape;875;p21"/>
          <p:cNvSpPr txBox="1">
            <a:spLocks noGrp="1"/>
          </p:cNvSpPr>
          <p:nvPr>
            <p:ph type="subTitle" idx="1"/>
          </p:nvPr>
        </p:nvSpPr>
        <p:spPr>
          <a:xfrm>
            <a:off x="1577775" y="2240950"/>
            <a:ext cx="5233800" cy="2096700"/>
          </a:xfrm>
          <a:prstGeom prst="rect">
            <a:avLst/>
          </a:prstGeom>
          <a:noFill/>
          <a:ln w="19050" cap="rnd"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76" name="Google Shape;876;p21"/>
          <p:cNvSpPr/>
          <p:nvPr/>
        </p:nvSpPr>
        <p:spPr>
          <a:xfrm>
            <a:off x="4140013" y="47386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 name="Google Shape;877;p21"/>
          <p:cNvSpPr/>
          <p:nvPr/>
        </p:nvSpPr>
        <p:spPr>
          <a:xfrm>
            <a:off x="7252938" y="48649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 name="Google Shape;878;p21"/>
          <p:cNvSpPr/>
          <p:nvPr/>
        </p:nvSpPr>
        <p:spPr>
          <a:xfrm>
            <a:off x="1577775" y="4862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 name="Google Shape;879;p21"/>
          <p:cNvSpPr/>
          <p:nvPr/>
        </p:nvSpPr>
        <p:spPr>
          <a:xfrm>
            <a:off x="2436525" y="4408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 name="Google Shape;880;p21"/>
          <p:cNvSpPr/>
          <p:nvPr/>
        </p:nvSpPr>
        <p:spPr>
          <a:xfrm>
            <a:off x="321600" y="32960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 name="Google Shape;881;p21"/>
          <p:cNvSpPr/>
          <p:nvPr/>
        </p:nvSpPr>
        <p:spPr>
          <a:xfrm>
            <a:off x="6286213" y="8713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 name="Google Shape;882;p21"/>
          <p:cNvSpPr/>
          <p:nvPr/>
        </p:nvSpPr>
        <p:spPr>
          <a:xfrm>
            <a:off x="7368825" y="3208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83" name="Google Shape;883;p21"/>
          <p:cNvGrpSpPr/>
          <p:nvPr/>
        </p:nvGrpSpPr>
        <p:grpSpPr>
          <a:xfrm>
            <a:off x="401325" y="603563"/>
            <a:ext cx="311900" cy="314700"/>
            <a:chOff x="8571050" y="1873050"/>
            <a:chExt cx="311900" cy="314700"/>
          </a:xfrm>
        </p:grpSpPr>
        <p:sp>
          <p:nvSpPr>
            <p:cNvPr id="884" name="Google Shape;884;p2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 name="Google Shape;885;p2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 name="Google Shape;886;p2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 name="Google Shape;887;p2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88" name="Google Shape;888;p21"/>
          <p:cNvGrpSpPr/>
          <p:nvPr/>
        </p:nvGrpSpPr>
        <p:grpSpPr>
          <a:xfrm rot="-4179191">
            <a:off x="8432201" y="3341516"/>
            <a:ext cx="340423" cy="202574"/>
            <a:chOff x="3780075" y="2889150"/>
            <a:chExt cx="340425" cy="202575"/>
          </a:xfrm>
        </p:grpSpPr>
        <p:sp>
          <p:nvSpPr>
            <p:cNvPr id="889" name="Google Shape;889;p2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 name="Google Shape;890;p2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91" name="Google Shape;891;p21"/>
          <p:cNvGrpSpPr/>
          <p:nvPr/>
        </p:nvGrpSpPr>
        <p:grpSpPr>
          <a:xfrm rot="8795091" flipH="1">
            <a:off x="1224504" y="1491052"/>
            <a:ext cx="288974" cy="174350"/>
            <a:chOff x="4177750" y="2899175"/>
            <a:chExt cx="288975" cy="174350"/>
          </a:xfrm>
        </p:grpSpPr>
        <p:sp>
          <p:nvSpPr>
            <p:cNvPr id="892" name="Google Shape;892;p21"/>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3" name="Google Shape;893;p21"/>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00" y="535525"/>
            <a:ext cx="7717500" cy="482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9pPr>
          </a:lstStyle>
          <a:p/>
        </p:txBody>
      </p:sp>
      <p:sp>
        <p:nvSpPr>
          <p:cNvPr id="7" name="Google Shape;7;p1"/>
          <p:cNvSpPr txBox="1">
            <a:spLocks noGrp="1"/>
          </p:cNvSpPr>
          <p:nvPr>
            <p:ph type="body" idx="1"/>
          </p:nvPr>
        </p:nvSpPr>
        <p:spPr>
          <a:xfrm>
            <a:off x="713225" y="1152475"/>
            <a:ext cx="7717500" cy="3455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elius Swash Caps" panose="02000603000000000000"/>
              <a:buChar char="●"/>
              <a:defRPr>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1pPr>
            <a:lvl2pPr marL="914400" lvl="1" indent="-317500">
              <a:lnSpc>
                <a:spcPct val="115000"/>
              </a:lnSpc>
              <a:spcBef>
                <a:spcPts val="0"/>
              </a:spcBef>
              <a:spcAft>
                <a:spcPts val="0"/>
              </a:spcAft>
              <a:buClr>
                <a:schemeClr val="dk1"/>
              </a:buClr>
              <a:buSzPts val="1400"/>
              <a:buFont typeface="Delius Swash Caps" panose="02000603000000000000"/>
              <a:buChar char="○"/>
              <a:defRPr>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2pPr>
            <a:lvl3pPr marL="1371600" lvl="2" indent="-317500">
              <a:lnSpc>
                <a:spcPct val="115000"/>
              </a:lnSpc>
              <a:spcBef>
                <a:spcPts val="0"/>
              </a:spcBef>
              <a:spcAft>
                <a:spcPts val="0"/>
              </a:spcAft>
              <a:buClr>
                <a:schemeClr val="dk1"/>
              </a:buClr>
              <a:buSzPts val="1400"/>
              <a:buFont typeface="Delius Swash Caps" panose="02000603000000000000"/>
              <a:buChar char="■"/>
              <a:defRPr>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3pPr>
            <a:lvl4pPr marL="1828800" lvl="3" indent="-317500">
              <a:lnSpc>
                <a:spcPct val="115000"/>
              </a:lnSpc>
              <a:spcBef>
                <a:spcPts val="0"/>
              </a:spcBef>
              <a:spcAft>
                <a:spcPts val="0"/>
              </a:spcAft>
              <a:buClr>
                <a:schemeClr val="dk1"/>
              </a:buClr>
              <a:buSzPts val="1400"/>
              <a:buFont typeface="Delius Swash Caps" panose="02000603000000000000"/>
              <a:buChar char="●"/>
              <a:defRPr>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4pPr>
            <a:lvl5pPr marL="2286000" lvl="4" indent="-317500">
              <a:lnSpc>
                <a:spcPct val="115000"/>
              </a:lnSpc>
              <a:spcBef>
                <a:spcPts val="0"/>
              </a:spcBef>
              <a:spcAft>
                <a:spcPts val="0"/>
              </a:spcAft>
              <a:buClr>
                <a:schemeClr val="dk1"/>
              </a:buClr>
              <a:buSzPts val="1400"/>
              <a:buFont typeface="Delius Swash Caps" panose="02000603000000000000"/>
              <a:buChar char="○"/>
              <a:defRPr>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5pPr>
            <a:lvl6pPr marL="2743200" lvl="5" indent="-317500">
              <a:lnSpc>
                <a:spcPct val="115000"/>
              </a:lnSpc>
              <a:spcBef>
                <a:spcPts val="0"/>
              </a:spcBef>
              <a:spcAft>
                <a:spcPts val="0"/>
              </a:spcAft>
              <a:buClr>
                <a:schemeClr val="dk1"/>
              </a:buClr>
              <a:buSzPts val="1400"/>
              <a:buFont typeface="Delius Swash Caps" panose="02000603000000000000"/>
              <a:buChar char="■"/>
              <a:defRPr>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6pPr>
            <a:lvl7pPr marL="3200400" lvl="6" indent="-317500">
              <a:lnSpc>
                <a:spcPct val="115000"/>
              </a:lnSpc>
              <a:spcBef>
                <a:spcPts val="0"/>
              </a:spcBef>
              <a:spcAft>
                <a:spcPts val="0"/>
              </a:spcAft>
              <a:buClr>
                <a:schemeClr val="dk1"/>
              </a:buClr>
              <a:buSzPts val="1400"/>
              <a:buFont typeface="Delius Swash Caps" panose="02000603000000000000"/>
              <a:buChar char="●"/>
              <a:defRPr>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7pPr>
            <a:lvl8pPr marL="3657600" lvl="7" indent="-317500">
              <a:lnSpc>
                <a:spcPct val="115000"/>
              </a:lnSpc>
              <a:spcBef>
                <a:spcPts val="0"/>
              </a:spcBef>
              <a:spcAft>
                <a:spcPts val="0"/>
              </a:spcAft>
              <a:buClr>
                <a:schemeClr val="dk1"/>
              </a:buClr>
              <a:buSzPts val="1400"/>
              <a:buFont typeface="Delius Swash Caps" panose="02000603000000000000"/>
              <a:buChar char="○"/>
              <a:defRPr>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8pPr>
            <a:lvl9pPr marL="4114800" lvl="8" indent="-317500">
              <a:lnSpc>
                <a:spcPct val="115000"/>
              </a:lnSpc>
              <a:spcBef>
                <a:spcPts val="0"/>
              </a:spcBef>
              <a:spcAft>
                <a:spcPts val="0"/>
              </a:spcAft>
              <a:buClr>
                <a:schemeClr val="dk1"/>
              </a:buClr>
              <a:buSzPts val="1400"/>
              <a:buFont typeface="Delius Swash Caps" panose="02000603000000000000"/>
              <a:buChar char="■"/>
              <a:defRPr>
                <a:solidFill>
                  <a:schemeClr val="dk1"/>
                </a:solidFill>
                <a:latin typeface="Delius Swash Caps" panose="02000603000000000000"/>
                <a:ea typeface="Delius Swash Caps" panose="02000603000000000000"/>
                <a:cs typeface="Delius Swash Caps" panose="02000603000000000000"/>
                <a:sym typeface="Delius Swash Caps" panose="02000603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9.xml"/><Relationship Id="rId2" Type="http://schemas.openxmlformats.org/officeDocument/2006/relationships/tags" Target="../tags/tag4.xml"/><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6.png"/><Relationship Id="rId7" Type="http://schemas.openxmlformats.org/officeDocument/2006/relationships/image" Target="../media/image5.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slideLayout" Target="../slideLayouts/slideLayout6.xml"/><Relationship Id="rId10" Type="http://schemas.openxmlformats.org/officeDocument/2006/relationships/tags" Target="../tags/tag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7.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5.xml"/><Relationship Id="rId2" Type="http://schemas.openxmlformats.org/officeDocument/2006/relationships/tags" Target="../tags/tag8.xml"/><Relationship Id="rId1" Type="http://schemas.openxmlformats.org/officeDocument/2006/relationships/image" Target="../media/image1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rotWithShape="1">
          <a:blip r:embed="rId1" cstate="print">
            <a:extLst>
              <a:ext uri="{28A0092B-C50C-407E-A947-70E740481C1C}">
                <a14:useLocalDpi xmlns:a14="http://schemas.microsoft.com/office/drawing/2010/main" val="0"/>
              </a:ext>
            </a:extLst>
          </a:blip>
          <a:srcRect r="26201" b="13214"/>
          <a:stretch>
            <a:fillRect/>
          </a:stretch>
        </p:blipFill>
        <p:spPr>
          <a:xfrm>
            <a:off x="-1" y="-1"/>
            <a:ext cx="9144001" cy="5375788"/>
          </a:xfrm>
          <a:prstGeom prst="rect">
            <a:avLst/>
          </a:prstGeom>
        </p:spPr>
      </p:pic>
      <p:pic>
        <p:nvPicPr>
          <p:cNvPr id="10" name="图片 7"/>
          <p:cNvPicPr>
            <a:picLocks noChangeAspect="1"/>
          </p:cNvPicPr>
          <p:nvPr/>
        </p:nvPicPr>
        <p:blipFill rotWithShape="1">
          <a:blip r:embed="rId2" cstate="print">
            <a:extLst>
              <a:ext uri="{28A0092B-C50C-407E-A947-70E740481C1C}">
                <a14:useLocalDpi xmlns:a14="http://schemas.microsoft.com/office/drawing/2010/main" val="0"/>
              </a:ext>
            </a:extLst>
          </a:blip>
          <a:srcRect l="69286" b="72615"/>
          <a:stretch>
            <a:fillRect/>
          </a:stretch>
        </p:blipFill>
        <p:spPr>
          <a:xfrm flipH="1">
            <a:off x="-12497" y="-1"/>
            <a:ext cx="1438275" cy="615618"/>
          </a:xfrm>
          <a:prstGeom prst="rect">
            <a:avLst/>
          </a:prstGeom>
        </p:spPr>
      </p:pic>
      <p:pic>
        <p:nvPicPr>
          <p:cNvPr id="11" name="Picture 5"/>
          <p:cNvPicPr>
            <a:picLocks noChangeAspect="1"/>
          </p:cNvPicPr>
          <p:nvPr/>
        </p:nvPicPr>
        <p:blipFill>
          <a:blip r:embed="rId3" cstate="print">
            <a:alphaModFix amt="2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1215" y="87492"/>
            <a:ext cx="4504686" cy="4850268"/>
          </a:xfrm>
          <a:prstGeom prst="rect">
            <a:avLst/>
          </a:prstGeom>
        </p:spPr>
      </p:pic>
      <p:grpSp>
        <p:nvGrpSpPr>
          <p:cNvPr id="12" name="组合 50"/>
          <p:cNvGrpSpPr/>
          <p:nvPr/>
        </p:nvGrpSpPr>
        <p:grpSpPr>
          <a:xfrm>
            <a:off x="0" y="2320568"/>
            <a:ext cx="9158243" cy="3055220"/>
            <a:chOff x="-18992" y="3093744"/>
            <a:chExt cx="12210991" cy="4073626"/>
          </a:xfrm>
        </p:grpSpPr>
        <p:pic>
          <p:nvPicPr>
            <p:cNvPr id="13" name="图片 16"/>
            <p:cNvPicPr>
              <a:picLocks noChangeAspect="1"/>
            </p:cNvPicPr>
            <p:nvPr/>
          </p:nvPicPr>
          <p:blipFill rotWithShape="1">
            <a:blip r:embed="rId5"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4" name="图片 20"/>
            <p:cNvPicPr>
              <a:picLocks noChangeAspect="1"/>
            </p:cNvPicPr>
            <p:nvPr/>
          </p:nvPicPr>
          <p:blipFill rotWithShape="1">
            <a:blip r:embed="rId6" cstate="print">
              <a:extLst>
                <a:ext uri="{28A0092B-C50C-407E-A947-70E740481C1C}">
                  <a14:useLocalDpi xmlns:a14="http://schemas.microsoft.com/office/drawing/2010/main" val="0"/>
                </a:ext>
              </a:extLst>
            </a:blip>
            <a:srcRect l="2024" t="3982" r="78795" b="50000"/>
            <a:stretch>
              <a:fillRect/>
            </a:stretch>
          </p:blipFill>
          <p:spPr>
            <a:xfrm>
              <a:off x="0" y="3093744"/>
              <a:ext cx="1541651" cy="1849017"/>
            </a:xfrm>
            <a:prstGeom prst="rect">
              <a:avLst/>
            </a:prstGeom>
          </p:spPr>
        </p:pic>
        <p:pic>
          <p:nvPicPr>
            <p:cNvPr id="1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pic>
        <p:nvPicPr>
          <p:cNvPr id="17" name="Picture 3"/>
          <p:cNvPicPr>
            <a:picLocks noChangeAspect="1"/>
          </p:cNvPicPr>
          <p:nvPr/>
        </p:nvPicPr>
        <p:blipFill>
          <a:blip r:embed="rId8"/>
          <a:srcRect/>
          <a:stretch>
            <a:fillRect/>
          </a:stretch>
        </p:blipFill>
        <p:spPr>
          <a:xfrm>
            <a:off x="5768340" y="152066"/>
            <a:ext cx="3157082" cy="4991434"/>
          </a:xfrm>
          <a:prstGeom prst="rect">
            <a:avLst/>
          </a:prstGeom>
        </p:spPr>
      </p:pic>
      <p:pic>
        <p:nvPicPr>
          <p:cNvPr id="18" name="图片 8"/>
          <p:cNvPicPr>
            <a:picLocks noChangeAspect="1"/>
          </p:cNvPicPr>
          <p:nvPr/>
        </p:nvPicPr>
        <p:blipFill rotWithShape="1">
          <a:blip r:embed="rId9" cstate="print">
            <a:extLst>
              <a:ext uri="{28A0092B-C50C-407E-A947-70E740481C1C}">
                <a14:useLocalDpi xmlns:a14="http://schemas.microsoft.com/office/drawing/2010/main" val="0"/>
              </a:ext>
            </a:extLst>
          </a:blip>
          <a:srcRect l="69286" b="72615"/>
          <a:stretch>
            <a:fillRect/>
          </a:stretch>
        </p:blipFill>
        <p:spPr>
          <a:xfrm>
            <a:off x="6335486" y="0"/>
            <a:ext cx="2808515" cy="1251857"/>
          </a:xfrm>
          <a:prstGeom prst="rect">
            <a:avLst/>
          </a:prstGeom>
        </p:spPr>
      </p:pic>
      <p:sp>
        <p:nvSpPr>
          <p:cNvPr id="19" name="文本框 1"/>
          <p:cNvSpPr txBox="1"/>
          <p:nvPr/>
        </p:nvSpPr>
        <p:spPr>
          <a:xfrm>
            <a:off x="218440" y="524510"/>
            <a:ext cx="5550535" cy="3074035"/>
          </a:xfrm>
          <a:prstGeom prst="rect">
            <a:avLst/>
          </a:prstGeom>
          <a:noFill/>
        </p:spPr>
        <p:txBody>
          <a:bodyPr wrap="square" rtlCol="0">
            <a:noAutofit/>
          </a:bodyPr>
          <a:lstStyle/>
          <a:p>
            <a:pPr algn="ctr"/>
            <a:r>
              <a:rPr lang="en-US" altLang="zh-CN" sz="3000" b="1">
                <a:solidFill>
                  <a:srgbClr val="416F49"/>
                </a:solidFill>
                <a:latin typeface="#9Slide03 IcielUni Sans Heavy" panose="00000500000000000000" pitchFamily="2" charset="0"/>
              </a:rPr>
              <a:t>THỰC HÀNH TIẾNG VIỆT</a:t>
            </a:r>
            <a:endParaRPr lang="en-US" altLang="zh-CN" sz="3000" b="1">
              <a:solidFill>
                <a:srgbClr val="416F49"/>
              </a:solidFill>
              <a:latin typeface="#9Slide03 IcielUni Sans Heavy" panose="00000500000000000000" pitchFamily="2" charset="0"/>
            </a:endParaRPr>
          </a:p>
          <a:p>
            <a:pPr algn="ctr"/>
            <a:endParaRPr lang="en-US" altLang="zh-CN" sz="3000" b="1">
              <a:solidFill>
                <a:srgbClr val="416F49"/>
              </a:solidFill>
              <a:latin typeface="#9Slide03 IcielUni Sans Heavy" panose="00000500000000000000" pitchFamily="2" charset="0"/>
            </a:endParaRPr>
          </a:p>
          <a:p>
            <a:pPr algn="ctr"/>
            <a:r>
              <a:rPr lang="en-US" altLang="en-GB" sz="4000" b="1" dirty="0">
                <a:solidFill>
                  <a:srgbClr val="FF0000"/>
                </a:solidFill>
                <a:latin typeface="Times New Roman" panose="02020603050405020304" pitchFamily="18" charset="0"/>
                <a:cs typeface="Times New Roman" panose="02020603050405020304" pitchFamily="18" charset="0"/>
                <a:sym typeface="+mn-ea"/>
              </a:rPr>
              <a:t>ĐẶC ĐIỂM CƠ BẢN CỦA NGÔN NGỮ THÂN MẬT</a:t>
            </a:r>
            <a:endParaRPr lang="en-US" altLang="zh-CN" sz="4000" b="1">
              <a:solidFill>
                <a:srgbClr val="416F49"/>
              </a:solidFill>
              <a:latin typeface="#9Slide03 IcielUni Sans Heavy"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340360" y="159626"/>
            <a:ext cx="8463280" cy="4824248"/>
          </a:xfrm>
          <a:solidFill>
            <a:schemeClr val="tx2">
              <a:lumMod val="60000"/>
              <a:lumOff val="40000"/>
            </a:schemeClr>
          </a:solidFill>
        </p:spPr>
        <p:txBody>
          <a:bodyPr/>
          <a:lstStyle/>
          <a:p>
            <a:pPr algn="l">
              <a:lnSpc>
                <a:spcPct val="150000"/>
              </a:lnSpc>
            </a:pP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thiệt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Ờ, </a:t>
            </a:r>
            <a:r>
              <a:rPr lang="en-US" sz="2800" b="1" i="1" dirty="0" err="1">
                <a:latin typeface="Times New Roman" panose="02020603050405020304" pitchFamily="18" charset="0"/>
                <a:cs typeface="Times New Roman" panose="02020603050405020304" pitchFamily="18" charset="0"/>
              </a:rPr>
              <a:t>ghê</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(Ờ</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ghê</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p:nvPr>
            <p:custDataLst>
              <p:tags r:id="rId1"/>
            </p:custDataLst>
          </p:nvPr>
        </p:nvGraphicFramePr>
        <p:xfrm>
          <a:off x="51435" y="69850"/>
          <a:ext cx="9034780" cy="4873625"/>
        </p:xfrm>
        <a:graphic>
          <a:graphicData uri="http://schemas.openxmlformats.org/drawingml/2006/table">
            <a:tbl>
              <a:tblPr/>
              <a:tblGrid>
                <a:gridCol w="1520190"/>
                <a:gridCol w="2032635"/>
                <a:gridCol w="5481955"/>
              </a:tblGrid>
              <a:tr h="452120">
                <a:tc gridSpan="3">
                  <a:txBody>
                    <a:bodyPr/>
                    <a:lstStyle/>
                    <a:p>
                      <a:pPr marL="65405" indent="0" algn="ctr">
                        <a:lnSpc>
                          <a:spcPct val="106000"/>
                        </a:lnSpc>
                        <a:spcBef>
                          <a:spcPct val="0"/>
                        </a:spcBef>
                        <a:spcAft>
                          <a:spcPts val="800"/>
                        </a:spcAft>
                      </a:pPr>
                      <a:r>
                        <a:rPr lang="en-US" altLang="zh-CN" sz="2800" b="1">
                          <a:latin typeface="Times New Roman" panose="02020603050405020304"/>
                          <a:ea typeface="Times New Roman" panose="02020603050405020304"/>
                        </a:rPr>
                        <a:t>PHIẾU HỌC TẬP</a:t>
                      </a:r>
                      <a:endParaRPr lang="en-US" altLang="zh-CN" sz="2800" b="1">
                        <a:latin typeface="Times New Roman" panose="02020603050405020304"/>
                        <a:ea typeface="Times New Roman" panose="02020603050405020304"/>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906780">
                <a:tc gridSpan="3">
                  <a:txBody>
                    <a:bodyPr/>
                    <a:lstStyle/>
                    <a:p>
                      <a:pPr marL="65405" indent="0" algn="just">
                        <a:lnSpc>
                          <a:spcPct val="106000"/>
                        </a:lnSpc>
                        <a:spcBef>
                          <a:spcPct val="0"/>
                        </a:spcBef>
                        <a:spcAft>
                          <a:spcPts val="800"/>
                        </a:spcAft>
                      </a:pPr>
                      <a:r>
                        <a:rPr lang="en-US" altLang="zh-CN" sz="2400" b="1">
                          <a:latin typeface="Times New Roman" panose="02020603050405020304"/>
                          <a:ea typeface="Times New Roman" panose="02020603050405020304"/>
                        </a:rPr>
                        <a:t>Đọc nội dung Đặc điểm cơ bản của ngôn ngữ thân mật/sgk tr.100 và thực hiện yêu cầu sau đây:</a:t>
                      </a:r>
                      <a:endParaRPr lang="en-US" altLang="zh-CN" sz="2400" b="1">
                        <a:latin typeface="Times New Roman" panose="02020603050405020304"/>
                        <a:ea typeface="Times New Roman" panose="02020603050405020304"/>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tx2">
                        <a:lumMod val="60000"/>
                        <a:lumOff val="40000"/>
                      </a:schemeClr>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1439545">
                <a:tc>
                  <a:txBody>
                    <a:bodyPr/>
                    <a:lstStyle/>
                    <a:p>
                      <a:pPr marL="65405" indent="0" algn="ctr" eaLnBrk="1" fontAlgn="auto" latinLnBrk="0" hangingPunct="1">
                        <a:lnSpc>
                          <a:spcPct val="106000"/>
                        </a:lnSpc>
                        <a:spcBef>
                          <a:spcPct val="0"/>
                        </a:spcBef>
                      </a:pPr>
                      <a:r>
                        <a:rPr lang="en-US" altLang="zh-CN" sz="2400" b="1">
                          <a:solidFill>
                            <a:schemeClr val="tx1"/>
                          </a:solidFill>
                          <a:latin typeface="Times New Roman" panose="02020603050405020304"/>
                          <a:ea typeface="Times New Roman" panose="02020603050405020304"/>
                        </a:rPr>
                        <a:t>Khái niệm ngôn ngữ thân mật</a:t>
                      </a:r>
                      <a:endParaRPr lang="en-US" altLang="zh-CN" sz="2400" b="1">
                        <a:solidFill>
                          <a:schemeClr val="tx1"/>
                        </a:solidFill>
                        <a:latin typeface="Times New Roman" panose="02020603050405020304"/>
                        <a:ea typeface="Times New Roman" panose="02020603050405020304"/>
                      </a:endParaRPr>
                    </a:p>
                  </a:txBody>
                  <a:tcPr marL="0" marR="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tx2">
                        <a:lumMod val="60000"/>
                        <a:lumOff val="40000"/>
                      </a:schemeClr>
                    </a:solidFill>
                  </a:tcPr>
                </a:tc>
                <a:tc gridSpan="2">
                  <a:txBody>
                    <a:bodyPr/>
                    <a:lstStyle/>
                    <a:p>
                      <a:pPr marL="65405" indent="0" algn="just">
                        <a:lnSpc>
                          <a:spcPct val="106000"/>
                        </a:lnSpc>
                        <a:spcBef>
                          <a:spcPct val="0"/>
                        </a:spcBef>
                        <a:spcAft>
                          <a:spcPts val="800"/>
                        </a:spcAft>
                      </a:pPr>
                      <a:r>
                        <a:rPr lang="en-US" altLang="zh-CN" sz="2400" b="0" dirty="0">
                          <a:latin typeface="Times New Roman" panose="02020603050405020304"/>
                          <a:ea typeface="Times New Roman" panose="02020603050405020304"/>
                        </a:rPr>
                        <a:t> </a:t>
                      </a:r>
                      <a:endParaRPr lang="en-US" altLang="zh-CN" sz="2400" b="0" dirty="0">
                        <a:latin typeface="Times New Roman" panose="02020603050405020304"/>
                        <a:ea typeface="Times New Roman" panose="02020603050405020304"/>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774700">
                <a:tc rowSpan="2">
                  <a:txBody>
                    <a:bodyPr/>
                    <a:lstStyle/>
                    <a:p>
                      <a:pPr marL="65405" indent="0" algn="ctr" eaLnBrk="1" fontAlgn="auto" latinLnBrk="0" hangingPunct="1">
                        <a:lnSpc>
                          <a:spcPct val="106000"/>
                        </a:lnSpc>
                        <a:spcBef>
                          <a:spcPct val="0"/>
                        </a:spcBef>
                      </a:pPr>
                      <a:r>
                        <a:rPr lang="en-US" altLang="zh-CN" sz="2400" b="1">
                          <a:solidFill>
                            <a:schemeClr val="tx1"/>
                          </a:solidFill>
                          <a:latin typeface="Times New Roman" panose="02020603050405020304"/>
                          <a:ea typeface="Times New Roman" panose="02020603050405020304"/>
                        </a:rPr>
                        <a:t>Các đặc điểm</a:t>
                      </a:r>
                      <a:endParaRPr lang="en-US" altLang="zh-CN" sz="2400" b="1">
                        <a:solidFill>
                          <a:schemeClr val="tx1"/>
                        </a:solidFill>
                        <a:latin typeface="Times New Roman" panose="02020603050405020304"/>
                        <a:ea typeface="Times New Roman" panose="02020603050405020304"/>
                      </a:endParaRPr>
                    </a:p>
                  </a:txBody>
                  <a:tcPr marL="0" marR="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tx2">
                        <a:lumMod val="60000"/>
                        <a:lumOff val="40000"/>
                      </a:schemeClr>
                    </a:solidFill>
                  </a:tcPr>
                </a:tc>
                <a:tc>
                  <a:txBody>
                    <a:bodyPr/>
                    <a:lstStyle/>
                    <a:p>
                      <a:pPr marL="65405" indent="0" algn="just">
                        <a:lnSpc>
                          <a:spcPct val="106000"/>
                        </a:lnSpc>
                        <a:spcBef>
                          <a:spcPct val="0"/>
                        </a:spcBef>
                        <a:spcAft>
                          <a:spcPts val="800"/>
                        </a:spcAft>
                      </a:pPr>
                      <a:r>
                        <a:rPr lang="en-US" altLang="zh-CN" sz="2400" b="1">
                          <a:latin typeface="Times New Roman" panose="02020603050405020304"/>
                          <a:ea typeface="Times New Roman" panose="02020603050405020304"/>
                        </a:rPr>
                        <a:t>Cách sử dụng từ ngữ</a:t>
                      </a:r>
                      <a:endParaRPr lang="en-US" altLang="zh-CN" sz="2400" b="1">
                        <a:latin typeface="Times New Roman" panose="02020603050405020304"/>
                        <a:ea typeface="Times New Roman" panose="02020603050405020304"/>
                      </a:endParaRPr>
                    </a:p>
                  </a:txBody>
                  <a:tcPr marL="0" marR="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5405" indent="0" algn="just">
                        <a:lnSpc>
                          <a:spcPct val="106000"/>
                        </a:lnSpc>
                        <a:spcBef>
                          <a:spcPct val="0"/>
                        </a:spcBef>
                        <a:spcAft>
                          <a:spcPts val="800"/>
                        </a:spcAft>
                      </a:pPr>
                      <a:endParaRPr lang="en-US" altLang="zh-CN" sz="2400" b="0">
                        <a:latin typeface="Times New Roman" panose="02020603050405020304"/>
                        <a:ea typeface="Times New Roman" panose="02020603050405020304"/>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r h="1300480">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p>
                      <a:pPr marL="65405" indent="0" algn="just">
                        <a:lnSpc>
                          <a:spcPct val="106000"/>
                        </a:lnSpc>
                        <a:spcBef>
                          <a:spcPct val="0"/>
                        </a:spcBef>
                        <a:spcAft>
                          <a:spcPts val="800"/>
                        </a:spcAft>
                      </a:pPr>
                      <a:r>
                        <a:rPr lang="en-US" altLang="zh-CN" sz="2400" b="1" dirty="0" err="1">
                          <a:latin typeface="Times New Roman" panose="02020603050405020304"/>
                          <a:ea typeface="Times New Roman" panose="02020603050405020304"/>
                        </a:rPr>
                        <a:t>Cách</a:t>
                      </a:r>
                      <a:r>
                        <a:rPr lang="en-US" altLang="zh-CN" sz="2400" b="1" dirty="0">
                          <a:latin typeface="Times New Roman" panose="02020603050405020304"/>
                          <a:ea typeface="Times New Roman" panose="02020603050405020304"/>
                        </a:rPr>
                        <a:t> </a:t>
                      </a:r>
                      <a:r>
                        <a:rPr lang="en-US" altLang="zh-CN" sz="2400" b="1" dirty="0" err="1">
                          <a:latin typeface="Times New Roman" panose="02020603050405020304"/>
                          <a:ea typeface="Times New Roman" panose="02020603050405020304"/>
                        </a:rPr>
                        <a:t>sử</a:t>
                      </a:r>
                      <a:r>
                        <a:rPr lang="en-US" altLang="zh-CN" sz="2400" b="1" dirty="0">
                          <a:latin typeface="Times New Roman" panose="02020603050405020304"/>
                          <a:ea typeface="Times New Roman" panose="02020603050405020304"/>
                        </a:rPr>
                        <a:t> </a:t>
                      </a:r>
                      <a:r>
                        <a:rPr lang="en-US" altLang="zh-CN" sz="2400" b="1" dirty="0" err="1">
                          <a:latin typeface="Times New Roman" panose="02020603050405020304"/>
                          <a:ea typeface="Times New Roman" panose="02020603050405020304"/>
                        </a:rPr>
                        <a:t>dụng</a:t>
                      </a:r>
                      <a:r>
                        <a:rPr lang="en-US" altLang="zh-CN" sz="2400" b="1" dirty="0">
                          <a:latin typeface="Times New Roman" panose="02020603050405020304"/>
                          <a:ea typeface="Times New Roman" panose="02020603050405020304"/>
                        </a:rPr>
                        <a:t> </a:t>
                      </a:r>
                      <a:r>
                        <a:rPr lang="en-US" altLang="zh-CN" sz="2400" b="1" dirty="0" err="1">
                          <a:latin typeface="Times New Roman" panose="02020603050405020304"/>
                          <a:ea typeface="Times New Roman" panose="02020603050405020304"/>
                        </a:rPr>
                        <a:t>câu</a:t>
                      </a:r>
                      <a:endParaRPr lang="en-US" altLang="zh-CN" sz="2400" b="1" dirty="0">
                        <a:latin typeface="Times New Roman" panose="02020603050405020304"/>
                        <a:ea typeface="Times New Roman" panose="02020603050405020304"/>
                      </a:endParaRPr>
                    </a:p>
                  </a:txBody>
                  <a:tcPr marL="0" marR="0" marT="0" marB="0"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65405" indent="0" algn="just">
                        <a:lnSpc>
                          <a:spcPct val="106000"/>
                        </a:lnSpc>
                        <a:spcBef>
                          <a:spcPct val="0"/>
                        </a:spcBef>
                        <a:spcAft>
                          <a:spcPts val="800"/>
                        </a:spcAft>
                      </a:pPr>
                      <a:endParaRPr lang="en-US" altLang="zh-CN" sz="2400" b="0" dirty="0">
                        <a:latin typeface="Times New Roman" panose="02020603050405020304"/>
                        <a:ea typeface="Times New Roman" panose="02020603050405020304"/>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p:nvPr>
            <p:custDataLst>
              <p:tags r:id="rId1"/>
            </p:custDataLst>
          </p:nvPr>
        </p:nvGraphicFramePr>
        <p:xfrm>
          <a:off x="51435" y="-38100"/>
          <a:ext cx="9034780" cy="5195570"/>
        </p:xfrm>
        <a:graphic>
          <a:graphicData uri="http://schemas.openxmlformats.org/drawingml/2006/table">
            <a:tbl>
              <a:tblPr/>
              <a:tblGrid>
                <a:gridCol w="1520190"/>
                <a:gridCol w="2032635"/>
                <a:gridCol w="5481955"/>
              </a:tblGrid>
              <a:tr h="452120">
                <a:tc gridSpan="3">
                  <a:txBody>
                    <a:bodyPr/>
                    <a:lstStyle/>
                    <a:p>
                      <a:pPr marL="65405" indent="0" algn="ctr">
                        <a:lnSpc>
                          <a:spcPct val="106000"/>
                        </a:lnSpc>
                        <a:spcBef>
                          <a:spcPct val="0"/>
                        </a:spcBef>
                        <a:spcAft>
                          <a:spcPts val="800"/>
                        </a:spcAft>
                      </a:pPr>
                      <a:r>
                        <a:rPr lang="en-US" altLang="zh-CN" sz="2800" b="1">
                          <a:latin typeface="Times New Roman" panose="02020603050405020304"/>
                          <a:ea typeface="Times New Roman" panose="02020603050405020304"/>
                        </a:rPr>
                        <a:t>PHIẾU HỌC TẬP</a:t>
                      </a:r>
                      <a:endParaRPr lang="en-US" altLang="zh-CN" sz="2800" b="1">
                        <a:latin typeface="Times New Roman" panose="02020603050405020304"/>
                        <a:ea typeface="Times New Roman" panose="02020603050405020304"/>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774700">
                <a:tc gridSpan="3">
                  <a:txBody>
                    <a:bodyPr/>
                    <a:lstStyle/>
                    <a:p>
                      <a:pPr marL="65405" indent="0" algn="just">
                        <a:lnSpc>
                          <a:spcPct val="106000"/>
                        </a:lnSpc>
                        <a:spcBef>
                          <a:spcPct val="0"/>
                        </a:spcBef>
                        <a:spcAft>
                          <a:spcPts val="800"/>
                        </a:spcAft>
                      </a:pPr>
                      <a:r>
                        <a:rPr lang="en-US" altLang="zh-CN" sz="2400" b="1">
                          <a:latin typeface="Times New Roman" panose="02020603050405020304"/>
                          <a:ea typeface="Times New Roman" panose="02020603050405020304"/>
                        </a:rPr>
                        <a:t>Đọc nội dung Đặc điểm cơ bản của ngôn ngữ thân mật/sgk tr.100 và thực hiện yêu cầu sau đây:</a:t>
                      </a:r>
                      <a:endParaRPr lang="en-US" altLang="zh-CN" sz="2400" b="1">
                        <a:latin typeface="Times New Roman" panose="02020603050405020304"/>
                        <a:ea typeface="Times New Roman" panose="02020603050405020304"/>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tx2">
                        <a:lumMod val="60000"/>
                        <a:lumOff val="40000"/>
                      </a:schemeClr>
                    </a:solidFill>
                  </a:tcPr>
                </a:tc>
                <a:tc hMerge="1">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1677670">
                <a:tc>
                  <a:txBody>
                    <a:bodyPr/>
                    <a:lstStyle/>
                    <a:p>
                      <a:pPr marL="65405" indent="0" algn="ctr">
                        <a:lnSpc>
                          <a:spcPct val="106000"/>
                        </a:lnSpc>
                        <a:spcBef>
                          <a:spcPct val="0"/>
                        </a:spcBef>
                        <a:spcAft>
                          <a:spcPts val="800"/>
                        </a:spcAft>
                      </a:pPr>
                      <a:r>
                        <a:rPr lang="en-US" altLang="zh-CN" sz="2400" b="1">
                          <a:solidFill>
                            <a:schemeClr val="tx1"/>
                          </a:solidFill>
                          <a:latin typeface="Times New Roman" panose="02020603050405020304"/>
                          <a:ea typeface="Times New Roman" panose="02020603050405020304"/>
                        </a:rPr>
                        <a:t>Khái niệm ngôn ngữ thân mật</a:t>
                      </a:r>
                      <a:endParaRPr lang="en-US" altLang="zh-CN" sz="2400" b="1">
                        <a:solidFill>
                          <a:schemeClr val="tx1"/>
                        </a:solidFill>
                        <a:latin typeface="Times New Roman" panose="02020603050405020304"/>
                        <a:ea typeface="Times New Roman" panose="02020603050405020304"/>
                      </a:endParaRPr>
                    </a:p>
                  </a:txBody>
                  <a:tcPr marL="0" marR="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tx2">
                        <a:lumMod val="60000"/>
                        <a:lumOff val="40000"/>
                      </a:schemeClr>
                    </a:solidFill>
                  </a:tcPr>
                </a:tc>
                <a:tc gridSpan="2">
                  <a:txBody>
                    <a:bodyPr/>
                    <a:lstStyle/>
                    <a:p>
                      <a:pPr marL="65405" indent="0" algn="just">
                        <a:lnSpc>
                          <a:spcPct val="106000"/>
                        </a:lnSpc>
                        <a:spcBef>
                          <a:spcPct val="0"/>
                        </a:spcBef>
                        <a:spcAft>
                          <a:spcPts val="800"/>
                        </a:spcAft>
                      </a:pPr>
                      <a:r>
                        <a:rPr lang="en-US" altLang="zh-CN" sz="2400" b="0">
                          <a:latin typeface="Times New Roman" panose="02020603050405020304"/>
                          <a:ea typeface="Times New Roman" panose="02020603050405020304"/>
                        </a:rPr>
                        <a:t> - Là ngôn ngữ gần gũi, tự nhiên, thoải mái được dùng trong hoàn cảnh giao tiếp theo không theo nghi thức. </a:t>
                      </a:r>
                      <a:endParaRPr lang="en-US" altLang="zh-CN" sz="2400" b="0">
                        <a:latin typeface="Times New Roman" panose="02020603050405020304"/>
                        <a:ea typeface="Times New Roman" panose="02020603050405020304"/>
                      </a:endParaRPr>
                    </a:p>
                    <a:p>
                      <a:pPr marL="65405" indent="0" algn="just">
                        <a:lnSpc>
                          <a:spcPct val="106000"/>
                        </a:lnSpc>
                        <a:spcBef>
                          <a:spcPct val="0"/>
                        </a:spcBef>
                        <a:spcAft>
                          <a:spcPts val="800"/>
                        </a:spcAft>
                      </a:pPr>
                      <a:r>
                        <a:rPr lang="en-US" altLang="zh-CN" sz="2400" b="0">
                          <a:latin typeface="Times New Roman" panose="02020603050405020304"/>
                          <a:ea typeface="Times New Roman" panose="02020603050405020304"/>
                        </a:rPr>
                        <a:t>– Xuất hiện ở cả dạng nói (đối thoại hàng ngày) và dạng viết (thư, tin nhắn gửi người thân, bạn bè, nhật kí,...).</a:t>
                      </a:r>
                      <a:endParaRPr lang="en-US" altLang="zh-CN" sz="2400" b="0">
                        <a:latin typeface="Times New Roman" panose="02020603050405020304"/>
                        <a:ea typeface="Times New Roman" panose="02020603050405020304"/>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tx2">
                        <a:lumMod val="40000"/>
                        <a:lumOff val="60000"/>
                      </a:schemeClr>
                    </a:solidFill>
                  </a:tcPr>
                </a:tc>
                <a:tc hMerge="1">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r>
              <a:tr h="774700">
                <a:tc rowSpan="2">
                  <a:txBody>
                    <a:bodyPr/>
                    <a:lstStyle/>
                    <a:p>
                      <a:pPr marL="65405" indent="0" algn="ctr">
                        <a:lnSpc>
                          <a:spcPct val="106000"/>
                        </a:lnSpc>
                        <a:spcBef>
                          <a:spcPct val="0"/>
                        </a:spcBef>
                        <a:spcAft>
                          <a:spcPts val="800"/>
                        </a:spcAft>
                      </a:pPr>
                      <a:r>
                        <a:rPr lang="en-US" altLang="zh-CN" sz="2400" b="1">
                          <a:solidFill>
                            <a:schemeClr val="tx1"/>
                          </a:solidFill>
                          <a:latin typeface="Times New Roman" panose="02020603050405020304"/>
                          <a:ea typeface="Times New Roman" panose="02020603050405020304"/>
                        </a:rPr>
                        <a:t>Các đặc điểm</a:t>
                      </a:r>
                      <a:endParaRPr lang="en-US" altLang="zh-CN" sz="2400" b="1">
                        <a:solidFill>
                          <a:schemeClr val="tx1"/>
                        </a:solidFill>
                        <a:latin typeface="Times New Roman" panose="02020603050405020304"/>
                        <a:ea typeface="Times New Roman" panose="02020603050405020304"/>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tx2">
                        <a:lumMod val="60000"/>
                        <a:lumOff val="40000"/>
                      </a:schemeClr>
                    </a:solidFill>
                  </a:tcPr>
                </a:tc>
                <a:tc>
                  <a:txBody>
                    <a:bodyPr/>
                    <a:lstStyle/>
                    <a:p>
                      <a:pPr marL="65405" indent="0" algn="ctr" eaLnBrk="1" fontAlgn="auto" latinLnBrk="0" hangingPunct="1">
                        <a:lnSpc>
                          <a:spcPct val="106000"/>
                        </a:lnSpc>
                        <a:spcBef>
                          <a:spcPct val="0"/>
                        </a:spcBef>
                        <a:spcAft>
                          <a:spcPts val="800"/>
                        </a:spcAft>
                      </a:pPr>
                      <a:r>
                        <a:rPr lang="en-US" altLang="zh-CN" sz="2400" b="1">
                          <a:latin typeface="Times New Roman" panose="02020603050405020304"/>
                          <a:ea typeface="Times New Roman" panose="02020603050405020304"/>
                        </a:rPr>
                        <a:t>Cách sử dụng từ ngữ</a:t>
                      </a:r>
                      <a:endParaRPr lang="en-US" altLang="zh-CN" sz="2400" b="1">
                        <a:latin typeface="Times New Roman" panose="02020603050405020304"/>
                        <a:ea typeface="Times New Roman" panose="02020603050405020304"/>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tx2">
                        <a:lumMod val="40000"/>
                        <a:lumOff val="60000"/>
                      </a:schemeClr>
                    </a:solidFill>
                  </a:tcPr>
                </a:tc>
                <a:tc>
                  <a:txBody>
                    <a:bodyPr/>
                    <a:lstStyle/>
                    <a:p>
                      <a:pPr marL="65405" indent="0" algn="just">
                        <a:lnSpc>
                          <a:spcPct val="106000"/>
                        </a:lnSpc>
                        <a:spcBef>
                          <a:spcPct val="0"/>
                        </a:spcBef>
                        <a:spcAft>
                          <a:spcPts val="800"/>
                        </a:spcAft>
                      </a:pPr>
                      <a:r>
                        <a:rPr lang="en-US" altLang="zh-CN" sz="2400" b="0" dirty="0" err="1">
                          <a:latin typeface="Times New Roman" panose="02020603050405020304"/>
                          <a:ea typeface="Times New Roman" panose="02020603050405020304"/>
                        </a:rPr>
                        <a:t>Thường</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sử</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dụng</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từ</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ngữ</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tiếng</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lóng</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khẩu</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ngữ</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từ</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địa</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phương</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trợ</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từ</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thán</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từ</a:t>
                      </a:r>
                      <a:r>
                        <a:rPr lang="en-US" altLang="zh-CN" sz="2400" b="0" dirty="0">
                          <a:latin typeface="Times New Roman" panose="02020603050405020304"/>
                          <a:ea typeface="Times New Roman" panose="02020603050405020304"/>
                        </a:rPr>
                        <a:t>.</a:t>
                      </a:r>
                      <a:endParaRPr lang="en-US" altLang="zh-CN" sz="2400" b="0" dirty="0">
                        <a:latin typeface="Times New Roman" panose="02020603050405020304"/>
                        <a:ea typeface="Times New Roman" panose="02020603050405020304"/>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tx2">
                        <a:lumMod val="40000"/>
                        <a:lumOff val="60000"/>
                      </a:schemeClr>
                    </a:solidFill>
                  </a:tcPr>
                </a:tc>
              </a:tr>
              <a:tr h="1516380">
                <a:tc vMerge="1">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p>
                      <a:pPr marL="65405" indent="0" algn="ctr" eaLnBrk="1" fontAlgn="auto" latinLnBrk="0" hangingPunct="1">
                        <a:lnSpc>
                          <a:spcPct val="106000"/>
                        </a:lnSpc>
                        <a:spcBef>
                          <a:spcPct val="0"/>
                        </a:spcBef>
                        <a:spcAft>
                          <a:spcPts val="800"/>
                        </a:spcAft>
                      </a:pPr>
                      <a:r>
                        <a:rPr lang="en-US" altLang="zh-CN" sz="2400" b="1">
                          <a:latin typeface="Times New Roman" panose="02020603050405020304"/>
                          <a:ea typeface="Times New Roman" panose="02020603050405020304"/>
                        </a:rPr>
                        <a:t>Cách sử dụng câu</a:t>
                      </a:r>
                      <a:endParaRPr lang="en-US" altLang="zh-CN" sz="2400" b="1">
                        <a:latin typeface="Times New Roman" panose="02020603050405020304"/>
                        <a:ea typeface="Times New Roman" panose="02020603050405020304"/>
                      </a:endParaRPr>
                    </a:p>
                  </a:txBody>
                  <a:tcPr marL="0" marR="0" marT="0" marB="0"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tx2">
                        <a:lumMod val="40000"/>
                        <a:lumOff val="60000"/>
                      </a:schemeClr>
                    </a:solidFill>
                  </a:tcPr>
                </a:tc>
                <a:tc>
                  <a:txBody>
                    <a:bodyPr/>
                    <a:lstStyle/>
                    <a:p>
                      <a:pPr marL="65405" indent="0" algn="just">
                        <a:lnSpc>
                          <a:spcPct val="106000"/>
                        </a:lnSpc>
                        <a:spcBef>
                          <a:spcPct val="0"/>
                        </a:spcBef>
                        <a:spcAft>
                          <a:spcPts val="800"/>
                        </a:spcAft>
                      </a:pPr>
                      <a:r>
                        <a:rPr lang="en-US" altLang="zh-CN" sz="2400" b="0" dirty="0" err="1">
                          <a:latin typeface="Times New Roman" panose="02020603050405020304"/>
                          <a:ea typeface="Times New Roman" panose="02020603050405020304"/>
                        </a:rPr>
                        <a:t>Thường</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sử</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dụng</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câu</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đơn</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giản</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câu</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rút</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gọn</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câu</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chứa</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các</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thành</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phần</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cảm</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thán</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thành</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phần</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tình</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thái</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thành</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phần</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gọi</a:t>
                      </a:r>
                      <a:r>
                        <a:rPr lang="en-US" altLang="zh-CN" sz="2400" b="0" dirty="0">
                          <a:latin typeface="Times New Roman" panose="02020603050405020304"/>
                          <a:ea typeface="Times New Roman" panose="02020603050405020304"/>
                        </a:rPr>
                        <a:t> </a:t>
                      </a:r>
                      <a:r>
                        <a:rPr lang="en-US" altLang="zh-CN" sz="2400" b="0" dirty="0" err="1">
                          <a:latin typeface="Times New Roman" panose="02020603050405020304"/>
                          <a:ea typeface="Times New Roman" panose="02020603050405020304"/>
                        </a:rPr>
                        <a:t>đáp</a:t>
                      </a:r>
                      <a:r>
                        <a:rPr lang="en-US" altLang="zh-CN" sz="2400" b="0" dirty="0">
                          <a:latin typeface="Times New Roman" panose="02020603050405020304"/>
                          <a:ea typeface="Times New Roman" panose="02020603050405020304"/>
                        </a:rPr>
                        <a:t>.</a:t>
                      </a:r>
                      <a:endParaRPr lang="en-US" altLang="zh-CN" sz="2400" b="0" dirty="0">
                        <a:latin typeface="Times New Roman" panose="02020603050405020304"/>
                        <a:ea typeface="Times New Roman" panose="02020603050405020304"/>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chemeClr val="tx2">
                        <a:lumMod val="40000"/>
                        <a:lumOff val="60000"/>
                      </a:schemeClr>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sp>
        <p:nvSpPr>
          <p:cNvPr id="2929" name="Google Shape;2929;p64"/>
          <p:cNvSpPr txBox="1">
            <a:spLocks noGrp="1"/>
          </p:cNvSpPr>
          <p:nvPr>
            <p:ph type="title"/>
          </p:nvPr>
        </p:nvSpPr>
        <p:spPr>
          <a:xfrm flipH="1">
            <a:off x="4142150" y="1861375"/>
            <a:ext cx="4353400" cy="1487799"/>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panose="020B0604020202020204"/>
              <a:buNone/>
            </a:pPr>
            <a:r>
              <a:rPr lang="en-US" sz="4800" b="1" dirty="0">
                <a:solidFill>
                  <a:srgbClr val="FF0000"/>
                </a:solidFill>
                <a:latin typeface="Times New Roman" panose="02020603050405020304" pitchFamily="18" charset="0"/>
                <a:cs typeface="Times New Roman" panose="02020603050405020304" pitchFamily="18" charset="0"/>
              </a:rPr>
              <a:t>HOẠT ĐỘNG LUYỆN TẬP</a:t>
            </a:r>
            <a:br>
              <a:rPr lang="en-US" sz="4800" b="1" dirty="0">
                <a:solidFill>
                  <a:srgbClr val="FF0000"/>
                </a:solidFill>
                <a:latin typeface="Times New Roman" panose="02020603050405020304" pitchFamily="18" charset="0"/>
                <a:cs typeface="Times New Roman" panose="02020603050405020304" pitchFamily="18" charset="0"/>
              </a:rPr>
            </a:br>
            <a:endParaRPr lang="en-US" sz="4800" b="1" dirty="0">
              <a:solidFill>
                <a:srgbClr val="FF0000"/>
              </a:solidFill>
              <a:latin typeface="Times New Roman" panose="02020603050405020304" pitchFamily="18" charset="0"/>
              <a:cs typeface="Times New Roman" panose="02020603050405020304" pitchFamily="18" charset="0"/>
            </a:endParaRPr>
          </a:p>
        </p:txBody>
      </p:sp>
      <p:grpSp>
        <p:nvGrpSpPr>
          <p:cNvPr id="2950" name="Google Shape;2950;p64"/>
          <p:cNvGrpSpPr/>
          <p:nvPr/>
        </p:nvGrpSpPr>
        <p:grpSpPr>
          <a:xfrm rot="-1030656" flipH="1">
            <a:off x="2881120" y="4371302"/>
            <a:ext cx="1653964" cy="540005"/>
            <a:chOff x="2564525" y="5223525"/>
            <a:chExt cx="2556110" cy="834547"/>
          </a:xfrm>
        </p:grpSpPr>
        <p:sp>
          <p:nvSpPr>
            <p:cNvPr id="2951" name="Google Shape;2951;p64"/>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2" name="Google Shape;2952;p64"/>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3" name="Google Shape;2953;p64"/>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4" name="Google Shape;2954;p64"/>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5" name="Google Shape;2955;p64"/>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6" name="Google Shape;2956;p64"/>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7" name="Google Shape;2957;p64"/>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8" name="Google Shape;2958;p64"/>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9" name="Google Shape;2959;p64"/>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0" name="Google Shape;2960;p64"/>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61" name="Google Shape;2961;p64"/>
          <p:cNvGrpSpPr/>
          <p:nvPr/>
        </p:nvGrpSpPr>
        <p:grpSpPr>
          <a:xfrm rot="1358433">
            <a:off x="8114604" y="217434"/>
            <a:ext cx="1719595" cy="916331"/>
            <a:chOff x="7463504" y="3075665"/>
            <a:chExt cx="2603050" cy="1387103"/>
          </a:xfrm>
        </p:grpSpPr>
        <p:sp>
          <p:nvSpPr>
            <p:cNvPr id="2962" name="Google Shape;2962;p64"/>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3" name="Google Shape;2963;p64"/>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4" name="Google Shape;2964;p64"/>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5" name="Google Shape;2965;p64"/>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6" name="Google Shape;2966;p64"/>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7" name="Google Shape;2967;p64"/>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8" name="Google Shape;2968;p64"/>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9" name="Google Shape;2969;p64"/>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0" name="Google Shape;2970;p64"/>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1" name="Google Shape;2971;p64"/>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2" name="Google Shape;2972;p64"/>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3" name="Google Shape;2973;p64"/>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4" name="Google Shape;2974;p64"/>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5" name="Google Shape;2975;p64"/>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6" name="Google Shape;2976;p64"/>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7" name="Google Shape;2977;p64"/>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8" name="Google Shape;2978;p64"/>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9" name="Google Shape;2979;p64"/>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0" name="Google Shape;2980;p64"/>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1" name="Google Shape;2981;p64"/>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2" name="Google Shape;2982;p64"/>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3" name="Google Shape;2983;p64"/>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4" name="Google Shape;2984;p64"/>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5" name="Google Shape;2985;p64"/>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6" name="Google Shape;2986;p64"/>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7" name="Google Shape;2987;p64"/>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8" name="Google Shape;2988;p64"/>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9" name="Google Shape;2989;p64"/>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0" name="Google Shape;2990;p64"/>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1" name="Google Shape;2991;p64"/>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2" name="Google Shape;2992;p64"/>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3" name="Google Shape;2993;p64"/>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4" name="Google Shape;2994;p64"/>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95" name="Google Shape;2995;p64"/>
          <p:cNvSpPr/>
          <p:nvPr/>
        </p:nvSpPr>
        <p:spPr>
          <a:xfrm flipH="1">
            <a:off x="3457781" y="4782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6" name="Google Shape;2996;p64"/>
          <p:cNvSpPr/>
          <p:nvPr/>
        </p:nvSpPr>
        <p:spPr>
          <a:xfrm flipH="1">
            <a:off x="2119056" y="15106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7" name="Google Shape;2997;p64"/>
          <p:cNvSpPr/>
          <p:nvPr/>
        </p:nvSpPr>
        <p:spPr>
          <a:xfrm flipH="1">
            <a:off x="2838268" y="245848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8" name="Google Shape;2998;p64"/>
          <p:cNvSpPr/>
          <p:nvPr/>
        </p:nvSpPr>
        <p:spPr>
          <a:xfrm flipH="1">
            <a:off x="4229806" y="2777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999" name="Google Shape;2999;p64"/>
          <p:cNvGrpSpPr/>
          <p:nvPr/>
        </p:nvGrpSpPr>
        <p:grpSpPr>
          <a:xfrm flipH="1">
            <a:off x="781231" y="450788"/>
            <a:ext cx="581325" cy="169475"/>
            <a:chOff x="5393300" y="2420750"/>
            <a:chExt cx="581325" cy="169475"/>
          </a:xfrm>
        </p:grpSpPr>
        <p:sp>
          <p:nvSpPr>
            <p:cNvPr id="3000" name="Google Shape;3000;p6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1" name="Google Shape;3001;p6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002" name="Google Shape;3002;p64"/>
          <p:cNvSpPr/>
          <p:nvPr/>
        </p:nvSpPr>
        <p:spPr>
          <a:xfrm>
            <a:off x="4229800" y="2753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78" name="Google Shape;3758;p75"/>
          <p:cNvPicPr preferRelativeResize="0"/>
          <p:nvPr/>
        </p:nvPicPr>
        <p:blipFill rotWithShape="1">
          <a:blip r:embed="rId1"/>
          <a:srcRect l="53145" r="1461"/>
          <a:stretch>
            <a:fillRect/>
          </a:stretch>
        </p:blipFill>
        <p:spPr>
          <a:xfrm>
            <a:off x="755407" y="486941"/>
            <a:ext cx="3298008" cy="4086924"/>
          </a:xfrm>
          <a:prstGeom prst="rect">
            <a:avLst/>
          </a:prstGeom>
          <a:noFill/>
          <a:ln>
            <a:noFill/>
          </a:ln>
        </p:spPr>
      </p:pic>
      <p:sp>
        <p:nvSpPr>
          <p:cNvPr id="2600" name="Google Shape;2600;p59"/>
          <p:cNvSpPr txBox="1">
            <a:spLocks noGrp="1"/>
          </p:cNvSpPr>
          <p:nvPr>
            <p:custDataLst>
              <p:tags r:id="rId2"/>
            </p:custDataLst>
          </p:nvPr>
        </p:nvSpPr>
        <p:spPr>
          <a:xfrm rot="240000">
            <a:off x="7581900" y="388620"/>
            <a:ext cx="1609090" cy="42100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Dancing Script"/>
              <a:buNone/>
              <a:defRPr sz="5550" b="0" i="0" u="none" strike="noStrike" cap="none">
                <a:solidFill>
                  <a:srgbClr val="212529"/>
                </a:solidFill>
                <a:latin typeface="Dancing Script"/>
                <a:ea typeface="Dancing Script"/>
                <a:cs typeface="Dancing Script"/>
                <a:sym typeface="Dancing Script"/>
              </a:defRPr>
            </a:lvl1pPr>
            <a:lvl2pPr marR="0" lvl="1"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2pPr>
            <a:lvl3pPr marR="0" lvl="2"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3pPr>
            <a:lvl4pPr marR="0" lvl="3"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4pPr>
            <a:lvl5pPr marR="0" lvl="4"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5pPr>
            <a:lvl6pPr marR="0" lvl="5"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6pPr>
            <a:lvl7pPr marR="0" lvl="6"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7pPr>
            <a:lvl8pPr marR="0" lvl="7"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8pPr>
            <a:lvl9pPr marR="0" lvl="8" algn="r" rtl="0">
              <a:lnSpc>
                <a:spcPct val="100000"/>
              </a:lnSpc>
              <a:spcBef>
                <a:spcPts val="0"/>
              </a:spcBef>
              <a:spcAft>
                <a:spcPts val="0"/>
              </a:spcAft>
              <a:buClr>
                <a:schemeClr val="dk1"/>
              </a:buClr>
              <a:buSzPts val="3600"/>
              <a:buFont typeface="Dancing Script"/>
              <a:buNone/>
              <a:defRPr sz="3600" b="0" i="0" u="none" strike="noStrike" cap="none">
                <a:solidFill>
                  <a:schemeClr val="dk1"/>
                </a:solidFill>
                <a:latin typeface="Dancing Script"/>
                <a:ea typeface="Dancing Script"/>
                <a:cs typeface="Dancing Script"/>
                <a:sym typeface="Dancing Script"/>
              </a:defRPr>
            </a:lvl9pPr>
          </a:lstStyle>
          <a:p>
            <a:pPr marL="0" lvl="0" indent="0" algn="r" rtl="0">
              <a:spcBef>
                <a:spcPts val="0"/>
              </a:spcBef>
              <a:spcAft>
                <a:spcPts val="0"/>
              </a:spcAft>
              <a:buNone/>
            </a:pPr>
            <a:r>
              <a:rPr lang="en-GB">
                <a:solidFill>
                  <a:srgbClr val="FF0000"/>
                </a:solidFill>
                <a:latin typeface="Times New Roman" panose="02020603050405020304" pitchFamily="18" charset="0"/>
                <a:cs typeface="Times New Roman" panose="02020603050405020304" pitchFamily="18" charset="0"/>
              </a:rPr>
              <a:t>III</a:t>
            </a:r>
            <a:endParaRPr lang="en-GB">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42"/>
        <p:cNvGrpSpPr/>
        <p:nvPr/>
      </p:nvGrpSpPr>
      <p:grpSpPr>
        <a:xfrm>
          <a:off x="0" y="0"/>
          <a:ext cx="0" cy="0"/>
          <a:chOff x="0" y="0"/>
          <a:chExt cx="0" cy="0"/>
        </a:xfrm>
      </p:grpSpPr>
      <p:grpSp>
        <p:nvGrpSpPr>
          <p:cNvPr id="2743" name="Google Shape;2743;p61"/>
          <p:cNvGrpSpPr/>
          <p:nvPr/>
        </p:nvGrpSpPr>
        <p:grpSpPr>
          <a:xfrm>
            <a:off x="3505772" y="227740"/>
            <a:ext cx="2006662" cy="1528595"/>
            <a:chOff x="3505772" y="227740"/>
            <a:chExt cx="2006662" cy="1528595"/>
          </a:xfrm>
        </p:grpSpPr>
        <p:grpSp>
          <p:nvGrpSpPr>
            <p:cNvPr id="2744" name="Google Shape;2744;p61"/>
            <p:cNvGrpSpPr/>
            <p:nvPr/>
          </p:nvGrpSpPr>
          <p:grpSpPr>
            <a:xfrm>
              <a:off x="3505772" y="227740"/>
              <a:ext cx="2006662" cy="1528595"/>
              <a:chOff x="3078781" y="91924"/>
              <a:chExt cx="2577269" cy="1963513"/>
            </a:xfrm>
          </p:grpSpPr>
          <p:sp>
            <p:nvSpPr>
              <p:cNvPr id="2745" name="Google Shape;2745;p61"/>
              <p:cNvSpPr/>
              <p:nvPr/>
            </p:nvSpPr>
            <p:spPr>
              <a:xfrm rot="335312">
                <a:off x="3157566" y="205618"/>
                <a:ext cx="2419700" cy="1736126"/>
              </a:xfrm>
              <a:custGeom>
                <a:avLst/>
                <a:gdLst/>
                <a:ahLst/>
                <a:cxnLst/>
                <a:rect l="l" t="t" r="r" b="b"/>
                <a:pathLst>
                  <a:path w="83560" h="59954" extrusionOk="0">
                    <a:moveTo>
                      <a:pt x="53984" y="1"/>
                    </a:moveTo>
                    <a:cubicBezTo>
                      <a:pt x="53643" y="1"/>
                      <a:pt x="53378" y="44"/>
                      <a:pt x="53171" y="76"/>
                    </a:cubicBezTo>
                    <a:cubicBezTo>
                      <a:pt x="52838" y="143"/>
                      <a:pt x="52471" y="243"/>
                      <a:pt x="52171" y="376"/>
                    </a:cubicBezTo>
                    <a:cubicBezTo>
                      <a:pt x="50069" y="1344"/>
                      <a:pt x="48935" y="3846"/>
                      <a:pt x="48401" y="9049"/>
                    </a:cubicBezTo>
                    <a:cubicBezTo>
                      <a:pt x="43231" y="10017"/>
                      <a:pt x="31523" y="12418"/>
                      <a:pt x="21549" y="16255"/>
                    </a:cubicBezTo>
                    <a:cubicBezTo>
                      <a:pt x="8006" y="21458"/>
                      <a:pt x="0" y="28530"/>
                      <a:pt x="1201" y="34234"/>
                    </a:cubicBezTo>
                    <a:cubicBezTo>
                      <a:pt x="1468" y="35435"/>
                      <a:pt x="2235" y="36402"/>
                      <a:pt x="3336" y="36936"/>
                    </a:cubicBezTo>
                    <a:cubicBezTo>
                      <a:pt x="1968" y="39338"/>
                      <a:pt x="2035" y="41339"/>
                      <a:pt x="2635" y="42874"/>
                    </a:cubicBezTo>
                    <a:cubicBezTo>
                      <a:pt x="2943" y="43734"/>
                      <a:pt x="4214" y="46267"/>
                      <a:pt x="7884" y="46267"/>
                    </a:cubicBezTo>
                    <a:cubicBezTo>
                      <a:pt x="8196" y="46267"/>
                      <a:pt x="8525" y="46249"/>
                      <a:pt x="8873" y="46209"/>
                    </a:cubicBezTo>
                    <a:lnTo>
                      <a:pt x="8873" y="46209"/>
                    </a:lnTo>
                    <a:cubicBezTo>
                      <a:pt x="8673" y="47410"/>
                      <a:pt x="8907" y="48644"/>
                      <a:pt x="9474" y="49712"/>
                    </a:cubicBezTo>
                    <a:cubicBezTo>
                      <a:pt x="10408" y="51446"/>
                      <a:pt x="12142" y="52614"/>
                      <a:pt x="14110" y="52847"/>
                    </a:cubicBezTo>
                    <a:cubicBezTo>
                      <a:pt x="13977" y="53781"/>
                      <a:pt x="14077" y="54749"/>
                      <a:pt x="14344" y="55649"/>
                    </a:cubicBezTo>
                    <a:cubicBezTo>
                      <a:pt x="14957" y="57840"/>
                      <a:pt x="16823" y="59953"/>
                      <a:pt x="20188" y="59953"/>
                    </a:cubicBezTo>
                    <a:cubicBezTo>
                      <a:pt x="20667" y="59953"/>
                      <a:pt x="21176" y="59910"/>
                      <a:pt x="21716" y="59819"/>
                    </a:cubicBezTo>
                    <a:cubicBezTo>
                      <a:pt x="26186" y="59018"/>
                      <a:pt x="32190" y="55016"/>
                      <a:pt x="37927" y="50946"/>
                    </a:cubicBezTo>
                    <a:cubicBezTo>
                      <a:pt x="44932" y="46009"/>
                      <a:pt x="49536" y="43174"/>
                      <a:pt x="52171" y="41673"/>
                    </a:cubicBezTo>
                    <a:cubicBezTo>
                      <a:pt x="52738" y="42473"/>
                      <a:pt x="53605" y="43040"/>
                      <a:pt x="54606" y="43207"/>
                    </a:cubicBezTo>
                    <a:cubicBezTo>
                      <a:pt x="54856" y="43257"/>
                      <a:pt x="55106" y="43282"/>
                      <a:pt x="55356" y="43282"/>
                    </a:cubicBezTo>
                    <a:cubicBezTo>
                      <a:pt x="55607" y="43282"/>
                      <a:pt x="55857" y="43257"/>
                      <a:pt x="56107" y="43207"/>
                    </a:cubicBezTo>
                    <a:cubicBezTo>
                      <a:pt x="58709" y="42773"/>
                      <a:pt x="62044" y="39338"/>
                      <a:pt x="66081" y="33033"/>
                    </a:cubicBezTo>
                    <a:cubicBezTo>
                      <a:pt x="69055" y="33418"/>
                      <a:pt x="73665" y="33921"/>
                      <a:pt x="76836" y="33921"/>
                    </a:cubicBezTo>
                    <a:cubicBezTo>
                      <a:pt x="77790" y="33921"/>
                      <a:pt x="78614" y="33875"/>
                      <a:pt x="79223" y="33767"/>
                    </a:cubicBezTo>
                    <a:cubicBezTo>
                      <a:pt x="81292" y="33400"/>
                      <a:pt x="82125" y="32266"/>
                      <a:pt x="82459" y="31365"/>
                    </a:cubicBezTo>
                    <a:cubicBezTo>
                      <a:pt x="83026" y="29931"/>
                      <a:pt x="83560" y="28563"/>
                      <a:pt x="75854" y="17355"/>
                    </a:cubicBezTo>
                    <a:cubicBezTo>
                      <a:pt x="78656" y="7315"/>
                      <a:pt x="77255" y="5614"/>
                      <a:pt x="76488" y="4680"/>
                    </a:cubicBezTo>
                    <a:cubicBezTo>
                      <a:pt x="75690" y="3701"/>
                      <a:pt x="74534" y="3220"/>
                      <a:pt x="73066" y="3220"/>
                    </a:cubicBezTo>
                    <a:cubicBezTo>
                      <a:pt x="72632" y="3220"/>
                      <a:pt x="72172" y="3262"/>
                      <a:pt x="71685" y="3345"/>
                    </a:cubicBezTo>
                    <a:cubicBezTo>
                      <a:pt x="69316" y="3746"/>
                      <a:pt x="65847" y="5213"/>
                      <a:pt x="63579" y="6247"/>
                    </a:cubicBezTo>
                    <a:cubicBezTo>
                      <a:pt x="58170" y="758"/>
                      <a:pt x="55409" y="1"/>
                      <a:pt x="53984" y="1"/>
                    </a:cubicBezTo>
                    <a:close/>
                  </a:path>
                </a:pathLst>
              </a:custGeom>
              <a:solidFill>
                <a:schemeClr val="accent4"/>
              </a:solidFill>
              <a:ln>
                <a:noFill/>
              </a:ln>
              <a:effectLst>
                <a:outerShdw dist="66675" dir="288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6" name="Google Shape;2746;p61"/>
              <p:cNvSpPr/>
              <p:nvPr/>
            </p:nvSpPr>
            <p:spPr>
              <a:xfrm rot="335312">
                <a:off x="3605643" y="1095634"/>
                <a:ext cx="1071259" cy="730630"/>
              </a:xfrm>
              <a:custGeom>
                <a:avLst/>
                <a:gdLst/>
                <a:ahLst/>
                <a:cxnLst/>
                <a:rect l="l" t="t" r="r" b="b"/>
                <a:pathLst>
                  <a:path w="36994" h="25231" extrusionOk="0">
                    <a:moveTo>
                      <a:pt x="35759" y="0"/>
                    </a:moveTo>
                    <a:cubicBezTo>
                      <a:pt x="32290" y="467"/>
                      <a:pt x="14010" y="8039"/>
                      <a:pt x="5237" y="15411"/>
                    </a:cubicBezTo>
                    <a:lnTo>
                      <a:pt x="5237" y="15444"/>
                    </a:lnTo>
                    <a:cubicBezTo>
                      <a:pt x="1935" y="18213"/>
                      <a:pt x="0" y="20982"/>
                      <a:pt x="701" y="23317"/>
                    </a:cubicBezTo>
                    <a:cubicBezTo>
                      <a:pt x="1099" y="24669"/>
                      <a:pt x="2047" y="25230"/>
                      <a:pt x="3361" y="25230"/>
                    </a:cubicBezTo>
                    <a:cubicBezTo>
                      <a:pt x="7104" y="25230"/>
                      <a:pt x="13815" y="20672"/>
                      <a:pt x="19247" y="16845"/>
                    </a:cubicBezTo>
                    <a:cubicBezTo>
                      <a:pt x="31923" y="7906"/>
                      <a:pt x="36893" y="5771"/>
                      <a:pt x="36893" y="5771"/>
                    </a:cubicBezTo>
                    <a:lnTo>
                      <a:pt x="36993" y="5737"/>
                    </a:lnTo>
                    <a:cubicBezTo>
                      <a:pt x="36560" y="4070"/>
                      <a:pt x="36126" y="1868"/>
                      <a:pt x="35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7" name="Google Shape;2747;p61"/>
              <p:cNvSpPr/>
              <p:nvPr/>
            </p:nvSpPr>
            <p:spPr>
              <a:xfrm rot="335312">
                <a:off x="4413737" y="358162"/>
                <a:ext cx="1078991" cy="1062485"/>
              </a:xfrm>
              <a:custGeom>
                <a:avLst/>
                <a:gdLst/>
                <a:ahLst/>
                <a:cxnLst/>
                <a:rect l="l" t="t" r="r" b="b"/>
                <a:pathLst>
                  <a:path w="37261" h="36691" extrusionOk="0">
                    <a:moveTo>
                      <a:pt x="11319" y="0"/>
                    </a:moveTo>
                    <a:cubicBezTo>
                      <a:pt x="11167" y="0"/>
                      <a:pt x="11029" y="27"/>
                      <a:pt x="10909" y="83"/>
                    </a:cubicBezTo>
                    <a:cubicBezTo>
                      <a:pt x="9508" y="683"/>
                      <a:pt x="9007" y="5320"/>
                      <a:pt x="8807" y="8556"/>
                    </a:cubicBezTo>
                    <a:cubicBezTo>
                      <a:pt x="8707" y="10324"/>
                      <a:pt x="8707" y="11658"/>
                      <a:pt x="8707" y="11658"/>
                    </a:cubicBezTo>
                    <a:cubicBezTo>
                      <a:pt x="8707" y="11658"/>
                      <a:pt x="34" y="14727"/>
                      <a:pt x="1" y="17229"/>
                    </a:cubicBezTo>
                    <a:cubicBezTo>
                      <a:pt x="1" y="17562"/>
                      <a:pt x="134" y="17896"/>
                      <a:pt x="335" y="18163"/>
                    </a:cubicBezTo>
                    <a:cubicBezTo>
                      <a:pt x="1435" y="19730"/>
                      <a:pt x="4871" y="21665"/>
                      <a:pt x="7173" y="22799"/>
                    </a:cubicBezTo>
                    <a:cubicBezTo>
                      <a:pt x="8440" y="23433"/>
                      <a:pt x="9374" y="23833"/>
                      <a:pt x="9374" y="23833"/>
                    </a:cubicBezTo>
                    <a:cubicBezTo>
                      <a:pt x="9374" y="23833"/>
                      <a:pt x="9608" y="25735"/>
                      <a:pt x="9975" y="28070"/>
                    </a:cubicBezTo>
                    <a:cubicBezTo>
                      <a:pt x="10275" y="29971"/>
                      <a:pt x="10709" y="32139"/>
                      <a:pt x="11142" y="33840"/>
                    </a:cubicBezTo>
                    <a:cubicBezTo>
                      <a:pt x="11576" y="35408"/>
                      <a:pt x="12043" y="36576"/>
                      <a:pt x="12543" y="36676"/>
                    </a:cubicBezTo>
                    <a:cubicBezTo>
                      <a:pt x="12597" y="36686"/>
                      <a:pt x="12652" y="36690"/>
                      <a:pt x="12709" y="36690"/>
                    </a:cubicBezTo>
                    <a:cubicBezTo>
                      <a:pt x="15386" y="36690"/>
                      <a:pt x="21750" y="26202"/>
                      <a:pt x="21750" y="26202"/>
                    </a:cubicBezTo>
                    <a:cubicBezTo>
                      <a:pt x="21750" y="26202"/>
                      <a:pt x="30052" y="27328"/>
                      <a:pt x="34313" y="27328"/>
                    </a:cubicBezTo>
                    <a:cubicBezTo>
                      <a:pt x="35685" y="27328"/>
                      <a:pt x="36639" y="27211"/>
                      <a:pt x="36761" y="26902"/>
                    </a:cubicBezTo>
                    <a:cubicBezTo>
                      <a:pt x="37261" y="25601"/>
                      <a:pt x="29622" y="14627"/>
                      <a:pt x="29622" y="14627"/>
                    </a:cubicBezTo>
                    <a:cubicBezTo>
                      <a:pt x="29622" y="14627"/>
                      <a:pt x="32524" y="4953"/>
                      <a:pt x="31290" y="3485"/>
                    </a:cubicBezTo>
                    <a:cubicBezTo>
                      <a:pt x="31135" y="3295"/>
                      <a:pt x="30834" y="3213"/>
                      <a:pt x="30428" y="3213"/>
                    </a:cubicBezTo>
                    <a:cubicBezTo>
                      <a:pt x="27699" y="3213"/>
                      <a:pt x="20215" y="6955"/>
                      <a:pt x="20215" y="6955"/>
                    </a:cubicBezTo>
                    <a:cubicBezTo>
                      <a:pt x="20215" y="6955"/>
                      <a:pt x="13794" y="0"/>
                      <a:pt x="1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8" name="Google Shape;2748;p61"/>
              <p:cNvSpPr/>
              <p:nvPr/>
            </p:nvSpPr>
            <p:spPr>
              <a:xfrm rot="335312">
                <a:off x="3288359" y="510784"/>
                <a:ext cx="1381337" cy="643410"/>
              </a:xfrm>
              <a:custGeom>
                <a:avLst/>
                <a:gdLst/>
                <a:ahLst/>
                <a:cxnLst/>
                <a:rect l="l" t="t" r="r" b="b"/>
                <a:pathLst>
                  <a:path w="47702" h="22219" extrusionOk="0">
                    <a:moveTo>
                      <a:pt x="47701" y="1"/>
                    </a:moveTo>
                    <a:cubicBezTo>
                      <a:pt x="45933" y="268"/>
                      <a:pt x="31056" y="2803"/>
                      <a:pt x="18981" y="7439"/>
                    </a:cubicBezTo>
                    <a:cubicBezTo>
                      <a:pt x="6105" y="12410"/>
                      <a:pt x="1" y="18581"/>
                      <a:pt x="668" y="21716"/>
                    </a:cubicBezTo>
                    <a:cubicBezTo>
                      <a:pt x="735" y="22062"/>
                      <a:pt x="1072" y="22218"/>
                      <a:pt x="1637" y="22218"/>
                    </a:cubicBezTo>
                    <a:cubicBezTo>
                      <a:pt x="3307" y="22218"/>
                      <a:pt x="6974" y="20858"/>
                      <a:pt x="11609" y="19014"/>
                    </a:cubicBezTo>
                    <a:cubicBezTo>
                      <a:pt x="19548" y="15845"/>
                      <a:pt x="30322" y="11309"/>
                      <a:pt x="39128" y="9674"/>
                    </a:cubicBezTo>
                    <a:lnTo>
                      <a:pt x="39229" y="9608"/>
                    </a:lnTo>
                    <a:cubicBezTo>
                      <a:pt x="39028" y="9341"/>
                      <a:pt x="38895" y="9007"/>
                      <a:pt x="38895" y="8674"/>
                    </a:cubicBezTo>
                    <a:cubicBezTo>
                      <a:pt x="38928" y="6172"/>
                      <a:pt x="47601" y="3103"/>
                      <a:pt x="47601" y="3103"/>
                    </a:cubicBezTo>
                    <a:cubicBezTo>
                      <a:pt x="47601" y="3103"/>
                      <a:pt x="47601" y="1769"/>
                      <a:pt x="47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9" name="Google Shape;2749;p61"/>
              <p:cNvSpPr/>
              <p:nvPr/>
            </p:nvSpPr>
            <p:spPr>
              <a:xfrm rot="335312">
                <a:off x="3440086" y="932313"/>
                <a:ext cx="1220970" cy="679086"/>
              </a:xfrm>
              <a:custGeom>
                <a:avLst/>
                <a:gdLst/>
                <a:ahLst/>
                <a:cxnLst/>
                <a:rect l="l" t="t" r="r" b="b"/>
                <a:pathLst>
                  <a:path w="42164" h="23451" extrusionOk="0">
                    <a:moveTo>
                      <a:pt x="39362" y="0"/>
                    </a:moveTo>
                    <a:lnTo>
                      <a:pt x="39362" y="34"/>
                    </a:lnTo>
                    <a:cubicBezTo>
                      <a:pt x="39362" y="34"/>
                      <a:pt x="32790" y="767"/>
                      <a:pt x="21849" y="5671"/>
                    </a:cubicBezTo>
                    <a:cubicBezTo>
                      <a:pt x="18647" y="7105"/>
                      <a:pt x="15144" y="8973"/>
                      <a:pt x="11775" y="10775"/>
                    </a:cubicBezTo>
                    <a:cubicBezTo>
                      <a:pt x="9274" y="12342"/>
                      <a:pt x="0" y="18480"/>
                      <a:pt x="1902" y="21983"/>
                    </a:cubicBezTo>
                    <a:cubicBezTo>
                      <a:pt x="2485" y="23054"/>
                      <a:pt x="3466" y="23451"/>
                      <a:pt x="4600" y="23451"/>
                    </a:cubicBezTo>
                    <a:cubicBezTo>
                      <a:pt x="7032" y="23451"/>
                      <a:pt x="10165" y="21625"/>
                      <a:pt x="11575" y="20715"/>
                    </a:cubicBezTo>
                    <a:cubicBezTo>
                      <a:pt x="20348" y="13310"/>
                      <a:pt x="38628" y="5738"/>
                      <a:pt x="42097" y="5271"/>
                    </a:cubicBezTo>
                    <a:lnTo>
                      <a:pt x="42164" y="5271"/>
                    </a:lnTo>
                    <a:cubicBezTo>
                      <a:pt x="41797" y="2936"/>
                      <a:pt x="41563" y="1034"/>
                      <a:pt x="41563" y="1034"/>
                    </a:cubicBezTo>
                    <a:cubicBezTo>
                      <a:pt x="41563" y="1034"/>
                      <a:pt x="40629" y="634"/>
                      <a:pt x="39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0" name="Google Shape;2750;p61"/>
              <p:cNvSpPr/>
              <p:nvPr/>
            </p:nvSpPr>
            <p:spPr>
              <a:xfrm rot="335312">
                <a:off x="3273971" y="785971"/>
                <a:ext cx="1322408" cy="622271"/>
              </a:xfrm>
              <a:custGeom>
                <a:avLst/>
                <a:gdLst/>
                <a:ahLst/>
                <a:cxnLst/>
                <a:rect l="l" t="t" r="r" b="b"/>
                <a:pathLst>
                  <a:path w="45667" h="21489" extrusionOk="0">
                    <a:moveTo>
                      <a:pt x="38829" y="1"/>
                    </a:moveTo>
                    <a:lnTo>
                      <a:pt x="38728" y="67"/>
                    </a:lnTo>
                    <a:cubicBezTo>
                      <a:pt x="29922" y="1702"/>
                      <a:pt x="19148" y="6272"/>
                      <a:pt x="11209" y="9407"/>
                    </a:cubicBezTo>
                    <a:cubicBezTo>
                      <a:pt x="8840" y="10742"/>
                      <a:pt x="1" y="16145"/>
                      <a:pt x="1535" y="20248"/>
                    </a:cubicBezTo>
                    <a:cubicBezTo>
                      <a:pt x="1860" y="21116"/>
                      <a:pt x="2606" y="21489"/>
                      <a:pt x="3674" y="21489"/>
                    </a:cubicBezTo>
                    <a:cubicBezTo>
                      <a:pt x="6671" y="21489"/>
                      <a:pt x="12204" y="18559"/>
                      <a:pt x="18080" y="15412"/>
                    </a:cubicBezTo>
                    <a:cubicBezTo>
                      <a:pt x="21483" y="13610"/>
                      <a:pt x="24952" y="11742"/>
                      <a:pt x="28154" y="10308"/>
                    </a:cubicBezTo>
                    <a:cubicBezTo>
                      <a:pt x="39129" y="5404"/>
                      <a:pt x="45667" y="4671"/>
                      <a:pt x="45667" y="4671"/>
                    </a:cubicBezTo>
                    <a:lnTo>
                      <a:pt x="45667" y="4637"/>
                    </a:lnTo>
                    <a:cubicBezTo>
                      <a:pt x="43365" y="3503"/>
                      <a:pt x="39929" y="1602"/>
                      <a:pt x="38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51" name="Google Shape;2751;p61"/>
            <p:cNvGrpSpPr/>
            <p:nvPr/>
          </p:nvGrpSpPr>
          <p:grpSpPr>
            <a:xfrm>
              <a:off x="4763722" y="762782"/>
              <a:ext cx="322556" cy="182289"/>
              <a:chOff x="786152" y="1103856"/>
              <a:chExt cx="541747" cy="306214"/>
            </a:xfrm>
          </p:grpSpPr>
          <p:sp>
            <p:nvSpPr>
              <p:cNvPr id="2752" name="Google Shape;2752;p61"/>
              <p:cNvSpPr/>
              <p:nvPr/>
            </p:nvSpPr>
            <p:spPr>
              <a:xfrm rot="-656563">
                <a:off x="804643" y="1122359"/>
                <a:ext cx="215574" cy="215531"/>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3" name="Google Shape;2753;p61"/>
              <p:cNvSpPr/>
              <p:nvPr/>
            </p:nvSpPr>
            <p:spPr>
              <a:xfrm>
                <a:off x="1042572" y="1275741"/>
                <a:ext cx="285328" cy="134330"/>
              </a:xfrm>
              <a:custGeom>
                <a:avLst/>
                <a:gdLst/>
                <a:ahLst/>
                <a:cxnLst/>
                <a:rect l="l" t="t" r="r" b="b"/>
                <a:pathLst>
                  <a:path w="6933" h="3264" extrusionOk="0">
                    <a:moveTo>
                      <a:pt x="6644" y="1"/>
                    </a:moveTo>
                    <a:cubicBezTo>
                      <a:pt x="6553" y="1"/>
                      <a:pt x="6464" y="52"/>
                      <a:pt x="6438" y="170"/>
                    </a:cubicBezTo>
                    <a:cubicBezTo>
                      <a:pt x="6371" y="270"/>
                      <a:pt x="6338" y="337"/>
                      <a:pt x="6271" y="437"/>
                    </a:cubicBezTo>
                    <a:cubicBezTo>
                      <a:pt x="6138" y="670"/>
                      <a:pt x="5971" y="870"/>
                      <a:pt x="5804" y="1071"/>
                    </a:cubicBezTo>
                    <a:cubicBezTo>
                      <a:pt x="5704" y="1204"/>
                      <a:pt x="5571" y="1337"/>
                      <a:pt x="5437" y="1438"/>
                    </a:cubicBezTo>
                    <a:cubicBezTo>
                      <a:pt x="5304" y="1571"/>
                      <a:pt x="5137" y="1671"/>
                      <a:pt x="5004" y="1771"/>
                    </a:cubicBezTo>
                    <a:cubicBezTo>
                      <a:pt x="4837" y="1905"/>
                      <a:pt x="4637" y="2005"/>
                      <a:pt x="4470" y="2071"/>
                    </a:cubicBezTo>
                    <a:cubicBezTo>
                      <a:pt x="4270" y="2138"/>
                      <a:pt x="4070" y="2205"/>
                      <a:pt x="3870" y="2271"/>
                    </a:cubicBezTo>
                    <a:cubicBezTo>
                      <a:pt x="3669" y="2305"/>
                      <a:pt x="3469" y="2338"/>
                      <a:pt x="3236" y="2372"/>
                    </a:cubicBezTo>
                    <a:cubicBezTo>
                      <a:pt x="3036" y="2405"/>
                      <a:pt x="2835" y="2405"/>
                      <a:pt x="2635" y="2405"/>
                    </a:cubicBezTo>
                    <a:cubicBezTo>
                      <a:pt x="2519" y="2388"/>
                      <a:pt x="2410" y="2388"/>
                      <a:pt x="2310" y="2388"/>
                    </a:cubicBezTo>
                    <a:cubicBezTo>
                      <a:pt x="2210" y="2388"/>
                      <a:pt x="2118" y="2388"/>
                      <a:pt x="2035" y="2372"/>
                    </a:cubicBezTo>
                    <a:cubicBezTo>
                      <a:pt x="1835" y="2338"/>
                      <a:pt x="1635" y="2305"/>
                      <a:pt x="1468" y="2271"/>
                    </a:cubicBezTo>
                    <a:cubicBezTo>
                      <a:pt x="1134" y="2238"/>
                      <a:pt x="834" y="2171"/>
                      <a:pt x="634" y="2138"/>
                    </a:cubicBezTo>
                    <a:lnTo>
                      <a:pt x="334" y="2071"/>
                    </a:lnTo>
                    <a:lnTo>
                      <a:pt x="300" y="2071"/>
                    </a:lnTo>
                    <a:cubicBezTo>
                      <a:pt x="283" y="2065"/>
                      <a:pt x="265" y="2063"/>
                      <a:pt x="247" y="2063"/>
                    </a:cubicBezTo>
                    <a:cubicBezTo>
                      <a:pt x="167" y="2063"/>
                      <a:pt x="94" y="2122"/>
                      <a:pt x="67" y="2205"/>
                    </a:cubicBezTo>
                    <a:cubicBezTo>
                      <a:pt x="0" y="2305"/>
                      <a:pt x="33" y="2472"/>
                      <a:pt x="167" y="2538"/>
                    </a:cubicBezTo>
                    <a:lnTo>
                      <a:pt x="467" y="2672"/>
                    </a:lnTo>
                    <a:lnTo>
                      <a:pt x="834" y="2805"/>
                    </a:lnTo>
                    <a:cubicBezTo>
                      <a:pt x="967" y="2905"/>
                      <a:pt x="1134" y="2939"/>
                      <a:pt x="1301" y="3005"/>
                    </a:cubicBezTo>
                    <a:lnTo>
                      <a:pt x="1868" y="3172"/>
                    </a:lnTo>
                    <a:cubicBezTo>
                      <a:pt x="2102" y="3205"/>
                      <a:pt x="2335" y="3239"/>
                      <a:pt x="2569" y="3239"/>
                    </a:cubicBezTo>
                    <a:cubicBezTo>
                      <a:pt x="2685" y="3255"/>
                      <a:pt x="2802" y="3264"/>
                      <a:pt x="2923" y="3264"/>
                    </a:cubicBezTo>
                    <a:cubicBezTo>
                      <a:pt x="3044" y="3264"/>
                      <a:pt x="3169" y="3255"/>
                      <a:pt x="3302" y="3239"/>
                    </a:cubicBezTo>
                    <a:cubicBezTo>
                      <a:pt x="3569" y="3239"/>
                      <a:pt x="3803" y="3205"/>
                      <a:pt x="4070" y="3139"/>
                    </a:cubicBezTo>
                    <a:cubicBezTo>
                      <a:pt x="4337" y="3072"/>
                      <a:pt x="4570" y="2972"/>
                      <a:pt x="4837" y="2872"/>
                    </a:cubicBezTo>
                    <a:cubicBezTo>
                      <a:pt x="5037" y="2772"/>
                      <a:pt x="5271" y="2638"/>
                      <a:pt x="5471" y="2472"/>
                    </a:cubicBezTo>
                    <a:cubicBezTo>
                      <a:pt x="5671" y="2338"/>
                      <a:pt x="5838" y="2171"/>
                      <a:pt x="6004" y="1971"/>
                    </a:cubicBezTo>
                    <a:cubicBezTo>
                      <a:pt x="6138" y="1838"/>
                      <a:pt x="6271" y="1671"/>
                      <a:pt x="6371" y="1471"/>
                    </a:cubicBezTo>
                    <a:cubicBezTo>
                      <a:pt x="6471" y="1337"/>
                      <a:pt x="6571" y="1171"/>
                      <a:pt x="6638" y="1004"/>
                    </a:cubicBezTo>
                    <a:cubicBezTo>
                      <a:pt x="6705" y="870"/>
                      <a:pt x="6738" y="737"/>
                      <a:pt x="6772" y="637"/>
                    </a:cubicBezTo>
                    <a:cubicBezTo>
                      <a:pt x="6805" y="504"/>
                      <a:pt x="6838" y="403"/>
                      <a:pt x="6872" y="270"/>
                    </a:cubicBezTo>
                    <a:lnTo>
                      <a:pt x="6872" y="303"/>
                    </a:lnTo>
                    <a:cubicBezTo>
                      <a:pt x="6932" y="121"/>
                      <a:pt x="6785" y="1"/>
                      <a:pt x="6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54" name="Google Shape;2754;p61"/>
            <p:cNvSpPr/>
            <p:nvPr/>
          </p:nvSpPr>
          <p:spPr>
            <a:xfrm rot="-1830048" flipH="1">
              <a:off x="5019440" y="678124"/>
              <a:ext cx="118682" cy="118652"/>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55" name="Google Shape;2755;p61"/>
          <p:cNvSpPr txBox="1">
            <a:spLocks noGrp="1"/>
          </p:cNvSpPr>
          <p:nvPr>
            <p:ph type="title"/>
          </p:nvPr>
        </p:nvSpPr>
        <p:spPr>
          <a:xfrm>
            <a:off x="1177883" y="2088246"/>
            <a:ext cx="7195800" cy="103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8000" dirty="0" err="1">
                <a:latin typeface="Times New Roman" panose="02020603050405020304" pitchFamily="18" charset="0"/>
                <a:cs typeface="Times New Roman" panose="02020603050405020304" pitchFamily="18" charset="0"/>
              </a:rPr>
              <a:t>Làm</a:t>
            </a:r>
            <a:r>
              <a:rPr lang="en-GB" sz="8000" dirty="0">
                <a:latin typeface="Times New Roman" panose="02020603050405020304" pitchFamily="18" charset="0"/>
                <a:cs typeface="Times New Roman" panose="02020603050405020304" pitchFamily="18" charset="0"/>
              </a:rPr>
              <a:t> </a:t>
            </a:r>
            <a:r>
              <a:rPr lang="en-GB" sz="8000" dirty="0" err="1">
                <a:latin typeface="Times New Roman" panose="02020603050405020304" pitchFamily="18" charset="0"/>
                <a:cs typeface="Times New Roman" panose="02020603050405020304" pitchFamily="18" charset="0"/>
              </a:rPr>
              <a:t>việc</a:t>
            </a:r>
            <a:r>
              <a:rPr lang="en-GB" sz="8000" dirty="0">
                <a:latin typeface="Times New Roman" panose="02020603050405020304" pitchFamily="18" charset="0"/>
                <a:cs typeface="Times New Roman" panose="02020603050405020304" pitchFamily="18" charset="0"/>
              </a:rPr>
              <a:t> </a:t>
            </a:r>
            <a:r>
              <a:rPr lang="en-GB" sz="8000" dirty="0" err="1">
                <a:latin typeface="Times New Roman" panose="02020603050405020304" pitchFamily="18" charset="0"/>
                <a:cs typeface="Times New Roman" panose="02020603050405020304" pitchFamily="18" charset="0"/>
              </a:rPr>
              <a:t>nhóm</a:t>
            </a:r>
            <a:r>
              <a:rPr lang="en-GB" sz="8000" dirty="0">
                <a:latin typeface="Times New Roman" panose="02020603050405020304" pitchFamily="18" charset="0"/>
                <a:cs typeface="Times New Roman" panose="02020603050405020304" pitchFamily="18" charset="0"/>
              </a:rPr>
              <a:t> </a:t>
            </a:r>
            <a:br>
              <a:rPr lang="en-GB" sz="8000" dirty="0">
                <a:latin typeface="Times New Roman" panose="02020603050405020304" pitchFamily="18" charset="0"/>
                <a:cs typeface="Times New Roman" panose="02020603050405020304" pitchFamily="18" charset="0"/>
              </a:rPr>
            </a:br>
            <a:r>
              <a:rPr lang="en-GB" sz="8000" dirty="0">
                <a:latin typeface="Times New Roman" panose="02020603050405020304" pitchFamily="18" charset="0"/>
                <a:cs typeface="Times New Roman" panose="02020603050405020304" pitchFamily="18" charset="0"/>
              </a:rPr>
              <a:t>(15 </a:t>
            </a:r>
            <a:r>
              <a:rPr lang="en-GB" sz="8000" dirty="0" err="1">
                <a:latin typeface="Times New Roman" panose="02020603050405020304" pitchFamily="18" charset="0"/>
                <a:cs typeface="Times New Roman" panose="02020603050405020304" pitchFamily="18" charset="0"/>
              </a:rPr>
              <a:t>phút</a:t>
            </a:r>
            <a:r>
              <a:rPr lang="en-GB" sz="8000" dirty="0">
                <a:latin typeface="Times New Roman" panose="02020603050405020304" pitchFamily="18" charset="0"/>
                <a:cs typeface="Times New Roman" panose="02020603050405020304" pitchFamily="18" charset="0"/>
              </a:rPr>
              <a:t>)</a:t>
            </a:r>
            <a:endParaRPr sz="8000" dirty="0">
              <a:latin typeface="Times New Roman" panose="02020603050405020304" pitchFamily="18" charset="0"/>
              <a:cs typeface="Times New Roman" panose="02020603050405020304" pitchFamily="18" charset="0"/>
            </a:endParaRPr>
          </a:p>
        </p:txBody>
      </p:sp>
      <p:grpSp>
        <p:nvGrpSpPr>
          <p:cNvPr id="2756" name="Google Shape;2756;p61"/>
          <p:cNvGrpSpPr/>
          <p:nvPr/>
        </p:nvGrpSpPr>
        <p:grpSpPr>
          <a:xfrm>
            <a:off x="3777301" y="3635023"/>
            <a:ext cx="1850261" cy="992565"/>
            <a:chOff x="3339725" y="3202700"/>
            <a:chExt cx="2512576" cy="1348045"/>
          </a:xfrm>
        </p:grpSpPr>
        <p:sp>
          <p:nvSpPr>
            <p:cNvPr id="2757" name="Google Shape;2757;p61"/>
            <p:cNvSpPr/>
            <p:nvPr/>
          </p:nvSpPr>
          <p:spPr>
            <a:xfrm>
              <a:off x="3528946" y="3600212"/>
              <a:ext cx="129130" cy="41104"/>
            </a:xfrm>
            <a:custGeom>
              <a:avLst/>
              <a:gdLst/>
              <a:ahLst/>
              <a:cxnLst/>
              <a:rect l="l" t="t" r="r" b="b"/>
              <a:pathLst>
                <a:path w="3170" h="1009" fill="none" extrusionOk="0">
                  <a:moveTo>
                    <a:pt x="3169" y="1009"/>
                  </a:moveTo>
                  <a:lnTo>
                    <a:pt x="1" y="1"/>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8" name="Google Shape;2758;p61"/>
            <p:cNvSpPr/>
            <p:nvPr/>
          </p:nvSpPr>
          <p:spPr>
            <a:xfrm>
              <a:off x="5535505" y="3600212"/>
              <a:ext cx="127663" cy="41104"/>
            </a:xfrm>
            <a:custGeom>
              <a:avLst/>
              <a:gdLst/>
              <a:ahLst/>
              <a:cxnLst/>
              <a:rect l="l" t="t" r="r" b="b"/>
              <a:pathLst>
                <a:path w="3134" h="1009" fill="none" extrusionOk="0">
                  <a:moveTo>
                    <a:pt x="1" y="1009"/>
                  </a:moveTo>
                  <a:lnTo>
                    <a:pt x="3133" y="1"/>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9" name="Google Shape;2759;p61"/>
            <p:cNvSpPr/>
            <p:nvPr/>
          </p:nvSpPr>
          <p:spPr>
            <a:xfrm>
              <a:off x="3339725" y="3202700"/>
              <a:ext cx="2512576" cy="1348045"/>
            </a:xfrm>
            <a:custGeom>
              <a:avLst/>
              <a:gdLst/>
              <a:ahLst/>
              <a:cxnLst/>
              <a:rect l="l" t="t" r="r" b="b"/>
              <a:pathLst>
                <a:path w="61681" h="33091" extrusionOk="0">
                  <a:moveTo>
                    <a:pt x="13287" y="10299"/>
                  </a:moveTo>
                  <a:lnTo>
                    <a:pt x="13035" y="10479"/>
                  </a:lnTo>
                  <a:lnTo>
                    <a:pt x="13035" y="10479"/>
                  </a:lnTo>
                  <a:lnTo>
                    <a:pt x="13107" y="10335"/>
                  </a:lnTo>
                  <a:lnTo>
                    <a:pt x="13287" y="10299"/>
                  </a:lnTo>
                  <a:close/>
                  <a:moveTo>
                    <a:pt x="28950" y="1"/>
                  </a:moveTo>
                  <a:cubicBezTo>
                    <a:pt x="28230" y="1"/>
                    <a:pt x="27546" y="217"/>
                    <a:pt x="26934" y="649"/>
                  </a:cubicBezTo>
                  <a:lnTo>
                    <a:pt x="20741" y="5042"/>
                  </a:lnTo>
                  <a:cubicBezTo>
                    <a:pt x="18940" y="4646"/>
                    <a:pt x="17104" y="4430"/>
                    <a:pt x="15232" y="4430"/>
                  </a:cubicBezTo>
                  <a:cubicBezTo>
                    <a:pt x="13539" y="4430"/>
                    <a:pt x="11847" y="4610"/>
                    <a:pt x="10191" y="4970"/>
                  </a:cubicBezTo>
                  <a:cubicBezTo>
                    <a:pt x="9759" y="4862"/>
                    <a:pt x="9326" y="4826"/>
                    <a:pt x="8894" y="4790"/>
                  </a:cubicBezTo>
                  <a:lnTo>
                    <a:pt x="8678" y="4790"/>
                  </a:lnTo>
                  <a:cubicBezTo>
                    <a:pt x="6446" y="4790"/>
                    <a:pt x="4286" y="5726"/>
                    <a:pt x="2737" y="7310"/>
                  </a:cubicBezTo>
                  <a:cubicBezTo>
                    <a:pt x="1837" y="8642"/>
                    <a:pt x="1801" y="10335"/>
                    <a:pt x="2557" y="11739"/>
                  </a:cubicBezTo>
                  <a:cubicBezTo>
                    <a:pt x="2773" y="11991"/>
                    <a:pt x="2989" y="12243"/>
                    <a:pt x="3277" y="12459"/>
                  </a:cubicBezTo>
                  <a:cubicBezTo>
                    <a:pt x="3529" y="12783"/>
                    <a:pt x="3817" y="13071"/>
                    <a:pt x="4177" y="13251"/>
                  </a:cubicBezTo>
                  <a:cubicBezTo>
                    <a:pt x="4213" y="13323"/>
                    <a:pt x="4286" y="13395"/>
                    <a:pt x="4322" y="13467"/>
                  </a:cubicBezTo>
                  <a:cubicBezTo>
                    <a:pt x="4430" y="13611"/>
                    <a:pt x="4574" y="13755"/>
                    <a:pt x="4718" y="13899"/>
                  </a:cubicBezTo>
                  <a:cubicBezTo>
                    <a:pt x="5114" y="14511"/>
                    <a:pt x="5726" y="14980"/>
                    <a:pt x="6446" y="15160"/>
                  </a:cubicBezTo>
                  <a:lnTo>
                    <a:pt x="2449" y="18004"/>
                  </a:lnTo>
                  <a:cubicBezTo>
                    <a:pt x="1" y="19732"/>
                    <a:pt x="757" y="23585"/>
                    <a:pt x="3709" y="24269"/>
                  </a:cubicBezTo>
                  <a:lnTo>
                    <a:pt x="11667" y="26070"/>
                  </a:lnTo>
                  <a:lnTo>
                    <a:pt x="11667" y="30462"/>
                  </a:lnTo>
                  <a:cubicBezTo>
                    <a:pt x="11667" y="31903"/>
                    <a:pt x="12819" y="33091"/>
                    <a:pt x="14259" y="33091"/>
                  </a:cubicBezTo>
                  <a:lnTo>
                    <a:pt x="47386" y="33091"/>
                  </a:lnTo>
                  <a:cubicBezTo>
                    <a:pt x="48826" y="33091"/>
                    <a:pt x="50014" y="31903"/>
                    <a:pt x="50014" y="30462"/>
                  </a:cubicBezTo>
                  <a:lnTo>
                    <a:pt x="50014" y="24737"/>
                  </a:lnTo>
                  <a:cubicBezTo>
                    <a:pt x="50014" y="23153"/>
                    <a:pt x="49798" y="21605"/>
                    <a:pt x="49438" y="20092"/>
                  </a:cubicBezTo>
                  <a:lnTo>
                    <a:pt x="59196" y="13359"/>
                  </a:lnTo>
                  <a:cubicBezTo>
                    <a:pt x="61680" y="11667"/>
                    <a:pt x="60996" y="7778"/>
                    <a:pt x="58044" y="7058"/>
                  </a:cubicBezTo>
                  <a:lnTo>
                    <a:pt x="58044" y="7094"/>
                  </a:lnTo>
                  <a:lnTo>
                    <a:pt x="29814" y="109"/>
                  </a:lnTo>
                  <a:cubicBezTo>
                    <a:pt x="29526" y="37"/>
                    <a:pt x="29238" y="1"/>
                    <a:pt x="28950" y="1"/>
                  </a:cubicBezTo>
                  <a:close/>
                </a:path>
              </a:pathLst>
            </a:custGeom>
            <a:solidFill>
              <a:schemeClr val="accent4"/>
            </a:solidFill>
            <a:ln>
              <a:noFill/>
            </a:ln>
            <a:effectLst>
              <a:outerShdw dist="66675"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760" name="Google Shape;2760;p61"/>
            <p:cNvGrpSpPr/>
            <p:nvPr/>
          </p:nvGrpSpPr>
          <p:grpSpPr>
            <a:xfrm>
              <a:off x="3536279" y="3430054"/>
              <a:ext cx="1113295" cy="385825"/>
              <a:chOff x="3536279" y="3430054"/>
              <a:chExt cx="1113295" cy="385825"/>
            </a:xfrm>
          </p:grpSpPr>
          <p:sp>
            <p:nvSpPr>
              <p:cNvPr id="2761" name="Google Shape;2761;p61"/>
              <p:cNvSpPr/>
              <p:nvPr/>
            </p:nvSpPr>
            <p:spPr>
              <a:xfrm>
                <a:off x="3746031" y="3430054"/>
                <a:ext cx="903543" cy="385825"/>
              </a:xfrm>
              <a:custGeom>
                <a:avLst/>
                <a:gdLst/>
                <a:ahLst/>
                <a:cxnLst/>
                <a:rect l="l" t="t" r="r" b="b"/>
                <a:pathLst>
                  <a:path w="22181" h="9471" fill="none" extrusionOk="0">
                    <a:moveTo>
                      <a:pt x="22181" y="9471"/>
                    </a:moveTo>
                    <a:cubicBezTo>
                      <a:pt x="17068" y="2989"/>
                      <a:pt x="7958" y="1"/>
                      <a:pt x="1" y="2161"/>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2" name="Google Shape;2762;p61"/>
              <p:cNvSpPr/>
              <p:nvPr/>
            </p:nvSpPr>
            <p:spPr>
              <a:xfrm>
                <a:off x="3536279" y="3501955"/>
                <a:ext cx="230316" cy="192159"/>
              </a:xfrm>
              <a:custGeom>
                <a:avLst/>
                <a:gdLst/>
                <a:ahLst/>
                <a:cxnLst/>
                <a:rect l="l" t="t" r="r" b="b"/>
                <a:pathLst>
                  <a:path w="5654" h="4717" fill="none" extrusionOk="0">
                    <a:moveTo>
                      <a:pt x="1" y="1692"/>
                    </a:moveTo>
                    <a:cubicBezTo>
                      <a:pt x="1045" y="612"/>
                      <a:pt x="2485" y="0"/>
                      <a:pt x="3997" y="36"/>
                    </a:cubicBezTo>
                    <a:cubicBezTo>
                      <a:pt x="4465" y="0"/>
                      <a:pt x="4898" y="180"/>
                      <a:pt x="5222" y="468"/>
                    </a:cubicBezTo>
                    <a:cubicBezTo>
                      <a:pt x="5366" y="612"/>
                      <a:pt x="5438" y="828"/>
                      <a:pt x="5510" y="1044"/>
                    </a:cubicBezTo>
                    <a:cubicBezTo>
                      <a:pt x="5654" y="1908"/>
                      <a:pt x="5294" y="2809"/>
                      <a:pt x="4609" y="3385"/>
                    </a:cubicBezTo>
                    <a:cubicBezTo>
                      <a:pt x="3961" y="3961"/>
                      <a:pt x="3205" y="4393"/>
                      <a:pt x="2377" y="4717"/>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3" name="Google Shape;2763;p61"/>
              <p:cNvSpPr/>
              <p:nvPr/>
            </p:nvSpPr>
            <p:spPr>
              <a:xfrm>
                <a:off x="3570009" y="3525419"/>
                <a:ext cx="176057" cy="104166"/>
              </a:xfrm>
              <a:custGeom>
                <a:avLst/>
                <a:gdLst/>
                <a:ahLst/>
                <a:cxnLst/>
                <a:rect l="l" t="t" r="r" b="b"/>
                <a:pathLst>
                  <a:path w="4322" h="2557" fill="none" extrusionOk="0">
                    <a:moveTo>
                      <a:pt x="1" y="2557"/>
                    </a:moveTo>
                    <a:lnTo>
                      <a:pt x="4322" y="0"/>
                    </a:ln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4" name="Google Shape;2764;p61"/>
              <p:cNvSpPr/>
              <p:nvPr/>
            </p:nvSpPr>
            <p:spPr>
              <a:xfrm>
                <a:off x="3542145" y="3522486"/>
                <a:ext cx="196587" cy="79234"/>
              </a:xfrm>
              <a:custGeom>
                <a:avLst/>
                <a:gdLst/>
                <a:ahLst/>
                <a:cxnLst/>
                <a:rect l="l" t="t" r="r" b="b"/>
                <a:pathLst>
                  <a:path w="4826" h="1945" fill="none" extrusionOk="0">
                    <a:moveTo>
                      <a:pt x="1" y="1945"/>
                    </a:moveTo>
                    <a:cubicBezTo>
                      <a:pt x="1441" y="936"/>
                      <a:pt x="3097" y="288"/>
                      <a:pt x="4826" y="0"/>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5" name="Google Shape;2765;p61"/>
              <p:cNvSpPr/>
              <p:nvPr/>
            </p:nvSpPr>
            <p:spPr>
              <a:xfrm>
                <a:off x="3611071" y="3513687"/>
                <a:ext cx="139395" cy="155495"/>
              </a:xfrm>
              <a:custGeom>
                <a:avLst/>
                <a:gdLst/>
                <a:ahLst/>
                <a:cxnLst/>
                <a:rect l="l" t="t" r="r" b="b"/>
                <a:pathLst>
                  <a:path w="3422" h="3817" fill="none" extrusionOk="0">
                    <a:moveTo>
                      <a:pt x="1" y="3817"/>
                    </a:moveTo>
                    <a:lnTo>
                      <a:pt x="1801" y="2449"/>
                    </a:lnTo>
                    <a:cubicBezTo>
                      <a:pt x="2233" y="2161"/>
                      <a:pt x="2629" y="1837"/>
                      <a:pt x="2954" y="1440"/>
                    </a:cubicBezTo>
                    <a:cubicBezTo>
                      <a:pt x="3278" y="1044"/>
                      <a:pt x="3422" y="504"/>
                      <a:pt x="3350" y="0"/>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66" name="Google Shape;2766;p61"/>
            <p:cNvSpPr/>
            <p:nvPr/>
          </p:nvSpPr>
          <p:spPr>
            <a:xfrm>
              <a:off x="3922054" y="3523953"/>
              <a:ext cx="1349428" cy="907998"/>
            </a:xfrm>
            <a:custGeom>
              <a:avLst/>
              <a:gdLst/>
              <a:ahLst/>
              <a:cxnLst/>
              <a:rect l="l" t="t" r="r" b="b"/>
              <a:pathLst>
                <a:path w="33127" h="22289" extrusionOk="0">
                  <a:moveTo>
                    <a:pt x="16564" y="0"/>
                  </a:moveTo>
                  <a:cubicBezTo>
                    <a:pt x="7418" y="0"/>
                    <a:pt x="0" y="7418"/>
                    <a:pt x="0" y="16563"/>
                  </a:cubicBezTo>
                  <a:lnTo>
                    <a:pt x="0" y="22288"/>
                  </a:lnTo>
                  <a:lnTo>
                    <a:pt x="33127" y="22288"/>
                  </a:lnTo>
                  <a:lnTo>
                    <a:pt x="33127" y="16563"/>
                  </a:lnTo>
                  <a:cubicBezTo>
                    <a:pt x="33127" y="7418"/>
                    <a:pt x="25709" y="0"/>
                    <a:pt x="165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7" name="Google Shape;2767;p61"/>
            <p:cNvSpPr/>
            <p:nvPr/>
          </p:nvSpPr>
          <p:spPr>
            <a:xfrm>
              <a:off x="3477618" y="3298066"/>
              <a:ext cx="2238266" cy="1041984"/>
            </a:xfrm>
            <a:custGeom>
              <a:avLst/>
              <a:gdLst/>
              <a:ahLst/>
              <a:cxnLst/>
              <a:rect l="l" t="t" r="r" b="b"/>
              <a:pathLst>
                <a:path w="54947" h="25578" extrusionOk="0">
                  <a:moveTo>
                    <a:pt x="25559" y="0"/>
                  </a:moveTo>
                  <a:cubicBezTo>
                    <a:pt x="25385" y="0"/>
                    <a:pt x="25217" y="48"/>
                    <a:pt x="25097" y="144"/>
                  </a:cubicBezTo>
                  <a:lnTo>
                    <a:pt x="612" y="17499"/>
                  </a:lnTo>
                  <a:cubicBezTo>
                    <a:pt x="0" y="17931"/>
                    <a:pt x="180" y="18868"/>
                    <a:pt x="901" y="19084"/>
                  </a:cubicBezTo>
                  <a:lnTo>
                    <a:pt x="29274" y="25565"/>
                  </a:lnTo>
                  <a:cubicBezTo>
                    <a:pt x="29333" y="25573"/>
                    <a:pt x="29393" y="25578"/>
                    <a:pt x="29451" y="25578"/>
                  </a:cubicBezTo>
                  <a:cubicBezTo>
                    <a:pt x="29641" y="25578"/>
                    <a:pt x="29820" y="25531"/>
                    <a:pt x="29958" y="25421"/>
                  </a:cubicBezTo>
                  <a:lnTo>
                    <a:pt x="54335" y="8570"/>
                  </a:lnTo>
                  <a:cubicBezTo>
                    <a:pt x="54947" y="8138"/>
                    <a:pt x="54767" y="7202"/>
                    <a:pt x="54047" y="6985"/>
                  </a:cubicBezTo>
                  <a:lnTo>
                    <a:pt x="25817" y="36"/>
                  </a:lnTo>
                  <a:cubicBezTo>
                    <a:pt x="25733" y="12"/>
                    <a:pt x="25645" y="0"/>
                    <a:pt x="25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68" name="Google Shape;2768;p61"/>
          <p:cNvGrpSpPr/>
          <p:nvPr/>
        </p:nvGrpSpPr>
        <p:grpSpPr>
          <a:xfrm rot="-1062919">
            <a:off x="-922502" y="3861307"/>
            <a:ext cx="1654020" cy="540023"/>
            <a:chOff x="2564525" y="5223525"/>
            <a:chExt cx="2556110" cy="834547"/>
          </a:xfrm>
        </p:grpSpPr>
        <p:sp>
          <p:nvSpPr>
            <p:cNvPr id="2769" name="Google Shape;2769;p61"/>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0" name="Google Shape;2770;p61"/>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1" name="Google Shape;2771;p61"/>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2" name="Google Shape;2772;p61"/>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3" name="Google Shape;2773;p61"/>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4" name="Google Shape;2774;p61"/>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5" name="Google Shape;2775;p61"/>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6" name="Google Shape;2776;p61"/>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7" name="Google Shape;2777;p61"/>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8" name="Google Shape;2778;p61"/>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79" name="Google Shape;2779;p61"/>
          <p:cNvGrpSpPr/>
          <p:nvPr/>
        </p:nvGrpSpPr>
        <p:grpSpPr>
          <a:xfrm rot="1358433">
            <a:off x="7973679" y="910284"/>
            <a:ext cx="1719595" cy="916331"/>
            <a:chOff x="7463504" y="3075665"/>
            <a:chExt cx="2603050" cy="1387103"/>
          </a:xfrm>
        </p:grpSpPr>
        <p:sp>
          <p:nvSpPr>
            <p:cNvPr id="2780" name="Google Shape;2780;p61"/>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1" name="Google Shape;2781;p61"/>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2" name="Google Shape;2782;p61"/>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3" name="Google Shape;2783;p61"/>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4" name="Google Shape;2784;p61"/>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5" name="Google Shape;2785;p61"/>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6" name="Google Shape;2786;p61"/>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7" name="Google Shape;2787;p61"/>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8" name="Google Shape;2788;p61"/>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9" name="Google Shape;2789;p61"/>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0" name="Google Shape;2790;p61"/>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1" name="Google Shape;2791;p61"/>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2" name="Google Shape;2792;p61"/>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3" name="Google Shape;2793;p61"/>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4" name="Google Shape;2794;p61"/>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5" name="Google Shape;2795;p61"/>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6" name="Google Shape;2796;p61"/>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7" name="Google Shape;2797;p61"/>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8" name="Google Shape;2798;p61"/>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9" name="Google Shape;2799;p61"/>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0" name="Google Shape;2800;p61"/>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1" name="Google Shape;2801;p61"/>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2" name="Google Shape;2802;p61"/>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3" name="Google Shape;2803;p61"/>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4" name="Google Shape;2804;p61"/>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5" name="Google Shape;2805;p61"/>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6" name="Google Shape;2806;p61"/>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7" name="Google Shape;2807;p61"/>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8" name="Google Shape;2808;p61"/>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9" name="Google Shape;2809;p61"/>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 name="Google Shape;2810;p61"/>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 name="Google Shape;2811;p61"/>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 name="Google Shape;2812;p61"/>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932;p64"/>
          <p:cNvGrpSpPr/>
          <p:nvPr/>
        </p:nvGrpSpPr>
        <p:grpSpPr>
          <a:xfrm rot="-445069">
            <a:off x="213327" y="755322"/>
            <a:ext cx="2163731" cy="2162810"/>
            <a:chOff x="776963" y="2512225"/>
            <a:chExt cx="1609826" cy="1745342"/>
          </a:xfrm>
        </p:grpSpPr>
        <p:sp>
          <p:nvSpPr>
            <p:cNvPr id="5" name="Google Shape;2933;p64"/>
            <p:cNvSpPr/>
            <p:nvPr/>
          </p:nvSpPr>
          <p:spPr>
            <a:xfrm>
              <a:off x="790191" y="2601901"/>
              <a:ext cx="1333707" cy="1655666"/>
            </a:xfrm>
            <a:custGeom>
              <a:avLst/>
              <a:gdLst/>
              <a:ahLst/>
              <a:cxnLst/>
              <a:rect l="l" t="t" r="r" b="b"/>
              <a:pathLst>
                <a:path w="65845" h="66229" extrusionOk="0">
                  <a:moveTo>
                    <a:pt x="2974" y="1"/>
                  </a:moveTo>
                  <a:cubicBezTo>
                    <a:pt x="1308" y="1"/>
                    <a:pt x="1" y="1385"/>
                    <a:pt x="52" y="3051"/>
                  </a:cubicBezTo>
                  <a:lnTo>
                    <a:pt x="1359" y="63179"/>
                  </a:lnTo>
                  <a:cubicBezTo>
                    <a:pt x="1385" y="64845"/>
                    <a:pt x="2718" y="66203"/>
                    <a:pt x="4409" y="66229"/>
                  </a:cubicBezTo>
                  <a:lnTo>
                    <a:pt x="62846" y="66229"/>
                  </a:lnTo>
                  <a:cubicBezTo>
                    <a:pt x="64512" y="66229"/>
                    <a:pt x="65845" y="64819"/>
                    <a:pt x="65768" y="63179"/>
                  </a:cubicBezTo>
                  <a:lnTo>
                    <a:pt x="64460" y="3051"/>
                  </a:lnTo>
                  <a:cubicBezTo>
                    <a:pt x="64435" y="1385"/>
                    <a:pt x="63102" y="26"/>
                    <a:pt x="6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2934;p64"/>
            <p:cNvSpPr/>
            <p:nvPr/>
          </p:nvSpPr>
          <p:spPr>
            <a:xfrm>
              <a:off x="776963" y="2778689"/>
              <a:ext cx="1341738" cy="1430197"/>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tx1"/>
                  </a:solidFill>
                  <a:latin typeface="Dancing Script" charset="0"/>
                </a:rPr>
                <a:t>Bài 1</a:t>
              </a:r>
              <a:endParaRPr sz="4000" b="1">
                <a:solidFill>
                  <a:schemeClr val="tx1"/>
                </a:solidFill>
                <a:latin typeface="Dancing Script" charset="0"/>
              </a:endParaRPr>
            </a:p>
          </p:txBody>
        </p:sp>
        <p:grpSp>
          <p:nvGrpSpPr>
            <p:cNvPr id="7" name="Google Shape;2935;p64"/>
            <p:cNvGrpSpPr/>
            <p:nvPr/>
          </p:nvGrpSpPr>
          <p:grpSpPr>
            <a:xfrm>
              <a:off x="777214" y="2512225"/>
              <a:ext cx="1609575" cy="433175"/>
              <a:chOff x="777214" y="2512225"/>
              <a:chExt cx="1609575" cy="433175"/>
            </a:xfrm>
          </p:grpSpPr>
          <p:sp>
            <p:nvSpPr>
              <p:cNvPr id="8" name="Google Shape;2936;p64"/>
              <p:cNvSpPr/>
              <p:nvPr/>
            </p:nvSpPr>
            <p:spPr>
              <a:xfrm>
                <a:off x="777214" y="2596800"/>
                <a:ext cx="1609575" cy="302475"/>
              </a:xfrm>
              <a:custGeom>
                <a:avLst/>
                <a:gdLst/>
                <a:ahLst/>
                <a:cxnLst/>
                <a:rect l="l" t="t" r="r" b="b"/>
                <a:pathLst>
                  <a:path w="64383" h="12099" extrusionOk="0">
                    <a:moveTo>
                      <a:pt x="2973" y="1"/>
                    </a:moveTo>
                    <a:cubicBezTo>
                      <a:pt x="1333" y="1"/>
                      <a:pt x="0" y="1333"/>
                      <a:pt x="0" y="2999"/>
                    </a:cubicBezTo>
                    <a:lnTo>
                      <a:pt x="0" y="12098"/>
                    </a:lnTo>
                    <a:lnTo>
                      <a:pt x="64383" y="12098"/>
                    </a:lnTo>
                    <a:lnTo>
                      <a:pt x="64383" y="2999"/>
                    </a:lnTo>
                    <a:cubicBezTo>
                      <a:pt x="64383" y="1333"/>
                      <a:pt x="63050" y="1"/>
                      <a:pt x="6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2937;p64"/>
              <p:cNvSpPr/>
              <p:nvPr/>
            </p:nvSpPr>
            <p:spPr>
              <a:xfrm>
                <a:off x="858950" y="2701875"/>
                <a:ext cx="1435950" cy="92325"/>
              </a:xfrm>
              <a:custGeom>
                <a:avLst/>
                <a:gdLst/>
                <a:ahLst/>
                <a:cxnLst/>
                <a:rect l="l" t="t" r="r" b="b"/>
                <a:pathLst>
                  <a:path w="57438" h="3693" extrusionOk="0">
                    <a:moveTo>
                      <a:pt x="2461" y="1"/>
                    </a:moveTo>
                    <a:cubicBezTo>
                      <a:pt x="821" y="1"/>
                      <a:pt x="1" y="2000"/>
                      <a:pt x="1154" y="3153"/>
                    </a:cubicBezTo>
                    <a:cubicBezTo>
                      <a:pt x="1534" y="3526"/>
                      <a:pt x="1997" y="3692"/>
                      <a:pt x="2450" y="3692"/>
                    </a:cubicBezTo>
                    <a:cubicBezTo>
                      <a:pt x="3401" y="3692"/>
                      <a:pt x="4307" y="2957"/>
                      <a:pt x="4307" y="1846"/>
                    </a:cubicBezTo>
                    <a:cubicBezTo>
                      <a:pt x="4307" y="821"/>
                      <a:pt x="3486" y="1"/>
                      <a:pt x="2461" y="1"/>
                    </a:cubicBezTo>
                    <a:close/>
                    <a:moveTo>
                      <a:pt x="9125" y="1"/>
                    </a:moveTo>
                    <a:cubicBezTo>
                      <a:pt x="7459" y="1"/>
                      <a:pt x="6639" y="2000"/>
                      <a:pt x="7792" y="3153"/>
                    </a:cubicBezTo>
                    <a:cubicBezTo>
                      <a:pt x="8173" y="3526"/>
                      <a:pt x="8636" y="3692"/>
                      <a:pt x="9088" y="3692"/>
                    </a:cubicBezTo>
                    <a:cubicBezTo>
                      <a:pt x="10039" y="3692"/>
                      <a:pt x="10945" y="2957"/>
                      <a:pt x="10945" y="1846"/>
                    </a:cubicBezTo>
                    <a:cubicBezTo>
                      <a:pt x="10945" y="821"/>
                      <a:pt x="10125" y="1"/>
                      <a:pt x="9125" y="1"/>
                    </a:cubicBezTo>
                    <a:close/>
                    <a:moveTo>
                      <a:pt x="15763" y="1"/>
                    </a:moveTo>
                    <a:cubicBezTo>
                      <a:pt x="14097" y="1"/>
                      <a:pt x="13277" y="2000"/>
                      <a:pt x="14456" y="3153"/>
                    </a:cubicBezTo>
                    <a:cubicBezTo>
                      <a:pt x="14828" y="3526"/>
                      <a:pt x="15288" y="3692"/>
                      <a:pt x="15741" y="3692"/>
                    </a:cubicBezTo>
                    <a:cubicBezTo>
                      <a:pt x="16691" y="3692"/>
                      <a:pt x="17609" y="2957"/>
                      <a:pt x="17609" y="1846"/>
                    </a:cubicBezTo>
                    <a:cubicBezTo>
                      <a:pt x="17609" y="821"/>
                      <a:pt x="16788" y="1"/>
                      <a:pt x="15763" y="1"/>
                    </a:cubicBezTo>
                    <a:close/>
                    <a:moveTo>
                      <a:pt x="22401" y="1"/>
                    </a:moveTo>
                    <a:cubicBezTo>
                      <a:pt x="20735" y="1"/>
                      <a:pt x="19915" y="2000"/>
                      <a:pt x="21094" y="3153"/>
                    </a:cubicBezTo>
                    <a:cubicBezTo>
                      <a:pt x="21466" y="3526"/>
                      <a:pt x="21926" y="3692"/>
                      <a:pt x="22379" y="3692"/>
                    </a:cubicBezTo>
                    <a:cubicBezTo>
                      <a:pt x="23329" y="3692"/>
                      <a:pt x="24247" y="2957"/>
                      <a:pt x="24247" y="1846"/>
                    </a:cubicBezTo>
                    <a:cubicBezTo>
                      <a:pt x="24247" y="821"/>
                      <a:pt x="23401" y="1"/>
                      <a:pt x="22401" y="1"/>
                    </a:cubicBezTo>
                    <a:close/>
                    <a:moveTo>
                      <a:pt x="29040" y="1"/>
                    </a:moveTo>
                    <a:cubicBezTo>
                      <a:pt x="27399" y="1"/>
                      <a:pt x="26553" y="2000"/>
                      <a:pt x="27732" y="3153"/>
                    </a:cubicBezTo>
                    <a:cubicBezTo>
                      <a:pt x="28105" y="3526"/>
                      <a:pt x="28565" y="3692"/>
                      <a:pt x="29017" y="3692"/>
                    </a:cubicBezTo>
                    <a:cubicBezTo>
                      <a:pt x="29968" y="3692"/>
                      <a:pt x="30885" y="2957"/>
                      <a:pt x="30885" y="1846"/>
                    </a:cubicBezTo>
                    <a:cubicBezTo>
                      <a:pt x="30885" y="821"/>
                      <a:pt x="30039" y="1"/>
                      <a:pt x="29040" y="1"/>
                    </a:cubicBezTo>
                    <a:close/>
                    <a:moveTo>
                      <a:pt x="35678" y="1"/>
                    </a:moveTo>
                    <a:cubicBezTo>
                      <a:pt x="34037" y="1"/>
                      <a:pt x="33217" y="2000"/>
                      <a:pt x="34371" y="3153"/>
                    </a:cubicBezTo>
                    <a:cubicBezTo>
                      <a:pt x="34743" y="3526"/>
                      <a:pt x="35203" y="3692"/>
                      <a:pt x="35656" y="3692"/>
                    </a:cubicBezTo>
                    <a:cubicBezTo>
                      <a:pt x="36606" y="3692"/>
                      <a:pt x="37523" y="2957"/>
                      <a:pt x="37523" y="1846"/>
                    </a:cubicBezTo>
                    <a:cubicBezTo>
                      <a:pt x="37523" y="821"/>
                      <a:pt x="36703" y="1"/>
                      <a:pt x="35678" y="1"/>
                    </a:cubicBezTo>
                    <a:close/>
                    <a:moveTo>
                      <a:pt x="42316" y="1"/>
                    </a:moveTo>
                    <a:cubicBezTo>
                      <a:pt x="40676" y="1"/>
                      <a:pt x="39856" y="2000"/>
                      <a:pt x="41009" y="3153"/>
                    </a:cubicBezTo>
                    <a:cubicBezTo>
                      <a:pt x="41381" y="3526"/>
                      <a:pt x="41841" y="3692"/>
                      <a:pt x="42294" y="3692"/>
                    </a:cubicBezTo>
                    <a:cubicBezTo>
                      <a:pt x="43244" y="3692"/>
                      <a:pt x="44161" y="2957"/>
                      <a:pt x="44161" y="1846"/>
                    </a:cubicBezTo>
                    <a:cubicBezTo>
                      <a:pt x="44161" y="821"/>
                      <a:pt x="43341" y="1"/>
                      <a:pt x="42316" y="1"/>
                    </a:cubicBezTo>
                    <a:close/>
                    <a:moveTo>
                      <a:pt x="48954" y="1"/>
                    </a:moveTo>
                    <a:cubicBezTo>
                      <a:pt x="47314" y="1"/>
                      <a:pt x="46494" y="2000"/>
                      <a:pt x="47647" y="3153"/>
                    </a:cubicBezTo>
                    <a:cubicBezTo>
                      <a:pt x="48019" y="3526"/>
                      <a:pt x="48479" y="3692"/>
                      <a:pt x="48932" y="3692"/>
                    </a:cubicBezTo>
                    <a:cubicBezTo>
                      <a:pt x="49882" y="3692"/>
                      <a:pt x="50800" y="2957"/>
                      <a:pt x="50800" y="1846"/>
                    </a:cubicBezTo>
                    <a:cubicBezTo>
                      <a:pt x="50800" y="821"/>
                      <a:pt x="49979" y="1"/>
                      <a:pt x="48954" y="1"/>
                    </a:cubicBezTo>
                    <a:close/>
                    <a:moveTo>
                      <a:pt x="55592" y="1"/>
                    </a:moveTo>
                    <a:cubicBezTo>
                      <a:pt x="53952" y="1"/>
                      <a:pt x="53132" y="2000"/>
                      <a:pt x="54285" y="3153"/>
                    </a:cubicBezTo>
                    <a:cubicBezTo>
                      <a:pt x="54666" y="3526"/>
                      <a:pt x="55129" y="3692"/>
                      <a:pt x="55581" y="3692"/>
                    </a:cubicBezTo>
                    <a:cubicBezTo>
                      <a:pt x="56532" y="3692"/>
                      <a:pt x="57438" y="2957"/>
                      <a:pt x="57438" y="1846"/>
                    </a:cubicBezTo>
                    <a:cubicBezTo>
                      <a:pt x="57438" y="821"/>
                      <a:pt x="56618" y="1"/>
                      <a:pt x="55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2938;p64"/>
              <p:cNvSpPr/>
              <p:nvPr/>
            </p:nvSpPr>
            <p:spPr>
              <a:xfrm>
                <a:off x="1031132" y="2700757"/>
                <a:ext cx="98700" cy="73375"/>
              </a:xfrm>
              <a:custGeom>
                <a:avLst/>
                <a:gdLst/>
                <a:ahLst/>
                <a:cxnLst/>
                <a:rect l="l" t="t" r="r" b="b"/>
                <a:pathLst>
                  <a:path w="3948" h="2935" extrusionOk="0">
                    <a:moveTo>
                      <a:pt x="2177" y="1"/>
                    </a:moveTo>
                    <a:cubicBezTo>
                      <a:pt x="1905" y="1"/>
                      <a:pt x="1626" y="62"/>
                      <a:pt x="1359" y="192"/>
                    </a:cubicBezTo>
                    <a:cubicBezTo>
                      <a:pt x="334" y="679"/>
                      <a:pt x="0" y="2012"/>
                      <a:pt x="692" y="2934"/>
                    </a:cubicBezTo>
                    <a:cubicBezTo>
                      <a:pt x="641" y="2781"/>
                      <a:pt x="616" y="2601"/>
                      <a:pt x="616" y="2447"/>
                    </a:cubicBezTo>
                    <a:cubicBezTo>
                      <a:pt x="616" y="1306"/>
                      <a:pt x="1539" y="590"/>
                      <a:pt x="2482" y="590"/>
                    </a:cubicBezTo>
                    <a:cubicBezTo>
                      <a:pt x="3021" y="590"/>
                      <a:pt x="3565" y="823"/>
                      <a:pt x="3947"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2939;p64"/>
              <p:cNvSpPr/>
              <p:nvPr/>
            </p:nvSpPr>
            <p:spPr>
              <a:xfrm>
                <a:off x="136303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2" y="2781"/>
                      <a:pt x="616" y="2601"/>
                      <a:pt x="616" y="2447"/>
                    </a:cubicBezTo>
                    <a:cubicBezTo>
                      <a:pt x="616" y="1306"/>
                      <a:pt x="1540" y="590"/>
                      <a:pt x="2482" y="590"/>
                    </a:cubicBezTo>
                    <a:cubicBezTo>
                      <a:pt x="3021" y="590"/>
                      <a:pt x="3566" y="823"/>
                      <a:pt x="3948" y="1345"/>
                    </a:cubicBezTo>
                    <a:cubicBezTo>
                      <a:pt x="3719"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2940;p64"/>
              <p:cNvSpPr/>
              <p:nvPr/>
            </p:nvSpPr>
            <p:spPr>
              <a:xfrm>
                <a:off x="119708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1" y="2781"/>
                      <a:pt x="616" y="2601"/>
                      <a:pt x="616" y="2447"/>
                    </a:cubicBezTo>
                    <a:cubicBezTo>
                      <a:pt x="616" y="1306"/>
                      <a:pt x="1540" y="590"/>
                      <a:pt x="2482" y="590"/>
                    </a:cubicBezTo>
                    <a:cubicBezTo>
                      <a:pt x="3021" y="590"/>
                      <a:pt x="3566" y="823"/>
                      <a:pt x="3948"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2941;p64"/>
              <p:cNvSpPr/>
              <p:nvPr/>
            </p:nvSpPr>
            <p:spPr>
              <a:xfrm>
                <a:off x="2193457" y="2700757"/>
                <a:ext cx="98700" cy="73375"/>
              </a:xfrm>
              <a:custGeom>
                <a:avLst/>
                <a:gdLst/>
                <a:ahLst/>
                <a:cxnLst/>
                <a:rect l="l" t="t" r="r" b="b"/>
                <a:pathLst>
                  <a:path w="3948" h="2935" extrusionOk="0">
                    <a:moveTo>
                      <a:pt x="2166" y="1"/>
                    </a:moveTo>
                    <a:cubicBezTo>
                      <a:pt x="1895" y="1"/>
                      <a:pt x="1620" y="62"/>
                      <a:pt x="1359" y="192"/>
                    </a:cubicBezTo>
                    <a:cubicBezTo>
                      <a:pt x="334" y="679"/>
                      <a:pt x="0" y="2012"/>
                      <a:pt x="667" y="2934"/>
                    </a:cubicBezTo>
                    <a:cubicBezTo>
                      <a:pt x="641" y="2781"/>
                      <a:pt x="616" y="2601"/>
                      <a:pt x="616" y="2447"/>
                    </a:cubicBezTo>
                    <a:cubicBezTo>
                      <a:pt x="616" y="1306"/>
                      <a:pt x="1529" y="590"/>
                      <a:pt x="2471" y="590"/>
                    </a:cubicBezTo>
                    <a:cubicBezTo>
                      <a:pt x="3009" y="590"/>
                      <a:pt x="3556" y="823"/>
                      <a:pt x="3947" y="1345"/>
                    </a:cubicBezTo>
                    <a:cubicBezTo>
                      <a:pt x="3718" y="523"/>
                      <a:pt x="2961" y="1"/>
                      <a:pt x="2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2942;p64"/>
              <p:cNvSpPr/>
              <p:nvPr/>
            </p:nvSpPr>
            <p:spPr>
              <a:xfrm>
                <a:off x="865182" y="2700757"/>
                <a:ext cx="98700" cy="73375"/>
              </a:xfrm>
              <a:custGeom>
                <a:avLst/>
                <a:gdLst/>
                <a:ahLst/>
                <a:cxnLst/>
                <a:rect l="l" t="t" r="r" b="b"/>
                <a:pathLst>
                  <a:path w="3948" h="2935" extrusionOk="0">
                    <a:moveTo>
                      <a:pt x="2177" y="1"/>
                    </a:moveTo>
                    <a:cubicBezTo>
                      <a:pt x="1905" y="1"/>
                      <a:pt x="1626" y="62"/>
                      <a:pt x="1359" y="192"/>
                    </a:cubicBezTo>
                    <a:cubicBezTo>
                      <a:pt x="333" y="679"/>
                      <a:pt x="0" y="2012"/>
                      <a:pt x="692" y="2934"/>
                    </a:cubicBezTo>
                    <a:cubicBezTo>
                      <a:pt x="641" y="2781"/>
                      <a:pt x="615" y="2601"/>
                      <a:pt x="615" y="2447"/>
                    </a:cubicBezTo>
                    <a:cubicBezTo>
                      <a:pt x="615" y="1306"/>
                      <a:pt x="1539" y="590"/>
                      <a:pt x="2482" y="590"/>
                    </a:cubicBezTo>
                    <a:cubicBezTo>
                      <a:pt x="3020" y="590"/>
                      <a:pt x="3565" y="823"/>
                      <a:pt x="3947" y="1345"/>
                    </a:cubicBezTo>
                    <a:cubicBezTo>
                      <a:pt x="3718" y="523"/>
                      <a:pt x="2975"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2943;p64"/>
              <p:cNvSpPr/>
              <p:nvPr/>
            </p:nvSpPr>
            <p:spPr>
              <a:xfrm>
                <a:off x="2027507" y="2700507"/>
                <a:ext cx="98050" cy="73625"/>
              </a:xfrm>
              <a:custGeom>
                <a:avLst/>
                <a:gdLst/>
                <a:ahLst/>
                <a:cxnLst/>
                <a:rect l="l" t="t" r="r" b="b"/>
                <a:pathLst>
                  <a:path w="3922" h="2945" extrusionOk="0">
                    <a:moveTo>
                      <a:pt x="2141" y="0"/>
                    </a:moveTo>
                    <a:cubicBezTo>
                      <a:pt x="1878" y="0"/>
                      <a:pt x="1611" y="56"/>
                      <a:pt x="1359" y="176"/>
                    </a:cubicBezTo>
                    <a:cubicBezTo>
                      <a:pt x="308" y="689"/>
                      <a:pt x="0" y="2022"/>
                      <a:pt x="692" y="2944"/>
                    </a:cubicBezTo>
                    <a:cubicBezTo>
                      <a:pt x="641" y="2791"/>
                      <a:pt x="615" y="2611"/>
                      <a:pt x="615" y="2457"/>
                    </a:cubicBezTo>
                    <a:cubicBezTo>
                      <a:pt x="599" y="1316"/>
                      <a:pt x="1517" y="600"/>
                      <a:pt x="2457" y="600"/>
                    </a:cubicBezTo>
                    <a:cubicBezTo>
                      <a:pt x="2995" y="600"/>
                      <a:pt x="3540" y="833"/>
                      <a:pt x="3922" y="1355"/>
                    </a:cubicBezTo>
                    <a:cubicBezTo>
                      <a:pt x="3709" y="525"/>
                      <a:pt x="2944"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2944;p64"/>
              <p:cNvSpPr/>
              <p:nvPr/>
            </p:nvSpPr>
            <p:spPr>
              <a:xfrm>
                <a:off x="1860907" y="2700232"/>
                <a:ext cx="98700" cy="73900"/>
              </a:xfrm>
              <a:custGeom>
                <a:avLst/>
                <a:gdLst/>
                <a:ahLst/>
                <a:cxnLst/>
                <a:rect l="l" t="t" r="r" b="b"/>
                <a:pathLst>
                  <a:path w="3948" h="2956" extrusionOk="0">
                    <a:moveTo>
                      <a:pt x="2161" y="0"/>
                    </a:moveTo>
                    <a:cubicBezTo>
                      <a:pt x="1894" y="0"/>
                      <a:pt x="1621" y="60"/>
                      <a:pt x="1359" y="187"/>
                    </a:cubicBezTo>
                    <a:cubicBezTo>
                      <a:pt x="308" y="700"/>
                      <a:pt x="0" y="2033"/>
                      <a:pt x="692" y="2955"/>
                    </a:cubicBezTo>
                    <a:cubicBezTo>
                      <a:pt x="641" y="2802"/>
                      <a:pt x="616" y="2622"/>
                      <a:pt x="616" y="2468"/>
                    </a:cubicBezTo>
                    <a:cubicBezTo>
                      <a:pt x="616" y="1327"/>
                      <a:pt x="1539" y="611"/>
                      <a:pt x="2482" y="611"/>
                    </a:cubicBezTo>
                    <a:cubicBezTo>
                      <a:pt x="3021" y="611"/>
                      <a:pt x="3565" y="844"/>
                      <a:pt x="3947" y="1366"/>
                    </a:cubicBezTo>
                    <a:cubicBezTo>
                      <a:pt x="3717" y="539"/>
                      <a:pt x="2965"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2945;p64"/>
              <p:cNvSpPr/>
              <p:nvPr/>
            </p:nvSpPr>
            <p:spPr>
              <a:xfrm>
                <a:off x="1695582" y="2700757"/>
                <a:ext cx="98075" cy="73375"/>
              </a:xfrm>
              <a:custGeom>
                <a:avLst/>
                <a:gdLst/>
                <a:ahLst/>
                <a:cxnLst/>
                <a:rect l="l" t="t" r="r" b="b"/>
                <a:pathLst>
                  <a:path w="3923" h="2935" extrusionOk="0">
                    <a:moveTo>
                      <a:pt x="2162" y="1"/>
                    </a:moveTo>
                    <a:cubicBezTo>
                      <a:pt x="1894" y="1"/>
                      <a:pt x="1620" y="62"/>
                      <a:pt x="1359" y="192"/>
                    </a:cubicBezTo>
                    <a:cubicBezTo>
                      <a:pt x="308" y="679"/>
                      <a:pt x="1" y="2012"/>
                      <a:pt x="667" y="2934"/>
                    </a:cubicBezTo>
                    <a:cubicBezTo>
                      <a:pt x="616" y="2781"/>
                      <a:pt x="590" y="2601"/>
                      <a:pt x="590" y="2447"/>
                    </a:cubicBezTo>
                    <a:cubicBezTo>
                      <a:pt x="590" y="1306"/>
                      <a:pt x="1514" y="590"/>
                      <a:pt x="2457" y="590"/>
                    </a:cubicBezTo>
                    <a:cubicBezTo>
                      <a:pt x="2995" y="590"/>
                      <a:pt x="3540" y="823"/>
                      <a:pt x="3922" y="1345"/>
                    </a:cubicBezTo>
                    <a:cubicBezTo>
                      <a:pt x="3693" y="523"/>
                      <a:pt x="2950"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2946;p64"/>
              <p:cNvSpPr/>
              <p:nvPr/>
            </p:nvSpPr>
            <p:spPr>
              <a:xfrm>
                <a:off x="1537332" y="2700632"/>
                <a:ext cx="90375" cy="72850"/>
              </a:xfrm>
              <a:custGeom>
                <a:avLst/>
                <a:gdLst/>
                <a:ahLst/>
                <a:cxnLst/>
                <a:rect l="l" t="t" r="r" b="b"/>
                <a:pathLst>
                  <a:path w="3615" h="2914" extrusionOk="0">
                    <a:moveTo>
                      <a:pt x="1854" y="1"/>
                    </a:moveTo>
                    <a:cubicBezTo>
                      <a:pt x="928" y="1"/>
                      <a:pt x="0" y="650"/>
                      <a:pt x="0" y="1837"/>
                    </a:cubicBezTo>
                    <a:cubicBezTo>
                      <a:pt x="0" y="2222"/>
                      <a:pt x="128" y="2606"/>
                      <a:pt x="359" y="2914"/>
                    </a:cubicBezTo>
                    <a:cubicBezTo>
                      <a:pt x="308" y="2760"/>
                      <a:pt x="282" y="2606"/>
                      <a:pt x="282" y="2452"/>
                    </a:cubicBezTo>
                    <a:cubicBezTo>
                      <a:pt x="282" y="1311"/>
                      <a:pt x="1206" y="595"/>
                      <a:pt x="2149" y="595"/>
                    </a:cubicBezTo>
                    <a:cubicBezTo>
                      <a:pt x="2687" y="595"/>
                      <a:pt x="3232" y="828"/>
                      <a:pt x="3614" y="1350"/>
                    </a:cubicBezTo>
                    <a:cubicBezTo>
                      <a:pt x="3361" y="431"/>
                      <a:pt x="2608"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2947;p64"/>
              <p:cNvSpPr/>
              <p:nvPr/>
            </p:nvSpPr>
            <p:spPr>
              <a:xfrm>
                <a:off x="1579800" y="2512225"/>
                <a:ext cx="353075" cy="433175"/>
              </a:xfrm>
              <a:custGeom>
                <a:avLst/>
                <a:gdLst/>
                <a:ahLst/>
                <a:cxnLst/>
                <a:rect l="l" t="t" r="r" b="b"/>
                <a:pathLst>
                  <a:path w="14123" h="17327" extrusionOk="0">
                    <a:moveTo>
                      <a:pt x="9848" y="0"/>
                    </a:moveTo>
                    <a:cubicBezTo>
                      <a:pt x="8500" y="0"/>
                      <a:pt x="7188" y="733"/>
                      <a:pt x="6511" y="2000"/>
                    </a:cubicBezTo>
                    <a:lnTo>
                      <a:pt x="5793" y="3384"/>
                    </a:lnTo>
                    <a:lnTo>
                      <a:pt x="7023" y="3384"/>
                    </a:lnTo>
                    <a:lnTo>
                      <a:pt x="7485" y="2512"/>
                    </a:lnTo>
                    <a:cubicBezTo>
                      <a:pt x="7952" y="1594"/>
                      <a:pt x="8900" y="1056"/>
                      <a:pt x="9876" y="1056"/>
                    </a:cubicBezTo>
                    <a:cubicBezTo>
                      <a:pt x="10290" y="1056"/>
                      <a:pt x="10709" y="1153"/>
                      <a:pt x="11098" y="1359"/>
                    </a:cubicBezTo>
                    <a:cubicBezTo>
                      <a:pt x="12406" y="2051"/>
                      <a:pt x="12892" y="3691"/>
                      <a:pt x="12175" y="4998"/>
                    </a:cubicBezTo>
                    <a:lnTo>
                      <a:pt x="6998" y="14815"/>
                    </a:lnTo>
                    <a:cubicBezTo>
                      <a:pt x="6519" y="15700"/>
                      <a:pt x="5601" y="16206"/>
                      <a:pt x="4656" y="16206"/>
                    </a:cubicBezTo>
                    <a:cubicBezTo>
                      <a:pt x="4233" y="16206"/>
                      <a:pt x="3805" y="16105"/>
                      <a:pt x="3409" y="15891"/>
                    </a:cubicBezTo>
                    <a:cubicBezTo>
                      <a:pt x="2128" y="15225"/>
                      <a:pt x="1615" y="13610"/>
                      <a:pt x="2307" y="12329"/>
                    </a:cubicBezTo>
                    <a:lnTo>
                      <a:pt x="5972" y="5357"/>
                    </a:lnTo>
                    <a:lnTo>
                      <a:pt x="5024" y="4845"/>
                    </a:lnTo>
                    <a:lnTo>
                      <a:pt x="1333" y="11816"/>
                    </a:lnTo>
                    <a:cubicBezTo>
                      <a:pt x="1" y="14302"/>
                      <a:pt x="1820" y="17301"/>
                      <a:pt x="4640" y="17326"/>
                    </a:cubicBezTo>
                    <a:cubicBezTo>
                      <a:pt x="6024" y="17326"/>
                      <a:pt x="7305" y="16557"/>
                      <a:pt x="7972" y="15327"/>
                    </a:cubicBezTo>
                    <a:lnTo>
                      <a:pt x="13149" y="5537"/>
                    </a:lnTo>
                    <a:cubicBezTo>
                      <a:pt x="14123" y="3691"/>
                      <a:pt x="13431" y="1410"/>
                      <a:pt x="11585" y="436"/>
                    </a:cubicBezTo>
                    <a:cubicBezTo>
                      <a:pt x="11032" y="140"/>
                      <a:pt x="10436"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 name="Text Box 1"/>
          <p:cNvSpPr txBox="1"/>
          <p:nvPr/>
        </p:nvSpPr>
        <p:spPr>
          <a:xfrm>
            <a:off x="2296795" y="91440"/>
            <a:ext cx="6828790" cy="1403350"/>
          </a:xfrm>
          <a:prstGeom prst="rect">
            <a:avLst/>
          </a:prstGeom>
        </p:spPr>
        <p:txBody>
          <a:bodyPr wrap="square">
            <a:noAutofit/>
          </a:bodyPr>
          <a:lstStyle/>
          <a:p>
            <a:pPr marL="0" indent="457200" algn="just" defTabSz="457200">
              <a:lnSpc>
                <a:spcPct val="130000"/>
              </a:lnSpc>
              <a:spcAft>
                <a:spcPct val="0"/>
              </a:spcAft>
            </a:pPr>
            <a:r>
              <a:rPr lang="en-US" sz="2000" dirty="0" err="1">
                <a:latin typeface="Times New Roman" panose="02020603050405020304" pitchFamily="18" charset="0"/>
                <a:ea typeface="Calibri" panose="020F0502020204030204"/>
                <a:cs typeface="Times New Roman" panose="02020603050405020304" pitchFamily="18" charset="0"/>
              </a:rPr>
              <a:t>Đọc</a:t>
            </a:r>
            <a:r>
              <a:rPr lang="en-US" sz="2000" dirty="0">
                <a:latin typeface="Times New Roman" panose="02020603050405020304" pitchFamily="18" charset="0"/>
                <a:ea typeface="Calibri" panose="020F0502020204030204"/>
                <a:cs typeface="Times New Roman" panose="02020603050405020304" pitchFamily="18" charset="0"/>
              </a:rPr>
              <a:t> </a:t>
            </a:r>
            <a:r>
              <a:rPr lang="en-US" sz="2000" dirty="0" err="1">
                <a:latin typeface="Times New Roman" panose="02020603050405020304" pitchFamily="18" charset="0"/>
                <a:ea typeface="Calibri" panose="020F0502020204030204"/>
                <a:cs typeface="Times New Roman" panose="02020603050405020304" pitchFamily="18" charset="0"/>
              </a:rPr>
              <a:t>lại</a:t>
            </a:r>
            <a:r>
              <a:rPr lang="en-US" sz="2000" dirty="0">
                <a:latin typeface="Times New Roman" panose="02020603050405020304" pitchFamily="18" charset="0"/>
                <a:ea typeface="Calibri" panose="020F0502020204030204"/>
                <a:cs typeface="Times New Roman" panose="02020603050405020304" pitchFamily="18" charset="0"/>
              </a:rPr>
              <a:t> </a:t>
            </a:r>
            <a:r>
              <a:rPr lang="en-US" sz="2000" dirty="0" err="1">
                <a:latin typeface="Times New Roman" panose="02020603050405020304" pitchFamily="18" charset="0"/>
                <a:ea typeface="Calibri" panose="020F0502020204030204"/>
                <a:cs typeface="Times New Roman" panose="02020603050405020304" pitchFamily="18" charset="0"/>
              </a:rPr>
              <a:t>mục</a:t>
            </a:r>
            <a:r>
              <a:rPr lang="en-US" sz="2000"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Đặc</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điểm</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cơ</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bản</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của</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ngôn</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ngữ</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trang</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trọng</a:t>
            </a:r>
            <a:r>
              <a:rPr lang="en-US" sz="2000" dirty="0">
                <a:latin typeface="Times New Roman" panose="02020603050405020304" pitchFamily="18" charset="0"/>
                <a:ea typeface="Calibri" panose="020F0502020204030204"/>
                <a:cs typeface="Times New Roman" panose="02020603050405020304" pitchFamily="18" charset="0"/>
              </a:rPr>
              <a:t> (SGK, tr. 10) </a:t>
            </a:r>
            <a:r>
              <a:rPr lang="en-US" sz="2000" dirty="0" err="1">
                <a:latin typeface="Times New Roman" panose="02020603050405020304" pitchFamily="18" charset="0"/>
                <a:ea typeface="Calibri" panose="020F0502020204030204"/>
                <a:cs typeface="Times New Roman" panose="02020603050405020304" pitchFamily="18" charset="0"/>
              </a:rPr>
              <a:t>và</a:t>
            </a:r>
            <a:r>
              <a:rPr lang="en-US" sz="2000"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Đặc</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điểm</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cơ</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bản</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của</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ngôn</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ngữ</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thân</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i="1" dirty="0" err="1">
                <a:latin typeface="Times New Roman" panose="02020603050405020304" pitchFamily="18" charset="0"/>
                <a:ea typeface="Calibri" panose="020F0502020204030204"/>
                <a:cs typeface="Times New Roman" panose="02020603050405020304" pitchFamily="18" charset="0"/>
              </a:rPr>
              <a:t>mật</a:t>
            </a:r>
            <a:r>
              <a:rPr lang="en-US" sz="2000" i="1" dirty="0">
                <a:latin typeface="Times New Roman" panose="02020603050405020304" pitchFamily="18" charset="0"/>
                <a:ea typeface="Calibri" panose="020F0502020204030204"/>
                <a:cs typeface="Times New Roman" panose="02020603050405020304" pitchFamily="18" charset="0"/>
              </a:rPr>
              <a:t> </a:t>
            </a:r>
            <a:r>
              <a:rPr lang="en-US" sz="2000" dirty="0">
                <a:latin typeface="Times New Roman" panose="02020603050405020304" pitchFamily="18" charset="0"/>
                <a:ea typeface="Calibri" panose="020F0502020204030204"/>
                <a:cs typeface="Times New Roman" panose="02020603050405020304" pitchFamily="18" charset="0"/>
              </a:rPr>
              <a:t>(SGK, tr. 100) </a:t>
            </a:r>
            <a:r>
              <a:rPr lang="en-US" sz="2000" dirty="0" err="1">
                <a:latin typeface="Times New Roman" panose="02020603050405020304" pitchFamily="18" charset="0"/>
                <a:ea typeface="Calibri" panose="020F0502020204030204"/>
                <a:cs typeface="Times New Roman" panose="02020603050405020304" pitchFamily="18" charset="0"/>
              </a:rPr>
              <a:t>và</a:t>
            </a:r>
            <a:r>
              <a:rPr lang="en-US" sz="2000" dirty="0">
                <a:latin typeface="Times New Roman" panose="02020603050405020304" pitchFamily="18" charset="0"/>
                <a:ea typeface="Calibri" panose="020F0502020204030204"/>
                <a:cs typeface="Times New Roman" panose="02020603050405020304" pitchFamily="18" charset="0"/>
              </a:rPr>
              <a:t> </a:t>
            </a:r>
            <a:r>
              <a:rPr lang="en-US" sz="2000" dirty="0" err="1">
                <a:latin typeface="Times New Roman" panose="02020603050405020304" pitchFamily="18" charset="0"/>
                <a:ea typeface="Calibri" panose="020F0502020204030204"/>
                <a:cs typeface="Times New Roman" panose="02020603050405020304" pitchFamily="18" charset="0"/>
              </a:rPr>
              <a:t>điền</a:t>
            </a:r>
            <a:r>
              <a:rPr lang="en-US" sz="2000" dirty="0">
                <a:latin typeface="Times New Roman" panose="02020603050405020304" pitchFamily="18" charset="0"/>
                <a:ea typeface="Calibri" panose="020F0502020204030204"/>
                <a:cs typeface="Times New Roman" panose="02020603050405020304" pitchFamily="18" charset="0"/>
              </a:rPr>
              <a:t> </a:t>
            </a:r>
            <a:r>
              <a:rPr lang="en-US" sz="2000" dirty="0" err="1">
                <a:latin typeface="Times New Roman" panose="02020603050405020304" pitchFamily="18" charset="0"/>
                <a:ea typeface="Calibri" panose="020F0502020204030204"/>
                <a:cs typeface="Times New Roman" panose="02020603050405020304" pitchFamily="18" charset="0"/>
              </a:rPr>
              <a:t>vào</a:t>
            </a:r>
            <a:r>
              <a:rPr lang="en-US" sz="2000" dirty="0">
                <a:latin typeface="Times New Roman" panose="02020603050405020304" pitchFamily="18" charset="0"/>
                <a:ea typeface="Calibri" panose="020F0502020204030204"/>
                <a:cs typeface="Times New Roman" panose="02020603050405020304" pitchFamily="18" charset="0"/>
              </a:rPr>
              <a:t> </a:t>
            </a:r>
            <a:r>
              <a:rPr lang="en-US" sz="2000" dirty="0" err="1">
                <a:latin typeface="Times New Roman" panose="02020603050405020304" pitchFamily="18" charset="0"/>
                <a:ea typeface="Calibri" panose="020F0502020204030204"/>
                <a:cs typeface="Times New Roman" panose="02020603050405020304" pitchFamily="18" charset="0"/>
              </a:rPr>
              <a:t>bảng</a:t>
            </a:r>
            <a:r>
              <a:rPr lang="en-US" sz="2000" dirty="0">
                <a:latin typeface="Times New Roman" panose="02020603050405020304" pitchFamily="18" charset="0"/>
                <a:ea typeface="Calibri" panose="020F0502020204030204"/>
                <a:cs typeface="Times New Roman" panose="02020603050405020304" pitchFamily="18" charset="0"/>
              </a:rPr>
              <a:t> </a:t>
            </a:r>
            <a:r>
              <a:rPr lang="en-US" sz="2000" dirty="0" err="1">
                <a:latin typeface="Times New Roman" panose="02020603050405020304" pitchFamily="18" charset="0"/>
                <a:ea typeface="Calibri" panose="020F0502020204030204"/>
                <a:cs typeface="Times New Roman" panose="02020603050405020304" pitchFamily="18" charset="0"/>
              </a:rPr>
              <a:t>sau</a:t>
            </a:r>
            <a:r>
              <a:rPr lang="en-US" sz="2000" dirty="0">
                <a:latin typeface="Times New Roman" panose="02020603050405020304" pitchFamily="18" charset="0"/>
                <a:ea typeface="Calibri" panose="020F0502020204030204"/>
                <a:cs typeface="Times New Roman" panose="02020603050405020304" pitchFamily="18" charset="0"/>
              </a:rPr>
              <a:t>:</a:t>
            </a:r>
            <a:endParaRPr lang="en-US" altLang="zh-CN" sz="2000" dirty="0">
              <a:latin typeface="Times New Roman" panose="02020603050405020304" pitchFamily="18" charset="0"/>
              <a:ea typeface="Calibri" panose="020F0502020204030204"/>
              <a:cs typeface="Times New Roman" panose="02020603050405020304" pitchFamily="18" charset="0"/>
            </a:endParaRPr>
          </a:p>
        </p:txBody>
      </p:sp>
      <p:graphicFrame>
        <p:nvGraphicFramePr>
          <p:cNvPr id="3" name="Table 2"/>
          <p:cNvGraphicFramePr/>
          <p:nvPr>
            <p:custDataLst>
              <p:tags r:id="rId1"/>
            </p:custDataLst>
          </p:nvPr>
        </p:nvGraphicFramePr>
        <p:xfrm>
          <a:off x="2296160" y="1494790"/>
          <a:ext cx="6836410" cy="3659505"/>
        </p:xfrm>
        <a:graphic>
          <a:graphicData uri="http://schemas.openxmlformats.org/drawingml/2006/table">
            <a:tbl>
              <a:tblPr/>
              <a:tblGrid>
                <a:gridCol w="3345180"/>
                <a:gridCol w="3491230"/>
              </a:tblGrid>
              <a:tr h="589915">
                <a:tc>
                  <a:txBody>
                    <a:bodyPr/>
                    <a:lstStyle/>
                    <a:p>
                      <a:pPr marL="0" indent="0" algn="ctr">
                        <a:lnSpc>
                          <a:spcPct val="130000"/>
                        </a:lnSpc>
                        <a:spcBef>
                          <a:spcPct val="0"/>
                        </a:spcBef>
                        <a:spcAft>
                          <a:spcPct val="0"/>
                        </a:spcAft>
                      </a:pPr>
                      <a:r>
                        <a:rPr lang="en-US" altLang="zh-CN" sz="2400" b="1">
                          <a:latin typeface="Times New Roman" panose="02020603050405020304"/>
                          <a:ea typeface="Times New Roman" panose="02020603050405020304"/>
                        </a:rPr>
                        <a:t>Ngôn ngữ trang trọng</a:t>
                      </a:r>
                      <a:endParaRPr lang="en-US" altLang="zh-CN" sz="2400" b="1">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0" indent="0" algn="ctr">
                        <a:lnSpc>
                          <a:spcPct val="130000"/>
                        </a:lnSpc>
                        <a:spcBef>
                          <a:spcPct val="0"/>
                        </a:spcBef>
                        <a:spcAft>
                          <a:spcPct val="0"/>
                        </a:spcAft>
                      </a:pPr>
                      <a:r>
                        <a:rPr lang="en-US" altLang="zh-CN" sz="2400" b="1">
                          <a:latin typeface="Times New Roman" panose="02020603050405020304"/>
                          <a:ea typeface="Times New Roman" panose="02020603050405020304"/>
                        </a:rPr>
                        <a:t>Ngôn ngữ thân mật</a:t>
                      </a:r>
                      <a:endParaRPr lang="en-US" altLang="zh-CN" sz="2400" b="1">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069590">
                <a:tc>
                  <a:txBody>
                    <a:bodyPr/>
                    <a:lstStyle/>
                    <a:p>
                      <a:pPr marL="0" indent="0" algn="just">
                        <a:lnSpc>
                          <a:spcPct val="130000"/>
                        </a:lnSpc>
                        <a:spcBef>
                          <a:spcPct val="0"/>
                        </a:spcBef>
                        <a:spcAft>
                          <a:spcPct val="0"/>
                        </a:spcAft>
                      </a:pPr>
                      <a:r>
                        <a:rPr lang="en-US" altLang="zh-CN" sz="1300">
                          <a:latin typeface="Times New Roman" panose="02020603050405020304"/>
                          <a:ea typeface="Times New Roman" panose="02020603050405020304"/>
                        </a:rPr>
                        <a:t>……</a:t>
                      </a:r>
                      <a:endParaRPr lang="en-US" altLang="zh-CN" sz="1300">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0" indent="0" algn="just">
                        <a:lnSpc>
                          <a:spcPct val="130000"/>
                        </a:lnSpc>
                        <a:spcBef>
                          <a:spcPct val="0"/>
                        </a:spcBef>
                        <a:spcAft>
                          <a:spcPct val="0"/>
                        </a:spcAft>
                      </a:pPr>
                      <a:r>
                        <a:rPr lang="en-US" altLang="zh-CN" sz="1300">
                          <a:latin typeface="Times New Roman" panose="02020603050405020304"/>
                          <a:ea typeface="Times New Roman" panose="02020603050405020304"/>
                        </a:rPr>
                        <a:t>……</a:t>
                      </a:r>
                      <a:endParaRPr lang="en-US" altLang="zh-CN" sz="1300">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2935;p64"/>
          <p:cNvGrpSpPr/>
          <p:nvPr/>
        </p:nvGrpSpPr>
        <p:grpSpPr>
          <a:xfrm rot="21154931">
            <a:off x="189865" y="810260"/>
            <a:ext cx="1261110" cy="536575"/>
            <a:chOff x="865182" y="2512225"/>
            <a:chExt cx="1426975" cy="433175"/>
          </a:xfrm>
        </p:grpSpPr>
        <p:sp>
          <p:nvSpPr>
            <p:cNvPr id="10" name="Google Shape;2938;p64"/>
            <p:cNvSpPr/>
            <p:nvPr/>
          </p:nvSpPr>
          <p:spPr>
            <a:xfrm>
              <a:off x="1031132" y="2700757"/>
              <a:ext cx="98700" cy="73375"/>
            </a:xfrm>
            <a:custGeom>
              <a:avLst/>
              <a:gdLst/>
              <a:ahLst/>
              <a:cxnLst/>
              <a:rect l="l" t="t" r="r" b="b"/>
              <a:pathLst>
                <a:path w="3948" h="2935" extrusionOk="0">
                  <a:moveTo>
                    <a:pt x="2177" y="1"/>
                  </a:moveTo>
                  <a:cubicBezTo>
                    <a:pt x="1905" y="1"/>
                    <a:pt x="1626" y="62"/>
                    <a:pt x="1359" y="192"/>
                  </a:cubicBezTo>
                  <a:cubicBezTo>
                    <a:pt x="334" y="679"/>
                    <a:pt x="0" y="2012"/>
                    <a:pt x="692" y="2934"/>
                  </a:cubicBezTo>
                  <a:cubicBezTo>
                    <a:pt x="641" y="2781"/>
                    <a:pt x="616" y="2601"/>
                    <a:pt x="616" y="2447"/>
                  </a:cubicBezTo>
                  <a:cubicBezTo>
                    <a:pt x="616" y="1306"/>
                    <a:pt x="1539" y="590"/>
                    <a:pt x="2482" y="590"/>
                  </a:cubicBezTo>
                  <a:cubicBezTo>
                    <a:pt x="3021" y="590"/>
                    <a:pt x="3565" y="823"/>
                    <a:pt x="3947"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2939;p64"/>
            <p:cNvSpPr/>
            <p:nvPr/>
          </p:nvSpPr>
          <p:spPr>
            <a:xfrm>
              <a:off x="136303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2" y="2781"/>
                    <a:pt x="616" y="2601"/>
                    <a:pt x="616" y="2447"/>
                  </a:cubicBezTo>
                  <a:cubicBezTo>
                    <a:pt x="616" y="1306"/>
                    <a:pt x="1540" y="590"/>
                    <a:pt x="2482" y="590"/>
                  </a:cubicBezTo>
                  <a:cubicBezTo>
                    <a:pt x="3021" y="590"/>
                    <a:pt x="3566" y="823"/>
                    <a:pt x="3948" y="1345"/>
                  </a:cubicBezTo>
                  <a:cubicBezTo>
                    <a:pt x="3719"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2941;p64"/>
            <p:cNvSpPr/>
            <p:nvPr/>
          </p:nvSpPr>
          <p:spPr>
            <a:xfrm>
              <a:off x="2193457" y="2700757"/>
              <a:ext cx="98700" cy="73375"/>
            </a:xfrm>
            <a:custGeom>
              <a:avLst/>
              <a:gdLst/>
              <a:ahLst/>
              <a:cxnLst/>
              <a:rect l="l" t="t" r="r" b="b"/>
              <a:pathLst>
                <a:path w="3948" h="2935" extrusionOk="0">
                  <a:moveTo>
                    <a:pt x="2166" y="1"/>
                  </a:moveTo>
                  <a:cubicBezTo>
                    <a:pt x="1895" y="1"/>
                    <a:pt x="1620" y="62"/>
                    <a:pt x="1359" y="192"/>
                  </a:cubicBezTo>
                  <a:cubicBezTo>
                    <a:pt x="334" y="679"/>
                    <a:pt x="0" y="2012"/>
                    <a:pt x="667" y="2934"/>
                  </a:cubicBezTo>
                  <a:cubicBezTo>
                    <a:pt x="641" y="2781"/>
                    <a:pt x="616" y="2601"/>
                    <a:pt x="616" y="2447"/>
                  </a:cubicBezTo>
                  <a:cubicBezTo>
                    <a:pt x="616" y="1306"/>
                    <a:pt x="1529" y="590"/>
                    <a:pt x="2471" y="590"/>
                  </a:cubicBezTo>
                  <a:cubicBezTo>
                    <a:pt x="3009" y="590"/>
                    <a:pt x="3556" y="823"/>
                    <a:pt x="3947" y="1345"/>
                  </a:cubicBezTo>
                  <a:cubicBezTo>
                    <a:pt x="3718" y="523"/>
                    <a:pt x="2961" y="1"/>
                    <a:pt x="2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2942;p64"/>
            <p:cNvSpPr/>
            <p:nvPr/>
          </p:nvSpPr>
          <p:spPr>
            <a:xfrm>
              <a:off x="865182" y="2700757"/>
              <a:ext cx="98700" cy="73375"/>
            </a:xfrm>
            <a:custGeom>
              <a:avLst/>
              <a:gdLst/>
              <a:ahLst/>
              <a:cxnLst/>
              <a:rect l="l" t="t" r="r" b="b"/>
              <a:pathLst>
                <a:path w="3948" h="2935" extrusionOk="0">
                  <a:moveTo>
                    <a:pt x="2177" y="1"/>
                  </a:moveTo>
                  <a:cubicBezTo>
                    <a:pt x="1905" y="1"/>
                    <a:pt x="1626" y="62"/>
                    <a:pt x="1359" y="192"/>
                  </a:cubicBezTo>
                  <a:cubicBezTo>
                    <a:pt x="333" y="679"/>
                    <a:pt x="0" y="2012"/>
                    <a:pt x="692" y="2934"/>
                  </a:cubicBezTo>
                  <a:cubicBezTo>
                    <a:pt x="641" y="2781"/>
                    <a:pt x="615" y="2601"/>
                    <a:pt x="615" y="2447"/>
                  </a:cubicBezTo>
                  <a:cubicBezTo>
                    <a:pt x="615" y="1306"/>
                    <a:pt x="1539" y="590"/>
                    <a:pt x="2482" y="590"/>
                  </a:cubicBezTo>
                  <a:cubicBezTo>
                    <a:pt x="3020" y="590"/>
                    <a:pt x="3565" y="823"/>
                    <a:pt x="3947" y="1345"/>
                  </a:cubicBezTo>
                  <a:cubicBezTo>
                    <a:pt x="3718" y="523"/>
                    <a:pt x="2975"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2943;p64"/>
            <p:cNvSpPr/>
            <p:nvPr/>
          </p:nvSpPr>
          <p:spPr>
            <a:xfrm>
              <a:off x="2027507" y="2700507"/>
              <a:ext cx="98050" cy="73625"/>
            </a:xfrm>
            <a:custGeom>
              <a:avLst/>
              <a:gdLst/>
              <a:ahLst/>
              <a:cxnLst/>
              <a:rect l="l" t="t" r="r" b="b"/>
              <a:pathLst>
                <a:path w="3922" h="2945" extrusionOk="0">
                  <a:moveTo>
                    <a:pt x="2141" y="0"/>
                  </a:moveTo>
                  <a:cubicBezTo>
                    <a:pt x="1878" y="0"/>
                    <a:pt x="1611" y="56"/>
                    <a:pt x="1359" y="176"/>
                  </a:cubicBezTo>
                  <a:cubicBezTo>
                    <a:pt x="308" y="689"/>
                    <a:pt x="0" y="2022"/>
                    <a:pt x="692" y="2944"/>
                  </a:cubicBezTo>
                  <a:cubicBezTo>
                    <a:pt x="641" y="2791"/>
                    <a:pt x="615" y="2611"/>
                    <a:pt x="615" y="2457"/>
                  </a:cubicBezTo>
                  <a:cubicBezTo>
                    <a:pt x="599" y="1316"/>
                    <a:pt x="1517" y="600"/>
                    <a:pt x="2457" y="600"/>
                  </a:cubicBezTo>
                  <a:cubicBezTo>
                    <a:pt x="2995" y="600"/>
                    <a:pt x="3540" y="833"/>
                    <a:pt x="3922" y="1355"/>
                  </a:cubicBezTo>
                  <a:cubicBezTo>
                    <a:pt x="3709" y="525"/>
                    <a:pt x="2944"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2944;p64"/>
            <p:cNvSpPr/>
            <p:nvPr/>
          </p:nvSpPr>
          <p:spPr>
            <a:xfrm>
              <a:off x="1860907" y="2700232"/>
              <a:ext cx="98700" cy="73900"/>
            </a:xfrm>
            <a:custGeom>
              <a:avLst/>
              <a:gdLst/>
              <a:ahLst/>
              <a:cxnLst/>
              <a:rect l="l" t="t" r="r" b="b"/>
              <a:pathLst>
                <a:path w="3948" h="2956" extrusionOk="0">
                  <a:moveTo>
                    <a:pt x="2161" y="0"/>
                  </a:moveTo>
                  <a:cubicBezTo>
                    <a:pt x="1894" y="0"/>
                    <a:pt x="1621" y="60"/>
                    <a:pt x="1359" y="187"/>
                  </a:cubicBezTo>
                  <a:cubicBezTo>
                    <a:pt x="308" y="700"/>
                    <a:pt x="0" y="2033"/>
                    <a:pt x="692" y="2955"/>
                  </a:cubicBezTo>
                  <a:cubicBezTo>
                    <a:pt x="641" y="2802"/>
                    <a:pt x="616" y="2622"/>
                    <a:pt x="616" y="2468"/>
                  </a:cubicBezTo>
                  <a:cubicBezTo>
                    <a:pt x="616" y="1327"/>
                    <a:pt x="1539" y="611"/>
                    <a:pt x="2482" y="611"/>
                  </a:cubicBezTo>
                  <a:cubicBezTo>
                    <a:pt x="3021" y="611"/>
                    <a:pt x="3565" y="844"/>
                    <a:pt x="3947" y="1366"/>
                  </a:cubicBezTo>
                  <a:cubicBezTo>
                    <a:pt x="3717" y="539"/>
                    <a:pt x="2965"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2945;p64"/>
            <p:cNvSpPr/>
            <p:nvPr/>
          </p:nvSpPr>
          <p:spPr>
            <a:xfrm>
              <a:off x="1695582" y="2700757"/>
              <a:ext cx="98075" cy="73375"/>
            </a:xfrm>
            <a:custGeom>
              <a:avLst/>
              <a:gdLst/>
              <a:ahLst/>
              <a:cxnLst/>
              <a:rect l="l" t="t" r="r" b="b"/>
              <a:pathLst>
                <a:path w="3923" h="2935" extrusionOk="0">
                  <a:moveTo>
                    <a:pt x="2162" y="1"/>
                  </a:moveTo>
                  <a:cubicBezTo>
                    <a:pt x="1894" y="1"/>
                    <a:pt x="1620" y="62"/>
                    <a:pt x="1359" y="192"/>
                  </a:cubicBezTo>
                  <a:cubicBezTo>
                    <a:pt x="308" y="679"/>
                    <a:pt x="1" y="2012"/>
                    <a:pt x="667" y="2934"/>
                  </a:cubicBezTo>
                  <a:cubicBezTo>
                    <a:pt x="616" y="2781"/>
                    <a:pt x="590" y="2601"/>
                    <a:pt x="590" y="2447"/>
                  </a:cubicBezTo>
                  <a:cubicBezTo>
                    <a:pt x="590" y="1306"/>
                    <a:pt x="1514" y="590"/>
                    <a:pt x="2457" y="590"/>
                  </a:cubicBezTo>
                  <a:cubicBezTo>
                    <a:pt x="2995" y="590"/>
                    <a:pt x="3540" y="823"/>
                    <a:pt x="3922" y="1345"/>
                  </a:cubicBezTo>
                  <a:cubicBezTo>
                    <a:pt x="3693" y="523"/>
                    <a:pt x="2950"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2946;p64"/>
            <p:cNvSpPr/>
            <p:nvPr/>
          </p:nvSpPr>
          <p:spPr>
            <a:xfrm>
              <a:off x="1537332" y="2700632"/>
              <a:ext cx="90375" cy="72850"/>
            </a:xfrm>
            <a:custGeom>
              <a:avLst/>
              <a:gdLst/>
              <a:ahLst/>
              <a:cxnLst/>
              <a:rect l="l" t="t" r="r" b="b"/>
              <a:pathLst>
                <a:path w="3615" h="2914" extrusionOk="0">
                  <a:moveTo>
                    <a:pt x="1854" y="1"/>
                  </a:moveTo>
                  <a:cubicBezTo>
                    <a:pt x="928" y="1"/>
                    <a:pt x="0" y="650"/>
                    <a:pt x="0" y="1837"/>
                  </a:cubicBezTo>
                  <a:cubicBezTo>
                    <a:pt x="0" y="2222"/>
                    <a:pt x="128" y="2606"/>
                    <a:pt x="359" y="2914"/>
                  </a:cubicBezTo>
                  <a:cubicBezTo>
                    <a:pt x="308" y="2760"/>
                    <a:pt x="282" y="2606"/>
                    <a:pt x="282" y="2452"/>
                  </a:cubicBezTo>
                  <a:cubicBezTo>
                    <a:pt x="282" y="1311"/>
                    <a:pt x="1206" y="595"/>
                    <a:pt x="2149" y="595"/>
                  </a:cubicBezTo>
                  <a:cubicBezTo>
                    <a:pt x="2687" y="595"/>
                    <a:pt x="3232" y="828"/>
                    <a:pt x="3614" y="1350"/>
                  </a:cubicBezTo>
                  <a:cubicBezTo>
                    <a:pt x="3361" y="431"/>
                    <a:pt x="2608"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2947;p64"/>
            <p:cNvSpPr/>
            <p:nvPr/>
          </p:nvSpPr>
          <p:spPr>
            <a:xfrm>
              <a:off x="1579800" y="2512225"/>
              <a:ext cx="353075" cy="433175"/>
            </a:xfrm>
            <a:custGeom>
              <a:avLst/>
              <a:gdLst/>
              <a:ahLst/>
              <a:cxnLst/>
              <a:rect l="l" t="t" r="r" b="b"/>
              <a:pathLst>
                <a:path w="14123" h="17327" extrusionOk="0">
                  <a:moveTo>
                    <a:pt x="9848" y="0"/>
                  </a:moveTo>
                  <a:cubicBezTo>
                    <a:pt x="8500" y="0"/>
                    <a:pt x="7188" y="733"/>
                    <a:pt x="6511" y="2000"/>
                  </a:cubicBezTo>
                  <a:lnTo>
                    <a:pt x="5793" y="3384"/>
                  </a:lnTo>
                  <a:lnTo>
                    <a:pt x="7023" y="3384"/>
                  </a:lnTo>
                  <a:lnTo>
                    <a:pt x="7485" y="2512"/>
                  </a:lnTo>
                  <a:cubicBezTo>
                    <a:pt x="7952" y="1594"/>
                    <a:pt x="8900" y="1056"/>
                    <a:pt x="9876" y="1056"/>
                  </a:cubicBezTo>
                  <a:cubicBezTo>
                    <a:pt x="10290" y="1056"/>
                    <a:pt x="10709" y="1153"/>
                    <a:pt x="11098" y="1359"/>
                  </a:cubicBezTo>
                  <a:cubicBezTo>
                    <a:pt x="12406" y="2051"/>
                    <a:pt x="12892" y="3691"/>
                    <a:pt x="12175" y="4998"/>
                  </a:cubicBezTo>
                  <a:lnTo>
                    <a:pt x="6998" y="14815"/>
                  </a:lnTo>
                  <a:cubicBezTo>
                    <a:pt x="6519" y="15700"/>
                    <a:pt x="5601" y="16206"/>
                    <a:pt x="4656" y="16206"/>
                  </a:cubicBezTo>
                  <a:cubicBezTo>
                    <a:pt x="4233" y="16206"/>
                    <a:pt x="3805" y="16105"/>
                    <a:pt x="3409" y="15891"/>
                  </a:cubicBezTo>
                  <a:cubicBezTo>
                    <a:pt x="2128" y="15225"/>
                    <a:pt x="1615" y="13610"/>
                    <a:pt x="2307" y="12329"/>
                  </a:cubicBezTo>
                  <a:lnTo>
                    <a:pt x="5972" y="5357"/>
                  </a:lnTo>
                  <a:lnTo>
                    <a:pt x="5024" y="4845"/>
                  </a:lnTo>
                  <a:lnTo>
                    <a:pt x="1333" y="11816"/>
                  </a:lnTo>
                  <a:cubicBezTo>
                    <a:pt x="1" y="14302"/>
                    <a:pt x="1820" y="17301"/>
                    <a:pt x="4640" y="17326"/>
                  </a:cubicBezTo>
                  <a:cubicBezTo>
                    <a:pt x="6024" y="17326"/>
                    <a:pt x="7305" y="16557"/>
                    <a:pt x="7972" y="15327"/>
                  </a:cubicBezTo>
                  <a:lnTo>
                    <a:pt x="13149" y="5537"/>
                  </a:lnTo>
                  <a:cubicBezTo>
                    <a:pt x="14123" y="3691"/>
                    <a:pt x="13431" y="1410"/>
                    <a:pt x="11585" y="436"/>
                  </a:cubicBezTo>
                  <a:cubicBezTo>
                    <a:pt x="11032" y="140"/>
                    <a:pt x="10436"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aphicFrame>
        <p:nvGraphicFramePr>
          <p:cNvPr id="20" name="Table 19"/>
          <p:cNvGraphicFramePr/>
          <p:nvPr>
            <p:custDataLst>
              <p:tags r:id="rId1"/>
            </p:custDataLst>
          </p:nvPr>
        </p:nvGraphicFramePr>
        <p:xfrm>
          <a:off x="0" y="1270"/>
          <a:ext cx="9110980" cy="5012164"/>
        </p:xfrm>
        <a:graphic>
          <a:graphicData uri="http://schemas.openxmlformats.org/drawingml/2006/table">
            <a:tbl>
              <a:tblPr/>
              <a:tblGrid>
                <a:gridCol w="4555490"/>
                <a:gridCol w="4555490"/>
              </a:tblGrid>
              <a:tr h="449580">
                <a:tc>
                  <a:txBody>
                    <a:bodyPr/>
                    <a:lstStyle/>
                    <a:p>
                      <a:pPr marL="0" indent="0" algn="ctr">
                        <a:lnSpc>
                          <a:spcPct val="130000"/>
                        </a:lnSpc>
                        <a:spcBef>
                          <a:spcPct val="0"/>
                        </a:spcBef>
                        <a:spcAft>
                          <a:spcPct val="0"/>
                        </a:spcAft>
                      </a:pPr>
                      <a:r>
                        <a:rPr lang="en-US" altLang="zh-CN" sz="2400" b="1">
                          <a:latin typeface="Times New Roman" panose="02020603050405020304"/>
                          <a:ea typeface="Times New Roman" panose="02020603050405020304"/>
                        </a:rPr>
                        <a:t>Ngôn ngữ trang trọng</a:t>
                      </a:r>
                      <a:endParaRPr lang="en-US" altLang="zh-CN" sz="2400" b="1">
                        <a:latin typeface="Times New Roman" panose="02020603050405020304"/>
                        <a:ea typeface="Times New Roman" panose="02020603050405020304"/>
                      </a:endParaRP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0" indent="0" algn="ctr">
                        <a:lnSpc>
                          <a:spcPct val="130000"/>
                        </a:lnSpc>
                        <a:spcBef>
                          <a:spcPct val="0"/>
                        </a:spcBef>
                        <a:spcAft>
                          <a:spcPct val="0"/>
                        </a:spcAft>
                      </a:pPr>
                      <a:r>
                        <a:rPr lang="en-US" altLang="zh-CN" sz="2400" b="1" dirty="0" err="1">
                          <a:latin typeface="Times New Roman" panose="02020603050405020304"/>
                          <a:ea typeface="Times New Roman" panose="02020603050405020304"/>
                        </a:rPr>
                        <a:t>Ngôn</a:t>
                      </a:r>
                      <a:r>
                        <a:rPr lang="en-US" altLang="zh-CN" sz="2400" b="1" dirty="0">
                          <a:latin typeface="Times New Roman" panose="02020603050405020304"/>
                          <a:ea typeface="Times New Roman" panose="02020603050405020304"/>
                        </a:rPr>
                        <a:t> </a:t>
                      </a:r>
                      <a:r>
                        <a:rPr lang="en-US" altLang="zh-CN" sz="2400" b="1" dirty="0" err="1">
                          <a:latin typeface="Times New Roman" panose="02020603050405020304"/>
                          <a:ea typeface="Times New Roman" panose="02020603050405020304"/>
                        </a:rPr>
                        <a:t>ngữ</a:t>
                      </a:r>
                      <a:r>
                        <a:rPr lang="en-US" altLang="zh-CN" sz="2400" b="1" dirty="0">
                          <a:latin typeface="Times New Roman" panose="02020603050405020304"/>
                          <a:ea typeface="Times New Roman" panose="02020603050405020304"/>
                        </a:rPr>
                        <a:t> </a:t>
                      </a:r>
                      <a:r>
                        <a:rPr lang="en-US" altLang="zh-CN" sz="2400" b="1" dirty="0" err="1">
                          <a:latin typeface="Times New Roman" panose="02020603050405020304"/>
                          <a:ea typeface="Times New Roman" panose="02020603050405020304"/>
                        </a:rPr>
                        <a:t>thân</a:t>
                      </a:r>
                      <a:r>
                        <a:rPr lang="en-US" altLang="zh-CN" sz="2400" b="1" dirty="0">
                          <a:latin typeface="Times New Roman" panose="02020603050405020304"/>
                          <a:ea typeface="Times New Roman" panose="02020603050405020304"/>
                        </a:rPr>
                        <a:t> </a:t>
                      </a:r>
                      <a:r>
                        <a:rPr lang="en-US" altLang="zh-CN" sz="2400" b="1" dirty="0" err="1">
                          <a:latin typeface="Times New Roman" panose="02020603050405020304"/>
                          <a:ea typeface="Times New Roman" panose="02020603050405020304"/>
                        </a:rPr>
                        <a:t>mật</a:t>
                      </a:r>
                      <a:endParaRPr lang="en-US" altLang="zh-CN" sz="2400" b="1" dirty="0">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4562584">
                <a:tc>
                  <a:txBody>
                    <a:bodyPr/>
                    <a:lstStyle/>
                    <a:p>
                      <a:pPr marL="0" indent="0" algn="just" eaLnBrk="1" fontAlgn="auto" latinLnBrk="0" hangingPunct="1">
                        <a:lnSpc>
                          <a:spcPct val="110000"/>
                        </a:lnSpc>
                        <a:spcBef>
                          <a:spcPct val="0"/>
                        </a:spcBef>
                        <a:spcAft>
                          <a:spcPct val="0"/>
                        </a:spcAft>
                      </a:pP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Là</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ngôn</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ngữ</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thể</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hiện</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thái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độ</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nghiêm</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túc</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mang</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tính</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chất</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lễ</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nghi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chủ</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yếu</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được</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dùng</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trong</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hoàn</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cảnh</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giao</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tiếp</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theo</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nghi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thức</a:t>
                      </a:r>
                      <a:r>
                        <a:rPr lang="en-US" altLang="zh-CN" sz="2000" dirty="0">
                          <a:latin typeface="Times New Roman" panose="02020603050405020304"/>
                          <a:ea typeface="Times New Roman" panose="02020603050405020304"/>
                        </a:rPr>
                        <a:t>. </a:t>
                      </a:r>
                      <a:endParaRPr lang="en-US" altLang="zh-CN" sz="2000" dirty="0">
                        <a:latin typeface="Times New Roman" panose="02020603050405020304"/>
                        <a:ea typeface="Times New Roman" panose="02020603050405020304"/>
                      </a:endParaRPr>
                    </a:p>
                    <a:p>
                      <a:pPr marL="0" indent="0" algn="just" eaLnBrk="1" fontAlgn="auto" latinLnBrk="0" hangingPunct="1">
                        <a:lnSpc>
                          <a:spcPct val="110000"/>
                        </a:lnSpc>
                        <a:spcBef>
                          <a:spcPct val="0"/>
                        </a:spcBef>
                        <a:spcAft>
                          <a:spcPct val="0"/>
                        </a:spcAft>
                      </a:pP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Xuất</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hiện</a:t>
                      </a:r>
                      <a:r>
                        <a:rPr lang="en-US" altLang="zh-CN" sz="2000" dirty="0">
                          <a:latin typeface="Times New Roman" panose="02020603050405020304"/>
                          <a:ea typeface="Times New Roman" panose="02020603050405020304"/>
                        </a:rPr>
                        <a:t> ở </a:t>
                      </a:r>
                      <a:r>
                        <a:rPr lang="en-US" altLang="zh-CN" sz="2000" dirty="0" err="1">
                          <a:latin typeface="Times New Roman" panose="02020603050405020304"/>
                          <a:ea typeface="Times New Roman" panose="02020603050405020304"/>
                        </a:rPr>
                        <a:t>cả</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dạng</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viết</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bài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tập</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tiểu</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luận</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giáo</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trình</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hợp</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đồng</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báo</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cáo</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và</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dạng</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nói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bài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diễn</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thuyết</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bài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giảng</a:t>
                      </a:r>
                      <a:r>
                        <a:rPr lang="en-US" altLang="zh-CN" sz="2000" dirty="0">
                          <a:latin typeface="Times New Roman" panose="02020603050405020304"/>
                          <a:ea typeface="Times New Roman" panose="02020603050405020304"/>
                        </a:rPr>
                        <a:t>, ý </a:t>
                      </a:r>
                      <a:r>
                        <a:rPr lang="en-US" altLang="zh-CN" sz="2000" dirty="0" err="1">
                          <a:latin typeface="Times New Roman" panose="02020603050405020304"/>
                          <a:ea typeface="Times New Roman" panose="02020603050405020304"/>
                        </a:rPr>
                        <a:t>kiến</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trong</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hội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thảo</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lời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nói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với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những</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người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có</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tuổi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tác</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vị</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trí</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cao</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hơn</a:t>
                      </a:r>
                      <a:r>
                        <a:rPr lang="en-US" altLang="zh-CN" sz="2000" dirty="0">
                          <a:latin typeface="Times New Roman" panose="02020603050405020304"/>
                          <a:ea typeface="Times New Roman" panose="02020603050405020304"/>
                        </a:rPr>
                        <a:t>,…).</a:t>
                      </a:r>
                      <a:endParaRPr lang="en-US" altLang="zh-CN" sz="2000" dirty="0">
                        <a:latin typeface="Times New Roman" panose="02020603050405020304"/>
                        <a:ea typeface="Times New Roman" panose="02020603050405020304"/>
                      </a:endParaRPr>
                    </a:p>
                    <a:p>
                      <a:pPr marL="0" indent="0" algn="just" eaLnBrk="1" fontAlgn="auto" latinLnBrk="0" hangingPunct="1">
                        <a:lnSpc>
                          <a:spcPct val="110000"/>
                        </a:lnSpc>
                        <a:spcBef>
                          <a:spcPct val="0"/>
                        </a:spcBef>
                        <a:spcAft>
                          <a:spcPct val="0"/>
                        </a:spcAft>
                      </a:pPr>
                      <a:r>
                        <a:rPr lang="en-US" altLang="zh-CN" sz="2000" dirty="0">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Thường</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sử</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dụng</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từ</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ngữ</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có</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sắc</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thái</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nghiêm</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trang</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tôn</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kính</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tao</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nhã</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không</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dùng</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tiếng</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lóng</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khẩu</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ngữ</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a:t>
                      </a:r>
                      <a:endParaRPr lang="en-US" altLang="zh-CN" sz="2000" dirty="0">
                        <a:gradFill>
                          <a:gsLst>
                            <a:gs pos="0">
                              <a:srgbClr val="012D86"/>
                            </a:gs>
                            <a:gs pos="100000">
                              <a:srgbClr val="0E2557"/>
                            </a:gs>
                          </a:gsLst>
                          <a:lin scaled="0"/>
                        </a:gradFill>
                        <a:latin typeface="Times New Roman" panose="02020603050405020304"/>
                        <a:ea typeface="Times New Roman" panose="02020603050405020304"/>
                      </a:endParaRPr>
                    </a:p>
                    <a:p>
                      <a:pPr marL="0" indent="0" algn="just" eaLnBrk="1" fontAlgn="auto" latinLnBrk="0" hangingPunct="1">
                        <a:lnSpc>
                          <a:spcPct val="110000"/>
                        </a:lnSpc>
                        <a:spcBef>
                          <a:spcPct val="0"/>
                        </a:spcBef>
                        <a:spcAft>
                          <a:spcPct val="0"/>
                        </a:spcAft>
                      </a:pP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Thường</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sử</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dụng</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câu</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có</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cấu</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trúc</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đầy</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đủ</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rõ</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ràng</a:t>
                      </a:r>
                      <a:endParaRPr lang="en-US" altLang="zh-CN" sz="2000" b="0" dirty="0">
                        <a:gradFill>
                          <a:gsLst>
                            <a:gs pos="0">
                              <a:srgbClr val="7B32B2"/>
                            </a:gs>
                            <a:gs pos="100000">
                              <a:srgbClr val="401A5D"/>
                            </a:gs>
                          </a:gsLst>
                          <a:lin scaled="0"/>
                        </a:gradFill>
                        <a:latin typeface="Times New Roman" panose="02020603050405020304"/>
                        <a:ea typeface="Times New Roman" panose="02020603050405020304"/>
                      </a:endParaRP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c>
                  <a:txBody>
                    <a:bodyPr/>
                    <a:lstStyle/>
                    <a:p>
                      <a:pPr marL="0" indent="0" algn="just" eaLnBrk="1" fontAlgn="auto" latinLnBrk="0" hangingPunct="1">
                        <a:lnSpc>
                          <a:spcPct val="110000"/>
                        </a:lnSpc>
                        <a:spcBef>
                          <a:spcPct val="0"/>
                        </a:spcBef>
                        <a:spcAft>
                          <a:spcPct val="0"/>
                        </a:spcAft>
                      </a:pP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Là</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ngôn</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ngữ</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gần</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gũi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tự</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nhiên</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thoải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mái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được</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dùng</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trong</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hoàn</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cảnh</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giao</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tiếp</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không</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theo</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nghi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thức</a:t>
                      </a:r>
                      <a:r>
                        <a:rPr lang="en-US" altLang="zh-CN" sz="2000" dirty="0">
                          <a:latin typeface="Times New Roman" panose="02020603050405020304"/>
                          <a:ea typeface="Times New Roman" panose="02020603050405020304"/>
                        </a:rPr>
                        <a:t>. </a:t>
                      </a:r>
                      <a:endParaRPr lang="en-US" altLang="zh-CN" sz="2000" dirty="0">
                        <a:latin typeface="Times New Roman" panose="02020603050405020304"/>
                        <a:ea typeface="Times New Roman" panose="02020603050405020304"/>
                      </a:endParaRPr>
                    </a:p>
                    <a:p>
                      <a:pPr marL="0" indent="0" algn="just" eaLnBrk="1" fontAlgn="auto" latinLnBrk="0" hangingPunct="1">
                        <a:lnSpc>
                          <a:spcPct val="110000"/>
                        </a:lnSpc>
                        <a:spcBef>
                          <a:spcPct val="0"/>
                        </a:spcBef>
                        <a:spcAft>
                          <a:spcPct val="0"/>
                        </a:spcAft>
                      </a:pP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Xuất</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hiện</a:t>
                      </a:r>
                      <a:r>
                        <a:rPr lang="en-US" altLang="zh-CN" sz="2000" dirty="0">
                          <a:latin typeface="Times New Roman" panose="02020603050405020304"/>
                          <a:ea typeface="Times New Roman" panose="02020603050405020304"/>
                        </a:rPr>
                        <a:t> ở </a:t>
                      </a:r>
                      <a:r>
                        <a:rPr lang="en-US" altLang="zh-CN" sz="2000" dirty="0" err="1">
                          <a:latin typeface="Times New Roman" panose="02020603050405020304"/>
                          <a:ea typeface="Times New Roman" panose="02020603050405020304"/>
                        </a:rPr>
                        <a:t>cả</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dạng</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nói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đối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thoại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hàng</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ngày</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và</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dạng</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viết</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thư</a:t>
                      </a:r>
                      <a:r>
                        <a:rPr lang="en-US" altLang="zh-CN" sz="2000" dirty="0">
                          <a:latin typeface="Times New Roman" panose="02020603050405020304"/>
                          <a:ea typeface="Times New Roman" panose="02020603050405020304"/>
                        </a:rPr>
                        <a:t>, tin </a:t>
                      </a:r>
                      <a:r>
                        <a:rPr lang="en-US" altLang="zh-CN" sz="2000" dirty="0" err="1">
                          <a:latin typeface="Times New Roman" panose="02020603050405020304"/>
                          <a:ea typeface="Times New Roman" panose="02020603050405020304"/>
                        </a:rPr>
                        <a:t>nhắn</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gửi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người</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thân</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bạn</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bè</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nhật</a:t>
                      </a:r>
                      <a:r>
                        <a:rPr lang="en-US" altLang="zh-CN" sz="2000" dirty="0">
                          <a:latin typeface="Times New Roman" panose="02020603050405020304"/>
                          <a:ea typeface="Times New Roman" panose="02020603050405020304"/>
                        </a:rPr>
                        <a:t> </a:t>
                      </a:r>
                      <a:r>
                        <a:rPr lang="en-US" altLang="zh-CN" sz="2000" dirty="0" err="1">
                          <a:latin typeface="Times New Roman" panose="02020603050405020304"/>
                          <a:ea typeface="Times New Roman" panose="02020603050405020304"/>
                        </a:rPr>
                        <a:t>kí</a:t>
                      </a:r>
                      <a:r>
                        <a:rPr lang="en-US" altLang="zh-CN" sz="2000" dirty="0">
                          <a:latin typeface="Times New Roman" panose="02020603050405020304"/>
                          <a:ea typeface="Times New Roman" panose="02020603050405020304"/>
                        </a:rPr>
                        <a:t>,...).</a:t>
                      </a:r>
                      <a:endParaRPr lang="en-US" altLang="zh-CN" sz="2000" dirty="0">
                        <a:latin typeface="Times New Roman" panose="02020603050405020304"/>
                        <a:ea typeface="Times New Roman" panose="02020603050405020304"/>
                      </a:endParaRPr>
                    </a:p>
                    <a:p>
                      <a:pPr marL="0" indent="0" algn="just" eaLnBrk="1" fontAlgn="auto" latinLnBrk="0" hangingPunct="1">
                        <a:lnSpc>
                          <a:spcPct val="110000"/>
                        </a:lnSpc>
                        <a:spcBef>
                          <a:spcPct val="0"/>
                        </a:spcBef>
                        <a:spcAft>
                          <a:spcPct val="0"/>
                        </a:spcAft>
                      </a:pPr>
                      <a:endParaRPr lang="en-US" altLang="zh-CN" sz="2000" dirty="0">
                        <a:latin typeface="Times New Roman" panose="02020603050405020304"/>
                        <a:ea typeface="Times New Roman" panose="02020603050405020304"/>
                      </a:endParaRPr>
                    </a:p>
                    <a:p>
                      <a:pPr marL="0" indent="0" algn="just" eaLnBrk="1" fontAlgn="auto" latinLnBrk="0" hangingPunct="1">
                        <a:lnSpc>
                          <a:spcPct val="110000"/>
                        </a:lnSpc>
                        <a:spcBef>
                          <a:spcPct val="0"/>
                        </a:spcBef>
                        <a:spcAft>
                          <a:spcPct val="0"/>
                        </a:spcAft>
                      </a:pPr>
                      <a:endParaRPr lang="en-US" altLang="zh-CN" sz="2000" dirty="0">
                        <a:latin typeface="Times New Roman" panose="02020603050405020304"/>
                        <a:ea typeface="Times New Roman" panose="02020603050405020304"/>
                      </a:endParaRPr>
                    </a:p>
                    <a:p>
                      <a:pPr marL="0" indent="0" algn="just" eaLnBrk="1" fontAlgn="auto" latinLnBrk="0" hangingPunct="1">
                        <a:lnSpc>
                          <a:spcPct val="110000"/>
                        </a:lnSpc>
                        <a:spcBef>
                          <a:spcPct val="0"/>
                        </a:spcBef>
                        <a:spcAft>
                          <a:spcPct val="0"/>
                        </a:spcAft>
                      </a:pPr>
                      <a:r>
                        <a:rPr lang="en-US" altLang="zh-CN" sz="2000" dirty="0">
                          <a:latin typeface="Times New Roman" panose="02020603050405020304"/>
                          <a:ea typeface="Times New Roman" panose="02020603050405020304"/>
                        </a:rPr>
                        <a:t>–</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Thường</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sử</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dụng</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từ</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ngữ</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tiếng</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lóng</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khẩu</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ngữ</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từ</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địa</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phương</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trợ</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từ</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thán</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 </a:t>
                      </a:r>
                      <a:r>
                        <a:rPr lang="en-US" altLang="zh-CN" sz="2000" dirty="0" err="1">
                          <a:gradFill>
                            <a:gsLst>
                              <a:gs pos="0">
                                <a:srgbClr val="012D86"/>
                              </a:gs>
                              <a:gs pos="100000">
                                <a:srgbClr val="0E2557"/>
                              </a:gs>
                            </a:gsLst>
                            <a:lin scaled="0"/>
                          </a:gradFill>
                          <a:latin typeface="Times New Roman" panose="02020603050405020304"/>
                          <a:ea typeface="Times New Roman" panose="02020603050405020304"/>
                        </a:rPr>
                        <a:t>từ</a:t>
                      </a:r>
                      <a:r>
                        <a:rPr lang="en-US" altLang="zh-CN" sz="2000" dirty="0">
                          <a:gradFill>
                            <a:gsLst>
                              <a:gs pos="0">
                                <a:srgbClr val="012D86"/>
                              </a:gs>
                              <a:gs pos="100000">
                                <a:srgbClr val="0E2557"/>
                              </a:gs>
                            </a:gsLst>
                            <a:lin scaled="0"/>
                          </a:gradFill>
                          <a:latin typeface="Times New Roman" panose="02020603050405020304"/>
                          <a:ea typeface="Times New Roman" panose="02020603050405020304"/>
                        </a:rPr>
                        <a:t>.</a:t>
                      </a:r>
                      <a:endParaRPr lang="en-US" altLang="zh-CN" sz="2000" dirty="0">
                        <a:latin typeface="Times New Roman" panose="02020603050405020304"/>
                        <a:ea typeface="Times New Roman" panose="02020603050405020304"/>
                      </a:endParaRPr>
                    </a:p>
                    <a:p>
                      <a:pPr marL="0" indent="0" algn="just" eaLnBrk="1" fontAlgn="auto" latinLnBrk="0" hangingPunct="1">
                        <a:lnSpc>
                          <a:spcPct val="110000"/>
                        </a:lnSpc>
                        <a:spcBef>
                          <a:spcPct val="0"/>
                        </a:spcBef>
                        <a:spcAft>
                          <a:spcPct val="0"/>
                        </a:spcAft>
                      </a:pP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Thường</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sử</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dụng</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câu</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đơn</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giản</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câu</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rút</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gọn</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câu</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chứa</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các</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thành</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phần</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cảm</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thán</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thành</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phần</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tình</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thái</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thành</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phần</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gọi</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 </a:t>
                      </a:r>
                      <a:r>
                        <a:rPr lang="en-US" altLang="zh-CN" sz="2000" b="0" dirty="0" err="1">
                          <a:gradFill>
                            <a:gsLst>
                              <a:gs pos="0">
                                <a:srgbClr val="7B32B2"/>
                              </a:gs>
                              <a:gs pos="100000">
                                <a:srgbClr val="401A5D"/>
                              </a:gs>
                            </a:gsLst>
                            <a:lin scaled="0"/>
                          </a:gradFill>
                          <a:latin typeface="Times New Roman" panose="02020603050405020304"/>
                          <a:ea typeface="Times New Roman" panose="02020603050405020304"/>
                        </a:rPr>
                        <a:t>đáp</a:t>
                      </a:r>
                      <a:r>
                        <a:rPr lang="en-US" altLang="zh-CN" sz="2000" b="0" dirty="0">
                          <a:gradFill>
                            <a:gsLst>
                              <a:gs pos="0">
                                <a:srgbClr val="7B32B2"/>
                              </a:gs>
                              <a:gs pos="100000">
                                <a:srgbClr val="401A5D"/>
                              </a:gs>
                            </a:gsLst>
                            <a:lin scaled="0"/>
                          </a:gradFill>
                          <a:latin typeface="Times New Roman" panose="02020603050405020304"/>
                          <a:ea typeface="Times New Roman" panose="02020603050405020304"/>
                        </a:rPr>
                        <a:t>.</a:t>
                      </a:r>
                      <a:endParaRPr lang="en-US" altLang="zh-CN" sz="2000" b="0" dirty="0">
                        <a:gradFill>
                          <a:gsLst>
                            <a:gs pos="0">
                              <a:srgbClr val="7B32B2"/>
                            </a:gs>
                            <a:gs pos="100000">
                              <a:srgbClr val="401A5D"/>
                            </a:gs>
                          </a:gsLst>
                          <a:lin scaled="0"/>
                        </a:gradFill>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932;p64"/>
          <p:cNvGrpSpPr/>
          <p:nvPr/>
        </p:nvGrpSpPr>
        <p:grpSpPr>
          <a:xfrm rot="-445069">
            <a:off x="213059" y="751005"/>
            <a:ext cx="2230597" cy="2162991"/>
            <a:chOff x="776963" y="2512225"/>
            <a:chExt cx="1659575" cy="1745488"/>
          </a:xfrm>
        </p:grpSpPr>
        <p:sp>
          <p:nvSpPr>
            <p:cNvPr id="5" name="Google Shape;2933;p64"/>
            <p:cNvSpPr/>
            <p:nvPr/>
          </p:nvSpPr>
          <p:spPr>
            <a:xfrm>
              <a:off x="790413" y="2601988"/>
              <a:ext cx="1646125" cy="1655725"/>
            </a:xfrm>
            <a:custGeom>
              <a:avLst/>
              <a:gdLst/>
              <a:ahLst/>
              <a:cxnLst/>
              <a:rect l="l" t="t" r="r" b="b"/>
              <a:pathLst>
                <a:path w="65845" h="66229" extrusionOk="0">
                  <a:moveTo>
                    <a:pt x="2974" y="1"/>
                  </a:moveTo>
                  <a:cubicBezTo>
                    <a:pt x="1308" y="1"/>
                    <a:pt x="1" y="1385"/>
                    <a:pt x="52" y="3051"/>
                  </a:cubicBezTo>
                  <a:lnTo>
                    <a:pt x="1359" y="63179"/>
                  </a:lnTo>
                  <a:cubicBezTo>
                    <a:pt x="1385" y="64845"/>
                    <a:pt x="2718" y="66203"/>
                    <a:pt x="4409" y="66229"/>
                  </a:cubicBezTo>
                  <a:lnTo>
                    <a:pt x="62846" y="66229"/>
                  </a:lnTo>
                  <a:cubicBezTo>
                    <a:pt x="64512" y="66229"/>
                    <a:pt x="65845" y="64819"/>
                    <a:pt x="65768" y="63179"/>
                  </a:cubicBezTo>
                  <a:lnTo>
                    <a:pt x="64460" y="3051"/>
                  </a:lnTo>
                  <a:cubicBezTo>
                    <a:pt x="64435" y="1385"/>
                    <a:pt x="63102" y="26"/>
                    <a:pt x="6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2934;p64"/>
            <p:cNvSpPr/>
            <p:nvPr/>
          </p:nvSpPr>
          <p:spPr>
            <a:xfrm>
              <a:off x="776963" y="2778838"/>
              <a:ext cx="1610225" cy="1430175"/>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tx1"/>
                  </a:solidFill>
                  <a:latin typeface="Dancing Script" charset="0"/>
                </a:rPr>
                <a:t>Bài 2</a:t>
              </a:r>
              <a:endParaRPr sz="4000" b="1">
                <a:solidFill>
                  <a:schemeClr val="tx1"/>
                </a:solidFill>
                <a:latin typeface="Dancing Script" charset="0"/>
              </a:endParaRPr>
            </a:p>
          </p:txBody>
        </p:sp>
        <p:grpSp>
          <p:nvGrpSpPr>
            <p:cNvPr id="7" name="Google Shape;2935;p64"/>
            <p:cNvGrpSpPr/>
            <p:nvPr/>
          </p:nvGrpSpPr>
          <p:grpSpPr>
            <a:xfrm>
              <a:off x="777214" y="2512225"/>
              <a:ext cx="1609575" cy="433175"/>
              <a:chOff x="777214" y="2512225"/>
              <a:chExt cx="1609575" cy="433175"/>
            </a:xfrm>
          </p:grpSpPr>
          <p:sp>
            <p:nvSpPr>
              <p:cNvPr id="8" name="Google Shape;2936;p64"/>
              <p:cNvSpPr/>
              <p:nvPr/>
            </p:nvSpPr>
            <p:spPr>
              <a:xfrm>
                <a:off x="777214" y="2596800"/>
                <a:ext cx="1609575" cy="302475"/>
              </a:xfrm>
              <a:custGeom>
                <a:avLst/>
                <a:gdLst/>
                <a:ahLst/>
                <a:cxnLst/>
                <a:rect l="l" t="t" r="r" b="b"/>
                <a:pathLst>
                  <a:path w="64383" h="12099" extrusionOk="0">
                    <a:moveTo>
                      <a:pt x="2973" y="1"/>
                    </a:moveTo>
                    <a:cubicBezTo>
                      <a:pt x="1333" y="1"/>
                      <a:pt x="0" y="1333"/>
                      <a:pt x="0" y="2999"/>
                    </a:cubicBezTo>
                    <a:lnTo>
                      <a:pt x="0" y="12098"/>
                    </a:lnTo>
                    <a:lnTo>
                      <a:pt x="64383" y="12098"/>
                    </a:lnTo>
                    <a:lnTo>
                      <a:pt x="64383" y="2999"/>
                    </a:lnTo>
                    <a:cubicBezTo>
                      <a:pt x="64383" y="1333"/>
                      <a:pt x="63050" y="1"/>
                      <a:pt x="6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2937;p64"/>
              <p:cNvSpPr/>
              <p:nvPr/>
            </p:nvSpPr>
            <p:spPr>
              <a:xfrm>
                <a:off x="858950" y="2701875"/>
                <a:ext cx="1435950" cy="92325"/>
              </a:xfrm>
              <a:custGeom>
                <a:avLst/>
                <a:gdLst/>
                <a:ahLst/>
                <a:cxnLst/>
                <a:rect l="l" t="t" r="r" b="b"/>
                <a:pathLst>
                  <a:path w="57438" h="3693" extrusionOk="0">
                    <a:moveTo>
                      <a:pt x="2461" y="1"/>
                    </a:moveTo>
                    <a:cubicBezTo>
                      <a:pt x="821" y="1"/>
                      <a:pt x="1" y="2000"/>
                      <a:pt x="1154" y="3153"/>
                    </a:cubicBezTo>
                    <a:cubicBezTo>
                      <a:pt x="1534" y="3526"/>
                      <a:pt x="1997" y="3692"/>
                      <a:pt x="2450" y="3692"/>
                    </a:cubicBezTo>
                    <a:cubicBezTo>
                      <a:pt x="3401" y="3692"/>
                      <a:pt x="4307" y="2957"/>
                      <a:pt x="4307" y="1846"/>
                    </a:cubicBezTo>
                    <a:cubicBezTo>
                      <a:pt x="4307" y="821"/>
                      <a:pt x="3486" y="1"/>
                      <a:pt x="2461" y="1"/>
                    </a:cubicBezTo>
                    <a:close/>
                    <a:moveTo>
                      <a:pt x="9125" y="1"/>
                    </a:moveTo>
                    <a:cubicBezTo>
                      <a:pt x="7459" y="1"/>
                      <a:pt x="6639" y="2000"/>
                      <a:pt x="7792" y="3153"/>
                    </a:cubicBezTo>
                    <a:cubicBezTo>
                      <a:pt x="8173" y="3526"/>
                      <a:pt x="8636" y="3692"/>
                      <a:pt x="9088" y="3692"/>
                    </a:cubicBezTo>
                    <a:cubicBezTo>
                      <a:pt x="10039" y="3692"/>
                      <a:pt x="10945" y="2957"/>
                      <a:pt x="10945" y="1846"/>
                    </a:cubicBezTo>
                    <a:cubicBezTo>
                      <a:pt x="10945" y="821"/>
                      <a:pt x="10125" y="1"/>
                      <a:pt x="9125" y="1"/>
                    </a:cubicBezTo>
                    <a:close/>
                    <a:moveTo>
                      <a:pt x="15763" y="1"/>
                    </a:moveTo>
                    <a:cubicBezTo>
                      <a:pt x="14097" y="1"/>
                      <a:pt x="13277" y="2000"/>
                      <a:pt x="14456" y="3153"/>
                    </a:cubicBezTo>
                    <a:cubicBezTo>
                      <a:pt x="14828" y="3526"/>
                      <a:pt x="15288" y="3692"/>
                      <a:pt x="15741" y="3692"/>
                    </a:cubicBezTo>
                    <a:cubicBezTo>
                      <a:pt x="16691" y="3692"/>
                      <a:pt x="17609" y="2957"/>
                      <a:pt x="17609" y="1846"/>
                    </a:cubicBezTo>
                    <a:cubicBezTo>
                      <a:pt x="17609" y="821"/>
                      <a:pt x="16788" y="1"/>
                      <a:pt x="15763" y="1"/>
                    </a:cubicBezTo>
                    <a:close/>
                    <a:moveTo>
                      <a:pt x="22401" y="1"/>
                    </a:moveTo>
                    <a:cubicBezTo>
                      <a:pt x="20735" y="1"/>
                      <a:pt x="19915" y="2000"/>
                      <a:pt x="21094" y="3153"/>
                    </a:cubicBezTo>
                    <a:cubicBezTo>
                      <a:pt x="21466" y="3526"/>
                      <a:pt x="21926" y="3692"/>
                      <a:pt x="22379" y="3692"/>
                    </a:cubicBezTo>
                    <a:cubicBezTo>
                      <a:pt x="23329" y="3692"/>
                      <a:pt x="24247" y="2957"/>
                      <a:pt x="24247" y="1846"/>
                    </a:cubicBezTo>
                    <a:cubicBezTo>
                      <a:pt x="24247" y="821"/>
                      <a:pt x="23401" y="1"/>
                      <a:pt x="22401" y="1"/>
                    </a:cubicBezTo>
                    <a:close/>
                    <a:moveTo>
                      <a:pt x="29040" y="1"/>
                    </a:moveTo>
                    <a:cubicBezTo>
                      <a:pt x="27399" y="1"/>
                      <a:pt x="26553" y="2000"/>
                      <a:pt x="27732" y="3153"/>
                    </a:cubicBezTo>
                    <a:cubicBezTo>
                      <a:pt x="28105" y="3526"/>
                      <a:pt x="28565" y="3692"/>
                      <a:pt x="29017" y="3692"/>
                    </a:cubicBezTo>
                    <a:cubicBezTo>
                      <a:pt x="29968" y="3692"/>
                      <a:pt x="30885" y="2957"/>
                      <a:pt x="30885" y="1846"/>
                    </a:cubicBezTo>
                    <a:cubicBezTo>
                      <a:pt x="30885" y="821"/>
                      <a:pt x="30039" y="1"/>
                      <a:pt x="29040" y="1"/>
                    </a:cubicBezTo>
                    <a:close/>
                    <a:moveTo>
                      <a:pt x="35678" y="1"/>
                    </a:moveTo>
                    <a:cubicBezTo>
                      <a:pt x="34037" y="1"/>
                      <a:pt x="33217" y="2000"/>
                      <a:pt x="34371" y="3153"/>
                    </a:cubicBezTo>
                    <a:cubicBezTo>
                      <a:pt x="34743" y="3526"/>
                      <a:pt x="35203" y="3692"/>
                      <a:pt x="35656" y="3692"/>
                    </a:cubicBezTo>
                    <a:cubicBezTo>
                      <a:pt x="36606" y="3692"/>
                      <a:pt x="37523" y="2957"/>
                      <a:pt x="37523" y="1846"/>
                    </a:cubicBezTo>
                    <a:cubicBezTo>
                      <a:pt x="37523" y="821"/>
                      <a:pt x="36703" y="1"/>
                      <a:pt x="35678" y="1"/>
                    </a:cubicBezTo>
                    <a:close/>
                    <a:moveTo>
                      <a:pt x="42316" y="1"/>
                    </a:moveTo>
                    <a:cubicBezTo>
                      <a:pt x="40676" y="1"/>
                      <a:pt x="39856" y="2000"/>
                      <a:pt x="41009" y="3153"/>
                    </a:cubicBezTo>
                    <a:cubicBezTo>
                      <a:pt x="41381" y="3526"/>
                      <a:pt x="41841" y="3692"/>
                      <a:pt x="42294" y="3692"/>
                    </a:cubicBezTo>
                    <a:cubicBezTo>
                      <a:pt x="43244" y="3692"/>
                      <a:pt x="44161" y="2957"/>
                      <a:pt x="44161" y="1846"/>
                    </a:cubicBezTo>
                    <a:cubicBezTo>
                      <a:pt x="44161" y="821"/>
                      <a:pt x="43341" y="1"/>
                      <a:pt x="42316" y="1"/>
                    </a:cubicBezTo>
                    <a:close/>
                    <a:moveTo>
                      <a:pt x="48954" y="1"/>
                    </a:moveTo>
                    <a:cubicBezTo>
                      <a:pt x="47314" y="1"/>
                      <a:pt x="46494" y="2000"/>
                      <a:pt x="47647" y="3153"/>
                    </a:cubicBezTo>
                    <a:cubicBezTo>
                      <a:pt x="48019" y="3526"/>
                      <a:pt x="48479" y="3692"/>
                      <a:pt x="48932" y="3692"/>
                    </a:cubicBezTo>
                    <a:cubicBezTo>
                      <a:pt x="49882" y="3692"/>
                      <a:pt x="50800" y="2957"/>
                      <a:pt x="50800" y="1846"/>
                    </a:cubicBezTo>
                    <a:cubicBezTo>
                      <a:pt x="50800" y="821"/>
                      <a:pt x="49979" y="1"/>
                      <a:pt x="48954" y="1"/>
                    </a:cubicBezTo>
                    <a:close/>
                    <a:moveTo>
                      <a:pt x="55592" y="1"/>
                    </a:moveTo>
                    <a:cubicBezTo>
                      <a:pt x="53952" y="1"/>
                      <a:pt x="53132" y="2000"/>
                      <a:pt x="54285" y="3153"/>
                    </a:cubicBezTo>
                    <a:cubicBezTo>
                      <a:pt x="54666" y="3526"/>
                      <a:pt x="55129" y="3692"/>
                      <a:pt x="55581" y="3692"/>
                    </a:cubicBezTo>
                    <a:cubicBezTo>
                      <a:pt x="56532" y="3692"/>
                      <a:pt x="57438" y="2957"/>
                      <a:pt x="57438" y="1846"/>
                    </a:cubicBezTo>
                    <a:cubicBezTo>
                      <a:pt x="57438" y="821"/>
                      <a:pt x="56618" y="1"/>
                      <a:pt x="55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2938;p64"/>
              <p:cNvSpPr/>
              <p:nvPr/>
            </p:nvSpPr>
            <p:spPr>
              <a:xfrm>
                <a:off x="1031132" y="2700757"/>
                <a:ext cx="98700" cy="73375"/>
              </a:xfrm>
              <a:custGeom>
                <a:avLst/>
                <a:gdLst/>
                <a:ahLst/>
                <a:cxnLst/>
                <a:rect l="l" t="t" r="r" b="b"/>
                <a:pathLst>
                  <a:path w="3948" h="2935" extrusionOk="0">
                    <a:moveTo>
                      <a:pt x="2177" y="1"/>
                    </a:moveTo>
                    <a:cubicBezTo>
                      <a:pt x="1905" y="1"/>
                      <a:pt x="1626" y="62"/>
                      <a:pt x="1359" y="192"/>
                    </a:cubicBezTo>
                    <a:cubicBezTo>
                      <a:pt x="334" y="679"/>
                      <a:pt x="0" y="2012"/>
                      <a:pt x="692" y="2934"/>
                    </a:cubicBezTo>
                    <a:cubicBezTo>
                      <a:pt x="641" y="2781"/>
                      <a:pt x="616" y="2601"/>
                      <a:pt x="616" y="2447"/>
                    </a:cubicBezTo>
                    <a:cubicBezTo>
                      <a:pt x="616" y="1306"/>
                      <a:pt x="1539" y="590"/>
                      <a:pt x="2482" y="590"/>
                    </a:cubicBezTo>
                    <a:cubicBezTo>
                      <a:pt x="3021" y="590"/>
                      <a:pt x="3565" y="823"/>
                      <a:pt x="3947"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2939;p64"/>
              <p:cNvSpPr/>
              <p:nvPr/>
            </p:nvSpPr>
            <p:spPr>
              <a:xfrm>
                <a:off x="136303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2" y="2781"/>
                      <a:pt x="616" y="2601"/>
                      <a:pt x="616" y="2447"/>
                    </a:cubicBezTo>
                    <a:cubicBezTo>
                      <a:pt x="616" y="1306"/>
                      <a:pt x="1540" y="590"/>
                      <a:pt x="2482" y="590"/>
                    </a:cubicBezTo>
                    <a:cubicBezTo>
                      <a:pt x="3021" y="590"/>
                      <a:pt x="3566" y="823"/>
                      <a:pt x="3948" y="1345"/>
                    </a:cubicBezTo>
                    <a:cubicBezTo>
                      <a:pt x="3719"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2940;p64"/>
              <p:cNvSpPr/>
              <p:nvPr/>
            </p:nvSpPr>
            <p:spPr>
              <a:xfrm>
                <a:off x="119708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1" y="2781"/>
                      <a:pt x="616" y="2601"/>
                      <a:pt x="616" y="2447"/>
                    </a:cubicBezTo>
                    <a:cubicBezTo>
                      <a:pt x="616" y="1306"/>
                      <a:pt x="1540" y="590"/>
                      <a:pt x="2482" y="590"/>
                    </a:cubicBezTo>
                    <a:cubicBezTo>
                      <a:pt x="3021" y="590"/>
                      <a:pt x="3566" y="823"/>
                      <a:pt x="3948"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2941;p64"/>
              <p:cNvSpPr/>
              <p:nvPr/>
            </p:nvSpPr>
            <p:spPr>
              <a:xfrm>
                <a:off x="2193457" y="2700757"/>
                <a:ext cx="98700" cy="73375"/>
              </a:xfrm>
              <a:custGeom>
                <a:avLst/>
                <a:gdLst/>
                <a:ahLst/>
                <a:cxnLst/>
                <a:rect l="l" t="t" r="r" b="b"/>
                <a:pathLst>
                  <a:path w="3948" h="2935" extrusionOk="0">
                    <a:moveTo>
                      <a:pt x="2166" y="1"/>
                    </a:moveTo>
                    <a:cubicBezTo>
                      <a:pt x="1895" y="1"/>
                      <a:pt x="1620" y="62"/>
                      <a:pt x="1359" y="192"/>
                    </a:cubicBezTo>
                    <a:cubicBezTo>
                      <a:pt x="334" y="679"/>
                      <a:pt x="0" y="2012"/>
                      <a:pt x="667" y="2934"/>
                    </a:cubicBezTo>
                    <a:cubicBezTo>
                      <a:pt x="641" y="2781"/>
                      <a:pt x="616" y="2601"/>
                      <a:pt x="616" y="2447"/>
                    </a:cubicBezTo>
                    <a:cubicBezTo>
                      <a:pt x="616" y="1306"/>
                      <a:pt x="1529" y="590"/>
                      <a:pt x="2471" y="590"/>
                    </a:cubicBezTo>
                    <a:cubicBezTo>
                      <a:pt x="3009" y="590"/>
                      <a:pt x="3556" y="823"/>
                      <a:pt x="3947" y="1345"/>
                    </a:cubicBezTo>
                    <a:cubicBezTo>
                      <a:pt x="3718" y="523"/>
                      <a:pt x="2961" y="1"/>
                      <a:pt x="2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2942;p64"/>
              <p:cNvSpPr/>
              <p:nvPr/>
            </p:nvSpPr>
            <p:spPr>
              <a:xfrm>
                <a:off x="865182" y="2700757"/>
                <a:ext cx="98700" cy="73375"/>
              </a:xfrm>
              <a:custGeom>
                <a:avLst/>
                <a:gdLst/>
                <a:ahLst/>
                <a:cxnLst/>
                <a:rect l="l" t="t" r="r" b="b"/>
                <a:pathLst>
                  <a:path w="3948" h="2935" extrusionOk="0">
                    <a:moveTo>
                      <a:pt x="2177" y="1"/>
                    </a:moveTo>
                    <a:cubicBezTo>
                      <a:pt x="1905" y="1"/>
                      <a:pt x="1626" y="62"/>
                      <a:pt x="1359" y="192"/>
                    </a:cubicBezTo>
                    <a:cubicBezTo>
                      <a:pt x="333" y="679"/>
                      <a:pt x="0" y="2012"/>
                      <a:pt x="692" y="2934"/>
                    </a:cubicBezTo>
                    <a:cubicBezTo>
                      <a:pt x="641" y="2781"/>
                      <a:pt x="615" y="2601"/>
                      <a:pt x="615" y="2447"/>
                    </a:cubicBezTo>
                    <a:cubicBezTo>
                      <a:pt x="615" y="1306"/>
                      <a:pt x="1539" y="590"/>
                      <a:pt x="2482" y="590"/>
                    </a:cubicBezTo>
                    <a:cubicBezTo>
                      <a:pt x="3020" y="590"/>
                      <a:pt x="3565" y="823"/>
                      <a:pt x="3947" y="1345"/>
                    </a:cubicBezTo>
                    <a:cubicBezTo>
                      <a:pt x="3718" y="523"/>
                      <a:pt x="2975"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2943;p64"/>
              <p:cNvSpPr/>
              <p:nvPr/>
            </p:nvSpPr>
            <p:spPr>
              <a:xfrm>
                <a:off x="2027507" y="2700507"/>
                <a:ext cx="98050" cy="73625"/>
              </a:xfrm>
              <a:custGeom>
                <a:avLst/>
                <a:gdLst/>
                <a:ahLst/>
                <a:cxnLst/>
                <a:rect l="l" t="t" r="r" b="b"/>
                <a:pathLst>
                  <a:path w="3922" h="2945" extrusionOk="0">
                    <a:moveTo>
                      <a:pt x="2141" y="0"/>
                    </a:moveTo>
                    <a:cubicBezTo>
                      <a:pt x="1878" y="0"/>
                      <a:pt x="1611" y="56"/>
                      <a:pt x="1359" y="176"/>
                    </a:cubicBezTo>
                    <a:cubicBezTo>
                      <a:pt x="308" y="689"/>
                      <a:pt x="0" y="2022"/>
                      <a:pt x="692" y="2944"/>
                    </a:cubicBezTo>
                    <a:cubicBezTo>
                      <a:pt x="641" y="2791"/>
                      <a:pt x="615" y="2611"/>
                      <a:pt x="615" y="2457"/>
                    </a:cubicBezTo>
                    <a:cubicBezTo>
                      <a:pt x="599" y="1316"/>
                      <a:pt x="1517" y="600"/>
                      <a:pt x="2457" y="600"/>
                    </a:cubicBezTo>
                    <a:cubicBezTo>
                      <a:pt x="2995" y="600"/>
                      <a:pt x="3540" y="833"/>
                      <a:pt x="3922" y="1355"/>
                    </a:cubicBezTo>
                    <a:cubicBezTo>
                      <a:pt x="3709" y="525"/>
                      <a:pt x="2944"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2944;p64"/>
              <p:cNvSpPr/>
              <p:nvPr/>
            </p:nvSpPr>
            <p:spPr>
              <a:xfrm>
                <a:off x="1860907" y="2700232"/>
                <a:ext cx="98700" cy="73900"/>
              </a:xfrm>
              <a:custGeom>
                <a:avLst/>
                <a:gdLst/>
                <a:ahLst/>
                <a:cxnLst/>
                <a:rect l="l" t="t" r="r" b="b"/>
                <a:pathLst>
                  <a:path w="3948" h="2956" extrusionOk="0">
                    <a:moveTo>
                      <a:pt x="2161" y="0"/>
                    </a:moveTo>
                    <a:cubicBezTo>
                      <a:pt x="1894" y="0"/>
                      <a:pt x="1621" y="60"/>
                      <a:pt x="1359" y="187"/>
                    </a:cubicBezTo>
                    <a:cubicBezTo>
                      <a:pt x="308" y="700"/>
                      <a:pt x="0" y="2033"/>
                      <a:pt x="692" y="2955"/>
                    </a:cubicBezTo>
                    <a:cubicBezTo>
                      <a:pt x="641" y="2802"/>
                      <a:pt x="616" y="2622"/>
                      <a:pt x="616" y="2468"/>
                    </a:cubicBezTo>
                    <a:cubicBezTo>
                      <a:pt x="616" y="1327"/>
                      <a:pt x="1539" y="611"/>
                      <a:pt x="2482" y="611"/>
                    </a:cubicBezTo>
                    <a:cubicBezTo>
                      <a:pt x="3021" y="611"/>
                      <a:pt x="3565" y="844"/>
                      <a:pt x="3947" y="1366"/>
                    </a:cubicBezTo>
                    <a:cubicBezTo>
                      <a:pt x="3717" y="539"/>
                      <a:pt x="2965"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2945;p64"/>
              <p:cNvSpPr/>
              <p:nvPr/>
            </p:nvSpPr>
            <p:spPr>
              <a:xfrm>
                <a:off x="1695582" y="2700757"/>
                <a:ext cx="98075" cy="73375"/>
              </a:xfrm>
              <a:custGeom>
                <a:avLst/>
                <a:gdLst/>
                <a:ahLst/>
                <a:cxnLst/>
                <a:rect l="l" t="t" r="r" b="b"/>
                <a:pathLst>
                  <a:path w="3923" h="2935" extrusionOk="0">
                    <a:moveTo>
                      <a:pt x="2162" y="1"/>
                    </a:moveTo>
                    <a:cubicBezTo>
                      <a:pt x="1894" y="1"/>
                      <a:pt x="1620" y="62"/>
                      <a:pt x="1359" y="192"/>
                    </a:cubicBezTo>
                    <a:cubicBezTo>
                      <a:pt x="308" y="679"/>
                      <a:pt x="1" y="2012"/>
                      <a:pt x="667" y="2934"/>
                    </a:cubicBezTo>
                    <a:cubicBezTo>
                      <a:pt x="616" y="2781"/>
                      <a:pt x="590" y="2601"/>
                      <a:pt x="590" y="2447"/>
                    </a:cubicBezTo>
                    <a:cubicBezTo>
                      <a:pt x="590" y="1306"/>
                      <a:pt x="1514" y="590"/>
                      <a:pt x="2457" y="590"/>
                    </a:cubicBezTo>
                    <a:cubicBezTo>
                      <a:pt x="2995" y="590"/>
                      <a:pt x="3540" y="823"/>
                      <a:pt x="3922" y="1345"/>
                    </a:cubicBezTo>
                    <a:cubicBezTo>
                      <a:pt x="3693" y="523"/>
                      <a:pt x="2950"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2946;p64"/>
              <p:cNvSpPr/>
              <p:nvPr/>
            </p:nvSpPr>
            <p:spPr>
              <a:xfrm>
                <a:off x="1537332" y="2700632"/>
                <a:ext cx="90375" cy="72850"/>
              </a:xfrm>
              <a:custGeom>
                <a:avLst/>
                <a:gdLst/>
                <a:ahLst/>
                <a:cxnLst/>
                <a:rect l="l" t="t" r="r" b="b"/>
                <a:pathLst>
                  <a:path w="3615" h="2914" extrusionOk="0">
                    <a:moveTo>
                      <a:pt x="1854" y="1"/>
                    </a:moveTo>
                    <a:cubicBezTo>
                      <a:pt x="928" y="1"/>
                      <a:pt x="0" y="650"/>
                      <a:pt x="0" y="1837"/>
                    </a:cubicBezTo>
                    <a:cubicBezTo>
                      <a:pt x="0" y="2222"/>
                      <a:pt x="128" y="2606"/>
                      <a:pt x="359" y="2914"/>
                    </a:cubicBezTo>
                    <a:cubicBezTo>
                      <a:pt x="308" y="2760"/>
                      <a:pt x="282" y="2606"/>
                      <a:pt x="282" y="2452"/>
                    </a:cubicBezTo>
                    <a:cubicBezTo>
                      <a:pt x="282" y="1311"/>
                      <a:pt x="1206" y="595"/>
                      <a:pt x="2149" y="595"/>
                    </a:cubicBezTo>
                    <a:cubicBezTo>
                      <a:pt x="2687" y="595"/>
                      <a:pt x="3232" y="828"/>
                      <a:pt x="3614" y="1350"/>
                    </a:cubicBezTo>
                    <a:cubicBezTo>
                      <a:pt x="3361" y="431"/>
                      <a:pt x="2608"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2947;p64"/>
              <p:cNvSpPr/>
              <p:nvPr/>
            </p:nvSpPr>
            <p:spPr>
              <a:xfrm>
                <a:off x="1579800" y="2512225"/>
                <a:ext cx="353075" cy="433175"/>
              </a:xfrm>
              <a:custGeom>
                <a:avLst/>
                <a:gdLst/>
                <a:ahLst/>
                <a:cxnLst/>
                <a:rect l="l" t="t" r="r" b="b"/>
                <a:pathLst>
                  <a:path w="14123" h="17327" extrusionOk="0">
                    <a:moveTo>
                      <a:pt x="9848" y="0"/>
                    </a:moveTo>
                    <a:cubicBezTo>
                      <a:pt x="8500" y="0"/>
                      <a:pt x="7188" y="733"/>
                      <a:pt x="6511" y="2000"/>
                    </a:cubicBezTo>
                    <a:lnTo>
                      <a:pt x="5793" y="3384"/>
                    </a:lnTo>
                    <a:lnTo>
                      <a:pt x="7023" y="3384"/>
                    </a:lnTo>
                    <a:lnTo>
                      <a:pt x="7485" y="2512"/>
                    </a:lnTo>
                    <a:cubicBezTo>
                      <a:pt x="7952" y="1594"/>
                      <a:pt x="8900" y="1056"/>
                      <a:pt x="9876" y="1056"/>
                    </a:cubicBezTo>
                    <a:cubicBezTo>
                      <a:pt x="10290" y="1056"/>
                      <a:pt x="10709" y="1153"/>
                      <a:pt x="11098" y="1359"/>
                    </a:cubicBezTo>
                    <a:cubicBezTo>
                      <a:pt x="12406" y="2051"/>
                      <a:pt x="12892" y="3691"/>
                      <a:pt x="12175" y="4998"/>
                    </a:cubicBezTo>
                    <a:lnTo>
                      <a:pt x="6998" y="14815"/>
                    </a:lnTo>
                    <a:cubicBezTo>
                      <a:pt x="6519" y="15700"/>
                      <a:pt x="5601" y="16206"/>
                      <a:pt x="4656" y="16206"/>
                    </a:cubicBezTo>
                    <a:cubicBezTo>
                      <a:pt x="4233" y="16206"/>
                      <a:pt x="3805" y="16105"/>
                      <a:pt x="3409" y="15891"/>
                    </a:cubicBezTo>
                    <a:cubicBezTo>
                      <a:pt x="2128" y="15225"/>
                      <a:pt x="1615" y="13610"/>
                      <a:pt x="2307" y="12329"/>
                    </a:cubicBezTo>
                    <a:lnTo>
                      <a:pt x="5972" y="5357"/>
                    </a:lnTo>
                    <a:lnTo>
                      <a:pt x="5024" y="4845"/>
                    </a:lnTo>
                    <a:lnTo>
                      <a:pt x="1333" y="11816"/>
                    </a:lnTo>
                    <a:cubicBezTo>
                      <a:pt x="1" y="14302"/>
                      <a:pt x="1820" y="17301"/>
                      <a:pt x="4640" y="17326"/>
                    </a:cubicBezTo>
                    <a:cubicBezTo>
                      <a:pt x="6024" y="17326"/>
                      <a:pt x="7305" y="16557"/>
                      <a:pt x="7972" y="15327"/>
                    </a:cubicBezTo>
                    <a:lnTo>
                      <a:pt x="13149" y="5537"/>
                    </a:lnTo>
                    <a:cubicBezTo>
                      <a:pt x="14123" y="3691"/>
                      <a:pt x="13431" y="1410"/>
                      <a:pt x="11585" y="436"/>
                    </a:cubicBezTo>
                    <a:cubicBezTo>
                      <a:pt x="11032" y="140"/>
                      <a:pt x="10436"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1" name="TextBox 20"/>
          <p:cNvSpPr txBox="1"/>
          <p:nvPr/>
        </p:nvSpPr>
        <p:spPr>
          <a:xfrm>
            <a:off x="2758428" y="1504620"/>
            <a:ext cx="6223813" cy="193802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just"/>
            <a:r>
              <a:rPr lang="en-US" altLang="vi-VN" sz="4000" b="1" dirty="0" err="1">
                <a:solidFill>
                  <a:schemeClr val="tx1"/>
                </a:solidFill>
                <a:latin typeface="Times New Roman" panose="02020603050405020304" pitchFamily="18" charset="0"/>
                <a:ea typeface="Arial" panose="020B0604020202020204"/>
                <a:cs typeface="Times New Roman" panose="02020603050405020304" pitchFamily="18" charset="0"/>
              </a:rPr>
              <a:t>Phân</a:t>
            </a:r>
            <a:r>
              <a:rPr lang="en-US" altLang="vi-VN" sz="4000" b="1" dirty="0">
                <a:solidFill>
                  <a:schemeClr val="tx1"/>
                </a:solidFill>
                <a:latin typeface="Times New Roman" panose="02020603050405020304" pitchFamily="18" charset="0"/>
                <a:ea typeface="Arial" panose="020B0604020202020204"/>
                <a:cs typeface="Times New Roman" panose="02020603050405020304" pitchFamily="18" charset="0"/>
              </a:rPr>
              <a:t> </a:t>
            </a:r>
            <a:r>
              <a:rPr lang="en-US" altLang="vi-VN" sz="4000" b="1" dirty="0" err="1">
                <a:solidFill>
                  <a:schemeClr val="tx1"/>
                </a:solidFill>
                <a:latin typeface="Times New Roman" panose="02020603050405020304" pitchFamily="18" charset="0"/>
                <a:ea typeface="Arial" panose="020B0604020202020204"/>
                <a:cs typeface="Times New Roman" panose="02020603050405020304" pitchFamily="18" charset="0"/>
              </a:rPr>
              <a:t>tích</a:t>
            </a:r>
            <a:r>
              <a:rPr lang="en-US" altLang="vi-VN" sz="4000" b="1" dirty="0">
                <a:solidFill>
                  <a:schemeClr val="tx1"/>
                </a:solidFill>
                <a:latin typeface="Times New Roman" panose="02020603050405020304" pitchFamily="18" charset="0"/>
                <a:ea typeface="Arial" panose="020B0604020202020204"/>
                <a:cs typeface="Times New Roman" panose="02020603050405020304" pitchFamily="18" charset="0"/>
              </a:rPr>
              <a:t> </a:t>
            </a:r>
            <a:r>
              <a:rPr lang="en-US" altLang="vi-VN" sz="4000" b="1" dirty="0" err="1">
                <a:solidFill>
                  <a:schemeClr val="tx1"/>
                </a:solidFill>
                <a:latin typeface="Times New Roman" panose="02020603050405020304" pitchFamily="18" charset="0"/>
                <a:ea typeface="Arial" panose="020B0604020202020204"/>
                <a:cs typeface="Times New Roman" panose="02020603050405020304" pitchFamily="18" charset="0"/>
              </a:rPr>
              <a:t>đặc</a:t>
            </a:r>
            <a:r>
              <a:rPr lang="en-US" altLang="vi-VN" sz="4000" b="1" dirty="0">
                <a:solidFill>
                  <a:schemeClr val="tx1"/>
                </a:solidFill>
                <a:latin typeface="Times New Roman" panose="02020603050405020304" pitchFamily="18" charset="0"/>
                <a:ea typeface="Arial" panose="020B0604020202020204"/>
                <a:cs typeface="Times New Roman" panose="02020603050405020304" pitchFamily="18" charset="0"/>
              </a:rPr>
              <a:t> </a:t>
            </a:r>
            <a:r>
              <a:rPr lang="en-US" altLang="vi-VN" sz="4000" b="1" dirty="0" err="1">
                <a:solidFill>
                  <a:schemeClr val="tx1"/>
                </a:solidFill>
                <a:latin typeface="Times New Roman" panose="02020603050405020304" pitchFamily="18" charset="0"/>
                <a:ea typeface="Arial" panose="020B0604020202020204"/>
                <a:cs typeface="Times New Roman" panose="02020603050405020304" pitchFamily="18" charset="0"/>
              </a:rPr>
              <a:t>điểm</a:t>
            </a:r>
            <a:r>
              <a:rPr lang="en-US" altLang="vi-VN" sz="4000" b="1" dirty="0">
                <a:solidFill>
                  <a:schemeClr val="tx1"/>
                </a:solidFill>
                <a:latin typeface="Times New Roman" panose="02020603050405020304" pitchFamily="18" charset="0"/>
                <a:ea typeface="Arial" panose="020B0604020202020204"/>
                <a:cs typeface="Times New Roman" panose="02020603050405020304" pitchFamily="18" charset="0"/>
              </a:rPr>
              <a:t> </a:t>
            </a:r>
            <a:r>
              <a:rPr lang="en-US" altLang="vi-VN" sz="4000" b="1" dirty="0" err="1">
                <a:solidFill>
                  <a:schemeClr val="tx1"/>
                </a:solidFill>
                <a:latin typeface="Times New Roman" panose="02020603050405020304" pitchFamily="18" charset="0"/>
                <a:ea typeface="Arial" panose="020B0604020202020204"/>
                <a:cs typeface="Times New Roman" panose="02020603050405020304" pitchFamily="18" charset="0"/>
              </a:rPr>
              <a:t>ngôn</a:t>
            </a:r>
            <a:r>
              <a:rPr lang="en-US" altLang="vi-VN" sz="4000" b="1" dirty="0">
                <a:solidFill>
                  <a:schemeClr val="tx1"/>
                </a:solidFill>
                <a:latin typeface="Times New Roman" panose="02020603050405020304" pitchFamily="18" charset="0"/>
                <a:ea typeface="Arial" panose="020B0604020202020204"/>
                <a:cs typeface="Times New Roman" panose="02020603050405020304" pitchFamily="18" charset="0"/>
              </a:rPr>
              <a:t> </a:t>
            </a:r>
            <a:r>
              <a:rPr lang="en-US" altLang="vi-VN" sz="4000" b="1" dirty="0" err="1">
                <a:solidFill>
                  <a:schemeClr val="tx1"/>
                </a:solidFill>
                <a:latin typeface="Times New Roman" panose="02020603050405020304" pitchFamily="18" charset="0"/>
                <a:ea typeface="Arial" panose="020B0604020202020204"/>
                <a:cs typeface="Times New Roman" panose="02020603050405020304" pitchFamily="18" charset="0"/>
              </a:rPr>
              <a:t>ngữ</a:t>
            </a:r>
            <a:r>
              <a:rPr lang="en-US" altLang="vi-VN" sz="4000" b="1" dirty="0">
                <a:solidFill>
                  <a:schemeClr val="tx1"/>
                </a:solidFill>
                <a:latin typeface="Times New Roman" panose="02020603050405020304" pitchFamily="18" charset="0"/>
                <a:ea typeface="Arial" panose="020B0604020202020204"/>
                <a:cs typeface="Times New Roman" panose="02020603050405020304" pitchFamily="18" charset="0"/>
              </a:rPr>
              <a:t> </a:t>
            </a:r>
            <a:r>
              <a:rPr lang="en-US" altLang="vi-VN" sz="4000" b="1" dirty="0" err="1">
                <a:solidFill>
                  <a:schemeClr val="tx1"/>
                </a:solidFill>
                <a:latin typeface="Times New Roman" panose="02020603050405020304" pitchFamily="18" charset="0"/>
                <a:ea typeface="Arial" panose="020B0604020202020204"/>
                <a:cs typeface="Times New Roman" panose="02020603050405020304" pitchFamily="18" charset="0"/>
              </a:rPr>
              <a:t>thân</a:t>
            </a:r>
            <a:r>
              <a:rPr lang="en-US" altLang="vi-VN" sz="4000" b="1" dirty="0">
                <a:solidFill>
                  <a:schemeClr val="tx1"/>
                </a:solidFill>
                <a:latin typeface="Times New Roman" panose="02020603050405020304" pitchFamily="18" charset="0"/>
                <a:ea typeface="Arial" panose="020B0604020202020204"/>
                <a:cs typeface="Times New Roman" panose="02020603050405020304" pitchFamily="18" charset="0"/>
              </a:rPr>
              <a:t> </a:t>
            </a:r>
            <a:r>
              <a:rPr lang="en-US" altLang="vi-VN" sz="4000" b="1" dirty="0" err="1">
                <a:solidFill>
                  <a:schemeClr val="tx1"/>
                </a:solidFill>
                <a:latin typeface="Times New Roman" panose="02020603050405020304" pitchFamily="18" charset="0"/>
                <a:ea typeface="Arial" panose="020B0604020202020204"/>
                <a:cs typeface="Times New Roman" panose="02020603050405020304" pitchFamily="18" charset="0"/>
              </a:rPr>
              <a:t>mật</a:t>
            </a:r>
            <a:r>
              <a:rPr lang="en-US" altLang="vi-VN" sz="4000" b="1" dirty="0">
                <a:solidFill>
                  <a:schemeClr val="tx1"/>
                </a:solidFill>
                <a:latin typeface="Times New Roman" panose="02020603050405020304" pitchFamily="18" charset="0"/>
                <a:ea typeface="Arial" panose="020B0604020202020204"/>
                <a:cs typeface="Times New Roman" panose="02020603050405020304" pitchFamily="18" charset="0"/>
              </a:rPr>
              <a:t> </a:t>
            </a:r>
            <a:r>
              <a:rPr lang="en-US" altLang="vi-VN" sz="4000" b="1" dirty="0" err="1">
                <a:solidFill>
                  <a:schemeClr val="tx1"/>
                </a:solidFill>
                <a:latin typeface="Times New Roman" panose="02020603050405020304" pitchFamily="18" charset="0"/>
                <a:ea typeface="Arial" panose="020B0604020202020204"/>
                <a:cs typeface="Times New Roman" panose="02020603050405020304" pitchFamily="18" charset="0"/>
              </a:rPr>
              <a:t>có</a:t>
            </a:r>
            <a:r>
              <a:rPr lang="en-US" altLang="vi-VN" sz="4000" b="1" dirty="0">
                <a:solidFill>
                  <a:schemeClr val="tx1"/>
                </a:solidFill>
                <a:latin typeface="Times New Roman" panose="02020603050405020304" pitchFamily="18" charset="0"/>
                <a:ea typeface="Arial" panose="020B0604020202020204"/>
                <a:cs typeface="Times New Roman" panose="02020603050405020304" pitchFamily="18" charset="0"/>
              </a:rPr>
              <a:t> </a:t>
            </a:r>
            <a:r>
              <a:rPr lang="en-US" altLang="vi-VN" sz="4000" b="1" dirty="0" err="1">
                <a:solidFill>
                  <a:schemeClr val="tx1"/>
                </a:solidFill>
                <a:latin typeface="Times New Roman" panose="02020603050405020304" pitchFamily="18" charset="0"/>
                <a:ea typeface="Arial" panose="020B0604020202020204"/>
                <a:cs typeface="Times New Roman" panose="02020603050405020304" pitchFamily="18" charset="0"/>
              </a:rPr>
              <a:t>trong</a:t>
            </a:r>
            <a:r>
              <a:rPr lang="en-US" altLang="vi-VN" sz="4000" b="1" dirty="0">
                <a:solidFill>
                  <a:schemeClr val="tx1"/>
                </a:solidFill>
                <a:latin typeface="Times New Roman" panose="02020603050405020304" pitchFamily="18" charset="0"/>
                <a:ea typeface="Arial" panose="020B0604020202020204"/>
                <a:cs typeface="Times New Roman" panose="02020603050405020304" pitchFamily="18" charset="0"/>
              </a:rPr>
              <a:t> </a:t>
            </a:r>
            <a:r>
              <a:rPr lang="en-US" altLang="vi-VN" sz="4000" b="1" dirty="0" err="1">
                <a:solidFill>
                  <a:schemeClr val="tx1"/>
                </a:solidFill>
                <a:latin typeface="Times New Roman" panose="02020603050405020304" pitchFamily="18" charset="0"/>
                <a:ea typeface="Arial" panose="020B0604020202020204"/>
                <a:cs typeface="Times New Roman" panose="02020603050405020304" pitchFamily="18" charset="0"/>
              </a:rPr>
              <a:t>các</a:t>
            </a:r>
            <a:r>
              <a:rPr lang="en-US" altLang="vi-VN" sz="4000" b="1" dirty="0">
                <a:solidFill>
                  <a:schemeClr val="tx1"/>
                </a:solidFill>
                <a:latin typeface="Times New Roman" panose="02020603050405020304" pitchFamily="18" charset="0"/>
                <a:ea typeface="Arial" panose="020B0604020202020204"/>
                <a:cs typeface="Times New Roman" panose="02020603050405020304" pitchFamily="18" charset="0"/>
              </a:rPr>
              <a:t> </a:t>
            </a:r>
            <a:r>
              <a:rPr lang="en-US" altLang="vi-VN" sz="4000" b="1" dirty="0" err="1">
                <a:solidFill>
                  <a:schemeClr val="tx1"/>
                </a:solidFill>
                <a:latin typeface="Times New Roman" panose="02020603050405020304" pitchFamily="18" charset="0"/>
                <a:ea typeface="Arial" panose="020B0604020202020204"/>
                <a:cs typeface="Times New Roman" panose="02020603050405020304" pitchFamily="18" charset="0"/>
              </a:rPr>
              <a:t>trường</a:t>
            </a:r>
            <a:r>
              <a:rPr lang="en-US" altLang="vi-VN" sz="4000" b="1" dirty="0">
                <a:solidFill>
                  <a:schemeClr val="tx1"/>
                </a:solidFill>
                <a:latin typeface="Times New Roman" panose="02020603050405020304" pitchFamily="18" charset="0"/>
                <a:ea typeface="Arial" panose="020B0604020202020204"/>
                <a:cs typeface="Times New Roman" panose="02020603050405020304" pitchFamily="18" charset="0"/>
              </a:rPr>
              <a:t> </a:t>
            </a:r>
            <a:r>
              <a:rPr lang="en-US" altLang="vi-VN" sz="4000" b="1" dirty="0" err="1">
                <a:solidFill>
                  <a:schemeClr val="tx1"/>
                </a:solidFill>
                <a:latin typeface="Times New Roman" panose="02020603050405020304" pitchFamily="18" charset="0"/>
                <a:ea typeface="Arial" panose="020B0604020202020204"/>
                <a:cs typeface="Times New Roman" panose="02020603050405020304" pitchFamily="18" charset="0"/>
              </a:rPr>
              <a:t>hợp</a:t>
            </a:r>
            <a:r>
              <a:rPr lang="en-US" altLang="vi-VN" sz="4000" b="1" dirty="0">
                <a:solidFill>
                  <a:schemeClr val="tx1"/>
                </a:solidFill>
                <a:latin typeface="Times New Roman" panose="02020603050405020304" pitchFamily="18" charset="0"/>
                <a:ea typeface="Arial" panose="020B0604020202020204"/>
                <a:cs typeface="Times New Roman" panose="02020603050405020304" pitchFamily="18" charset="0"/>
              </a:rPr>
              <a:t> </a:t>
            </a:r>
            <a:r>
              <a:rPr lang="en-US" altLang="vi-VN" sz="4000" b="1" dirty="0" err="1">
                <a:solidFill>
                  <a:schemeClr val="tx1"/>
                </a:solidFill>
                <a:latin typeface="Times New Roman" panose="02020603050405020304" pitchFamily="18" charset="0"/>
                <a:ea typeface="Arial" panose="020B0604020202020204"/>
                <a:cs typeface="Times New Roman" panose="02020603050405020304" pitchFamily="18" charset="0"/>
              </a:rPr>
              <a:t>sau</a:t>
            </a:r>
            <a:r>
              <a:rPr lang="en-US" altLang="vi-VN" sz="4000" b="1" dirty="0">
                <a:solidFill>
                  <a:schemeClr val="tx1"/>
                </a:solidFill>
                <a:latin typeface="Times New Roman" panose="02020603050405020304" pitchFamily="18" charset="0"/>
                <a:ea typeface="Arial" panose="020B0604020202020204"/>
                <a:cs typeface="Times New Roman" panose="02020603050405020304" pitchFamily="18" charset="0"/>
              </a:rPr>
              <a:t>:</a:t>
            </a:r>
            <a:endParaRPr lang="en-US" altLang="vi-VN" sz="4000" b="1" dirty="0">
              <a:solidFill>
                <a:schemeClr val="tx1"/>
              </a:solidFill>
              <a:latin typeface="Times New Roman" panose="02020603050405020304" pitchFamily="18" charset="0"/>
              <a:ea typeface="Arial" panose="020B0604020202020204"/>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0005" y="239395"/>
            <a:ext cx="4401820" cy="4970780"/>
          </a:xfrm>
          <a:solidFill>
            <a:schemeClr val="tx2">
              <a:lumMod val="60000"/>
              <a:lumOff val="40000"/>
            </a:schemeClr>
          </a:solidFill>
        </p:spPr>
        <p:txBody>
          <a:bodyPr/>
          <a:lstStyle/>
          <a:p>
            <a:pPr marL="139700" indent="0" algn="just">
              <a:buNone/>
            </a:pPr>
            <a:r>
              <a:rPr lang="en-US" sz="2000">
                <a:latin typeface="Times New Roman" panose="02020603050405020304" pitchFamily="18" charset="0"/>
                <a:cs typeface="Times New Roman" panose="02020603050405020304" pitchFamily="18" charset="0"/>
              </a:rPr>
              <a:t>a. Đi nhé! Đi nhé! Những cô gái cũng hết cả rụt rè giơ cả hai tay lên vẫy, vẫy mãi… rồi tinh nghịch lấy ngón tay nhỏ xíu trỏ lên đầu nhắc anh bộ đội hãy giữ gìn cuộc sống của mình. Ừ, chết làm sao được cơ chứ, đùa một chút cho vui. Ai cũng bị lây cái không khí rạo rực khí thế lên đường ấy, cả những em bé vừa đứng vững giấu mặt sau hàng rào xi măng mà vẫy. Y cứ xuýt xao mãi vì ngồi bên cửa sổ, nó nghe rành rọt tiếng một đứa bé chỉ 5, 6 tuổi ở ga Phủ Lý. Các chú đánh xong giặc Mỹ mà về nhé!</a:t>
            </a:r>
            <a:endParaRPr lang="en-US" sz="2000">
              <a:latin typeface="Times New Roman" panose="02020603050405020304" pitchFamily="18" charset="0"/>
              <a:cs typeface="Times New Roman" panose="02020603050405020304" pitchFamily="18" charset="0"/>
            </a:endParaRPr>
          </a:p>
          <a:p>
            <a:pPr marL="139700" indent="0" algn="just">
              <a:buNone/>
            </a:pPr>
            <a:r>
              <a:rPr lang="en-US" sz="2000">
                <a:latin typeface="Times New Roman" panose="02020603050405020304" pitchFamily="18" charset="0"/>
                <a:cs typeface="Times New Roman" panose="02020603050405020304" pitchFamily="18" charset="0"/>
              </a:rPr>
              <a:t>(Nguyễn Văn Thạc, </a:t>
            </a:r>
            <a:r>
              <a:rPr lang="en-US" sz="2000" i="1">
                <a:latin typeface="Times New Roman" panose="02020603050405020304" pitchFamily="18" charset="0"/>
                <a:cs typeface="Times New Roman" panose="02020603050405020304" pitchFamily="18" charset="0"/>
              </a:rPr>
              <a:t>Mãi mãi tuổi hai mươi</a:t>
            </a:r>
            <a:r>
              <a:rPr lang="en-US" sz="200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a:p>
            <a:pPr marL="139700" indent="0" algn="just">
              <a:buNone/>
            </a:pPr>
            <a:endParaRPr lang="en-US" sz="2000">
              <a:latin typeface="Times New Roman" panose="02020603050405020304" pitchFamily="18" charset="0"/>
              <a:cs typeface="Times New Roman" panose="02020603050405020304" pitchFamily="18" charset="0"/>
            </a:endParaRPr>
          </a:p>
        </p:txBody>
      </p:sp>
      <p:sp>
        <p:nvSpPr>
          <p:cNvPr id="4" name="Text Box 3"/>
          <p:cNvSpPr txBox="1"/>
          <p:nvPr/>
        </p:nvSpPr>
        <p:spPr>
          <a:xfrm>
            <a:off x="4486910" y="231775"/>
            <a:ext cx="4620895" cy="4883785"/>
          </a:xfrm>
          <a:prstGeom prst="rect">
            <a:avLst/>
          </a:prstGeom>
          <a:solidFill>
            <a:schemeClr val="accent1"/>
          </a:solidFill>
        </p:spPr>
        <p:txBody>
          <a:bodyPr wrap="square">
            <a:noAutofit/>
          </a:bodyPr>
          <a:lstStyle/>
          <a:p>
            <a:pPr marL="0" indent="0" algn="just" defTabSz="457200" eaLnBrk="1" fontAlgn="auto" latinLnBrk="0" hangingPunct="1">
              <a:lnSpc>
                <a:spcPct val="100000"/>
              </a:lnSpc>
              <a:spcAft>
                <a:spcPct val="0"/>
              </a:spcAft>
            </a:pPr>
            <a:r>
              <a:rPr lang="en-US" sz="2200" dirty="0" err="1">
                <a:latin typeface="Times New Roman" panose="02020603050405020304" pitchFamily="18" charset="0"/>
                <a:ea typeface="Times New Roman" panose="02020603050405020304"/>
                <a:cs typeface="Times New Roman" panose="02020603050405020304" pitchFamily="18" charset="0"/>
              </a:rPr>
              <a:t>Ngôn</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ngữ</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trong</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ngữ</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liệu</a:t>
            </a:r>
            <a:r>
              <a:rPr lang="en-US" sz="2200" dirty="0">
                <a:latin typeface="Times New Roman" panose="02020603050405020304" pitchFamily="18" charset="0"/>
                <a:ea typeface="Times New Roman" panose="02020603050405020304"/>
                <a:cs typeface="Times New Roman" panose="02020603050405020304" pitchFamily="18" charset="0"/>
              </a:rPr>
              <a:t> a </a:t>
            </a:r>
            <a:r>
              <a:rPr lang="en-US" sz="2200" dirty="0" err="1">
                <a:latin typeface="Times New Roman" panose="02020603050405020304" pitchFamily="18" charset="0"/>
                <a:ea typeface="Times New Roman" panose="02020603050405020304"/>
                <a:cs typeface="Times New Roman" panose="02020603050405020304" pitchFamily="18" charset="0"/>
              </a:rPr>
              <a:t>gần</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gũi</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tư</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nhiên</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thoải</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mái</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được</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dùng</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trong</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hoàn</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cảnh</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giao</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tiếp</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không</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theo</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nghi</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thức</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xuất</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hiện</a:t>
            </a:r>
            <a:r>
              <a:rPr lang="en-US" sz="2200" dirty="0">
                <a:latin typeface="Times New Roman" panose="02020603050405020304" pitchFamily="18" charset="0"/>
                <a:ea typeface="Times New Roman" panose="02020603050405020304"/>
                <a:cs typeface="Times New Roman" panose="02020603050405020304" pitchFamily="18" charset="0"/>
              </a:rPr>
              <a:t> ở </a:t>
            </a:r>
            <a:r>
              <a:rPr lang="en-US" sz="2200" dirty="0" err="1">
                <a:latin typeface="Times New Roman" panose="02020603050405020304" pitchFamily="18" charset="0"/>
                <a:ea typeface="Times New Roman" panose="02020603050405020304"/>
                <a:cs typeface="Times New Roman" panose="02020603050405020304" pitchFamily="18" charset="0"/>
              </a:rPr>
              <a:t>dạng</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viết</a:t>
            </a:r>
            <a:r>
              <a:rPr lang="en-US" sz="2200" dirty="0">
                <a:latin typeface="Times New Roman" panose="02020603050405020304" pitchFamily="18" charset="0"/>
                <a:ea typeface="Times New Roman" panose="02020603050405020304"/>
                <a:cs typeface="Times New Roman" panose="02020603050405020304" pitchFamily="18" charset="0"/>
              </a:rPr>
              <a:t> – </a:t>
            </a:r>
            <a:r>
              <a:rPr lang="en-US" sz="2200" dirty="0" err="1">
                <a:latin typeface="Times New Roman" panose="02020603050405020304" pitchFamily="18" charset="0"/>
                <a:ea typeface="Times New Roman" panose="02020603050405020304"/>
                <a:cs typeface="Times New Roman" panose="02020603050405020304" pitchFamily="18" charset="0"/>
              </a:rPr>
              <a:t>nhật</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kí</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thê</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hiện</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thái</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độ</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tình</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cảm</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thân</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mật</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Loại</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ngôn</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ngữ</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này</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có</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đặc</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điểm</a:t>
            </a:r>
            <a:r>
              <a:rPr lang="en-US" sz="2200" dirty="0">
                <a:latin typeface="Times New Roman" panose="02020603050405020304" pitchFamily="18" charset="0"/>
                <a:ea typeface="Times New Roman" panose="02020603050405020304"/>
                <a:cs typeface="Times New Roman" panose="02020603050405020304" pitchFamily="18" charset="0"/>
              </a:rPr>
              <a:t>: </a:t>
            </a:r>
            <a:endParaRPr lang="en-US" sz="2200" dirty="0">
              <a:latin typeface="Times New Roman" panose="02020603050405020304" pitchFamily="18" charset="0"/>
              <a:ea typeface="Times New Roman" panose="02020603050405020304"/>
              <a:cs typeface="Times New Roman" panose="02020603050405020304" pitchFamily="18" charset="0"/>
            </a:endParaRPr>
          </a:p>
          <a:p>
            <a:pPr marL="0" indent="0" algn="just" defTabSz="457200" eaLnBrk="1" fontAlgn="auto" latinLnBrk="0" hangingPunct="1">
              <a:lnSpc>
                <a:spcPct val="100000"/>
              </a:lnSpc>
              <a:spcAft>
                <a:spcPct val="0"/>
              </a:spcAft>
            </a:pP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Sử</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dụng</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khẩu</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ngữ</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b="1" dirty="0">
                <a:latin typeface="Times New Roman" panose="02020603050405020304" pitchFamily="18" charset="0"/>
                <a:ea typeface="Times New Roman" panose="02020603050405020304"/>
                <a:cs typeface="Times New Roman" panose="02020603050405020304" pitchFamily="18" charset="0"/>
              </a:rPr>
              <a:t>(</a:t>
            </a:r>
            <a:r>
              <a:rPr lang="en-US" sz="2200" b="1" i="1" dirty="0" err="1">
                <a:latin typeface="Times New Roman" panose="02020603050405020304" pitchFamily="18" charset="0"/>
                <a:ea typeface="Times New Roman" panose="02020603050405020304"/>
                <a:cs typeface="Times New Roman" panose="02020603050405020304" pitchFamily="18" charset="0"/>
              </a:rPr>
              <a:t>cơ</a:t>
            </a:r>
            <a:r>
              <a:rPr lang="en-US" sz="2200" b="1" i="1"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nhé</a:t>
            </a:r>
            <a:r>
              <a:rPr lang="en-US" sz="2200" b="1" i="1"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mà</a:t>
            </a:r>
            <a:r>
              <a:rPr lang="en-US" sz="2200" b="1" i="1" dirty="0">
                <a:latin typeface="Times New Roman" panose="02020603050405020304" pitchFamily="18" charset="0"/>
                <a:ea typeface="Times New Roman" panose="02020603050405020304"/>
                <a:cs typeface="Times New Roman" panose="02020603050405020304" pitchFamily="18" charset="0"/>
              </a:rPr>
              <a:t>,…</a:t>
            </a:r>
            <a:r>
              <a:rPr lang="en-US" sz="2200" b="1" dirty="0">
                <a:latin typeface="Times New Roman" panose="02020603050405020304" pitchFamily="18" charset="0"/>
                <a:ea typeface="Times New Roman" panose="02020603050405020304"/>
                <a:cs typeface="Times New Roman" panose="02020603050405020304" pitchFamily="18" charset="0"/>
              </a:rPr>
              <a:t>)</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từ</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ngữ</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địa</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phương</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trợ</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từ</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nhé</a:t>
            </a:r>
            <a:r>
              <a:rPr lang="en-US" sz="2200" b="1" i="1"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cơ</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thán</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từ</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b="1" i="1" dirty="0">
                <a:latin typeface="Times New Roman" panose="02020603050405020304" pitchFamily="18" charset="0"/>
                <a:ea typeface="Times New Roman" panose="02020603050405020304"/>
                <a:cs typeface="Times New Roman" panose="02020603050405020304" pitchFamily="18" charset="0"/>
              </a:rPr>
              <a:t>ừ</a:t>
            </a:r>
            <a:r>
              <a:rPr lang="en-US" sz="2200" dirty="0">
                <a:latin typeface="Times New Roman" panose="02020603050405020304" pitchFamily="18" charset="0"/>
                <a:ea typeface="Times New Roman" panose="02020603050405020304"/>
                <a:cs typeface="Times New Roman" panose="02020603050405020304" pitchFamily="18" charset="0"/>
              </a:rPr>
              <a:t>),... </a:t>
            </a:r>
            <a:endParaRPr lang="en-US" sz="2200" dirty="0">
              <a:latin typeface="Times New Roman" panose="02020603050405020304" pitchFamily="18" charset="0"/>
              <a:ea typeface="Times New Roman" panose="02020603050405020304"/>
              <a:cs typeface="Times New Roman" panose="02020603050405020304" pitchFamily="18" charset="0"/>
            </a:endParaRPr>
          </a:p>
          <a:p>
            <a:pPr marL="0" indent="0" algn="just" defTabSz="457200" eaLnBrk="1" fontAlgn="auto" latinLnBrk="0" hangingPunct="1">
              <a:lnSpc>
                <a:spcPct val="100000"/>
              </a:lnSpc>
              <a:spcAft>
                <a:spcPct val="0"/>
              </a:spcAft>
            </a:pP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Sử</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dụng</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câu</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rút</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gọn</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Đi</a:t>
            </a:r>
            <a:r>
              <a:rPr lang="en-US" sz="2200" b="1" i="1"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nhé</a:t>
            </a:r>
            <a:r>
              <a:rPr lang="en-US" sz="2200" b="1" i="1"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Đi</a:t>
            </a:r>
            <a:r>
              <a:rPr lang="en-US" sz="2200" b="1" i="1"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nhé</a:t>
            </a:r>
            <a:r>
              <a:rPr lang="en-US" sz="2200" b="1" i="1" dirty="0">
                <a:latin typeface="Times New Roman" panose="02020603050405020304" pitchFamily="18" charset="0"/>
                <a:ea typeface="Times New Roman" panose="02020603050405020304"/>
                <a:cs typeface="Times New Roman" panose="02020603050405020304" pitchFamily="18" charset="0"/>
              </a:rPr>
              <a:t>!</a:t>
            </a:r>
            <a:r>
              <a:rPr lang="en-US" sz="2200" b="1" dirty="0">
                <a:latin typeface="Times New Roman" panose="02020603050405020304" pitchFamily="18" charset="0"/>
                <a:ea typeface="Times New Roman" panose="02020603050405020304"/>
                <a:cs typeface="Times New Roman" panose="02020603050405020304" pitchFamily="18" charset="0"/>
              </a:rPr>
              <a:t>)</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câu</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chứa</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thành</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phần</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gọi</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dirty="0" err="1">
                <a:latin typeface="Times New Roman" panose="02020603050405020304" pitchFamily="18" charset="0"/>
                <a:ea typeface="Times New Roman" panose="02020603050405020304"/>
                <a:cs typeface="Times New Roman" panose="02020603050405020304" pitchFamily="18" charset="0"/>
              </a:rPr>
              <a:t>đáp</a:t>
            </a:r>
            <a:r>
              <a:rPr lang="en-US" sz="2200" dirty="0">
                <a:latin typeface="Times New Roman" panose="02020603050405020304" pitchFamily="18" charset="0"/>
                <a:ea typeface="Times New Roman" panose="02020603050405020304"/>
                <a:cs typeface="Times New Roman" panose="02020603050405020304" pitchFamily="18" charset="0"/>
              </a:rPr>
              <a:t> (</a:t>
            </a:r>
            <a:r>
              <a:rPr lang="en-US" sz="2200" b="1" i="1" dirty="0">
                <a:latin typeface="Times New Roman" panose="02020603050405020304" pitchFamily="18" charset="0"/>
                <a:ea typeface="Times New Roman" panose="02020603050405020304"/>
                <a:cs typeface="Times New Roman" panose="02020603050405020304" pitchFamily="18" charset="0"/>
              </a:rPr>
              <a:t>Ừ, </a:t>
            </a:r>
            <a:r>
              <a:rPr lang="en-US" sz="2200" b="1" i="1" dirty="0" err="1">
                <a:latin typeface="Times New Roman" panose="02020603050405020304" pitchFamily="18" charset="0"/>
                <a:ea typeface="Times New Roman" panose="02020603050405020304"/>
                <a:cs typeface="Times New Roman" panose="02020603050405020304" pitchFamily="18" charset="0"/>
              </a:rPr>
              <a:t>chết</a:t>
            </a:r>
            <a:r>
              <a:rPr lang="en-US" sz="2200" b="1" i="1"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làm</a:t>
            </a:r>
            <a:r>
              <a:rPr lang="en-US" sz="2200" b="1" i="1"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sao</a:t>
            </a:r>
            <a:r>
              <a:rPr lang="en-US" sz="2200" b="1" i="1"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được</a:t>
            </a:r>
            <a:r>
              <a:rPr lang="en-US" sz="2200" b="1" i="1"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cơ</a:t>
            </a:r>
            <a:r>
              <a:rPr lang="en-US" sz="2200" b="1" i="1"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chứ</a:t>
            </a:r>
            <a:r>
              <a:rPr lang="en-US" sz="2200" b="1" i="1"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đùa</a:t>
            </a:r>
            <a:r>
              <a:rPr lang="en-US" sz="2200" b="1" i="1"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một</a:t>
            </a:r>
            <a:r>
              <a:rPr lang="en-US" sz="2200" b="1" i="1"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chút</a:t>
            </a:r>
            <a:r>
              <a:rPr lang="en-US" sz="2200" b="1" i="1"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cho</a:t>
            </a:r>
            <a:r>
              <a:rPr lang="en-US" sz="2200" b="1" i="1" dirty="0">
                <a:latin typeface="Times New Roman" panose="02020603050405020304" pitchFamily="18" charset="0"/>
                <a:ea typeface="Times New Roman" panose="02020603050405020304"/>
                <a:cs typeface="Times New Roman" panose="02020603050405020304" pitchFamily="18" charset="0"/>
              </a:rPr>
              <a:t> </a:t>
            </a:r>
            <a:r>
              <a:rPr lang="en-US" sz="2200" b="1" i="1" dirty="0" err="1">
                <a:latin typeface="Times New Roman" panose="02020603050405020304" pitchFamily="18" charset="0"/>
                <a:ea typeface="Times New Roman" panose="02020603050405020304"/>
                <a:cs typeface="Times New Roman" panose="02020603050405020304" pitchFamily="18" charset="0"/>
              </a:rPr>
              <a:t>vui</a:t>
            </a:r>
            <a:r>
              <a:rPr lang="en-US" sz="2200" b="1" i="1" dirty="0">
                <a:latin typeface="Times New Roman" panose="02020603050405020304" pitchFamily="18" charset="0"/>
                <a:ea typeface="Times New Roman" panose="02020603050405020304"/>
                <a:cs typeface="Times New Roman" panose="02020603050405020304" pitchFamily="18" charset="0"/>
              </a:rPr>
              <a:t>.</a:t>
            </a:r>
            <a:r>
              <a:rPr lang="en-US" sz="2200" b="1" dirty="0">
                <a:latin typeface="Times New Roman" panose="02020603050405020304" pitchFamily="18" charset="0"/>
                <a:ea typeface="Times New Roman" panose="02020603050405020304"/>
                <a:cs typeface="Times New Roman" panose="02020603050405020304" pitchFamily="18" charset="0"/>
              </a:rPr>
              <a:t>),…</a:t>
            </a:r>
            <a:endParaRPr lang="en-US" altLang="zh-CN" sz="2200" b="1" dirty="0">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5245" y="46990"/>
            <a:ext cx="4521835" cy="5095875"/>
          </a:xfrm>
          <a:solidFill>
            <a:schemeClr val="tx2">
              <a:lumMod val="60000"/>
              <a:lumOff val="40000"/>
            </a:schemeClr>
          </a:solidFill>
        </p:spPr>
        <p:txBody>
          <a:bodyPr/>
          <a:lstStyle/>
          <a:p>
            <a:pPr marL="139700" indent="0" eaLnBrk="1" fontAlgn="auto" latinLnBrk="0" hangingPunct="1">
              <a:lnSpc>
                <a:spcPct val="100000"/>
              </a:lnSpc>
              <a:buNone/>
            </a:pPr>
            <a:r>
              <a:rPr lang="en-US" sz="2200" dirty="0" err="1">
                <a:latin typeface="Times New Roman" panose="02020603050405020304" pitchFamily="18" charset="0"/>
                <a:cs typeface="Times New Roman" panose="02020603050405020304" pitchFamily="18" charset="0"/>
              </a:rPr>
              <a:t>b.Tức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giẫy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nảy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rằng</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marL="139700" indent="0" eaLnBrk="1" fontAlgn="auto" latinLnBrk="0" hangingPunct="1">
              <a:lnSpc>
                <a:spcPct val="100000"/>
              </a:lnSpc>
              <a:buNone/>
            </a:pPr>
            <a:r>
              <a:rPr lang="en-US" sz="2200" dirty="0">
                <a:latin typeface="Times New Roman" panose="02020603050405020304" pitchFamily="18" charset="0"/>
                <a:cs typeface="Times New Roman" panose="02020603050405020304" pitchFamily="18" charset="0"/>
              </a:rPr>
              <a:t>- Cha </a:t>
            </a:r>
            <a:r>
              <a:rPr lang="en-US" sz="2200" dirty="0" err="1">
                <a:latin typeface="Times New Roman" panose="02020603050405020304" pitchFamily="18" charset="0"/>
                <a:cs typeface="Times New Roman" panose="02020603050405020304" pitchFamily="18" charset="0"/>
              </a:rPr>
              <a:t>mẹ</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Sữa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mẹ</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còn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rồi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mẹ</a:t>
            </a:r>
            <a:r>
              <a:rPr lang="en-US" sz="2200" dirty="0">
                <a:latin typeface="Times New Roman" panose="02020603050405020304" pitchFamily="18" charset="0"/>
                <a:cs typeface="Times New Roman" panose="02020603050405020304" pitchFamily="18" charset="0"/>
              </a:rPr>
              <a:t> ạ. </a:t>
            </a:r>
            <a:endParaRPr lang="en-US" sz="2200" dirty="0">
              <a:latin typeface="Times New Roman" panose="02020603050405020304" pitchFamily="18" charset="0"/>
              <a:cs typeface="Times New Roman" panose="02020603050405020304" pitchFamily="18" charset="0"/>
            </a:endParaRPr>
          </a:p>
          <a:p>
            <a:pPr marL="139700" indent="0" eaLnBrk="1" fontAlgn="auto" latinLnBrk="0" hangingPunct="1">
              <a:lnSpc>
                <a:spcPct val="100000"/>
              </a:lnSpc>
              <a:buNone/>
            </a:pPr>
            <a:r>
              <a:rPr lang="en-US" sz="2200" dirty="0" err="1">
                <a:latin typeface="Times New Roman" panose="02020603050405020304" pitchFamily="18" charset="0"/>
                <a:cs typeface="Times New Roman" panose="02020603050405020304" pitchFamily="18" charset="0"/>
              </a:rPr>
              <a:t>Bà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bĩu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môi</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marL="139700" indent="0" eaLnBrk="1" fontAlgn="auto" latinLnBrk="0" hangingPunct="1">
              <a:lnSpc>
                <a:spcPct val="100000"/>
              </a:lnSpc>
              <a:buNone/>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đấy</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marL="139700" indent="0" eaLnBrk="1" fontAlgn="auto" latinLnBrk="0" hangingPunct="1">
              <a:lnSpc>
                <a:spcPct val="100000"/>
              </a:lnSpc>
              <a:buNone/>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ấy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đẻ</a:t>
            </a:r>
            <a:r>
              <a:rPr lang="en-US" sz="2200" dirty="0">
                <a:latin typeface="Times New Roman" panose="02020603050405020304" pitchFamily="18" charset="0"/>
                <a:cs typeface="Times New Roman" panose="02020603050405020304" pitchFamily="18" charset="0"/>
              </a:rPr>
              <a:t> con so, </a:t>
            </a:r>
            <a:r>
              <a:rPr lang="en-US" sz="2200" dirty="0" err="1">
                <a:latin typeface="Times New Roman" panose="02020603050405020304" pitchFamily="18" charset="0"/>
                <a:cs typeface="Times New Roman" panose="02020603050405020304" pitchFamily="18" charset="0"/>
              </a:rPr>
              <a:t>xưa</a:t>
            </a:r>
            <a:r>
              <a:rPr lang="en-US" sz="2200" dirty="0">
                <a:latin typeface="Times New Roman" panose="02020603050405020304" pitchFamily="18" charset="0"/>
                <a:cs typeface="Times New Roman" panose="02020603050405020304" pitchFamily="18" charset="0"/>
              </a:rPr>
              <a:t> nay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lấm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bùn</a:t>
            </a:r>
            <a:r>
              <a:rPr lang="en-US" sz="2200" dirty="0">
                <a:latin typeface="Times New Roman" panose="02020603050405020304" pitchFamily="18" charset="0"/>
                <a:cs typeface="Times New Roman" panose="02020603050405020304" pitchFamily="18" charset="0"/>
              </a:rPr>
              <a:t> bao </a:t>
            </a:r>
            <a:r>
              <a:rPr lang="en-US" sz="2200" dirty="0" err="1">
                <a:latin typeface="Times New Roman" panose="02020603050405020304" pitchFamily="18" charset="0"/>
                <a:cs typeface="Times New Roman" panose="02020603050405020304" pitchFamily="18" charset="0"/>
              </a:rPr>
              <a:t>giờ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sữa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tốt</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marL="139700" indent="0" eaLnBrk="1" fontAlgn="auto" latinLnBrk="0" hangingPunct="1">
              <a:lnSpc>
                <a:spcPct val="100000"/>
              </a:lnSpc>
              <a:buNone/>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bao </a:t>
            </a:r>
            <a:r>
              <a:rPr lang="en-US" sz="2200" dirty="0" err="1">
                <a:latin typeface="Times New Roman" panose="02020603050405020304" pitchFamily="18" charset="0"/>
                <a:cs typeface="Times New Roman" panose="02020603050405020304" pitchFamily="18" charset="0"/>
              </a:rPr>
              <a:t>nhiêu</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marL="139700" indent="0" eaLnBrk="1" fontAlgn="auto" latinLnBrk="0" hangingPunct="1">
              <a:lnSpc>
                <a:spcPct val="100000"/>
              </a:lnSpc>
              <a:buNone/>
            </a:pP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Vũ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Phụng</a:t>
            </a:r>
            <a:r>
              <a:rPr lang="en-US" sz="2200"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Cơm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thầy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cơm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cô</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
        <p:nvSpPr>
          <p:cNvPr id="4" name="Text Box 3"/>
          <p:cNvSpPr txBox="1"/>
          <p:nvPr/>
        </p:nvSpPr>
        <p:spPr>
          <a:xfrm>
            <a:off x="4521200" y="46990"/>
            <a:ext cx="4582160" cy="5096510"/>
          </a:xfrm>
          <a:prstGeom prst="rect">
            <a:avLst/>
          </a:prstGeom>
          <a:solidFill>
            <a:schemeClr val="accent1"/>
          </a:solidFill>
        </p:spPr>
        <p:txBody>
          <a:bodyPr wrap="square">
            <a:noAutofit/>
          </a:bodyPr>
          <a:lstStyle/>
          <a:p>
            <a:pPr marL="0" indent="0" algn="just" defTabSz="457200" eaLnBrk="1" fontAlgn="auto" latinLnBrk="0" hangingPunct="1">
              <a:lnSpc>
                <a:spcPct val="100000"/>
              </a:lnSpc>
              <a:spcAft>
                <a:spcPct val="0"/>
              </a:spcAft>
            </a:pPr>
            <a:r>
              <a:rPr lang="en-US" sz="2400" dirty="0" err="1">
                <a:latin typeface="Times New Roman" panose="02020603050405020304"/>
                <a:ea typeface="Times New Roman" panose="02020603050405020304"/>
              </a:rPr>
              <a:t>Trong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ngữ</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liệu</a:t>
            </a:r>
            <a:r>
              <a:rPr lang="en-US" sz="2400" dirty="0">
                <a:latin typeface="Times New Roman" panose="02020603050405020304"/>
                <a:ea typeface="Times New Roman" panose="02020603050405020304"/>
              </a:rPr>
              <a:t> b, </a:t>
            </a:r>
            <a:r>
              <a:rPr lang="en-US" sz="2400" dirty="0" err="1">
                <a:latin typeface="Times New Roman" panose="02020603050405020304"/>
                <a:ea typeface="Times New Roman" panose="02020603050405020304"/>
              </a:rPr>
              <a:t>ngôn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ngữ</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thân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mật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xuất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hiện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dưới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dạng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một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cuộc</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đối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thoại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Loại</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ngôn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ngữ</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này</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có</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đặc</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điểm</a:t>
            </a:r>
            <a:r>
              <a:rPr lang="en-US" sz="2400" dirty="0">
                <a:latin typeface="Times New Roman" panose="02020603050405020304"/>
                <a:ea typeface="Times New Roman" panose="02020603050405020304"/>
              </a:rPr>
              <a:t>: </a:t>
            </a:r>
            <a:endParaRPr lang="en-US" sz="2400" dirty="0">
              <a:latin typeface="Times New Roman" panose="02020603050405020304"/>
              <a:ea typeface="Times New Roman" panose="02020603050405020304"/>
            </a:endParaRPr>
          </a:p>
          <a:p>
            <a:pPr marL="0" indent="0" algn="just" defTabSz="457200" eaLnBrk="1" fontAlgn="auto" latinLnBrk="0" hangingPunct="1">
              <a:lnSpc>
                <a:spcPct val="100000"/>
              </a:lnSpc>
              <a:spcAft>
                <a:spcPct val="0"/>
              </a:spcAft>
            </a:pP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Sử</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dụng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khẩu</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ngữ</a:t>
            </a:r>
            <a:r>
              <a:rPr lang="en-US" sz="2400" dirty="0">
                <a:latin typeface="Times New Roman" panose="02020603050405020304"/>
                <a:ea typeface="Times New Roman" panose="02020603050405020304"/>
              </a:rPr>
              <a:t> (</a:t>
            </a:r>
            <a:r>
              <a:rPr lang="en-US" sz="2400" b="1" i="1" dirty="0" err="1">
                <a:latin typeface="Times New Roman" panose="02020603050405020304"/>
                <a:ea typeface="Times New Roman" panose="02020603050405020304"/>
              </a:rPr>
              <a:t>chả</a:t>
            </a:r>
            <a:r>
              <a:rPr lang="en-US" sz="2400" b="1" i="1" dirty="0">
                <a:latin typeface="Times New Roman" panose="02020603050405020304"/>
                <a:ea typeface="Times New Roman" panose="02020603050405020304"/>
              </a:rPr>
              <a:t>, </a:t>
            </a:r>
            <a:r>
              <a:rPr lang="en-US" sz="2400" b="1" i="1" dirty="0" err="1">
                <a:latin typeface="Times New Roman" panose="02020603050405020304"/>
                <a:ea typeface="Times New Roman" panose="02020603050405020304"/>
              </a:rPr>
              <a:t>chứ</a:t>
            </a:r>
            <a:r>
              <a:rPr lang="en-US" sz="2400" b="1" i="1" dirty="0">
                <a:latin typeface="Times New Roman" panose="02020603050405020304"/>
                <a:ea typeface="Times New Roman" panose="02020603050405020304"/>
              </a:rPr>
              <a:t> </a:t>
            </a:r>
            <a:r>
              <a:rPr lang="en-US" sz="2400" b="1" i="1" dirty="0" err="1">
                <a:latin typeface="Times New Roman" panose="02020603050405020304"/>
                <a:ea typeface="Times New Roman" panose="02020603050405020304"/>
              </a:rPr>
              <a:t>gì</a:t>
            </a:r>
            <a:r>
              <a:rPr lang="en-US" sz="2400" b="1" dirty="0">
                <a:latin typeface="Times New Roman" panose="02020603050405020304"/>
                <a:ea typeface="Times New Roman" panose="02020603050405020304"/>
              </a:rPr>
              <a: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từ</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ngữ</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địa</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phương</a:t>
            </a:r>
            <a:r>
              <a:rPr lang="en-US" sz="2400" dirty="0">
                <a:latin typeface="Times New Roman" panose="02020603050405020304"/>
                <a:ea typeface="Times New Roman" panose="02020603050405020304"/>
              </a:rPr>
              <a:t> (</a:t>
            </a:r>
            <a:r>
              <a:rPr lang="en-US" sz="2400" b="1" i="1" dirty="0" err="1">
                <a:latin typeface="Times New Roman" panose="02020603050405020304"/>
                <a:ea typeface="Times New Roman" panose="02020603050405020304"/>
              </a:rPr>
              <a:t>giẫy</a:t>
            </a:r>
            <a:r>
              <a:rPr lang="en-US" sz="2400" b="1" i="1" dirty="0">
                <a:latin typeface="Times New Roman" panose="02020603050405020304"/>
                <a:ea typeface="Times New Roman" panose="02020603050405020304"/>
              </a:rPr>
              <a:t> </a:t>
            </a:r>
            <a:r>
              <a:rPr lang="en-US" sz="2400" b="1" i="1" dirty="0" err="1">
                <a:latin typeface="Times New Roman" panose="02020603050405020304"/>
                <a:ea typeface="Times New Roman" panose="02020603050405020304"/>
              </a:rPr>
              <a:t>nảy</a:t>
            </a:r>
            <a:r>
              <a:rPr lang="en-US" sz="2400" b="1" dirty="0">
                <a:latin typeface="Times New Roman" panose="02020603050405020304"/>
                <a:ea typeface="Times New Roman" panose="02020603050405020304"/>
              </a:rPr>
              <a: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trợ</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từ</a:t>
            </a:r>
            <a:r>
              <a:rPr lang="en-US" sz="2400" dirty="0">
                <a:latin typeface="Times New Roman" panose="02020603050405020304"/>
                <a:ea typeface="Times New Roman" panose="02020603050405020304"/>
              </a:rPr>
              <a:t> (</a:t>
            </a:r>
            <a:r>
              <a:rPr lang="en-US" sz="2400" b="1" i="1" dirty="0">
                <a:latin typeface="Times New Roman" panose="02020603050405020304"/>
                <a:ea typeface="Times New Roman" panose="02020603050405020304"/>
              </a:rPr>
              <a:t>ạ, </a:t>
            </a:r>
            <a:r>
              <a:rPr lang="en-US" sz="2400" b="1" i="1" dirty="0" err="1">
                <a:latin typeface="Times New Roman" panose="02020603050405020304"/>
                <a:ea typeface="Times New Roman" panose="02020603050405020304"/>
              </a:rPr>
              <a:t>đấy</a:t>
            </a:r>
            <a:r>
              <a:rPr lang="en-US" sz="2400" b="1" dirty="0">
                <a:latin typeface="Times New Roman" panose="02020603050405020304"/>
                <a:ea typeface="Times New Roman" panose="02020603050405020304"/>
              </a:rPr>
              <a: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thán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từ</a:t>
            </a:r>
            <a:r>
              <a:rPr lang="en-US" sz="2400" dirty="0">
                <a:latin typeface="Times New Roman" panose="02020603050405020304"/>
                <a:ea typeface="Times New Roman" panose="02020603050405020304"/>
              </a:rPr>
              <a:t> </a:t>
            </a:r>
            <a:r>
              <a:rPr lang="en-US" sz="2400" b="1" dirty="0">
                <a:latin typeface="Times New Roman" panose="02020603050405020304"/>
                <a:ea typeface="Times New Roman" panose="02020603050405020304"/>
              </a:rPr>
              <a:t>(</a:t>
            </a:r>
            <a:r>
              <a:rPr lang="en-US" sz="2400" b="1" i="1" dirty="0" err="1">
                <a:latin typeface="Times New Roman" panose="02020603050405020304"/>
                <a:ea typeface="Times New Roman" panose="02020603050405020304"/>
              </a:rPr>
              <a:t>ơi</a:t>
            </a:r>
            <a:r>
              <a:rPr lang="en-US" sz="2400" b="1" dirty="0">
                <a:latin typeface="Times New Roman" panose="02020603050405020304"/>
                <a:ea typeface="Times New Roman" panose="02020603050405020304"/>
              </a:rPr>
              <a:t>),... </a:t>
            </a:r>
            <a:endParaRPr lang="en-US" sz="2400" dirty="0">
              <a:latin typeface="Times New Roman" panose="02020603050405020304"/>
              <a:ea typeface="Times New Roman" panose="02020603050405020304"/>
            </a:endParaRPr>
          </a:p>
          <a:p>
            <a:pPr marL="0" indent="0" algn="just" defTabSz="457200" eaLnBrk="1" fontAlgn="auto" latinLnBrk="0" hangingPunct="1">
              <a:lnSpc>
                <a:spcPct val="100000"/>
              </a:lnSpc>
              <a:spcAft>
                <a:spcPct val="0"/>
              </a:spcAft>
            </a:pP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Sử</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dụng</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câu</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có</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cấu</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trúc</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đơn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giản</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câu</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rút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gọn</a:t>
            </a:r>
            <a:r>
              <a:rPr lang="en-US" sz="2400" dirty="0">
                <a:latin typeface="Times New Roman" panose="02020603050405020304"/>
                <a:ea typeface="Times New Roman" panose="02020603050405020304"/>
              </a:rPr>
              <a:t> (</a:t>
            </a:r>
            <a:r>
              <a:rPr lang="en-US" sz="2400" b="1" dirty="0">
                <a:latin typeface="Times New Roman" panose="02020603050405020304"/>
                <a:ea typeface="Times New Roman" panose="02020603050405020304"/>
              </a:rPr>
              <a:t>“</a:t>
            </a:r>
            <a:r>
              <a:rPr lang="en-US" sz="2400" b="1" i="1" dirty="0" err="1">
                <a:latin typeface="Times New Roman" panose="02020603050405020304"/>
                <a:ea typeface="Times New Roman" panose="02020603050405020304"/>
              </a:rPr>
              <a:t>Tốt</a:t>
            </a:r>
            <a:r>
              <a:rPr lang="en-US" sz="2400" b="1" i="1" dirty="0">
                <a:latin typeface="Times New Roman" panose="02020603050405020304"/>
                <a:ea typeface="Times New Roman" panose="02020603050405020304"/>
              </a:rPr>
              <a:t> </a:t>
            </a:r>
            <a:r>
              <a:rPr lang="en-US" sz="2400" b="1" i="1" dirty="0" err="1">
                <a:latin typeface="Times New Roman" panose="02020603050405020304"/>
                <a:ea typeface="Times New Roman" panose="02020603050405020304"/>
              </a:rPr>
              <a:t>vào</a:t>
            </a:r>
            <a:r>
              <a:rPr lang="en-US" sz="2400" b="1" i="1" dirty="0">
                <a:latin typeface="Times New Roman" panose="02020603050405020304"/>
                <a:ea typeface="Times New Roman" panose="02020603050405020304"/>
              </a:rPr>
              <a:t> </a:t>
            </a:r>
            <a:r>
              <a:rPr lang="en-US" sz="2400" b="1" i="1" dirty="0" err="1">
                <a:latin typeface="Times New Roman" panose="02020603050405020304"/>
                <a:ea typeface="Times New Roman" panose="02020603050405020304"/>
              </a:rPr>
              <a:t>hạng</a:t>
            </a:r>
            <a:r>
              <a:rPr lang="en-US" sz="2400" b="1" i="1" dirty="0">
                <a:latin typeface="Times New Roman" panose="02020603050405020304"/>
                <a:ea typeface="Times New Roman" panose="02020603050405020304"/>
              </a:rPr>
              <a:t> </a:t>
            </a:r>
            <a:r>
              <a:rPr lang="en-US" sz="2400" b="1" i="1" dirty="0" err="1">
                <a:latin typeface="Times New Roman" panose="02020603050405020304"/>
                <a:ea typeface="Times New Roman" panose="02020603050405020304"/>
              </a:rPr>
              <a:t>nhất</a:t>
            </a:r>
            <a:r>
              <a:rPr lang="en-US" sz="2400" b="1" i="1" dirty="0">
                <a:latin typeface="Times New Roman" panose="02020603050405020304"/>
                <a:ea typeface="Times New Roman" panose="02020603050405020304"/>
              </a:rPr>
              <a:t> </a:t>
            </a:r>
            <a:r>
              <a:rPr lang="en-US" sz="2400" b="1" i="1" dirty="0" err="1">
                <a:latin typeface="Times New Roman" panose="02020603050405020304"/>
                <a:ea typeface="Times New Roman" panose="02020603050405020304"/>
              </a:rPr>
              <a:t>rồi</a:t>
            </a:r>
            <a:r>
              <a:rPr lang="en-US" sz="2400" b="1" i="1" dirty="0">
                <a:latin typeface="Times New Roman" panose="02020603050405020304"/>
                <a:ea typeface="Times New Roman" panose="02020603050405020304"/>
              </a:rPr>
              <a:t> </a:t>
            </a:r>
            <a:r>
              <a:rPr lang="en-US" sz="2400" b="1" i="1" dirty="0" err="1">
                <a:latin typeface="Times New Roman" panose="02020603050405020304"/>
                <a:ea typeface="Times New Roman" panose="02020603050405020304"/>
              </a:rPr>
              <a:t>đấy</a:t>
            </a:r>
            <a:r>
              <a:rPr lang="en-US" sz="2400" b="1" i="1" dirty="0">
                <a:latin typeface="Times New Roman" panose="02020603050405020304"/>
                <a:ea typeface="Times New Roman" panose="02020603050405020304"/>
              </a:rPr>
              <a:t> mẹ ạ.”, “</a:t>
            </a:r>
            <a:r>
              <a:rPr lang="en-US" sz="2400" b="1" i="1" dirty="0" err="1">
                <a:latin typeface="Times New Roman" panose="02020603050405020304"/>
                <a:ea typeface="Times New Roman" panose="02020603050405020304"/>
              </a:rPr>
              <a:t>Phải</a:t>
            </a:r>
            <a:r>
              <a:rPr lang="en-US" sz="2400" b="1" i="1" dirty="0">
                <a:latin typeface="Times New Roman" panose="02020603050405020304"/>
                <a:ea typeface="Times New Roman" panose="02020603050405020304"/>
              </a:rPr>
              <a:t>, </a:t>
            </a:r>
            <a:r>
              <a:rPr lang="en-US" sz="2400" b="1" i="1" dirty="0" err="1">
                <a:latin typeface="Times New Roman" panose="02020603050405020304"/>
                <a:ea typeface="Times New Roman" panose="02020603050405020304"/>
              </a:rPr>
              <a:t>hạng</a:t>
            </a:r>
            <a:r>
              <a:rPr lang="en-US" sz="2400" b="1" i="1" dirty="0">
                <a:latin typeface="Times New Roman" panose="02020603050405020304"/>
                <a:ea typeface="Times New Roman" panose="02020603050405020304"/>
              </a:rPr>
              <a:t> </a:t>
            </a:r>
            <a:r>
              <a:rPr lang="en-US" sz="2400" b="1" i="1" dirty="0" err="1">
                <a:latin typeface="Times New Roman" panose="02020603050405020304"/>
                <a:ea typeface="Times New Roman" panose="02020603050405020304"/>
              </a:rPr>
              <a:t>nhất</a:t>
            </a:r>
            <a:r>
              <a:rPr lang="en-US" sz="2400" b="1" i="1" dirty="0">
                <a:latin typeface="Times New Roman" panose="02020603050405020304"/>
                <a:ea typeface="Times New Roman" panose="02020603050405020304"/>
              </a:rPr>
              <a:t> </a:t>
            </a:r>
            <a:r>
              <a:rPr lang="en-US" sz="2400" b="1" i="1" dirty="0" err="1">
                <a:latin typeface="Times New Roman" panose="02020603050405020304"/>
                <a:ea typeface="Times New Roman" panose="02020603050405020304"/>
              </a:rPr>
              <a:t>đấy</a:t>
            </a:r>
            <a:r>
              <a:rPr lang="en-US" sz="2400" b="1" i="1" dirty="0">
                <a:latin typeface="Times New Roman" panose="02020603050405020304"/>
                <a:ea typeface="Times New Roman" panose="02020603050405020304"/>
              </a:rPr>
              <a: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câu</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đặc</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biệt</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bộc</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lộ</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cảm</a:t>
            </a:r>
            <a:r>
              <a:rPr lang="en-US" sz="2400" dirty="0">
                <a:latin typeface="Times New Roman" panose="02020603050405020304"/>
                <a:ea typeface="Times New Roman" panose="02020603050405020304"/>
              </a:rPr>
              <a:t> </a:t>
            </a:r>
            <a:r>
              <a:rPr lang="en-US" sz="2400" dirty="0" err="1">
                <a:latin typeface="Times New Roman" panose="02020603050405020304"/>
                <a:ea typeface="Times New Roman" panose="02020603050405020304"/>
              </a:rPr>
              <a:t>xúc</a:t>
            </a:r>
            <a:r>
              <a:rPr lang="en-US" sz="2400" dirty="0">
                <a:latin typeface="Times New Roman" panose="02020603050405020304"/>
                <a:ea typeface="Times New Roman" panose="02020603050405020304"/>
              </a:rPr>
              <a:t> (</a:t>
            </a:r>
            <a:r>
              <a:rPr lang="en-US" sz="2400" b="1" i="1" dirty="0">
                <a:latin typeface="Times New Roman" panose="02020603050405020304"/>
                <a:ea typeface="Times New Roman" panose="02020603050405020304"/>
              </a:rPr>
              <a:t>Cha </a:t>
            </a:r>
            <a:r>
              <a:rPr lang="en-US" sz="2400" b="1" i="1" dirty="0" err="1">
                <a:latin typeface="Times New Roman" panose="02020603050405020304"/>
                <a:ea typeface="Times New Roman" panose="02020603050405020304"/>
              </a:rPr>
              <a:t>mẹ</a:t>
            </a:r>
            <a:r>
              <a:rPr lang="en-US" sz="2400" b="1" i="1" dirty="0">
                <a:latin typeface="Times New Roman" panose="02020603050405020304"/>
                <a:ea typeface="Times New Roman" panose="02020603050405020304"/>
              </a:rPr>
              <a:t> </a:t>
            </a:r>
            <a:r>
              <a:rPr lang="en-US" sz="2400" b="1" i="1" dirty="0" err="1">
                <a:latin typeface="Times New Roman" panose="02020603050405020304"/>
                <a:ea typeface="Times New Roman" panose="02020603050405020304"/>
              </a:rPr>
              <a:t>ơi</a:t>
            </a:r>
            <a:r>
              <a:rPr lang="en-US" sz="2400" b="1" i="1" dirty="0">
                <a:latin typeface="Times New Roman" panose="02020603050405020304"/>
                <a:ea typeface="Times New Roman" panose="02020603050405020304"/>
              </a:rPr>
              <a:t>!</a:t>
            </a:r>
            <a:r>
              <a:rPr lang="en-US" sz="2400" dirty="0">
                <a:latin typeface="Times New Roman" panose="02020603050405020304"/>
                <a:ea typeface="Times New Roman" panose="02020603050405020304"/>
              </a:rPr>
              <a:t>),…</a:t>
            </a:r>
            <a:endParaRPr lang="en-US" altLang="zh-CN" sz="2400" dirty="0">
              <a:latin typeface="Times New Roman" panose="02020603050405020304"/>
              <a:ea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r="26201" b="13214"/>
          <a:stretch>
            <a:fillRect/>
          </a:stretch>
        </p:blipFill>
        <p:spPr>
          <a:xfrm>
            <a:off x="-1" y="-1"/>
            <a:ext cx="9144001" cy="5375788"/>
          </a:xfrm>
          <a:prstGeom prst="rect">
            <a:avLst/>
          </a:prstGeom>
        </p:spPr>
      </p:pic>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0476" t="26516"/>
          <a:stretch>
            <a:fillRect/>
          </a:stretch>
        </p:blipFill>
        <p:spPr>
          <a:xfrm rot="20364165">
            <a:off x="3306068" y="1497906"/>
            <a:ext cx="7010673" cy="4326826"/>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42136" b="5598"/>
          <a:stretch>
            <a:fillRect/>
          </a:stretch>
        </p:blipFill>
        <p:spPr>
          <a:xfrm>
            <a:off x="0" y="2992831"/>
            <a:ext cx="9144000" cy="2389239"/>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69286" b="72615"/>
          <a:stretch>
            <a:fillRect/>
          </a:stretch>
        </p:blipFill>
        <p:spPr>
          <a:xfrm>
            <a:off x="6335486" y="0"/>
            <a:ext cx="2808515" cy="1251857"/>
          </a:xfrm>
          <a:prstGeom prst="rect">
            <a:avLst/>
          </a:prstGeom>
        </p:spPr>
      </p:pic>
      <p:pic>
        <p:nvPicPr>
          <p:cNvPr id="16" name="图片 15"/>
          <p:cNvPicPr>
            <a:picLocks noChangeAspect="1"/>
          </p:cNvPicPr>
          <p:nvPr/>
        </p:nvPicPr>
        <p:blipFill rotWithShape="1">
          <a:blip r:embed="rId1" cstate="print">
            <a:extLst>
              <a:ext uri="{28A0092B-C50C-407E-A947-70E740481C1C}">
                <a14:useLocalDpi xmlns:a14="http://schemas.microsoft.com/office/drawing/2010/main" val="0"/>
              </a:ext>
            </a:extLst>
          </a:blip>
          <a:srcRect r="26201" b="13214"/>
          <a:stretch>
            <a:fillRect/>
          </a:stretch>
        </p:blipFill>
        <p:spPr>
          <a:xfrm>
            <a:off x="134810" y="489866"/>
            <a:ext cx="9144001" cy="5375788"/>
          </a:xfrm>
          <a:prstGeom prst="rect">
            <a:avLst/>
          </a:prstGeom>
        </p:spPr>
      </p:pic>
      <p:grpSp>
        <p:nvGrpSpPr>
          <p:cNvPr id="30" name="组合 29"/>
          <p:cNvGrpSpPr/>
          <p:nvPr/>
        </p:nvGrpSpPr>
        <p:grpSpPr>
          <a:xfrm>
            <a:off x="197645" y="875362"/>
            <a:ext cx="6252845" cy="2906870"/>
            <a:chOff x="275557" y="771310"/>
            <a:chExt cx="8337127" cy="2831313"/>
          </a:xfrm>
        </p:grpSpPr>
        <p:sp>
          <p:nvSpPr>
            <p:cNvPr id="28" name="文本框 27"/>
            <p:cNvSpPr txBox="1"/>
            <p:nvPr/>
          </p:nvSpPr>
          <p:spPr>
            <a:xfrm>
              <a:off x="275557" y="771310"/>
              <a:ext cx="8337127" cy="2381823"/>
            </a:xfrm>
            <a:prstGeom prst="rect">
              <a:avLst/>
            </a:prstGeom>
            <a:noFill/>
          </p:spPr>
          <p:txBody>
            <a:bodyPr wrap="square" rtlCol="0">
              <a:spAutoFit/>
            </a:bodyPr>
            <a:lstStyle/>
            <a:p>
              <a:r>
                <a:rPr lang="en-US" altLang="zh-CN" sz="2700" b="1" dirty="0">
                  <a:solidFill>
                    <a:srgbClr val="416F49"/>
                  </a:solidFill>
                  <a:latin typeface="Times New Roman" panose="02020603050405020304" pitchFamily="18" charset="0"/>
                  <a:cs typeface="Times New Roman" panose="02020603050405020304" pitchFamily="18" charset="0"/>
                </a:rPr>
                <a:t>      </a:t>
              </a:r>
              <a:r>
                <a:rPr lang="en-US" altLang="zh-CN" sz="2700" b="1">
                  <a:solidFill>
                    <a:srgbClr val="416F49"/>
                  </a:solidFill>
                  <a:latin typeface="Times New Roman" panose="02020603050405020304" pitchFamily="18" charset="0"/>
                  <a:cs typeface="Times New Roman" panose="02020603050405020304" pitchFamily="18" charset="0"/>
                </a:rPr>
                <a:t>BÀI 4: SỰ THẬT VÀ TRANG VIẾT</a:t>
              </a:r>
              <a:endParaRPr lang="en-US" altLang="zh-CN" sz="2700" b="1" dirty="0">
                <a:solidFill>
                  <a:srgbClr val="416F49"/>
                </a:solidFill>
                <a:latin typeface="Times New Roman" panose="02020603050405020304" pitchFamily="18" charset="0"/>
                <a:cs typeface="Times New Roman" panose="02020603050405020304" pitchFamily="18" charset="0"/>
              </a:endParaRPr>
            </a:p>
            <a:p>
              <a:endParaRPr lang="en-US" altLang="zh-CN" sz="2700" b="1" dirty="0">
                <a:solidFill>
                  <a:srgbClr val="416F49"/>
                </a:solidFill>
                <a:latin typeface="Times New Roman" panose="02020603050405020304" pitchFamily="18" charset="0"/>
                <a:cs typeface="Times New Roman" panose="02020603050405020304" pitchFamily="18" charset="0"/>
              </a:endParaRPr>
            </a:p>
            <a:p>
              <a:r>
                <a:rPr lang="en-US" altLang="zh-CN" sz="2700" b="1">
                  <a:solidFill>
                    <a:srgbClr val="416F49"/>
                  </a:solidFill>
                  <a:latin typeface="Times New Roman" panose="02020603050405020304" pitchFamily="18" charset="0"/>
                  <a:cs typeface="Times New Roman" panose="02020603050405020304" pitchFamily="18" charset="0"/>
                </a:rPr>
                <a:t>   </a:t>
              </a:r>
              <a:r>
                <a:rPr lang="en-US" altLang="zh-CN" sz="2700" b="1">
                  <a:latin typeface="Times New Roman" panose="02020603050405020304" pitchFamily="18" charset="0"/>
                  <a:cs typeface="Times New Roman" panose="02020603050405020304" pitchFamily="18" charset="0"/>
                </a:rPr>
                <a:t>THỰC HÀNH TIẾNG VIỆT: </a:t>
              </a:r>
              <a:endParaRPr lang="en-US" altLang="zh-CN" sz="2700" b="1">
                <a:latin typeface="Times New Roman" panose="02020603050405020304" pitchFamily="18" charset="0"/>
                <a:cs typeface="Times New Roman" panose="02020603050405020304" pitchFamily="18" charset="0"/>
              </a:endParaRPr>
            </a:p>
            <a:p>
              <a:pPr algn="ctr"/>
              <a:r>
                <a:rPr lang="en-US" altLang="en-GB" sz="3600" b="1" dirty="0">
                  <a:solidFill>
                    <a:srgbClr val="FF0000"/>
                  </a:solidFill>
                  <a:latin typeface="Times New Roman" panose="02020603050405020304" pitchFamily="18" charset="0"/>
                  <a:cs typeface="Times New Roman" panose="02020603050405020304" pitchFamily="18" charset="0"/>
                  <a:sym typeface="+mn-ea"/>
                </a:rPr>
                <a:t>ĐẶC ĐIỂM CƠ BẢN CỦA NGÔN NGỮ THÂN MẬT</a:t>
              </a:r>
              <a:endParaRPr lang="zh-CN" altLang="en-US" sz="3600" b="1" dirty="0">
                <a:solidFill>
                  <a:srgbClr val="C00000"/>
                </a:solidFill>
                <a:latin typeface="Times New Roman" panose="02020603050405020304" pitchFamily="18" charset="0"/>
                <a:cs typeface="Times New Roman" panose="02020603050405020304" pitchFamily="18" charset="0"/>
              </a:endParaRPr>
            </a:p>
          </p:txBody>
        </p:sp>
        <p:sp>
          <p:nvSpPr>
            <p:cNvPr id="29" name="文本框 28"/>
            <p:cNvSpPr txBox="1"/>
            <p:nvPr/>
          </p:nvSpPr>
          <p:spPr>
            <a:xfrm>
              <a:off x="1354395" y="3396046"/>
              <a:ext cx="6285657" cy="206577"/>
            </a:xfrm>
            <a:prstGeom prst="rect">
              <a:avLst/>
            </a:prstGeom>
            <a:noFill/>
          </p:spPr>
          <p:txBody>
            <a:bodyPr wrap="square" rtlCol="0">
              <a:spAutoFit/>
            </a:bodyPr>
            <a:lstStyle/>
            <a:p>
              <a:pPr algn="dist"/>
              <a:endParaRPr lang="zh-CN" altLang="en-US" sz="790" dirty="0">
                <a:solidFill>
                  <a:srgbClr val="D14415"/>
                </a:solidFill>
                <a:latin typeface="字魂110号-武林江湖体" panose="00000500000000000000" pitchFamily="2" charset="-122"/>
                <a:ea typeface="字魂110号-武林江湖体" panose="00000500000000000000" pitchFamily="2" charset="-122"/>
              </a:endParaRPr>
            </a:p>
          </p:txBody>
        </p:sp>
      </p:grpSp>
      <p:pic>
        <p:nvPicPr>
          <p:cNvPr id="6"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20349" y="663051"/>
            <a:ext cx="3464786" cy="4291965"/>
          </a:xfrm>
          <a:prstGeom prst="rect">
            <a:avLst/>
          </a:prstGeom>
        </p:spPr>
      </p:pic>
      <p:pic>
        <p:nvPicPr>
          <p:cNvPr id="7"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69286" b="72615"/>
          <a:stretch>
            <a:fillRect/>
          </a:stretch>
        </p:blipFill>
        <p:spPr>
          <a:xfrm>
            <a:off x="6449786" y="114300"/>
            <a:ext cx="2808515" cy="1251857"/>
          </a:xfrm>
          <a:prstGeom prst="rect">
            <a:avLst/>
          </a:prstGeom>
        </p:spPr>
      </p:pic>
      <p:grpSp>
        <p:nvGrpSpPr>
          <p:cNvPr id="8" name="组合 22"/>
          <p:cNvGrpSpPr/>
          <p:nvPr/>
        </p:nvGrpSpPr>
        <p:grpSpPr>
          <a:xfrm>
            <a:off x="-92561" y="2809760"/>
            <a:ext cx="9158243" cy="3055220"/>
            <a:chOff x="-18992" y="3093744"/>
            <a:chExt cx="12210991" cy="4073626"/>
          </a:xfrm>
        </p:grpSpPr>
        <p:pic>
          <p:nvPicPr>
            <p:cNvPr id="9" name="图片 23"/>
            <p:cNvPicPr>
              <a:picLocks noChangeAspect="1"/>
            </p:cNvPicPr>
            <p:nvPr/>
          </p:nvPicPr>
          <p:blipFill rotWithShape="1">
            <a:blip r:embed="rId7"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0" name="图片 24"/>
            <p:cNvPicPr>
              <a:picLocks noChangeAspect="1"/>
            </p:cNvPicPr>
            <p:nvPr/>
          </p:nvPicPr>
          <p:blipFill rotWithShape="1">
            <a:blip r:embed="rId8" cstate="print">
              <a:extLst>
                <a:ext uri="{28A0092B-C50C-407E-A947-70E740481C1C}">
                  <a14:useLocalDpi xmlns:a14="http://schemas.microsoft.com/office/drawing/2010/main" val="0"/>
                </a:ext>
              </a:extLst>
            </a:blip>
            <a:srcRect l="2024" t="3982" r="78795" b="50000"/>
            <a:stretch>
              <a:fillRect/>
            </a:stretch>
          </p:blipFill>
          <p:spPr>
            <a:xfrm>
              <a:off x="0" y="3093744"/>
              <a:ext cx="1541651" cy="1849017"/>
            </a:xfrm>
            <a:prstGeom prst="rect">
              <a:avLst/>
            </a:prstGeom>
          </p:spPr>
        </p:pic>
        <p:pic>
          <p:nvPicPr>
            <p:cNvPr id="11" name="图片 25"/>
            <p:cNvPicPr>
              <a:picLocks noChangeAspect="1"/>
            </p:cNvPicPr>
            <p:nvPr/>
          </p:nvPicPr>
          <p:blipFill rotWithShape="1">
            <a:blip r:embed="rId9"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sp>
        <p:nvSpPr>
          <p:cNvPr id="13" name="TextBox 12"/>
          <p:cNvSpPr txBox="1"/>
          <p:nvPr/>
        </p:nvSpPr>
        <p:spPr>
          <a:xfrm>
            <a:off x="1330960" y="3780790"/>
            <a:ext cx="5356860" cy="1383665"/>
          </a:xfrm>
          <a:prstGeom prst="rect">
            <a:avLst/>
          </a:prstGeom>
          <a:noFill/>
          <a:ln w="12700">
            <a:solidFill>
              <a:srgbClr val="40905E"/>
            </a:solidFill>
          </a:ln>
          <a:effectLst/>
        </p:spPr>
        <p:txBody>
          <a:bodyPr wrap="square" rtlCol="0">
            <a:spAutoFit/>
          </a:bodyPr>
          <a:lstStyle/>
          <a:p>
            <a:r>
              <a:rPr lang="en-US" sz="2100" b="1" i="1" dirty="0" err="1">
                <a:latin typeface="Times New Roman" panose="02020603050405020304" pitchFamily="18" charset="0"/>
                <a:cs typeface="Times New Roman" panose="02020603050405020304" pitchFamily="18" charset="0"/>
              </a:rPr>
              <a:t>Giáo</a:t>
            </a:r>
            <a:r>
              <a:rPr lang="en-US" sz="2100" b="1" i="1" dirty="0">
                <a:latin typeface="Times New Roman" panose="02020603050405020304" pitchFamily="18" charset="0"/>
                <a:cs typeface="Times New Roman" panose="02020603050405020304" pitchFamily="18" charset="0"/>
              </a:rPr>
              <a:t> </a:t>
            </a:r>
            <a:r>
              <a:rPr lang="en-US" sz="2100" b="1" i="1" err="1">
                <a:latin typeface="Times New Roman" panose="02020603050405020304" pitchFamily="18" charset="0"/>
                <a:cs typeface="Times New Roman" panose="02020603050405020304" pitchFamily="18" charset="0"/>
              </a:rPr>
              <a:t>viên</a:t>
            </a:r>
            <a:r>
              <a:rPr lang="en-US" sz="2100" b="1" i="1">
                <a:latin typeface="Times New Roman" panose="02020603050405020304" pitchFamily="18" charset="0"/>
                <a:cs typeface="Times New Roman" panose="02020603050405020304" pitchFamily="18" charset="0"/>
              </a:rPr>
              <a:t> thực </a:t>
            </a:r>
            <a:r>
              <a:rPr lang="en-US" sz="2100" b="1" i="1" dirty="0" err="1">
                <a:latin typeface="Times New Roman" panose="02020603050405020304" pitchFamily="18" charset="0"/>
                <a:cs typeface="Times New Roman" panose="02020603050405020304" pitchFamily="18" charset="0"/>
              </a:rPr>
              <a:t>hiện</a:t>
            </a:r>
            <a:r>
              <a:rPr lang="en-US" sz="2100" b="1" i="1">
                <a:latin typeface="Times New Roman" panose="02020603050405020304" pitchFamily="18" charset="0"/>
                <a:cs typeface="Times New Roman" panose="02020603050405020304" pitchFamily="18" charset="0"/>
              </a:rPr>
              <a:t>: PHAN THỊ CẨM LAN Trường:THPT Châu Văn Liêm</a:t>
            </a:r>
            <a:endParaRPr lang="en-US" sz="2100" b="1" i="1">
              <a:latin typeface="Times New Roman" panose="02020603050405020304" pitchFamily="18" charset="0"/>
              <a:cs typeface="Times New Roman" panose="02020603050405020304" pitchFamily="18" charset="0"/>
            </a:endParaRPr>
          </a:p>
          <a:p>
            <a:r>
              <a:rPr lang="en-US" sz="2100" b="1" i="1">
                <a:latin typeface="Times New Roman" panose="02020603050405020304" pitchFamily="18" charset="0"/>
                <a:cs typeface="Times New Roman" panose="02020603050405020304" pitchFamily="18" charset="0"/>
              </a:rPr>
              <a:t>Địa chỉ: TT. Mỹ Luông, huyện Chợ Mới, tỉnh An Giang</a:t>
            </a:r>
            <a:endParaRPr lang="en-US" sz="2100" b="1" i="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929346" y="158587"/>
            <a:ext cx="6231136" cy="252730"/>
          </a:xfrm>
          <a:prstGeom prst="rect">
            <a:avLst/>
          </a:prstGeom>
          <a:solidFill>
            <a:srgbClr val="7CB953"/>
          </a:solidFill>
          <a:ln>
            <a:noFill/>
          </a:ln>
          <a:effectLst>
            <a:outerShdw blurRad="50800" dist="38100" dir="2700000" algn="tl" rotWithShape="0">
              <a:prstClr val="black">
                <a:alpha val="40000"/>
              </a:prstClr>
            </a:outerShdw>
          </a:effectLst>
        </p:spPr>
        <p:txBody>
          <a:bodyPr wrap="square" rtlCol="0">
            <a:spAutoFit/>
          </a:bodyPr>
          <a:lstStyle/>
          <a:p>
            <a:pPr algn="ctr"/>
            <a:r>
              <a:rPr lang="en-US" sz="1050"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DỰ ÁN CỘNG ĐỒNG 12. BỘ </a:t>
            </a:r>
            <a:r>
              <a:rPr lang="en-US" sz="1050" b="1">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SÁCH CHÂN TRỜI SÁNG TẠO</a:t>
            </a:r>
            <a:endParaRPr lang="en-US" sz="1050"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1500" advTm="2173">
        <p:random/>
      </p:transition>
    </mc:Choice>
    <mc:Fallback>
      <p:transition spd="slow" advTm="2173">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932;p64"/>
          <p:cNvGrpSpPr/>
          <p:nvPr/>
        </p:nvGrpSpPr>
        <p:grpSpPr>
          <a:xfrm rot="-445069">
            <a:off x="213059" y="751005"/>
            <a:ext cx="2230597" cy="2162991"/>
            <a:chOff x="776963" y="2512225"/>
            <a:chExt cx="1659575" cy="1745488"/>
          </a:xfrm>
        </p:grpSpPr>
        <p:sp>
          <p:nvSpPr>
            <p:cNvPr id="5" name="Google Shape;2933;p64"/>
            <p:cNvSpPr/>
            <p:nvPr/>
          </p:nvSpPr>
          <p:spPr>
            <a:xfrm>
              <a:off x="790413" y="2601988"/>
              <a:ext cx="1646125" cy="1655725"/>
            </a:xfrm>
            <a:custGeom>
              <a:avLst/>
              <a:gdLst/>
              <a:ahLst/>
              <a:cxnLst/>
              <a:rect l="l" t="t" r="r" b="b"/>
              <a:pathLst>
                <a:path w="65845" h="66229" extrusionOk="0">
                  <a:moveTo>
                    <a:pt x="2974" y="1"/>
                  </a:moveTo>
                  <a:cubicBezTo>
                    <a:pt x="1308" y="1"/>
                    <a:pt x="1" y="1385"/>
                    <a:pt x="52" y="3051"/>
                  </a:cubicBezTo>
                  <a:lnTo>
                    <a:pt x="1359" y="63179"/>
                  </a:lnTo>
                  <a:cubicBezTo>
                    <a:pt x="1385" y="64845"/>
                    <a:pt x="2718" y="66203"/>
                    <a:pt x="4409" y="66229"/>
                  </a:cubicBezTo>
                  <a:lnTo>
                    <a:pt x="62846" y="66229"/>
                  </a:lnTo>
                  <a:cubicBezTo>
                    <a:pt x="64512" y="66229"/>
                    <a:pt x="65845" y="64819"/>
                    <a:pt x="65768" y="63179"/>
                  </a:cubicBezTo>
                  <a:lnTo>
                    <a:pt x="64460" y="3051"/>
                  </a:lnTo>
                  <a:cubicBezTo>
                    <a:pt x="64435" y="1385"/>
                    <a:pt x="63102" y="26"/>
                    <a:pt x="6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2934;p64"/>
            <p:cNvSpPr/>
            <p:nvPr/>
          </p:nvSpPr>
          <p:spPr>
            <a:xfrm>
              <a:off x="776963" y="2778838"/>
              <a:ext cx="1610225" cy="1430175"/>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tx1"/>
                  </a:solidFill>
                  <a:latin typeface="Dancing Script" charset="0"/>
                </a:rPr>
                <a:t>Bài 3</a:t>
              </a:r>
              <a:endParaRPr sz="4000" b="1">
                <a:solidFill>
                  <a:schemeClr val="tx1"/>
                </a:solidFill>
                <a:latin typeface="Dancing Script" charset="0"/>
              </a:endParaRPr>
            </a:p>
          </p:txBody>
        </p:sp>
        <p:grpSp>
          <p:nvGrpSpPr>
            <p:cNvPr id="7" name="Google Shape;2935;p64"/>
            <p:cNvGrpSpPr/>
            <p:nvPr/>
          </p:nvGrpSpPr>
          <p:grpSpPr>
            <a:xfrm>
              <a:off x="777214" y="2512225"/>
              <a:ext cx="1609575" cy="433175"/>
              <a:chOff x="777214" y="2512225"/>
              <a:chExt cx="1609575" cy="433175"/>
            </a:xfrm>
          </p:grpSpPr>
          <p:sp>
            <p:nvSpPr>
              <p:cNvPr id="8" name="Google Shape;2936;p64"/>
              <p:cNvSpPr/>
              <p:nvPr/>
            </p:nvSpPr>
            <p:spPr>
              <a:xfrm>
                <a:off x="777214" y="2596800"/>
                <a:ext cx="1609575" cy="302475"/>
              </a:xfrm>
              <a:custGeom>
                <a:avLst/>
                <a:gdLst/>
                <a:ahLst/>
                <a:cxnLst/>
                <a:rect l="l" t="t" r="r" b="b"/>
                <a:pathLst>
                  <a:path w="64383" h="12099" extrusionOk="0">
                    <a:moveTo>
                      <a:pt x="2973" y="1"/>
                    </a:moveTo>
                    <a:cubicBezTo>
                      <a:pt x="1333" y="1"/>
                      <a:pt x="0" y="1333"/>
                      <a:pt x="0" y="2999"/>
                    </a:cubicBezTo>
                    <a:lnTo>
                      <a:pt x="0" y="12098"/>
                    </a:lnTo>
                    <a:lnTo>
                      <a:pt x="64383" y="12098"/>
                    </a:lnTo>
                    <a:lnTo>
                      <a:pt x="64383" y="2999"/>
                    </a:lnTo>
                    <a:cubicBezTo>
                      <a:pt x="64383" y="1333"/>
                      <a:pt x="63050" y="1"/>
                      <a:pt x="6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2937;p64"/>
              <p:cNvSpPr/>
              <p:nvPr/>
            </p:nvSpPr>
            <p:spPr>
              <a:xfrm>
                <a:off x="858950" y="2701875"/>
                <a:ext cx="1435950" cy="92325"/>
              </a:xfrm>
              <a:custGeom>
                <a:avLst/>
                <a:gdLst/>
                <a:ahLst/>
                <a:cxnLst/>
                <a:rect l="l" t="t" r="r" b="b"/>
                <a:pathLst>
                  <a:path w="57438" h="3693" extrusionOk="0">
                    <a:moveTo>
                      <a:pt x="2461" y="1"/>
                    </a:moveTo>
                    <a:cubicBezTo>
                      <a:pt x="821" y="1"/>
                      <a:pt x="1" y="2000"/>
                      <a:pt x="1154" y="3153"/>
                    </a:cubicBezTo>
                    <a:cubicBezTo>
                      <a:pt x="1534" y="3526"/>
                      <a:pt x="1997" y="3692"/>
                      <a:pt x="2450" y="3692"/>
                    </a:cubicBezTo>
                    <a:cubicBezTo>
                      <a:pt x="3401" y="3692"/>
                      <a:pt x="4307" y="2957"/>
                      <a:pt x="4307" y="1846"/>
                    </a:cubicBezTo>
                    <a:cubicBezTo>
                      <a:pt x="4307" y="821"/>
                      <a:pt x="3486" y="1"/>
                      <a:pt x="2461" y="1"/>
                    </a:cubicBezTo>
                    <a:close/>
                    <a:moveTo>
                      <a:pt x="9125" y="1"/>
                    </a:moveTo>
                    <a:cubicBezTo>
                      <a:pt x="7459" y="1"/>
                      <a:pt x="6639" y="2000"/>
                      <a:pt x="7792" y="3153"/>
                    </a:cubicBezTo>
                    <a:cubicBezTo>
                      <a:pt x="8173" y="3526"/>
                      <a:pt x="8636" y="3692"/>
                      <a:pt x="9088" y="3692"/>
                    </a:cubicBezTo>
                    <a:cubicBezTo>
                      <a:pt x="10039" y="3692"/>
                      <a:pt x="10945" y="2957"/>
                      <a:pt x="10945" y="1846"/>
                    </a:cubicBezTo>
                    <a:cubicBezTo>
                      <a:pt x="10945" y="821"/>
                      <a:pt x="10125" y="1"/>
                      <a:pt x="9125" y="1"/>
                    </a:cubicBezTo>
                    <a:close/>
                    <a:moveTo>
                      <a:pt x="15763" y="1"/>
                    </a:moveTo>
                    <a:cubicBezTo>
                      <a:pt x="14097" y="1"/>
                      <a:pt x="13277" y="2000"/>
                      <a:pt x="14456" y="3153"/>
                    </a:cubicBezTo>
                    <a:cubicBezTo>
                      <a:pt x="14828" y="3526"/>
                      <a:pt x="15288" y="3692"/>
                      <a:pt x="15741" y="3692"/>
                    </a:cubicBezTo>
                    <a:cubicBezTo>
                      <a:pt x="16691" y="3692"/>
                      <a:pt x="17609" y="2957"/>
                      <a:pt x="17609" y="1846"/>
                    </a:cubicBezTo>
                    <a:cubicBezTo>
                      <a:pt x="17609" y="821"/>
                      <a:pt x="16788" y="1"/>
                      <a:pt x="15763" y="1"/>
                    </a:cubicBezTo>
                    <a:close/>
                    <a:moveTo>
                      <a:pt x="22401" y="1"/>
                    </a:moveTo>
                    <a:cubicBezTo>
                      <a:pt x="20735" y="1"/>
                      <a:pt x="19915" y="2000"/>
                      <a:pt x="21094" y="3153"/>
                    </a:cubicBezTo>
                    <a:cubicBezTo>
                      <a:pt x="21466" y="3526"/>
                      <a:pt x="21926" y="3692"/>
                      <a:pt x="22379" y="3692"/>
                    </a:cubicBezTo>
                    <a:cubicBezTo>
                      <a:pt x="23329" y="3692"/>
                      <a:pt x="24247" y="2957"/>
                      <a:pt x="24247" y="1846"/>
                    </a:cubicBezTo>
                    <a:cubicBezTo>
                      <a:pt x="24247" y="821"/>
                      <a:pt x="23401" y="1"/>
                      <a:pt x="22401" y="1"/>
                    </a:cubicBezTo>
                    <a:close/>
                    <a:moveTo>
                      <a:pt x="29040" y="1"/>
                    </a:moveTo>
                    <a:cubicBezTo>
                      <a:pt x="27399" y="1"/>
                      <a:pt x="26553" y="2000"/>
                      <a:pt x="27732" y="3153"/>
                    </a:cubicBezTo>
                    <a:cubicBezTo>
                      <a:pt x="28105" y="3526"/>
                      <a:pt x="28565" y="3692"/>
                      <a:pt x="29017" y="3692"/>
                    </a:cubicBezTo>
                    <a:cubicBezTo>
                      <a:pt x="29968" y="3692"/>
                      <a:pt x="30885" y="2957"/>
                      <a:pt x="30885" y="1846"/>
                    </a:cubicBezTo>
                    <a:cubicBezTo>
                      <a:pt x="30885" y="821"/>
                      <a:pt x="30039" y="1"/>
                      <a:pt x="29040" y="1"/>
                    </a:cubicBezTo>
                    <a:close/>
                    <a:moveTo>
                      <a:pt x="35678" y="1"/>
                    </a:moveTo>
                    <a:cubicBezTo>
                      <a:pt x="34037" y="1"/>
                      <a:pt x="33217" y="2000"/>
                      <a:pt x="34371" y="3153"/>
                    </a:cubicBezTo>
                    <a:cubicBezTo>
                      <a:pt x="34743" y="3526"/>
                      <a:pt x="35203" y="3692"/>
                      <a:pt x="35656" y="3692"/>
                    </a:cubicBezTo>
                    <a:cubicBezTo>
                      <a:pt x="36606" y="3692"/>
                      <a:pt x="37523" y="2957"/>
                      <a:pt x="37523" y="1846"/>
                    </a:cubicBezTo>
                    <a:cubicBezTo>
                      <a:pt x="37523" y="821"/>
                      <a:pt x="36703" y="1"/>
                      <a:pt x="35678" y="1"/>
                    </a:cubicBezTo>
                    <a:close/>
                    <a:moveTo>
                      <a:pt x="42316" y="1"/>
                    </a:moveTo>
                    <a:cubicBezTo>
                      <a:pt x="40676" y="1"/>
                      <a:pt x="39856" y="2000"/>
                      <a:pt x="41009" y="3153"/>
                    </a:cubicBezTo>
                    <a:cubicBezTo>
                      <a:pt x="41381" y="3526"/>
                      <a:pt x="41841" y="3692"/>
                      <a:pt x="42294" y="3692"/>
                    </a:cubicBezTo>
                    <a:cubicBezTo>
                      <a:pt x="43244" y="3692"/>
                      <a:pt x="44161" y="2957"/>
                      <a:pt x="44161" y="1846"/>
                    </a:cubicBezTo>
                    <a:cubicBezTo>
                      <a:pt x="44161" y="821"/>
                      <a:pt x="43341" y="1"/>
                      <a:pt x="42316" y="1"/>
                    </a:cubicBezTo>
                    <a:close/>
                    <a:moveTo>
                      <a:pt x="48954" y="1"/>
                    </a:moveTo>
                    <a:cubicBezTo>
                      <a:pt x="47314" y="1"/>
                      <a:pt x="46494" y="2000"/>
                      <a:pt x="47647" y="3153"/>
                    </a:cubicBezTo>
                    <a:cubicBezTo>
                      <a:pt x="48019" y="3526"/>
                      <a:pt x="48479" y="3692"/>
                      <a:pt x="48932" y="3692"/>
                    </a:cubicBezTo>
                    <a:cubicBezTo>
                      <a:pt x="49882" y="3692"/>
                      <a:pt x="50800" y="2957"/>
                      <a:pt x="50800" y="1846"/>
                    </a:cubicBezTo>
                    <a:cubicBezTo>
                      <a:pt x="50800" y="821"/>
                      <a:pt x="49979" y="1"/>
                      <a:pt x="48954" y="1"/>
                    </a:cubicBezTo>
                    <a:close/>
                    <a:moveTo>
                      <a:pt x="55592" y="1"/>
                    </a:moveTo>
                    <a:cubicBezTo>
                      <a:pt x="53952" y="1"/>
                      <a:pt x="53132" y="2000"/>
                      <a:pt x="54285" y="3153"/>
                    </a:cubicBezTo>
                    <a:cubicBezTo>
                      <a:pt x="54666" y="3526"/>
                      <a:pt x="55129" y="3692"/>
                      <a:pt x="55581" y="3692"/>
                    </a:cubicBezTo>
                    <a:cubicBezTo>
                      <a:pt x="56532" y="3692"/>
                      <a:pt x="57438" y="2957"/>
                      <a:pt x="57438" y="1846"/>
                    </a:cubicBezTo>
                    <a:cubicBezTo>
                      <a:pt x="57438" y="821"/>
                      <a:pt x="56618" y="1"/>
                      <a:pt x="55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2938;p64"/>
              <p:cNvSpPr/>
              <p:nvPr/>
            </p:nvSpPr>
            <p:spPr>
              <a:xfrm>
                <a:off x="1031132" y="2700757"/>
                <a:ext cx="98700" cy="73375"/>
              </a:xfrm>
              <a:custGeom>
                <a:avLst/>
                <a:gdLst/>
                <a:ahLst/>
                <a:cxnLst/>
                <a:rect l="l" t="t" r="r" b="b"/>
                <a:pathLst>
                  <a:path w="3948" h="2935" extrusionOk="0">
                    <a:moveTo>
                      <a:pt x="2177" y="1"/>
                    </a:moveTo>
                    <a:cubicBezTo>
                      <a:pt x="1905" y="1"/>
                      <a:pt x="1626" y="62"/>
                      <a:pt x="1359" y="192"/>
                    </a:cubicBezTo>
                    <a:cubicBezTo>
                      <a:pt x="334" y="679"/>
                      <a:pt x="0" y="2012"/>
                      <a:pt x="692" y="2934"/>
                    </a:cubicBezTo>
                    <a:cubicBezTo>
                      <a:pt x="641" y="2781"/>
                      <a:pt x="616" y="2601"/>
                      <a:pt x="616" y="2447"/>
                    </a:cubicBezTo>
                    <a:cubicBezTo>
                      <a:pt x="616" y="1306"/>
                      <a:pt x="1539" y="590"/>
                      <a:pt x="2482" y="590"/>
                    </a:cubicBezTo>
                    <a:cubicBezTo>
                      <a:pt x="3021" y="590"/>
                      <a:pt x="3565" y="823"/>
                      <a:pt x="3947"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2939;p64"/>
              <p:cNvSpPr/>
              <p:nvPr/>
            </p:nvSpPr>
            <p:spPr>
              <a:xfrm>
                <a:off x="136303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2" y="2781"/>
                      <a:pt x="616" y="2601"/>
                      <a:pt x="616" y="2447"/>
                    </a:cubicBezTo>
                    <a:cubicBezTo>
                      <a:pt x="616" y="1306"/>
                      <a:pt x="1540" y="590"/>
                      <a:pt x="2482" y="590"/>
                    </a:cubicBezTo>
                    <a:cubicBezTo>
                      <a:pt x="3021" y="590"/>
                      <a:pt x="3566" y="823"/>
                      <a:pt x="3948" y="1345"/>
                    </a:cubicBezTo>
                    <a:cubicBezTo>
                      <a:pt x="3719"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2940;p64"/>
              <p:cNvSpPr/>
              <p:nvPr/>
            </p:nvSpPr>
            <p:spPr>
              <a:xfrm>
                <a:off x="119708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1" y="2781"/>
                      <a:pt x="616" y="2601"/>
                      <a:pt x="616" y="2447"/>
                    </a:cubicBezTo>
                    <a:cubicBezTo>
                      <a:pt x="616" y="1306"/>
                      <a:pt x="1540" y="590"/>
                      <a:pt x="2482" y="590"/>
                    </a:cubicBezTo>
                    <a:cubicBezTo>
                      <a:pt x="3021" y="590"/>
                      <a:pt x="3566" y="823"/>
                      <a:pt x="3948"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2941;p64"/>
              <p:cNvSpPr/>
              <p:nvPr/>
            </p:nvSpPr>
            <p:spPr>
              <a:xfrm>
                <a:off x="2193457" y="2700757"/>
                <a:ext cx="98700" cy="73375"/>
              </a:xfrm>
              <a:custGeom>
                <a:avLst/>
                <a:gdLst/>
                <a:ahLst/>
                <a:cxnLst/>
                <a:rect l="l" t="t" r="r" b="b"/>
                <a:pathLst>
                  <a:path w="3948" h="2935" extrusionOk="0">
                    <a:moveTo>
                      <a:pt x="2166" y="1"/>
                    </a:moveTo>
                    <a:cubicBezTo>
                      <a:pt x="1895" y="1"/>
                      <a:pt x="1620" y="62"/>
                      <a:pt x="1359" y="192"/>
                    </a:cubicBezTo>
                    <a:cubicBezTo>
                      <a:pt x="334" y="679"/>
                      <a:pt x="0" y="2012"/>
                      <a:pt x="667" y="2934"/>
                    </a:cubicBezTo>
                    <a:cubicBezTo>
                      <a:pt x="641" y="2781"/>
                      <a:pt x="616" y="2601"/>
                      <a:pt x="616" y="2447"/>
                    </a:cubicBezTo>
                    <a:cubicBezTo>
                      <a:pt x="616" y="1306"/>
                      <a:pt x="1529" y="590"/>
                      <a:pt x="2471" y="590"/>
                    </a:cubicBezTo>
                    <a:cubicBezTo>
                      <a:pt x="3009" y="590"/>
                      <a:pt x="3556" y="823"/>
                      <a:pt x="3947" y="1345"/>
                    </a:cubicBezTo>
                    <a:cubicBezTo>
                      <a:pt x="3718" y="523"/>
                      <a:pt x="2961" y="1"/>
                      <a:pt x="2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2942;p64"/>
              <p:cNvSpPr/>
              <p:nvPr/>
            </p:nvSpPr>
            <p:spPr>
              <a:xfrm>
                <a:off x="865182" y="2700757"/>
                <a:ext cx="98700" cy="73375"/>
              </a:xfrm>
              <a:custGeom>
                <a:avLst/>
                <a:gdLst/>
                <a:ahLst/>
                <a:cxnLst/>
                <a:rect l="l" t="t" r="r" b="b"/>
                <a:pathLst>
                  <a:path w="3948" h="2935" extrusionOk="0">
                    <a:moveTo>
                      <a:pt x="2177" y="1"/>
                    </a:moveTo>
                    <a:cubicBezTo>
                      <a:pt x="1905" y="1"/>
                      <a:pt x="1626" y="62"/>
                      <a:pt x="1359" y="192"/>
                    </a:cubicBezTo>
                    <a:cubicBezTo>
                      <a:pt x="333" y="679"/>
                      <a:pt x="0" y="2012"/>
                      <a:pt x="692" y="2934"/>
                    </a:cubicBezTo>
                    <a:cubicBezTo>
                      <a:pt x="641" y="2781"/>
                      <a:pt x="615" y="2601"/>
                      <a:pt x="615" y="2447"/>
                    </a:cubicBezTo>
                    <a:cubicBezTo>
                      <a:pt x="615" y="1306"/>
                      <a:pt x="1539" y="590"/>
                      <a:pt x="2482" y="590"/>
                    </a:cubicBezTo>
                    <a:cubicBezTo>
                      <a:pt x="3020" y="590"/>
                      <a:pt x="3565" y="823"/>
                      <a:pt x="3947" y="1345"/>
                    </a:cubicBezTo>
                    <a:cubicBezTo>
                      <a:pt x="3718" y="523"/>
                      <a:pt x="2975"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2943;p64"/>
              <p:cNvSpPr/>
              <p:nvPr/>
            </p:nvSpPr>
            <p:spPr>
              <a:xfrm>
                <a:off x="2027507" y="2700507"/>
                <a:ext cx="98050" cy="73625"/>
              </a:xfrm>
              <a:custGeom>
                <a:avLst/>
                <a:gdLst/>
                <a:ahLst/>
                <a:cxnLst/>
                <a:rect l="l" t="t" r="r" b="b"/>
                <a:pathLst>
                  <a:path w="3922" h="2945" extrusionOk="0">
                    <a:moveTo>
                      <a:pt x="2141" y="0"/>
                    </a:moveTo>
                    <a:cubicBezTo>
                      <a:pt x="1878" y="0"/>
                      <a:pt x="1611" y="56"/>
                      <a:pt x="1359" y="176"/>
                    </a:cubicBezTo>
                    <a:cubicBezTo>
                      <a:pt x="308" y="689"/>
                      <a:pt x="0" y="2022"/>
                      <a:pt x="692" y="2944"/>
                    </a:cubicBezTo>
                    <a:cubicBezTo>
                      <a:pt x="641" y="2791"/>
                      <a:pt x="615" y="2611"/>
                      <a:pt x="615" y="2457"/>
                    </a:cubicBezTo>
                    <a:cubicBezTo>
                      <a:pt x="599" y="1316"/>
                      <a:pt x="1517" y="600"/>
                      <a:pt x="2457" y="600"/>
                    </a:cubicBezTo>
                    <a:cubicBezTo>
                      <a:pt x="2995" y="600"/>
                      <a:pt x="3540" y="833"/>
                      <a:pt x="3922" y="1355"/>
                    </a:cubicBezTo>
                    <a:cubicBezTo>
                      <a:pt x="3709" y="525"/>
                      <a:pt x="2944"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2944;p64"/>
              <p:cNvSpPr/>
              <p:nvPr/>
            </p:nvSpPr>
            <p:spPr>
              <a:xfrm>
                <a:off x="1860907" y="2700232"/>
                <a:ext cx="98700" cy="73900"/>
              </a:xfrm>
              <a:custGeom>
                <a:avLst/>
                <a:gdLst/>
                <a:ahLst/>
                <a:cxnLst/>
                <a:rect l="l" t="t" r="r" b="b"/>
                <a:pathLst>
                  <a:path w="3948" h="2956" extrusionOk="0">
                    <a:moveTo>
                      <a:pt x="2161" y="0"/>
                    </a:moveTo>
                    <a:cubicBezTo>
                      <a:pt x="1894" y="0"/>
                      <a:pt x="1621" y="60"/>
                      <a:pt x="1359" y="187"/>
                    </a:cubicBezTo>
                    <a:cubicBezTo>
                      <a:pt x="308" y="700"/>
                      <a:pt x="0" y="2033"/>
                      <a:pt x="692" y="2955"/>
                    </a:cubicBezTo>
                    <a:cubicBezTo>
                      <a:pt x="641" y="2802"/>
                      <a:pt x="616" y="2622"/>
                      <a:pt x="616" y="2468"/>
                    </a:cubicBezTo>
                    <a:cubicBezTo>
                      <a:pt x="616" y="1327"/>
                      <a:pt x="1539" y="611"/>
                      <a:pt x="2482" y="611"/>
                    </a:cubicBezTo>
                    <a:cubicBezTo>
                      <a:pt x="3021" y="611"/>
                      <a:pt x="3565" y="844"/>
                      <a:pt x="3947" y="1366"/>
                    </a:cubicBezTo>
                    <a:cubicBezTo>
                      <a:pt x="3717" y="539"/>
                      <a:pt x="2965"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2945;p64"/>
              <p:cNvSpPr/>
              <p:nvPr/>
            </p:nvSpPr>
            <p:spPr>
              <a:xfrm>
                <a:off x="1695582" y="2700757"/>
                <a:ext cx="98075" cy="73375"/>
              </a:xfrm>
              <a:custGeom>
                <a:avLst/>
                <a:gdLst/>
                <a:ahLst/>
                <a:cxnLst/>
                <a:rect l="l" t="t" r="r" b="b"/>
                <a:pathLst>
                  <a:path w="3923" h="2935" extrusionOk="0">
                    <a:moveTo>
                      <a:pt x="2162" y="1"/>
                    </a:moveTo>
                    <a:cubicBezTo>
                      <a:pt x="1894" y="1"/>
                      <a:pt x="1620" y="62"/>
                      <a:pt x="1359" y="192"/>
                    </a:cubicBezTo>
                    <a:cubicBezTo>
                      <a:pt x="308" y="679"/>
                      <a:pt x="1" y="2012"/>
                      <a:pt x="667" y="2934"/>
                    </a:cubicBezTo>
                    <a:cubicBezTo>
                      <a:pt x="616" y="2781"/>
                      <a:pt x="590" y="2601"/>
                      <a:pt x="590" y="2447"/>
                    </a:cubicBezTo>
                    <a:cubicBezTo>
                      <a:pt x="590" y="1306"/>
                      <a:pt x="1514" y="590"/>
                      <a:pt x="2457" y="590"/>
                    </a:cubicBezTo>
                    <a:cubicBezTo>
                      <a:pt x="2995" y="590"/>
                      <a:pt x="3540" y="823"/>
                      <a:pt x="3922" y="1345"/>
                    </a:cubicBezTo>
                    <a:cubicBezTo>
                      <a:pt x="3693" y="523"/>
                      <a:pt x="2950"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2946;p64"/>
              <p:cNvSpPr/>
              <p:nvPr/>
            </p:nvSpPr>
            <p:spPr>
              <a:xfrm>
                <a:off x="1537332" y="2700632"/>
                <a:ext cx="90375" cy="72850"/>
              </a:xfrm>
              <a:custGeom>
                <a:avLst/>
                <a:gdLst/>
                <a:ahLst/>
                <a:cxnLst/>
                <a:rect l="l" t="t" r="r" b="b"/>
                <a:pathLst>
                  <a:path w="3615" h="2914" extrusionOk="0">
                    <a:moveTo>
                      <a:pt x="1854" y="1"/>
                    </a:moveTo>
                    <a:cubicBezTo>
                      <a:pt x="928" y="1"/>
                      <a:pt x="0" y="650"/>
                      <a:pt x="0" y="1837"/>
                    </a:cubicBezTo>
                    <a:cubicBezTo>
                      <a:pt x="0" y="2222"/>
                      <a:pt x="128" y="2606"/>
                      <a:pt x="359" y="2914"/>
                    </a:cubicBezTo>
                    <a:cubicBezTo>
                      <a:pt x="308" y="2760"/>
                      <a:pt x="282" y="2606"/>
                      <a:pt x="282" y="2452"/>
                    </a:cubicBezTo>
                    <a:cubicBezTo>
                      <a:pt x="282" y="1311"/>
                      <a:pt x="1206" y="595"/>
                      <a:pt x="2149" y="595"/>
                    </a:cubicBezTo>
                    <a:cubicBezTo>
                      <a:pt x="2687" y="595"/>
                      <a:pt x="3232" y="828"/>
                      <a:pt x="3614" y="1350"/>
                    </a:cubicBezTo>
                    <a:cubicBezTo>
                      <a:pt x="3361" y="431"/>
                      <a:pt x="2608"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2947;p64"/>
              <p:cNvSpPr/>
              <p:nvPr/>
            </p:nvSpPr>
            <p:spPr>
              <a:xfrm>
                <a:off x="1579800" y="2512225"/>
                <a:ext cx="353075" cy="433175"/>
              </a:xfrm>
              <a:custGeom>
                <a:avLst/>
                <a:gdLst/>
                <a:ahLst/>
                <a:cxnLst/>
                <a:rect l="l" t="t" r="r" b="b"/>
                <a:pathLst>
                  <a:path w="14123" h="17327" extrusionOk="0">
                    <a:moveTo>
                      <a:pt x="9848" y="0"/>
                    </a:moveTo>
                    <a:cubicBezTo>
                      <a:pt x="8500" y="0"/>
                      <a:pt x="7188" y="733"/>
                      <a:pt x="6511" y="2000"/>
                    </a:cubicBezTo>
                    <a:lnTo>
                      <a:pt x="5793" y="3384"/>
                    </a:lnTo>
                    <a:lnTo>
                      <a:pt x="7023" y="3384"/>
                    </a:lnTo>
                    <a:lnTo>
                      <a:pt x="7485" y="2512"/>
                    </a:lnTo>
                    <a:cubicBezTo>
                      <a:pt x="7952" y="1594"/>
                      <a:pt x="8900" y="1056"/>
                      <a:pt x="9876" y="1056"/>
                    </a:cubicBezTo>
                    <a:cubicBezTo>
                      <a:pt x="10290" y="1056"/>
                      <a:pt x="10709" y="1153"/>
                      <a:pt x="11098" y="1359"/>
                    </a:cubicBezTo>
                    <a:cubicBezTo>
                      <a:pt x="12406" y="2051"/>
                      <a:pt x="12892" y="3691"/>
                      <a:pt x="12175" y="4998"/>
                    </a:cubicBezTo>
                    <a:lnTo>
                      <a:pt x="6998" y="14815"/>
                    </a:lnTo>
                    <a:cubicBezTo>
                      <a:pt x="6519" y="15700"/>
                      <a:pt x="5601" y="16206"/>
                      <a:pt x="4656" y="16206"/>
                    </a:cubicBezTo>
                    <a:cubicBezTo>
                      <a:pt x="4233" y="16206"/>
                      <a:pt x="3805" y="16105"/>
                      <a:pt x="3409" y="15891"/>
                    </a:cubicBezTo>
                    <a:cubicBezTo>
                      <a:pt x="2128" y="15225"/>
                      <a:pt x="1615" y="13610"/>
                      <a:pt x="2307" y="12329"/>
                    </a:cubicBezTo>
                    <a:lnTo>
                      <a:pt x="5972" y="5357"/>
                    </a:lnTo>
                    <a:lnTo>
                      <a:pt x="5024" y="4845"/>
                    </a:lnTo>
                    <a:lnTo>
                      <a:pt x="1333" y="11816"/>
                    </a:lnTo>
                    <a:cubicBezTo>
                      <a:pt x="1" y="14302"/>
                      <a:pt x="1820" y="17301"/>
                      <a:pt x="4640" y="17326"/>
                    </a:cubicBezTo>
                    <a:cubicBezTo>
                      <a:pt x="6024" y="17326"/>
                      <a:pt x="7305" y="16557"/>
                      <a:pt x="7972" y="15327"/>
                    </a:cubicBezTo>
                    <a:lnTo>
                      <a:pt x="13149" y="5537"/>
                    </a:lnTo>
                    <a:cubicBezTo>
                      <a:pt x="14123" y="3691"/>
                      <a:pt x="13431" y="1410"/>
                      <a:pt x="11585" y="436"/>
                    </a:cubicBezTo>
                    <a:cubicBezTo>
                      <a:pt x="11032" y="140"/>
                      <a:pt x="10436"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1" name="TextBox 20"/>
          <p:cNvSpPr txBox="1"/>
          <p:nvPr/>
        </p:nvSpPr>
        <p:spPr>
          <a:xfrm>
            <a:off x="2623130" y="912797"/>
            <a:ext cx="6223813" cy="353822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just"/>
            <a:r>
              <a:rPr lang="en-US" sz="2800" b="1">
                <a:solidFill>
                  <a:schemeClr val="tx1"/>
                </a:solidFill>
                <a:latin typeface="Dancing Script" charset="0"/>
                <a:ea typeface="Arial" panose="020B0604020202020204"/>
                <a:cs typeface="Arial" panose="020B0604020202020204"/>
              </a:rPr>
              <a:t>	</a:t>
            </a:r>
            <a:r>
              <a:rPr lang="en-US" sz="3200">
                <a:solidFill>
                  <a:schemeClr val="tx1"/>
                </a:solidFill>
                <a:latin typeface="Times New Roman" panose="02020603050405020304" pitchFamily="18" charset="0"/>
                <a:ea typeface="Arial" panose="020B0604020202020204"/>
                <a:cs typeface="Times New Roman" panose="02020603050405020304" pitchFamily="18" charset="0"/>
              </a:rPr>
              <a:t>Đọc văn bản </a:t>
            </a:r>
            <a:r>
              <a:rPr lang="en-US" sz="3200" i="1">
                <a:solidFill>
                  <a:schemeClr val="tx1"/>
                </a:solidFill>
                <a:latin typeface="Times New Roman" panose="02020603050405020304" pitchFamily="18" charset="0"/>
                <a:ea typeface="Arial" panose="020B0604020202020204"/>
                <a:cs typeface="Times New Roman" panose="02020603050405020304" pitchFamily="18" charset="0"/>
              </a:rPr>
              <a:t>Thư gửi con trai</a:t>
            </a:r>
            <a:r>
              <a:rPr lang="en-US" sz="3200">
                <a:solidFill>
                  <a:schemeClr val="tx1"/>
                </a:solidFill>
                <a:latin typeface="Times New Roman" panose="02020603050405020304" pitchFamily="18" charset="0"/>
                <a:ea typeface="Arial" panose="020B0604020202020204"/>
                <a:cs typeface="Times New Roman" panose="02020603050405020304" pitchFamily="18" charset="0"/>
              </a:rPr>
              <a:t> của Thô-mát Hân Mo-gân (Thomas Hunt Morgan) trong phần </a:t>
            </a:r>
            <a:r>
              <a:rPr lang="en-US" sz="3200" b="1">
                <a:solidFill>
                  <a:schemeClr val="tx1"/>
                </a:solidFill>
                <a:latin typeface="Times New Roman" panose="02020603050405020304" pitchFamily="18" charset="0"/>
                <a:ea typeface="Arial" panose="020B0604020202020204"/>
                <a:cs typeface="Times New Roman" panose="02020603050405020304" pitchFamily="18" charset="0"/>
              </a:rPr>
              <a:t>Viết</a:t>
            </a:r>
            <a:r>
              <a:rPr lang="en-US" sz="3200">
                <a:solidFill>
                  <a:schemeClr val="tx1"/>
                </a:solidFill>
                <a:latin typeface="Times New Roman" panose="02020603050405020304" pitchFamily="18" charset="0"/>
                <a:ea typeface="Arial" panose="020B0604020202020204"/>
                <a:cs typeface="Times New Roman" panose="02020603050405020304" pitchFamily="18" charset="0"/>
              </a:rPr>
              <a:t> và cho viết văn bản này dùng ngôn ngữ thân mật hay ngôn ngữ trang trọng. Dựa vào đâu bạn nhận định như vậy?</a:t>
            </a:r>
            <a:endParaRPr lang="en-US" sz="3200">
              <a:solidFill>
                <a:schemeClr val="tx1"/>
              </a:solidFill>
              <a:latin typeface="Times New Roman" panose="02020603050405020304" pitchFamily="18" charset="0"/>
              <a:ea typeface="Arial" panose="020B0604020202020204"/>
              <a:cs typeface="Times New Roman" panose="02020603050405020304" pitchFamily="18" charset="0"/>
            </a:endParaRPr>
          </a:p>
          <a:p>
            <a:pPr algn="just"/>
            <a:endParaRPr lang="en-US" sz="3200">
              <a:solidFill>
                <a:schemeClr val="tx1"/>
              </a:solidFill>
              <a:latin typeface="Times New Roman" panose="02020603050405020304" pitchFamily="18" charset="0"/>
              <a:ea typeface="Arial" panose="020B0604020202020204"/>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597343" y="490898"/>
            <a:ext cx="6424237" cy="52197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lvl="0" algn="just"/>
            <a:endParaRPr lang="vi-VN" sz="2800" b="1">
              <a:solidFill>
                <a:schemeClr val="tx1"/>
              </a:solidFill>
              <a:latin typeface="Dancing Script" charset="0"/>
              <a:ea typeface="Arial" panose="020B0604020202020204"/>
              <a:cs typeface="Arial" panose="020B0604020202020204"/>
            </a:endParaRPr>
          </a:p>
        </p:txBody>
      </p:sp>
      <p:sp>
        <p:nvSpPr>
          <p:cNvPr id="2" name="Text Box 1"/>
          <p:cNvSpPr txBox="1"/>
          <p:nvPr/>
        </p:nvSpPr>
        <p:spPr>
          <a:xfrm>
            <a:off x="97790" y="26670"/>
            <a:ext cx="9046845" cy="8096885"/>
          </a:xfrm>
          <a:prstGeom prst="rect">
            <a:avLst/>
          </a:prstGeom>
          <a:solidFill>
            <a:schemeClr val="tx2">
              <a:lumMod val="40000"/>
              <a:lumOff val="60000"/>
            </a:schemeClr>
          </a:solidFill>
        </p:spPr>
        <p:txBody>
          <a:bodyPr wrap="square">
            <a:noAutofit/>
          </a:bodyPr>
          <a:lstStyle/>
          <a:p>
            <a:pPr marL="0" indent="0" algn="just" defTabSz="457200" eaLnBrk="1" fontAlgn="auto" latinLnBrk="0" hangingPunct="1">
              <a:lnSpc>
                <a:spcPct val="100000"/>
              </a:lnSpc>
              <a:spcAft>
                <a:spcPct val="0"/>
              </a:spcAft>
            </a:pPr>
            <a:r>
              <a:rPr lang="en-US" sz="2600">
                <a:latin typeface="Times New Roman" panose="02020603050405020304"/>
                <a:ea typeface="Times New Roman" panose="02020603050405020304"/>
              </a:rPr>
              <a:t>VB </a:t>
            </a:r>
            <a:r>
              <a:rPr lang="en-US" sz="2600" i="1">
                <a:latin typeface="Times New Roman" panose="02020603050405020304"/>
                <a:ea typeface="Times New Roman" panose="02020603050405020304"/>
              </a:rPr>
              <a:t>Thư gửi con trai </a:t>
            </a:r>
            <a:r>
              <a:rPr lang="en-US" sz="2600">
                <a:latin typeface="Times New Roman" panose="02020603050405020304"/>
                <a:ea typeface="Times New Roman" panose="02020603050405020304"/>
              </a:rPr>
              <a:t>kết hợp cả ngôn ngữ thân mật và ngôn ngữ trang trọng. Ngôn ngữ thân mật thể hiện ở chỗ đây là lá thư của một người cha gửi cho người con của mình với tình cảm thân thiết, gần gũi,… Do vậy, VB sử dụng những câu có thành phần gọi đáp (</a:t>
            </a:r>
            <a:r>
              <a:rPr lang="en-US" sz="2600" b="1" i="1">
                <a:latin typeface="Times New Roman" panose="02020603050405020304"/>
                <a:ea typeface="Times New Roman" panose="02020603050405020304"/>
              </a:rPr>
              <a:t>Con trai ạ</a:t>
            </a:r>
            <a:r>
              <a:rPr lang="en-US" sz="2600" i="1">
                <a:latin typeface="Times New Roman" panose="02020603050405020304"/>
                <a:ea typeface="Times New Roman" panose="02020603050405020304"/>
              </a:rPr>
              <a:t>, hãy luôn ghi nhớ rằng</a:t>
            </a:r>
            <a:r>
              <a:rPr lang="en-US" sz="2600">
                <a:latin typeface="Times New Roman" panose="02020603050405020304"/>
                <a:ea typeface="Times New Roman" panose="02020603050405020304"/>
              </a:rPr>
              <a:t>…; </a:t>
            </a:r>
            <a:r>
              <a:rPr lang="en-US" sz="2600" b="1" i="1">
                <a:latin typeface="Times New Roman" panose="02020603050405020304"/>
                <a:ea typeface="Times New Roman" panose="02020603050405020304"/>
              </a:rPr>
              <a:t>Con trai</a:t>
            </a:r>
            <a:r>
              <a:rPr lang="en-US" sz="2600" i="1">
                <a:latin typeface="Times New Roman" panose="02020603050405020304"/>
                <a:ea typeface="Times New Roman" panose="02020603050405020304"/>
              </a:rPr>
              <a:t>, con cần phải</a:t>
            </a:r>
            <a:r>
              <a:rPr lang="en-US" sz="2600">
                <a:latin typeface="Times New Roman" panose="02020603050405020304"/>
                <a:ea typeface="Times New Roman" panose="02020603050405020304"/>
              </a:rPr>
              <a:t>…”;…), câu có cấu trúc đơn giản (“</a:t>
            </a:r>
            <a:r>
              <a:rPr lang="en-US" sz="2600" i="1">
                <a:latin typeface="Times New Roman" panose="02020603050405020304"/>
                <a:ea typeface="Times New Roman" panose="02020603050405020304"/>
              </a:rPr>
              <a:t>Cha mãi yêu con</a:t>
            </a:r>
            <a:r>
              <a:rPr lang="en-US" sz="2600">
                <a:latin typeface="Times New Roman" panose="02020603050405020304"/>
                <a:ea typeface="Times New Roman" panose="02020603050405020304"/>
              </a:rPr>
              <a:t>!”),… Tuy nhiên, VB bàn đến những vấn đề nhiều người quan tâm: nhân tính, nhân cách, giữ gìn và bảo vệ nhân cách,… bằng ngôn ngữ nghiêm trang, khách quan. Tác giả không dùng tiếng lóng, khẩu ngữ và sử dụng câu có cấu trúc đầy đủ, rõ ràng. Nói cách khác, thông qua lá thư gởi cho con trai, tác giả bàn luận về những vấn đề được nhiều người quan tâm với lí lẽ và bằng chứng thuyết phục, với bố cục chặt chẽ và ngôn ngữ trang trọng.</a:t>
            </a:r>
            <a:endParaRPr lang="en-US" altLang="zh-CN" sz="2600">
              <a:latin typeface="Times New Roman" panose="02020603050405020304"/>
              <a:ea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932;p64"/>
          <p:cNvGrpSpPr/>
          <p:nvPr/>
        </p:nvGrpSpPr>
        <p:grpSpPr>
          <a:xfrm rot="-445069">
            <a:off x="193145" y="650169"/>
            <a:ext cx="2257808" cy="2051758"/>
            <a:chOff x="777214" y="2431252"/>
            <a:chExt cx="1679820" cy="1655725"/>
          </a:xfrm>
        </p:grpSpPr>
        <p:sp>
          <p:nvSpPr>
            <p:cNvPr id="5" name="Google Shape;2933;p64"/>
            <p:cNvSpPr/>
            <p:nvPr/>
          </p:nvSpPr>
          <p:spPr>
            <a:xfrm>
              <a:off x="810909" y="2431252"/>
              <a:ext cx="1646125" cy="1655725"/>
            </a:xfrm>
            <a:custGeom>
              <a:avLst/>
              <a:gdLst/>
              <a:ahLst/>
              <a:cxnLst/>
              <a:rect l="l" t="t" r="r" b="b"/>
              <a:pathLst>
                <a:path w="65845" h="66229" extrusionOk="0">
                  <a:moveTo>
                    <a:pt x="2974" y="1"/>
                  </a:moveTo>
                  <a:cubicBezTo>
                    <a:pt x="1308" y="1"/>
                    <a:pt x="1" y="1385"/>
                    <a:pt x="52" y="3051"/>
                  </a:cubicBezTo>
                  <a:lnTo>
                    <a:pt x="1359" y="63179"/>
                  </a:lnTo>
                  <a:cubicBezTo>
                    <a:pt x="1385" y="64845"/>
                    <a:pt x="2718" y="66203"/>
                    <a:pt x="4409" y="66229"/>
                  </a:cubicBezTo>
                  <a:lnTo>
                    <a:pt x="62846" y="66229"/>
                  </a:lnTo>
                  <a:cubicBezTo>
                    <a:pt x="64512" y="66229"/>
                    <a:pt x="65845" y="64819"/>
                    <a:pt x="65768" y="63179"/>
                  </a:cubicBezTo>
                  <a:lnTo>
                    <a:pt x="64460" y="3051"/>
                  </a:lnTo>
                  <a:cubicBezTo>
                    <a:pt x="64435" y="1385"/>
                    <a:pt x="63102" y="26"/>
                    <a:pt x="6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2934;p64"/>
            <p:cNvSpPr/>
            <p:nvPr/>
          </p:nvSpPr>
          <p:spPr>
            <a:xfrm>
              <a:off x="805145" y="2544076"/>
              <a:ext cx="1610225" cy="1430175"/>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tx1"/>
                  </a:solidFill>
                  <a:latin typeface="Dancing Script" charset="0"/>
                </a:rPr>
                <a:t>Bài 4</a:t>
              </a:r>
              <a:endParaRPr sz="4000" b="1">
                <a:solidFill>
                  <a:schemeClr val="tx1"/>
                </a:solidFill>
                <a:latin typeface="Dancing Script" charset="0"/>
              </a:endParaRPr>
            </a:p>
          </p:txBody>
        </p:sp>
        <p:grpSp>
          <p:nvGrpSpPr>
            <p:cNvPr id="7" name="Google Shape;2935;p64"/>
            <p:cNvGrpSpPr/>
            <p:nvPr/>
          </p:nvGrpSpPr>
          <p:grpSpPr>
            <a:xfrm>
              <a:off x="777214" y="2512225"/>
              <a:ext cx="1609575" cy="433175"/>
              <a:chOff x="777214" y="2512225"/>
              <a:chExt cx="1609575" cy="433175"/>
            </a:xfrm>
          </p:grpSpPr>
          <p:sp>
            <p:nvSpPr>
              <p:cNvPr id="8" name="Google Shape;2936;p64"/>
              <p:cNvSpPr/>
              <p:nvPr/>
            </p:nvSpPr>
            <p:spPr>
              <a:xfrm>
                <a:off x="777214" y="2596800"/>
                <a:ext cx="1609575" cy="302475"/>
              </a:xfrm>
              <a:custGeom>
                <a:avLst/>
                <a:gdLst/>
                <a:ahLst/>
                <a:cxnLst/>
                <a:rect l="l" t="t" r="r" b="b"/>
                <a:pathLst>
                  <a:path w="64383" h="12099" extrusionOk="0">
                    <a:moveTo>
                      <a:pt x="2973" y="1"/>
                    </a:moveTo>
                    <a:cubicBezTo>
                      <a:pt x="1333" y="1"/>
                      <a:pt x="0" y="1333"/>
                      <a:pt x="0" y="2999"/>
                    </a:cubicBezTo>
                    <a:lnTo>
                      <a:pt x="0" y="12098"/>
                    </a:lnTo>
                    <a:lnTo>
                      <a:pt x="64383" y="12098"/>
                    </a:lnTo>
                    <a:lnTo>
                      <a:pt x="64383" y="2999"/>
                    </a:lnTo>
                    <a:cubicBezTo>
                      <a:pt x="64383" y="1333"/>
                      <a:pt x="63050" y="1"/>
                      <a:pt x="6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2937;p64"/>
              <p:cNvSpPr/>
              <p:nvPr/>
            </p:nvSpPr>
            <p:spPr>
              <a:xfrm>
                <a:off x="858950" y="2701875"/>
                <a:ext cx="1435950" cy="92325"/>
              </a:xfrm>
              <a:custGeom>
                <a:avLst/>
                <a:gdLst/>
                <a:ahLst/>
                <a:cxnLst/>
                <a:rect l="l" t="t" r="r" b="b"/>
                <a:pathLst>
                  <a:path w="57438" h="3693" extrusionOk="0">
                    <a:moveTo>
                      <a:pt x="2461" y="1"/>
                    </a:moveTo>
                    <a:cubicBezTo>
                      <a:pt x="821" y="1"/>
                      <a:pt x="1" y="2000"/>
                      <a:pt x="1154" y="3153"/>
                    </a:cubicBezTo>
                    <a:cubicBezTo>
                      <a:pt x="1534" y="3526"/>
                      <a:pt x="1997" y="3692"/>
                      <a:pt x="2450" y="3692"/>
                    </a:cubicBezTo>
                    <a:cubicBezTo>
                      <a:pt x="3401" y="3692"/>
                      <a:pt x="4307" y="2957"/>
                      <a:pt x="4307" y="1846"/>
                    </a:cubicBezTo>
                    <a:cubicBezTo>
                      <a:pt x="4307" y="821"/>
                      <a:pt x="3486" y="1"/>
                      <a:pt x="2461" y="1"/>
                    </a:cubicBezTo>
                    <a:close/>
                    <a:moveTo>
                      <a:pt x="9125" y="1"/>
                    </a:moveTo>
                    <a:cubicBezTo>
                      <a:pt x="7459" y="1"/>
                      <a:pt x="6639" y="2000"/>
                      <a:pt x="7792" y="3153"/>
                    </a:cubicBezTo>
                    <a:cubicBezTo>
                      <a:pt x="8173" y="3526"/>
                      <a:pt x="8636" y="3692"/>
                      <a:pt x="9088" y="3692"/>
                    </a:cubicBezTo>
                    <a:cubicBezTo>
                      <a:pt x="10039" y="3692"/>
                      <a:pt x="10945" y="2957"/>
                      <a:pt x="10945" y="1846"/>
                    </a:cubicBezTo>
                    <a:cubicBezTo>
                      <a:pt x="10945" y="821"/>
                      <a:pt x="10125" y="1"/>
                      <a:pt x="9125" y="1"/>
                    </a:cubicBezTo>
                    <a:close/>
                    <a:moveTo>
                      <a:pt x="15763" y="1"/>
                    </a:moveTo>
                    <a:cubicBezTo>
                      <a:pt x="14097" y="1"/>
                      <a:pt x="13277" y="2000"/>
                      <a:pt x="14456" y="3153"/>
                    </a:cubicBezTo>
                    <a:cubicBezTo>
                      <a:pt x="14828" y="3526"/>
                      <a:pt x="15288" y="3692"/>
                      <a:pt x="15741" y="3692"/>
                    </a:cubicBezTo>
                    <a:cubicBezTo>
                      <a:pt x="16691" y="3692"/>
                      <a:pt x="17609" y="2957"/>
                      <a:pt x="17609" y="1846"/>
                    </a:cubicBezTo>
                    <a:cubicBezTo>
                      <a:pt x="17609" y="821"/>
                      <a:pt x="16788" y="1"/>
                      <a:pt x="15763" y="1"/>
                    </a:cubicBezTo>
                    <a:close/>
                    <a:moveTo>
                      <a:pt x="22401" y="1"/>
                    </a:moveTo>
                    <a:cubicBezTo>
                      <a:pt x="20735" y="1"/>
                      <a:pt x="19915" y="2000"/>
                      <a:pt x="21094" y="3153"/>
                    </a:cubicBezTo>
                    <a:cubicBezTo>
                      <a:pt x="21466" y="3526"/>
                      <a:pt x="21926" y="3692"/>
                      <a:pt x="22379" y="3692"/>
                    </a:cubicBezTo>
                    <a:cubicBezTo>
                      <a:pt x="23329" y="3692"/>
                      <a:pt x="24247" y="2957"/>
                      <a:pt x="24247" y="1846"/>
                    </a:cubicBezTo>
                    <a:cubicBezTo>
                      <a:pt x="24247" y="821"/>
                      <a:pt x="23401" y="1"/>
                      <a:pt x="22401" y="1"/>
                    </a:cubicBezTo>
                    <a:close/>
                    <a:moveTo>
                      <a:pt x="29040" y="1"/>
                    </a:moveTo>
                    <a:cubicBezTo>
                      <a:pt x="27399" y="1"/>
                      <a:pt x="26553" y="2000"/>
                      <a:pt x="27732" y="3153"/>
                    </a:cubicBezTo>
                    <a:cubicBezTo>
                      <a:pt x="28105" y="3526"/>
                      <a:pt x="28565" y="3692"/>
                      <a:pt x="29017" y="3692"/>
                    </a:cubicBezTo>
                    <a:cubicBezTo>
                      <a:pt x="29968" y="3692"/>
                      <a:pt x="30885" y="2957"/>
                      <a:pt x="30885" y="1846"/>
                    </a:cubicBezTo>
                    <a:cubicBezTo>
                      <a:pt x="30885" y="821"/>
                      <a:pt x="30039" y="1"/>
                      <a:pt x="29040" y="1"/>
                    </a:cubicBezTo>
                    <a:close/>
                    <a:moveTo>
                      <a:pt x="35678" y="1"/>
                    </a:moveTo>
                    <a:cubicBezTo>
                      <a:pt x="34037" y="1"/>
                      <a:pt x="33217" y="2000"/>
                      <a:pt x="34371" y="3153"/>
                    </a:cubicBezTo>
                    <a:cubicBezTo>
                      <a:pt x="34743" y="3526"/>
                      <a:pt x="35203" y="3692"/>
                      <a:pt x="35656" y="3692"/>
                    </a:cubicBezTo>
                    <a:cubicBezTo>
                      <a:pt x="36606" y="3692"/>
                      <a:pt x="37523" y="2957"/>
                      <a:pt x="37523" y="1846"/>
                    </a:cubicBezTo>
                    <a:cubicBezTo>
                      <a:pt x="37523" y="821"/>
                      <a:pt x="36703" y="1"/>
                      <a:pt x="35678" y="1"/>
                    </a:cubicBezTo>
                    <a:close/>
                    <a:moveTo>
                      <a:pt x="42316" y="1"/>
                    </a:moveTo>
                    <a:cubicBezTo>
                      <a:pt x="40676" y="1"/>
                      <a:pt x="39856" y="2000"/>
                      <a:pt x="41009" y="3153"/>
                    </a:cubicBezTo>
                    <a:cubicBezTo>
                      <a:pt x="41381" y="3526"/>
                      <a:pt x="41841" y="3692"/>
                      <a:pt x="42294" y="3692"/>
                    </a:cubicBezTo>
                    <a:cubicBezTo>
                      <a:pt x="43244" y="3692"/>
                      <a:pt x="44161" y="2957"/>
                      <a:pt x="44161" y="1846"/>
                    </a:cubicBezTo>
                    <a:cubicBezTo>
                      <a:pt x="44161" y="821"/>
                      <a:pt x="43341" y="1"/>
                      <a:pt x="42316" y="1"/>
                    </a:cubicBezTo>
                    <a:close/>
                    <a:moveTo>
                      <a:pt x="48954" y="1"/>
                    </a:moveTo>
                    <a:cubicBezTo>
                      <a:pt x="47314" y="1"/>
                      <a:pt x="46494" y="2000"/>
                      <a:pt x="47647" y="3153"/>
                    </a:cubicBezTo>
                    <a:cubicBezTo>
                      <a:pt x="48019" y="3526"/>
                      <a:pt x="48479" y="3692"/>
                      <a:pt x="48932" y="3692"/>
                    </a:cubicBezTo>
                    <a:cubicBezTo>
                      <a:pt x="49882" y="3692"/>
                      <a:pt x="50800" y="2957"/>
                      <a:pt x="50800" y="1846"/>
                    </a:cubicBezTo>
                    <a:cubicBezTo>
                      <a:pt x="50800" y="821"/>
                      <a:pt x="49979" y="1"/>
                      <a:pt x="48954" y="1"/>
                    </a:cubicBezTo>
                    <a:close/>
                    <a:moveTo>
                      <a:pt x="55592" y="1"/>
                    </a:moveTo>
                    <a:cubicBezTo>
                      <a:pt x="53952" y="1"/>
                      <a:pt x="53132" y="2000"/>
                      <a:pt x="54285" y="3153"/>
                    </a:cubicBezTo>
                    <a:cubicBezTo>
                      <a:pt x="54666" y="3526"/>
                      <a:pt x="55129" y="3692"/>
                      <a:pt x="55581" y="3692"/>
                    </a:cubicBezTo>
                    <a:cubicBezTo>
                      <a:pt x="56532" y="3692"/>
                      <a:pt x="57438" y="2957"/>
                      <a:pt x="57438" y="1846"/>
                    </a:cubicBezTo>
                    <a:cubicBezTo>
                      <a:pt x="57438" y="821"/>
                      <a:pt x="56618" y="1"/>
                      <a:pt x="55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2938;p64"/>
              <p:cNvSpPr/>
              <p:nvPr/>
            </p:nvSpPr>
            <p:spPr>
              <a:xfrm>
                <a:off x="1031132" y="2700757"/>
                <a:ext cx="98700" cy="73375"/>
              </a:xfrm>
              <a:custGeom>
                <a:avLst/>
                <a:gdLst/>
                <a:ahLst/>
                <a:cxnLst/>
                <a:rect l="l" t="t" r="r" b="b"/>
                <a:pathLst>
                  <a:path w="3948" h="2935" extrusionOk="0">
                    <a:moveTo>
                      <a:pt x="2177" y="1"/>
                    </a:moveTo>
                    <a:cubicBezTo>
                      <a:pt x="1905" y="1"/>
                      <a:pt x="1626" y="62"/>
                      <a:pt x="1359" y="192"/>
                    </a:cubicBezTo>
                    <a:cubicBezTo>
                      <a:pt x="334" y="679"/>
                      <a:pt x="0" y="2012"/>
                      <a:pt x="692" y="2934"/>
                    </a:cubicBezTo>
                    <a:cubicBezTo>
                      <a:pt x="641" y="2781"/>
                      <a:pt x="616" y="2601"/>
                      <a:pt x="616" y="2447"/>
                    </a:cubicBezTo>
                    <a:cubicBezTo>
                      <a:pt x="616" y="1306"/>
                      <a:pt x="1539" y="590"/>
                      <a:pt x="2482" y="590"/>
                    </a:cubicBezTo>
                    <a:cubicBezTo>
                      <a:pt x="3021" y="590"/>
                      <a:pt x="3565" y="823"/>
                      <a:pt x="3947"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2939;p64"/>
              <p:cNvSpPr/>
              <p:nvPr/>
            </p:nvSpPr>
            <p:spPr>
              <a:xfrm>
                <a:off x="136303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2" y="2781"/>
                      <a:pt x="616" y="2601"/>
                      <a:pt x="616" y="2447"/>
                    </a:cubicBezTo>
                    <a:cubicBezTo>
                      <a:pt x="616" y="1306"/>
                      <a:pt x="1540" y="590"/>
                      <a:pt x="2482" y="590"/>
                    </a:cubicBezTo>
                    <a:cubicBezTo>
                      <a:pt x="3021" y="590"/>
                      <a:pt x="3566" y="823"/>
                      <a:pt x="3948" y="1345"/>
                    </a:cubicBezTo>
                    <a:cubicBezTo>
                      <a:pt x="3719"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2940;p64"/>
              <p:cNvSpPr/>
              <p:nvPr/>
            </p:nvSpPr>
            <p:spPr>
              <a:xfrm>
                <a:off x="119708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1" y="2781"/>
                      <a:pt x="616" y="2601"/>
                      <a:pt x="616" y="2447"/>
                    </a:cubicBezTo>
                    <a:cubicBezTo>
                      <a:pt x="616" y="1306"/>
                      <a:pt x="1540" y="590"/>
                      <a:pt x="2482" y="590"/>
                    </a:cubicBezTo>
                    <a:cubicBezTo>
                      <a:pt x="3021" y="590"/>
                      <a:pt x="3566" y="823"/>
                      <a:pt x="3948"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2941;p64"/>
              <p:cNvSpPr/>
              <p:nvPr/>
            </p:nvSpPr>
            <p:spPr>
              <a:xfrm>
                <a:off x="2193457" y="2700757"/>
                <a:ext cx="98700" cy="73375"/>
              </a:xfrm>
              <a:custGeom>
                <a:avLst/>
                <a:gdLst/>
                <a:ahLst/>
                <a:cxnLst/>
                <a:rect l="l" t="t" r="r" b="b"/>
                <a:pathLst>
                  <a:path w="3948" h="2935" extrusionOk="0">
                    <a:moveTo>
                      <a:pt x="2166" y="1"/>
                    </a:moveTo>
                    <a:cubicBezTo>
                      <a:pt x="1895" y="1"/>
                      <a:pt x="1620" y="62"/>
                      <a:pt x="1359" y="192"/>
                    </a:cubicBezTo>
                    <a:cubicBezTo>
                      <a:pt x="334" y="679"/>
                      <a:pt x="0" y="2012"/>
                      <a:pt x="667" y="2934"/>
                    </a:cubicBezTo>
                    <a:cubicBezTo>
                      <a:pt x="641" y="2781"/>
                      <a:pt x="616" y="2601"/>
                      <a:pt x="616" y="2447"/>
                    </a:cubicBezTo>
                    <a:cubicBezTo>
                      <a:pt x="616" y="1306"/>
                      <a:pt x="1529" y="590"/>
                      <a:pt x="2471" y="590"/>
                    </a:cubicBezTo>
                    <a:cubicBezTo>
                      <a:pt x="3009" y="590"/>
                      <a:pt x="3556" y="823"/>
                      <a:pt x="3947" y="1345"/>
                    </a:cubicBezTo>
                    <a:cubicBezTo>
                      <a:pt x="3718" y="523"/>
                      <a:pt x="2961" y="1"/>
                      <a:pt x="2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2942;p64"/>
              <p:cNvSpPr/>
              <p:nvPr/>
            </p:nvSpPr>
            <p:spPr>
              <a:xfrm>
                <a:off x="865182" y="2700757"/>
                <a:ext cx="98700" cy="73375"/>
              </a:xfrm>
              <a:custGeom>
                <a:avLst/>
                <a:gdLst/>
                <a:ahLst/>
                <a:cxnLst/>
                <a:rect l="l" t="t" r="r" b="b"/>
                <a:pathLst>
                  <a:path w="3948" h="2935" extrusionOk="0">
                    <a:moveTo>
                      <a:pt x="2177" y="1"/>
                    </a:moveTo>
                    <a:cubicBezTo>
                      <a:pt x="1905" y="1"/>
                      <a:pt x="1626" y="62"/>
                      <a:pt x="1359" y="192"/>
                    </a:cubicBezTo>
                    <a:cubicBezTo>
                      <a:pt x="333" y="679"/>
                      <a:pt x="0" y="2012"/>
                      <a:pt x="692" y="2934"/>
                    </a:cubicBezTo>
                    <a:cubicBezTo>
                      <a:pt x="641" y="2781"/>
                      <a:pt x="615" y="2601"/>
                      <a:pt x="615" y="2447"/>
                    </a:cubicBezTo>
                    <a:cubicBezTo>
                      <a:pt x="615" y="1306"/>
                      <a:pt x="1539" y="590"/>
                      <a:pt x="2482" y="590"/>
                    </a:cubicBezTo>
                    <a:cubicBezTo>
                      <a:pt x="3020" y="590"/>
                      <a:pt x="3565" y="823"/>
                      <a:pt x="3947" y="1345"/>
                    </a:cubicBezTo>
                    <a:cubicBezTo>
                      <a:pt x="3718" y="523"/>
                      <a:pt x="2975"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2943;p64"/>
              <p:cNvSpPr/>
              <p:nvPr/>
            </p:nvSpPr>
            <p:spPr>
              <a:xfrm>
                <a:off x="2027507" y="2700507"/>
                <a:ext cx="98050" cy="73625"/>
              </a:xfrm>
              <a:custGeom>
                <a:avLst/>
                <a:gdLst/>
                <a:ahLst/>
                <a:cxnLst/>
                <a:rect l="l" t="t" r="r" b="b"/>
                <a:pathLst>
                  <a:path w="3922" h="2945" extrusionOk="0">
                    <a:moveTo>
                      <a:pt x="2141" y="0"/>
                    </a:moveTo>
                    <a:cubicBezTo>
                      <a:pt x="1878" y="0"/>
                      <a:pt x="1611" y="56"/>
                      <a:pt x="1359" y="176"/>
                    </a:cubicBezTo>
                    <a:cubicBezTo>
                      <a:pt x="308" y="689"/>
                      <a:pt x="0" y="2022"/>
                      <a:pt x="692" y="2944"/>
                    </a:cubicBezTo>
                    <a:cubicBezTo>
                      <a:pt x="641" y="2791"/>
                      <a:pt x="615" y="2611"/>
                      <a:pt x="615" y="2457"/>
                    </a:cubicBezTo>
                    <a:cubicBezTo>
                      <a:pt x="599" y="1316"/>
                      <a:pt x="1517" y="600"/>
                      <a:pt x="2457" y="600"/>
                    </a:cubicBezTo>
                    <a:cubicBezTo>
                      <a:pt x="2995" y="600"/>
                      <a:pt x="3540" y="833"/>
                      <a:pt x="3922" y="1355"/>
                    </a:cubicBezTo>
                    <a:cubicBezTo>
                      <a:pt x="3709" y="525"/>
                      <a:pt x="2944"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2944;p64"/>
              <p:cNvSpPr/>
              <p:nvPr/>
            </p:nvSpPr>
            <p:spPr>
              <a:xfrm>
                <a:off x="1860907" y="2700232"/>
                <a:ext cx="98700" cy="73900"/>
              </a:xfrm>
              <a:custGeom>
                <a:avLst/>
                <a:gdLst/>
                <a:ahLst/>
                <a:cxnLst/>
                <a:rect l="l" t="t" r="r" b="b"/>
                <a:pathLst>
                  <a:path w="3948" h="2956" extrusionOk="0">
                    <a:moveTo>
                      <a:pt x="2161" y="0"/>
                    </a:moveTo>
                    <a:cubicBezTo>
                      <a:pt x="1894" y="0"/>
                      <a:pt x="1621" y="60"/>
                      <a:pt x="1359" y="187"/>
                    </a:cubicBezTo>
                    <a:cubicBezTo>
                      <a:pt x="308" y="700"/>
                      <a:pt x="0" y="2033"/>
                      <a:pt x="692" y="2955"/>
                    </a:cubicBezTo>
                    <a:cubicBezTo>
                      <a:pt x="641" y="2802"/>
                      <a:pt x="616" y="2622"/>
                      <a:pt x="616" y="2468"/>
                    </a:cubicBezTo>
                    <a:cubicBezTo>
                      <a:pt x="616" y="1327"/>
                      <a:pt x="1539" y="611"/>
                      <a:pt x="2482" y="611"/>
                    </a:cubicBezTo>
                    <a:cubicBezTo>
                      <a:pt x="3021" y="611"/>
                      <a:pt x="3565" y="844"/>
                      <a:pt x="3947" y="1366"/>
                    </a:cubicBezTo>
                    <a:cubicBezTo>
                      <a:pt x="3717" y="539"/>
                      <a:pt x="2965"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2945;p64"/>
              <p:cNvSpPr/>
              <p:nvPr/>
            </p:nvSpPr>
            <p:spPr>
              <a:xfrm>
                <a:off x="1695582" y="2700757"/>
                <a:ext cx="98075" cy="73375"/>
              </a:xfrm>
              <a:custGeom>
                <a:avLst/>
                <a:gdLst/>
                <a:ahLst/>
                <a:cxnLst/>
                <a:rect l="l" t="t" r="r" b="b"/>
                <a:pathLst>
                  <a:path w="3923" h="2935" extrusionOk="0">
                    <a:moveTo>
                      <a:pt x="2162" y="1"/>
                    </a:moveTo>
                    <a:cubicBezTo>
                      <a:pt x="1894" y="1"/>
                      <a:pt x="1620" y="62"/>
                      <a:pt x="1359" y="192"/>
                    </a:cubicBezTo>
                    <a:cubicBezTo>
                      <a:pt x="308" y="679"/>
                      <a:pt x="1" y="2012"/>
                      <a:pt x="667" y="2934"/>
                    </a:cubicBezTo>
                    <a:cubicBezTo>
                      <a:pt x="616" y="2781"/>
                      <a:pt x="590" y="2601"/>
                      <a:pt x="590" y="2447"/>
                    </a:cubicBezTo>
                    <a:cubicBezTo>
                      <a:pt x="590" y="1306"/>
                      <a:pt x="1514" y="590"/>
                      <a:pt x="2457" y="590"/>
                    </a:cubicBezTo>
                    <a:cubicBezTo>
                      <a:pt x="2995" y="590"/>
                      <a:pt x="3540" y="823"/>
                      <a:pt x="3922" y="1345"/>
                    </a:cubicBezTo>
                    <a:cubicBezTo>
                      <a:pt x="3693" y="523"/>
                      <a:pt x="2950"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2946;p64"/>
              <p:cNvSpPr/>
              <p:nvPr/>
            </p:nvSpPr>
            <p:spPr>
              <a:xfrm>
                <a:off x="1537332" y="2700632"/>
                <a:ext cx="90375" cy="72850"/>
              </a:xfrm>
              <a:custGeom>
                <a:avLst/>
                <a:gdLst/>
                <a:ahLst/>
                <a:cxnLst/>
                <a:rect l="l" t="t" r="r" b="b"/>
                <a:pathLst>
                  <a:path w="3615" h="2914" extrusionOk="0">
                    <a:moveTo>
                      <a:pt x="1854" y="1"/>
                    </a:moveTo>
                    <a:cubicBezTo>
                      <a:pt x="928" y="1"/>
                      <a:pt x="0" y="650"/>
                      <a:pt x="0" y="1837"/>
                    </a:cubicBezTo>
                    <a:cubicBezTo>
                      <a:pt x="0" y="2222"/>
                      <a:pt x="128" y="2606"/>
                      <a:pt x="359" y="2914"/>
                    </a:cubicBezTo>
                    <a:cubicBezTo>
                      <a:pt x="308" y="2760"/>
                      <a:pt x="282" y="2606"/>
                      <a:pt x="282" y="2452"/>
                    </a:cubicBezTo>
                    <a:cubicBezTo>
                      <a:pt x="282" y="1311"/>
                      <a:pt x="1206" y="595"/>
                      <a:pt x="2149" y="595"/>
                    </a:cubicBezTo>
                    <a:cubicBezTo>
                      <a:pt x="2687" y="595"/>
                      <a:pt x="3232" y="828"/>
                      <a:pt x="3614" y="1350"/>
                    </a:cubicBezTo>
                    <a:cubicBezTo>
                      <a:pt x="3361" y="431"/>
                      <a:pt x="2608"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2947;p64"/>
              <p:cNvSpPr/>
              <p:nvPr/>
            </p:nvSpPr>
            <p:spPr>
              <a:xfrm>
                <a:off x="1579800" y="2512225"/>
                <a:ext cx="353075" cy="433175"/>
              </a:xfrm>
              <a:custGeom>
                <a:avLst/>
                <a:gdLst/>
                <a:ahLst/>
                <a:cxnLst/>
                <a:rect l="l" t="t" r="r" b="b"/>
                <a:pathLst>
                  <a:path w="14123" h="17327" extrusionOk="0">
                    <a:moveTo>
                      <a:pt x="9848" y="0"/>
                    </a:moveTo>
                    <a:cubicBezTo>
                      <a:pt x="8500" y="0"/>
                      <a:pt x="7188" y="733"/>
                      <a:pt x="6511" y="2000"/>
                    </a:cubicBezTo>
                    <a:lnTo>
                      <a:pt x="5793" y="3384"/>
                    </a:lnTo>
                    <a:lnTo>
                      <a:pt x="7023" y="3384"/>
                    </a:lnTo>
                    <a:lnTo>
                      <a:pt x="7485" y="2512"/>
                    </a:lnTo>
                    <a:cubicBezTo>
                      <a:pt x="7952" y="1594"/>
                      <a:pt x="8900" y="1056"/>
                      <a:pt x="9876" y="1056"/>
                    </a:cubicBezTo>
                    <a:cubicBezTo>
                      <a:pt x="10290" y="1056"/>
                      <a:pt x="10709" y="1153"/>
                      <a:pt x="11098" y="1359"/>
                    </a:cubicBezTo>
                    <a:cubicBezTo>
                      <a:pt x="12406" y="2051"/>
                      <a:pt x="12892" y="3691"/>
                      <a:pt x="12175" y="4998"/>
                    </a:cubicBezTo>
                    <a:lnTo>
                      <a:pt x="6998" y="14815"/>
                    </a:lnTo>
                    <a:cubicBezTo>
                      <a:pt x="6519" y="15700"/>
                      <a:pt x="5601" y="16206"/>
                      <a:pt x="4656" y="16206"/>
                    </a:cubicBezTo>
                    <a:cubicBezTo>
                      <a:pt x="4233" y="16206"/>
                      <a:pt x="3805" y="16105"/>
                      <a:pt x="3409" y="15891"/>
                    </a:cubicBezTo>
                    <a:cubicBezTo>
                      <a:pt x="2128" y="15225"/>
                      <a:pt x="1615" y="13610"/>
                      <a:pt x="2307" y="12329"/>
                    </a:cubicBezTo>
                    <a:lnTo>
                      <a:pt x="5972" y="5357"/>
                    </a:lnTo>
                    <a:lnTo>
                      <a:pt x="5024" y="4845"/>
                    </a:lnTo>
                    <a:lnTo>
                      <a:pt x="1333" y="11816"/>
                    </a:lnTo>
                    <a:cubicBezTo>
                      <a:pt x="1" y="14302"/>
                      <a:pt x="1820" y="17301"/>
                      <a:pt x="4640" y="17326"/>
                    </a:cubicBezTo>
                    <a:cubicBezTo>
                      <a:pt x="6024" y="17326"/>
                      <a:pt x="7305" y="16557"/>
                      <a:pt x="7972" y="15327"/>
                    </a:cubicBezTo>
                    <a:lnTo>
                      <a:pt x="13149" y="5537"/>
                    </a:lnTo>
                    <a:cubicBezTo>
                      <a:pt x="14123" y="3691"/>
                      <a:pt x="13431" y="1410"/>
                      <a:pt x="11585" y="436"/>
                    </a:cubicBezTo>
                    <a:cubicBezTo>
                      <a:pt x="11032" y="140"/>
                      <a:pt x="10436"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1" name="TextBox 20"/>
          <p:cNvSpPr txBox="1"/>
          <p:nvPr/>
        </p:nvSpPr>
        <p:spPr>
          <a:xfrm>
            <a:off x="2597343" y="490898"/>
            <a:ext cx="6424237" cy="52197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lvl="0" algn="just"/>
            <a:endParaRPr lang="vi-VN" sz="2800" b="1">
              <a:solidFill>
                <a:schemeClr val="tx1"/>
              </a:solidFill>
              <a:latin typeface="Dancing Script" charset="0"/>
              <a:ea typeface="Arial" panose="020B0604020202020204"/>
              <a:cs typeface="Arial" panose="020B0604020202020204"/>
            </a:endParaRPr>
          </a:p>
        </p:txBody>
      </p:sp>
      <p:sp>
        <p:nvSpPr>
          <p:cNvPr id="2" name="Text Box 1"/>
          <p:cNvSpPr txBox="1"/>
          <p:nvPr/>
        </p:nvSpPr>
        <p:spPr>
          <a:xfrm>
            <a:off x="2410460" y="92710"/>
            <a:ext cx="6746240" cy="1912620"/>
          </a:xfrm>
          <a:prstGeom prst="rect">
            <a:avLst/>
          </a:prstGeom>
          <a:noFill/>
        </p:spPr>
        <p:txBody>
          <a:bodyPr wrap="square" rtlCol="0" anchor="t">
            <a:noAutofit/>
          </a:bodyPr>
          <a:lstStyle/>
          <a:p>
            <a:pPr algn="just"/>
            <a:r>
              <a:rPr lang="en-US" sz="2800">
                <a:latin typeface="Times New Roman" panose="02020603050405020304" pitchFamily="18" charset="0"/>
                <a:cs typeface="Times New Roman" panose="02020603050405020304" pitchFamily="18" charset="0"/>
              </a:rPr>
              <a:t>Chúng ta có thể sử dụng ngôn ngữ thân mật khi thi vấn đáp, trả lời phỏng vấn xin học bổng du học, dẫn chương trình trong một buổi tọa đàm không? Vì sao?</a:t>
            </a:r>
            <a:endParaRPr lang="en-US" sz="2800">
              <a:latin typeface="Times New Roman" panose="02020603050405020304" pitchFamily="18" charset="0"/>
              <a:cs typeface="Times New Roman" panose="02020603050405020304" pitchFamily="18" charset="0"/>
            </a:endParaRPr>
          </a:p>
          <a:p>
            <a:pPr algn="just"/>
            <a:endParaRPr lang="en-US" sz="2800">
              <a:latin typeface="Times New Roman" panose="02020603050405020304" pitchFamily="18" charset="0"/>
              <a:cs typeface="Times New Roman" panose="02020603050405020304" pitchFamily="18" charset="0"/>
            </a:endParaRPr>
          </a:p>
        </p:txBody>
      </p:sp>
      <p:sp>
        <p:nvSpPr>
          <p:cNvPr id="3" name="Text Box 2"/>
          <p:cNvSpPr txBox="1"/>
          <p:nvPr/>
        </p:nvSpPr>
        <p:spPr>
          <a:xfrm>
            <a:off x="229870" y="2833370"/>
            <a:ext cx="8791575" cy="2200910"/>
          </a:xfrm>
          <a:prstGeom prst="rect">
            <a:avLst/>
          </a:prstGeom>
          <a:solidFill>
            <a:schemeClr val="tx2">
              <a:lumMod val="60000"/>
              <a:lumOff val="40000"/>
            </a:schemeClr>
          </a:solidFill>
        </p:spPr>
        <p:txBody>
          <a:bodyPr wrap="square">
            <a:noAutofit/>
          </a:bodyPr>
          <a:lstStyle/>
          <a:p>
            <a:pPr marL="0" indent="0" algn="just" defTabSz="457200">
              <a:lnSpc>
                <a:spcPct val="130000"/>
              </a:lnSpc>
              <a:spcAft>
                <a:spcPct val="0"/>
              </a:spcAft>
            </a:pPr>
            <a:r>
              <a:rPr lang="en-US" sz="2800">
                <a:latin typeface="Times New Roman" panose="02020603050405020304"/>
                <a:ea typeface="Times New Roman" panose="02020603050405020304"/>
              </a:rPr>
              <a:t>   Không thể sử dụng ngôn ngữ thân mật khi thi vấn đáp, trả lời phỏng vấn xin học bổng du học, dẫn chương trình trong một buổi tọa đàm vì đây là các hoàn cảnh giao tiếp theo nghi thức, cần sử dụng ngôn ngữ trang trọng.</a:t>
            </a:r>
            <a:endParaRPr lang="en-US" altLang="zh-CN" sz="2800">
              <a:latin typeface="Times New Roman" panose="02020603050405020304"/>
              <a:ea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3" grpId="0" animBg="1"/>
      <p:bldP spid="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9" name="Google Shape;2599;p59"/>
          <p:cNvSpPr txBox="1">
            <a:spLocks noGrp="1"/>
          </p:cNvSpPr>
          <p:nvPr>
            <p:ph type="title"/>
          </p:nvPr>
        </p:nvSpPr>
        <p:spPr>
          <a:xfrm>
            <a:off x="3107690" y="2532380"/>
            <a:ext cx="5610225" cy="1890395"/>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b="1" dirty="0">
                <a:solidFill>
                  <a:srgbClr val="FF0000"/>
                </a:solidFill>
                <a:latin typeface="Times New Roman" panose="02020603050405020304" pitchFamily="18" charset="0"/>
                <a:cs typeface="Times New Roman" panose="02020603050405020304" pitchFamily="18" charset="0"/>
              </a:rPr>
              <a:t>VẬN DỤNG</a:t>
            </a:r>
            <a:br>
              <a:rPr lang="en-US" b="1" dirty="0">
                <a:solidFill>
                  <a:srgbClr val="FF0000"/>
                </a:solidFill>
                <a:latin typeface="Times New Roman" panose="02020603050405020304" pitchFamily="18" charset="0"/>
                <a:cs typeface="Times New Roman" panose="02020603050405020304" pitchFamily="18" charset="0"/>
              </a:rPr>
            </a:br>
            <a:r>
              <a:rPr lang="en-US" sz="4000" b="1" dirty="0">
                <a:solidFill>
                  <a:srgbClr val="FF0000"/>
                </a:solidFill>
                <a:latin typeface="Times New Roman" panose="02020603050405020304" pitchFamily="18" charset="0"/>
                <a:cs typeface="Times New Roman" panose="02020603050405020304" pitchFamily="18" charset="0"/>
              </a:rPr>
              <a:t>TỪ ĐỌC ĐẾN VIẾT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600" name="Google Shape;2600;p59"/>
          <p:cNvSpPr txBox="1">
            <a:spLocks noGrp="1"/>
          </p:cNvSpPr>
          <p:nvPr>
            <p:ph type="title" idx="2"/>
          </p:nvPr>
        </p:nvSpPr>
        <p:spPr>
          <a:xfrm>
            <a:off x="6125134" y="1056170"/>
            <a:ext cx="1620900" cy="1146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altLang="en-GB" b="1">
                <a:solidFill>
                  <a:srgbClr val="FF0000"/>
                </a:solidFill>
                <a:latin typeface="Malgun Gothic" panose="020B0503020000020004" charset="-127"/>
                <a:cs typeface="Malgun Gothic" panose="020B0503020000020004" charset="-127"/>
              </a:rPr>
              <a:t>IV</a:t>
            </a:r>
            <a:endParaRPr lang="en-US" altLang="en-GB" b="1">
              <a:solidFill>
                <a:srgbClr val="FF0000"/>
              </a:solidFill>
              <a:latin typeface="Malgun Gothic" panose="020B0503020000020004" charset="-127"/>
              <a:cs typeface="Malgun Gothic" panose="020B0503020000020004" charset="-127"/>
            </a:endParaRPr>
          </a:p>
        </p:txBody>
      </p:sp>
      <p:grpSp>
        <p:nvGrpSpPr>
          <p:cNvPr id="2601" name="Google Shape;2601;p59"/>
          <p:cNvGrpSpPr/>
          <p:nvPr/>
        </p:nvGrpSpPr>
        <p:grpSpPr>
          <a:xfrm>
            <a:off x="6471736" y="964059"/>
            <a:ext cx="1553648" cy="1421934"/>
            <a:chOff x="-164200" y="1462250"/>
            <a:chExt cx="1037425" cy="949475"/>
          </a:xfrm>
        </p:grpSpPr>
        <p:sp>
          <p:nvSpPr>
            <p:cNvPr id="2602" name="Google Shape;2602;p59"/>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3" name="Google Shape;2603;p59"/>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4" name="Google Shape;2604;p59"/>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5" name="Google Shape;2605;p59"/>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6" name="Google Shape;2606;p59"/>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7" name="Google Shape;2607;p59"/>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8" name="Google Shape;2608;p59"/>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9" name="Google Shape;2609;p59"/>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0" name="Google Shape;2610;p59"/>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1" name="Google Shape;2611;p59"/>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2" name="Google Shape;2612;p59"/>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3" name="Google Shape;2613;p59"/>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4" name="Google Shape;2614;p59"/>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5" name="Google Shape;2615;p59"/>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6" name="Google Shape;2616;p59"/>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7" name="Google Shape;2617;p59"/>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8" name="Google Shape;2618;p59"/>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9" name="Google Shape;2619;p59"/>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0" name="Google Shape;2620;p59"/>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1" name="Google Shape;2621;p59"/>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2" name="Google Shape;2622;p59"/>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3" name="Google Shape;2623;p59"/>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4" name="Google Shape;2624;p59"/>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5" name="Google Shape;2625;p59"/>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6" name="Google Shape;2626;p59"/>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27" name="Google Shape;2627;p59"/>
          <p:cNvGrpSpPr/>
          <p:nvPr/>
        </p:nvGrpSpPr>
        <p:grpSpPr>
          <a:xfrm rot="1046361" flipH="1">
            <a:off x="6065346" y="4710594"/>
            <a:ext cx="1693749" cy="857898"/>
            <a:chOff x="0" y="6078527"/>
            <a:chExt cx="2501774" cy="1267169"/>
          </a:xfrm>
        </p:grpSpPr>
        <p:sp>
          <p:nvSpPr>
            <p:cNvPr id="2628" name="Google Shape;2628;p5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9" name="Google Shape;2629;p5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0" name="Google Shape;2630;p5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1" name="Google Shape;2631;p5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2" name="Google Shape;2632;p5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3" name="Google Shape;2633;p5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34" name="Google Shape;2634;p59"/>
          <p:cNvGrpSpPr/>
          <p:nvPr/>
        </p:nvGrpSpPr>
        <p:grpSpPr>
          <a:xfrm rot="-820655" flipH="1">
            <a:off x="-758808" y="3351781"/>
            <a:ext cx="1653929" cy="539993"/>
            <a:chOff x="2564525" y="5223525"/>
            <a:chExt cx="2556110" cy="834547"/>
          </a:xfrm>
        </p:grpSpPr>
        <p:sp>
          <p:nvSpPr>
            <p:cNvPr id="2635" name="Google Shape;2635;p5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6" name="Google Shape;2636;p5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7" name="Google Shape;2637;p5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8" name="Google Shape;2638;p5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9" name="Google Shape;2639;p5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0" name="Google Shape;2640;p5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1" name="Google Shape;2641;p5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2" name="Google Shape;2642;p5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3" name="Google Shape;2643;p5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4" name="Google Shape;2644;p5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45" name="Google Shape;2645;p59"/>
          <p:cNvGrpSpPr/>
          <p:nvPr/>
        </p:nvGrpSpPr>
        <p:grpSpPr>
          <a:xfrm rot="1653028" flipH="1">
            <a:off x="1545553" y="-497618"/>
            <a:ext cx="1719310" cy="916179"/>
            <a:chOff x="7463504" y="3075665"/>
            <a:chExt cx="2603050" cy="1387103"/>
          </a:xfrm>
        </p:grpSpPr>
        <p:sp>
          <p:nvSpPr>
            <p:cNvPr id="2646" name="Google Shape;2646;p5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7" name="Google Shape;2647;p5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8" name="Google Shape;2648;p5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9" name="Google Shape;2649;p5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0" name="Google Shape;2650;p5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1" name="Google Shape;2651;p5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2" name="Google Shape;2652;p5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3" name="Google Shape;2653;p5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4" name="Google Shape;2654;p5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5" name="Google Shape;2655;p5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6" name="Google Shape;2656;p5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7" name="Google Shape;2657;p5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8" name="Google Shape;2658;p5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9" name="Google Shape;2659;p5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0" name="Google Shape;2660;p5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1" name="Google Shape;2661;p5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2" name="Google Shape;2662;p5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3" name="Google Shape;2663;p5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4" name="Google Shape;2664;p5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5" name="Google Shape;2665;p5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6" name="Google Shape;2666;p5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7" name="Google Shape;2667;p5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8" name="Google Shape;2668;p5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9" name="Google Shape;2669;p5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0" name="Google Shape;2670;p5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1" name="Google Shape;2671;p5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2" name="Google Shape;2672;p5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3" name="Google Shape;2673;p5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4" name="Google Shape;2674;p5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5" name="Google Shape;2675;p5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6" name="Google Shape;2676;p5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7" name="Google Shape;2677;p5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8" name="Google Shape;2678;p5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79" name="Google Shape;2679;p59"/>
          <p:cNvGrpSpPr/>
          <p:nvPr/>
        </p:nvGrpSpPr>
        <p:grpSpPr>
          <a:xfrm>
            <a:off x="1815519" y="2789746"/>
            <a:ext cx="1179374" cy="1205478"/>
            <a:chOff x="6822150" y="3335625"/>
            <a:chExt cx="1512405" cy="1545881"/>
          </a:xfrm>
        </p:grpSpPr>
        <p:sp>
          <p:nvSpPr>
            <p:cNvPr id="2680" name="Google Shape;2680;p59"/>
            <p:cNvSpPr/>
            <p:nvPr/>
          </p:nvSpPr>
          <p:spPr>
            <a:xfrm>
              <a:off x="6822150" y="3335625"/>
              <a:ext cx="1512405" cy="1545881"/>
            </a:xfrm>
            <a:custGeom>
              <a:avLst/>
              <a:gdLst/>
              <a:ahLst/>
              <a:cxnLst/>
              <a:rect l="l" t="t" r="r" b="b"/>
              <a:pathLst>
                <a:path w="28598" h="29231" fill="none" extrusionOk="0">
                  <a:moveTo>
                    <a:pt x="28069" y="5810"/>
                  </a:moveTo>
                  <a:lnTo>
                    <a:pt x="24874" y="1585"/>
                  </a:lnTo>
                  <a:cubicBezTo>
                    <a:pt x="24425" y="951"/>
                    <a:pt x="23712" y="582"/>
                    <a:pt x="22920" y="555"/>
                  </a:cubicBezTo>
                  <a:lnTo>
                    <a:pt x="18933" y="449"/>
                  </a:lnTo>
                  <a:lnTo>
                    <a:pt x="18933" y="449"/>
                  </a:lnTo>
                  <a:lnTo>
                    <a:pt x="7922" y="159"/>
                  </a:lnTo>
                  <a:lnTo>
                    <a:pt x="5097" y="80"/>
                  </a:lnTo>
                  <a:lnTo>
                    <a:pt x="3143" y="27"/>
                  </a:lnTo>
                  <a:cubicBezTo>
                    <a:pt x="1743" y="1"/>
                    <a:pt x="581" y="1110"/>
                    <a:pt x="555" y="2509"/>
                  </a:cubicBezTo>
                  <a:lnTo>
                    <a:pt x="53" y="25719"/>
                  </a:lnTo>
                  <a:cubicBezTo>
                    <a:pt x="1" y="27092"/>
                    <a:pt x="1083" y="28228"/>
                    <a:pt x="2456" y="28280"/>
                  </a:cubicBezTo>
                  <a:lnTo>
                    <a:pt x="4146" y="28360"/>
                  </a:lnTo>
                  <a:lnTo>
                    <a:pt x="4146" y="28360"/>
                  </a:lnTo>
                  <a:lnTo>
                    <a:pt x="13018" y="28703"/>
                  </a:lnTo>
                  <a:lnTo>
                    <a:pt x="24531" y="29178"/>
                  </a:lnTo>
                  <a:cubicBezTo>
                    <a:pt x="25877" y="29231"/>
                    <a:pt x="27039" y="28201"/>
                    <a:pt x="27145" y="26828"/>
                  </a:cubicBezTo>
                  <a:lnTo>
                    <a:pt x="28571" y="7526"/>
                  </a:lnTo>
                  <a:cubicBezTo>
                    <a:pt x="28597" y="6892"/>
                    <a:pt x="28439" y="6311"/>
                    <a:pt x="28069" y="5810"/>
                  </a:cubicBezTo>
                  <a:close/>
                </a:path>
              </a:pathLst>
            </a:custGeom>
            <a:solidFill>
              <a:schemeClr val="accent4"/>
            </a:solidFill>
            <a:ln w="228600" cap="flat" cmpd="sng">
              <a:solidFill>
                <a:srgbClr val="FFFFFF"/>
              </a:solidFill>
              <a:prstDash val="solid"/>
              <a:miter lim="26404"/>
              <a:headEnd type="none" w="sm" len="sm"/>
              <a:tailEnd type="none" w="sm" len="sm"/>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1" name="Google Shape;2681;p59"/>
            <p:cNvSpPr/>
            <p:nvPr/>
          </p:nvSpPr>
          <p:spPr>
            <a:xfrm>
              <a:off x="6822150" y="3336947"/>
              <a:ext cx="1512405" cy="1541915"/>
            </a:xfrm>
            <a:custGeom>
              <a:avLst/>
              <a:gdLst/>
              <a:ahLst/>
              <a:cxnLst/>
              <a:rect l="l" t="t" r="r" b="b"/>
              <a:pathLst>
                <a:path w="28598" h="29156" extrusionOk="0">
                  <a:moveTo>
                    <a:pt x="3047" y="0"/>
                  </a:moveTo>
                  <a:cubicBezTo>
                    <a:pt x="1691" y="0"/>
                    <a:pt x="581" y="1090"/>
                    <a:pt x="555" y="2458"/>
                  </a:cubicBezTo>
                  <a:lnTo>
                    <a:pt x="53" y="25694"/>
                  </a:lnTo>
                  <a:cubicBezTo>
                    <a:pt x="1" y="27067"/>
                    <a:pt x="1083" y="28203"/>
                    <a:pt x="2456" y="28255"/>
                  </a:cubicBezTo>
                  <a:lnTo>
                    <a:pt x="24531" y="29153"/>
                  </a:lnTo>
                  <a:cubicBezTo>
                    <a:pt x="24564" y="29154"/>
                    <a:pt x="24597" y="29155"/>
                    <a:pt x="24630" y="29155"/>
                  </a:cubicBezTo>
                  <a:cubicBezTo>
                    <a:pt x="25934" y="29155"/>
                    <a:pt x="27042" y="28142"/>
                    <a:pt x="27145" y="26803"/>
                  </a:cubicBezTo>
                  <a:lnTo>
                    <a:pt x="28571" y="7501"/>
                  </a:lnTo>
                  <a:cubicBezTo>
                    <a:pt x="28597" y="6894"/>
                    <a:pt x="28439" y="6286"/>
                    <a:pt x="28069" y="5785"/>
                  </a:cubicBezTo>
                  <a:lnTo>
                    <a:pt x="24874" y="1560"/>
                  </a:lnTo>
                  <a:cubicBezTo>
                    <a:pt x="24425" y="926"/>
                    <a:pt x="23712" y="557"/>
                    <a:pt x="22920" y="530"/>
                  </a:cubicBezTo>
                  <a:lnTo>
                    <a:pt x="3143" y="2"/>
                  </a:lnTo>
                  <a:cubicBezTo>
                    <a:pt x="3111" y="1"/>
                    <a:pt x="3079" y="0"/>
                    <a:pt x="3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2" name="Google Shape;2682;p59"/>
            <p:cNvSpPr/>
            <p:nvPr/>
          </p:nvSpPr>
          <p:spPr>
            <a:xfrm>
              <a:off x="7225716" y="3344034"/>
              <a:ext cx="597706" cy="627005"/>
            </a:xfrm>
            <a:custGeom>
              <a:avLst/>
              <a:gdLst/>
              <a:ahLst/>
              <a:cxnLst/>
              <a:rect l="l" t="t" r="r" b="b"/>
              <a:pathLst>
                <a:path w="11302" h="11856" extrusionOk="0">
                  <a:moveTo>
                    <a:pt x="317" y="0"/>
                  </a:moveTo>
                  <a:lnTo>
                    <a:pt x="1" y="11856"/>
                  </a:lnTo>
                  <a:lnTo>
                    <a:pt x="8873" y="11777"/>
                  </a:lnTo>
                  <a:cubicBezTo>
                    <a:pt x="10087" y="11777"/>
                    <a:pt x="11091" y="10800"/>
                    <a:pt x="11117" y="9559"/>
                  </a:cubicBezTo>
                  <a:lnTo>
                    <a:pt x="11302" y="290"/>
                  </a:lnTo>
                  <a:lnTo>
                    <a:pt x="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3" name="Google Shape;2683;p59"/>
            <p:cNvSpPr/>
            <p:nvPr/>
          </p:nvSpPr>
          <p:spPr>
            <a:xfrm>
              <a:off x="7594379" y="3441712"/>
              <a:ext cx="155059" cy="430219"/>
            </a:xfrm>
            <a:custGeom>
              <a:avLst/>
              <a:gdLst/>
              <a:ahLst/>
              <a:cxnLst/>
              <a:rect l="l" t="t" r="r" b="b"/>
              <a:pathLst>
                <a:path w="2932" h="8135" extrusionOk="0">
                  <a:moveTo>
                    <a:pt x="1589" y="0"/>
                  </a:moveTo>
                  <a:cubicBezTo>
                    <a:pt x="897" y="0"/>
                    <a:pt x="317" y="546"/>
                    <a:pt x="291" y="1242"/>
                  </a:cubicBezTo>
                  <a:lnTo>
                    <a:pt x="27" y="6761"/>
                  </a:lnTo>
                  <a:cubicBezTo>
                    <a:pt x="0" y="7500"/>
                    <a:pt x="581" y="8108"/>
                    <a:pt x="1321" y="8134"/>
                  </a:cubicBezTo>
                  <a:lnTo>
                    <a:pt x="1374" y="8134"/>
                  </a:lnTo>
                  <a:cubicBezTo>
                    <a:pt x="1390" y="8135"/>
                    <a:pt x="1406" y="8135"/>
                    <a:pt x="1422" y="8135"/>
                  </a:cubicBezTo>
                  <a:cubicBezTo>
                    <a:pt x="2138" y="8135"/>
                    <a:pt x="2694" y="7564"/>
                    <a:pt x="2720" y="6867"/>
                  </a:cubicBezTo>
                  <a:lnTo>
                    <a:pt x="2905" y="1348"/>
                  </a:lnTo>
                  <a:cubicBezTo>
                    <a:pt x="2931" y="635"/>
                    <a:pt x="2377" y="28"/>
                    <a:pt x="1638" y="1"/>
                  </a:cubicBezTo>
                  <a:cubicBezTo>
                    <a:pt x="1621" y="1"/>
                    <a:pt x="1605" y="0"/>
                    <a:pt x="1589" y="0"/>
                  </a:cubicBezTo>
                  <a:close/>
                </a:path>
              </a:pathLst>
            </a:custGeom>
            <a:solidFill>
              <a:srgbClr val="6B9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4" name="Google Shape;2684;p59"/>
            <p:cNvSpPr/>
            <p:nvPr/>
          </p:nvSpPr>
          <p:spPr>
            <a:xfrm>
              <a:off x="7041412" y="4109228"/>
              <a:ext cx="865833" cy="759746"/>
            </a:xfrm>
            <a:custGeom>
              <a:avLst/>
              <a:gdLst/>
              <a:ahLst/>
              <a:cxnLst/>
              <a:rect l="l" t="t" r="r" b="b"/>
              <a:pathLst>
                <a:path w="16372" h="14366" extrusionOk="0">
                  <a:moveTo>
                    <a:pt x="1749" y="0"/>
                  </a:moveTo>
                  <a:cubicBezTo>
                    <a:pt x="924" y="0"/>
                    <a:pt x="237" y="677"/>
                    <a:pt x="211" y="1532"/>
                  </a:cubicBezTo>
                  <a:lnTo>
                    <a:pt x="0" y="13732"/>
                  </a:lnTo>
                  <a:lnTo>
                    <a:pt x="15949" y="14365"/>
                  </a:lnTo>
                  <a:lnTo>
                    <a:pt x="16345" y="1876"/>
                  </a:lnTo>
                  <a:cubicBezTo>
                    <a:pt x="16371" y="1031"/>
                    <a:pt x="15685" y="318"/>
                    <a:pt x="14813" y="291"/>
                  </a:cubicBezTo>
                  <a:lnTo>
                    <a:pt x="1796" y="1"/>
                  </a:lnTo>
                  <a:cubicBezTo>
                    <a:pt x="1780" y="0"/>
                    <a:pt x="1764"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5" name="Google Shape;2685;p59"/>
            <p:cNvSpPr/>
            <p:nvPr/>
          </p:nvSpPr>
          <p:spPr>
            <a:xfrm>
              <a:off x="7206149" y="4261484"/>
              <a:ext cx="564230" cy="26548"/>
            </a:xfrm>
            <a:custGeom>
              <a:avLst/>
              <a:gdLst/>
              <a:ahLst/>
              <a:cxnLst/>
              <a:rect l="l" t="t" r="r" b="b"/>
              <a:pathLst>
                <a:path w="10669" h="502" fill="none" extrusionOk="0">
                  <a:moveTo>
                    <a:pt x="1" y="0"/>
                  </a:moveTo>
                  <a:lnTo>
                    <a:pt x="10669"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6" name="Google Shape;2686;p59"/>
            <p:cNvSpPr/>
            <p:nvPr/>
          </p:nvSpPr>
          <p:spPr>
            <a:xfrm>
              <a:off x="7203399" y="4412260"/>
              <a:ext cx="564177" cy="26601"/>
            </a:xfrm>
            <a:custGeom>
              <a:avLst/>
              <a:gdLst/>
              <a:ahLst/>
              <a:cxnLst/>
              <a:rect l="l" t="t" r="r" b="b"/>
              <a:pathLst>
                <a:path w="10668" h="503" fill="none" extrusionOk="0">
                  <a:moveTo>
                    <a:pt x="0" y="1"/>
                  </a:moveTo>
                  <a:lnTo>
                    <a:pt x="10668" y="503"/>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7" name="Google Shape;2687;p59"/>
            <p:cNvSpPr/>
            <p:nvPr/>
          </p:nvSpPr>
          <p:spPr>
            <a:xfrm>
              <a:off x="7207577" y="4556107"/>
              <a:ext cx="564177" cy="26601"/>
            </a:xfrm>
            <a:custGeom>
              <a:avLst/>
              <a:gdLst/>
              <a:ahLst/>
              <a:cxnLst/>
              <a:rect l="l" t="t" r="r" b="b"/>
              <a:pathLst>
                <a:path w="10668" h="503" fill="none" extrusionOk="0">
                  <a:moveTo>
                    <a:pt x="0" y="1"/>
                  </a:moveTo>
                  <a:lnTo>
                    <a:pt x="10668"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8" name="Google Shape;2688;p59"/>
            <p:cNvSpPr/>
            <p:nvPr/>
          </p:nvSpPr>
          <p:spPr>
            <a:xfrm>
              <a:off x="7207577" y="4704133"/>
              <a:ext cx="565605" cy="26601"/>
            </a:xfrm>
            <a:custGeom>
              <a:avLst/>
              <a:gdLst/>
              <a:ahLst/>
              <a:cxnLst/>
              <a:rect l="l" t="t" r="r" b="b"/>
              <a:pathLst>
                <a:path w="10695" h="503" fill="none" extrusionOk="0">
                  <a:moveTo>
                    <a:pt x="0" y="1"/>
                  </a:moveTo>
                  <a:lnTo>
                    <a:pt x="10694"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9" name="Google Shape;2689;p59"/>
            <p:cNvSpPr/>
            <p:nvPr/>
          </p:nvSpPr>
          <p:spPr>
            <a:xfrm>
              <a:off x="6869694" y="4669123"/>
              <a:ext cx="131261" cy="78376"/>
            </a:xfrm>
            <a:custGeom>
              <a:avLst/>
              <a:gdLst/>
              <a:ahLst/>
              <a:cxnLst/>
              <a:rect l="l" t="t" r="r" b="b"/>
              <a:pathLst>
                <a:path w="2482" h="1482" extrusionOk="0">
                  <a:moveTo>
                    <a:pt x="669" y="1"/>
                  </a:moveTo>
                  <a:cubicBezTo>
                    <a:pt x="316" y="1"/>
                    <a:pt x="0" y="308"/>
                    <a:pt x="26" y="689"/>
                  </a:cubicBezTo>
                  <a:lnTo>
                    <a:pt x="26" y="821"/>
                  </a:lnTo>
                  <a:cubicBezTo>
                    <a:pt x="26" y="1191"/>
                    <a:pt x="343" y="1481"/>
                    <a:pt x="739" y="1481"/>
                  </a:cubicBezTo>
                  <a:lnTo>
                    <a:pt x="1821" y="1455"/>
                  </a:lnTo>
                  <a:cubicBezTo>
                    <a:pt x="2165" y="1428"/>
                    <a:pt x="2455" y="1138"/>
                    <a:pt x="2481" y="795"/>
                  </a:cubicBezTo>
                  <a:lnTo>
                    <a:pt x="2481" y="715"/>
                  </a:lnTo>
                  <a:cubicBezTo>
                    <a:pt x="2481" y="319"/>
                    <a:pt x="2191" y="29"/>
                    <a:pt x="1821" y="29"/>
                  </a:cubicBezTo>
                  <a:lnTo>
                    <a:pt x="712" y="2"/>
                  </a:lnTo>
                  <a:cubicBezTo>
                    <a:pt x="698" y="1"/>
                    <a:pt x="683" y="1"/>
                    <a:pt x="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0" name="Google Shape;2690;p59"/>
            <p:cNvSpPr/>
            <p:nvPr/>
          </p:nvSpPr>
          <p:spPr>
            <a:xfrm>
              <a:off x="7997945" y="4699849"/>
              <a:ext cx="139669" cy="88106"/>
            </a:xfrm>
            <a:custGeom>
              <a:avLst/>
              <a:gdLst/>
              <a:ahLst/>
              <a:cxnLst/>
              <a:rect l="l" t="t" r="r" b="b"/>
              <a:pathLst>
                <a:path w="2641" h="1666" extrusionOk="0">
                  <a:moveTo>
                    <a:pt x="747" y="1"/>
                  </a:moveTo>
                  <a:cubicBezTo>
                    <a:pt x="370" y="1"/>
                    <a:pt x="52" y="308"/>
                    <a:pt x="27" y="689"/>
                  </a:cubicBezTo>
                  <a:lnTo>
                    <a:pt x="27" y="821"/>
                  </a:lnTo>
                  <a:cubicBezTo>
                    <a:pt x="1" y="1243"/>
                    <a:pt x="317" y="1587"/>
                    <a:pt x="713" y="1587"/>
                  </a:cubicBezTo>
                  <a:lnTo>
                    <a:pt x="1875" y="1666"/>
                  </a:lnTo>
                  <a:cubicBezTo>
                    <a:pt x="2271" y="1666"/>
                    <a:pt x="2641" y="1349"/>
                    <a:pt x="2641" y="953"/>
                  </a:cubicBezTo>
                  <a:lnTo>
                    <a:pt x="2641" y="821"/>
                  </a:lnTo>
                  <a:cubicBezTo>
                    <a:pt x="2641" y="425"/>
                    <a:pt x="2351" y="108"/>
                    <a:pt x="1954" y="82"/>
                  </a:cubicBezTo>
                  <a:lnTo>
                    <a:pt x="793" y="2"/>
                  </a:lnTo>
                  <a:cubicBezTo>
                    <a:pt x="777" y="1"/>
                    <a:pt x="762"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1" name="Google Shape;2691;p59"/>
            <p:cNvSpPr/>
            <p:nvPr/>
          </p:nvSpPr>
          <p:spPr>
            <a:xfrm>
              <a:off x="7021897" y="3338428"/>
              <a:ext cx="220636" cy="632663"/>
            </a:xfrm>
            <a:custGeom>
              <a:avLst/>
              <a:gdLst/>
              <a:ahLst/>
              <a:cxnLst/>
              <a:rect l="l" t="t" r="r" b="b"/>
              <a:pathLst>
                <a:path w="4172" h="11963" extrusionOk="0">
                  <a:moveTo>
                    <a:pt x="633" y="0"/>
                  </a:moveTo>
                  <a:lnTo>
                    <a:pt x="79" y="9585"/>
                  </a:lnTo>
                  <a:cubicBezTo>
                    <a:pt x="0" y="10864"/>
                    <a:pt x="1031" y="11962"/>
                    <a:pt x="2304" y="11962"/>
                  </a:cubicBezTo>
                  <a:cubicBezTo>
                    <a:pt x="2319" y="11962"/>
                    <a:pt x="2334" y="11962"/>
                    <a:pt x="2350" y="11962"/>
                  </a:cubicBezTo>
                  <a:lnTo>
                    <a:pt x="3855" y="11962"/>
                  </a:lnTo>
                  <a:lnTo>
                    <a:pt x="4171" y="106"/>
                  </a:lnTo>
                  <a:lnTo>
                    <a:pt x="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92" name="Google Shape;2692;p59"/>
          <p:cNvGrpSpPr/>
          <p:nvPr/>
        </p:nvGrpSpPr>
        <p:grpSpPr>
          <a:xfrm>
            <a:off x="3570788" y="1035792"/>
            <a:ext cx="1439039" cy="1076266"/>
            <a:chOff x="9306403" y="944486"/>
            <a:chExt cx="2293654" cy="1715438"/>
          </a:xfrm>
        </p:grpSpPr>
        <p:sp>
          <p:nvSpPr>
            <p:cNvPr id="2693" name="Google Shape;2693;p59"/>
            <p:cNvSpPr/>
            <p:nvPr/>
          </p:nvSpPr>
          <p:spPr>
            <a:xfrm>
              <a:off x="9306403" y="944486"/>
              <a:ext cx="2293654" cy="1715438"/>
            </a:xfrm>
            <a:custGeom>
              <a:avLst/>
              <a:gdLst/>
              <a:ahLst/>
              <a:cxnLst/>
              <a:rect l="l" t="t" r="r" b="b"/>
              <a:pathLst>
                <a:path w="32770" h="26141" fill="none" extrusionOk="0">
                  <a:moveTo>
                    <a:pt x="32769" y="24134"/>
                  </a:moveTo>
                  <a:lnTo>
                    <a:pt x="32083" y="8714"/>
                  </a:lnTo>
                  <a:cubicBezTo>
                    <a:pt x="31977" y="7446"/>
                    <a:pt x="30894" y="6469"/>
                    <a:pt x="29627" y="6548"/>
                  </a:cubicBezTo>
                  <a:lnTo>
                    <a:pt x="29046" y="6575"/>
                  </a:lnTo>
                  <a:lnTo>
                    <a:pt x="27356" y="1558"/>
                  </a:lnTo>
                  <a:cubicBezTo>
                    <a:pt x="27013" y="607"/>
                    <a:pt x="26115" y="0"/>
                    <a:pt x="25112" y="79"/>
                  </a:cubicBezTo>
                  <a:lnTo>
                    <a:pt x="5202" y="1399"/>
                  </a:lnTo>
                  <a:cubicBezTo>
                    <a:pt x="4146" y="1452"/>
                    <a:pt x="3275" y="2244"/>
                    <a:pt x="3143" y="3301"/>
                  </a:cubicBezTo>
                  <a:lnTo>
                    <a:pt x="2483" y="8291"/>
                  </a:lnTo>
                  <a:lnTo>
                    <a:pt x="2192" y="8318"/>
                  </a:lnTo>
                  <a:cubicBezTo>
                    <a:pt x="951" y="8397"/>
                    <a:pt x="1" y="9479"/>
                    <a:pt x="53" y="10720"/>
                  </a:cubicBezTo>
                  <a:lnTo>
                    <a:pt x="872" y="26141"/>
                  </a:lnTo>
                  <a:close/>
                </a:path>
              </a:pathLst>
            </a:custGeom>
            <a:solidFill>
              <a:schemeClr val="accent4"/>
            </a:solidFill>
            <a:ln w="148525" cap="flat" cmpd="sng">
              <a:solidFill>
                <a:srgbClr val="FFFFFF"/>
              </a:solidFill>
              <a:prstDash val="solid"/>
              <a:miter lim="26404"/>
              <a:headEnd type="none" w="sm" len="sm"/>
              <a:tailEnd type="none" w="sm" len="sm"/>
            </a:ln>
            <a:effectLst>
              <a:outerShdw dist="66675" dir="3060000" algn="bl" rotWithShape="0">
                <a:schemeClr val="dk1">
                  <a:alpha val="8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4" name="Google Shape;2694;p59"/>
            <p:cNvSpPr/>
            <p:nvPr/>
          </p:nvSpPr>
          <p:spPr>
            <a:xfrm>
              <a:off x="9357025" y="1425474"/>
              <a:ext cx="2195956" cy="1170677"/>
            </a:xfrm>
            <a:custGeom>
              <a:avLst/>
              <a:gdLst/>
              <a:ahLst/>
              <a:cxnLst/>
              <a:rect l="l" t="t" r="r" b="b"/>
              <a:pathLst>
                <a:path w="32849" h="17512" extrusionOk="0">
                  <a:moveTo>
                    <a:pt x="29771" y="1"/>
                  </a:moveTo>
                  <a:cubicBezTo>
                    <a:pt x="29723" y="1"/>
                    <a:pt x="29675" y="2"/>
                    <a:pt x="29627" y="5"/>
                  </a:cubicBezTo>
                  <a:lnTo>
                    <a:pt x="2192" y="1801"/>
                  </a:lnTo>
                  <a:cubicBezTo>
                    <a:pt x="951" y="1880"/>
                    <a:pt x="1" y="2963"/>
                    <a:pt x="53" y="4204"/>
                  </a:cubicBezTo>
                  <a:lnTo>
                    <a:pt x="740" y="17512"/>
                  </a:lnTo>
                  <a:lnTo>
                    <a:pt x="32848" y="15875"/>
                  </a:lnTo>
                  <a:lnTo>
                    <a:pt x="32083" y="2171"/>
                  </a:lnTo>
                  <a:cubicBezTo>
                    <a:pt x="31981" y="951"/>
                    <a:pt x="30975" y="1"/>
                    <a:pt x="29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 name="Google Shape;2695;p59"/>
            <p:cNvSpPr/>
            <p:nvPr/>
          </p:nvSpPr>
          <p:spPr>
            <a:xfrm>
              <a:off x="9522946" y="992888"/>
              <a:ext cx="1775870" cy="551245"/>
            </a:xfrm>
            <a:custGeom>
              <a:avLst/>
              <a:gdLst/>
              <a:ahLst/>
              <a:cxnLst/>
              <a:rect l="l" t="t" r="r" b="b"/>
              <a:pathLst>
                <a:path w="26565" h="8246" extrusionOk="0">
                  <a:moveTo>
                    <a:pt x="22799" y="1"/>
                  </a:moveTo>
                  <a:cubicBezTo>
                    <a:pt x="22743" y="1"/>
                    <a:pt x="22686" y="3"/>
                    <a:pt x="22630" y="7"/>
                  </a:cubicBezTo>
                  <a:lnTo>
                    <a:pt x="2720" y="1327"/>
                  </a:lnTo>
                  <a:cubicBezTo>
                    <a:pt x="1664" y="1380"/>
                    <a:pt x="793" y="2199"/>
                    <a:pt x="661" y="3229"/>
                  </a:cubicBezTo>
                  <a:lnTo>
                    <a:pt x="1" y="8246"/>
                  </a:lnTo>
                  <a:lnTo>
                    <a:pt x="26564" y="6529"/>
                  </a:lnTo>
                  <a:lnTo>
                    <a:pt x="24874" y="1512"/>
                  </a:lnTo>
                  <a:cubicBezTo>
                    <a:pt x="24550" y="615"/>
                    <a:pt x="23733" y="1"/>
                    <a:pt x="227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6" name="Google Shape;2696;p59"/>
            <p:cNvSpPr/>
            <p:nvPr/>
          </p:nvSpPr>
          <p:spPr>
            <a:xfrm>
              <a:off x="9913082" y="1097107"/>
              <a:ext cx="995597" cy="307911"/>
            </a:xfrm>
            <a:custGeom>
              <a:avLst/>
              <a:gdLst/>
              <a:ahLst/>
              <a:cxnLst/>
              <a:rect l="l" t="t" r="r" b="b"/>
              <a:pathLst>
                <a:path w="14893" h="4606" extrusionOk="0">
                  <a:moveTo>
                    <a:pt x="12953" y="1"/>
                  </a:moveTo>
                  <a:cubicBezTo>
                    <a:pt x="12904" y="1"/>
                    <a:pt x="12856" y="2"/>
                    <a:pt x="12807" y="6"/>
                  </a:cubicBezTo>
                  <a:lnTo>
                    <a:pt x="1769" y="693"/>
                  </a:lnTo>
                  <a:cubicBezTo>
                    <a:pt x="766" y="745"/>
                    <a:pt x="0" y="1564"/>
                    <a:pt x="0" y="2567"/>
                  </a:cubicBezTo>
                  <a:lnTo>
                    <a:pt x="0" y="2726"/>
                  </a:lnTo>
                  <a:cubicBezTo>
                    <a:pt x="0" y="3787"/>
                    <a:pt x="846" y="4606"/>
                    <a:pt x="1867" y="4606"/>
                  </a:cubicBezTo>
                  <a:cubicBezTo>
                    <a:pt x="1913" y="4606"/>
                    <a:pt x="1960" y="4604"/>
                    <a:pt x="2007" y="4601"/>
                  </a:cubicBezTo>
                  <a:lnTo>
                    <a:pt x="13071" y="3729"/>
                  </a:lnTo>
                  <a:cubicBezTo>
                    <a:pt x="14100" y="3650"/>
                    <a:pt x="14893" y="2752"/>
                    <a:pt x="14787" y="1696"/>
                  </a:cubicBezTo>
                  <a:cubicBezTo>
                    <a:pt x="14712" y="741"/>
                    <a:pt x="13918" y="1"/>
                    <a:pt x="129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7" name="Google Shape;2697;p59"/>
            <p:cNvSpPr/>
            <p:nvPr/>
          </p:nvSpPr>
          <p:spPr>
            <a:xfrm>
              <a:off x="9838945" y="1524011"/>
              <a:ext cx="1143870" cy="1007496"/>
            </a:xfrm>
            <a:custGeom>
              <a:avLst/>
              <a:gdLst/>
              <a:ahLst/>
              <a:cxnLst/>
              <a:rect l="l" t="t" r="r" b="b"/>
              <a:pathLst>
                <a:path w="17111" h="15071" extrusionOk="0">
                  <a:moveTo>
                    <a:pt x="8555" y="0"/>
                  </a:moveTo>
                  <a:cubicBezTo>
                    <a:pt x="7578" y="0"/>
                    <a:pt x="6584" y="190"/>
                    <a:pt x="5624" y="591"/>
                  </a:cubicBezTo>
                  <a:cubicBezTo>
                    <a:pt x="1796" y="2202"/>
                    <a:pt x="0" y="6638"/>
                    <a:pt x="1611" y="10467"/>
                  </a:cubicBezTo>
                  <a:cubicBezTo>
                    <a:pt x="2821" y="13342"/>
                    <a:pt x="5624" y="15071"/>
                    <a:pt x="8567" y="15071"/>
                  </a:cubicBezTo>
                  <a:cubicBezTo>
                    <a:pt x="9543" y="15071"/>
                    <a:pt x="10533" y="14881"/>
                    <a:pt x="11486" y="14480"/>
                  </a:cubicBezTo>
                  <a:cubicBezTo>
                    <a:pt x="15315" y="12869"/>
                    <a:pt x="17111" y="8460"/>
                    <a:pt x="15500" y="4605"/>
                  </a:cubicBezTo>
                  <a:cubicBezTo>
                    <a:pt x="14290" y="1729"/>
                    <a:pt x="11501" y="0"/>
                    <a:pt x="8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 name="Google Shape;2698;p59"/>
            <p:cNvSpPr/>
            <p:nvPr/>
          </p:nvSpPr>
          <p:spPr>
            <a:xfrm>
              <a:off x="9913082" y="1587652"/>
              <a:ext cx="995597" cy="878409"/>
            </a:xfrm>
            <a:custGeom>
              <a:avLst/>
              <a:gdLst/>
              <a:ahLst/>
              <a:cxnLst/>
              <a:rect l="l" t="t" r="r" b="b"/>
              <a:pathLst>
                <a:path w="14893" h="13140" extrusionOk="0">
                  <a:moveTo>
                    <a:pt x="7431" y="1"/>
                  </a:moveTo>
                  <a:cubicBezTo>
                    <a:pt x="6589" y="1"/>
                    <a:pt x="5734" y="164"/>
                    <a:pt x="4912" y="510"/>
                  </a:cubicBezTo>
                  <a:cubicBezTo>
                    <a:pt x="1558" y="1936"/>
                    <a:pt x="0" y="5765"/>
                    <a:pt x="1400" y="9118"/>
                  </a:cubicBezTo>
                  <a:cubicBezTo>
                    <a:pt x="2453" y="11623"/>
                    <a:pt x="4898" y="13140"/>
                    <a:pt x="7462" y="13140"/>
                  </a:cubicBezTo>
                  <a:cubicBezTo>
                    <a:pt x="8304" y="13140"/>
                    <a:pt x="9159" y="12976"/>
                    <a:pt x="9981" y="12630"/>
                  </a:cubicBezTo>
                  <a:cubicBezTo>
                    <a:pt x="13335" y="11231"/>
                    <a:pt x="14893" y="7376"/>
                    <a:pt x="13493" y="4022"/>
                  </a:cubicBezTo>
                  <a:cubicBezTo>
                    <a:pt x="12440" y="1518"/>
                    <a:pt x="9995"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9" name="Google Shape;2699;p59"/>
            <p:cNvSpPr/>
            <p:nvPr/>
          </p:nvSpPr>
          <p:spPr>
            <a:xfrm>
              <a:off x="10184893" y="1800035"/>
              <a:ext cx="453711" cy="453711"/>
            </a:xfrm>
            <a:custGeom>
              <a:avLst/>
              <a:gdLst/>
              <a:ahLst/>
              <a:cxnLst/>
              <a:rect l="l" t="t" r="r" b="b"/>
              <a:pathLst>
                <a:path w="6787" h="6787" extrusionOk="0">
                  <a:moveTo>
                    <a:pt x="3380" y="0"/>
                  </a:moveTo>
                  <a:cubicBezTo>
                    <a:pt x="1506" y="0"/>
                    <a:pt x="1" y="1532"/>
                    <a:pt x="1" y="3407"/>
                  </a:cubicBezTo>
                  <a:cubicBezTo>
                    <a:pt x="1" y="5281"/>
                    <a:pt x="1506" y="6786"/>
                    <a:pt x="3380" y="6786"/>
                  </a:cubicBezTo>
                  <a:cubicBezTo>
                    <a:pt x="5255" y="6786"/>
                    <a:pt x="6787" y="5281"/>
                    <a:pt x="6787" y="3407"/>
                  </a:cubicBezTo>
                  <a:cubicBezTo>
                    <a:pt x="6787" y="1532"/>
                    <a:pt x="5255" y="0"/>
                    <a:pt x="3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0" name="Google Shape;2700;p59"/>
            <p:cNvSpPr/>
            <p:nvPr/>
          </p:nvSpPr>
          <p:spPr>
            <a:xfrm>
              <a:off x="11012762" y="1561715"/>
              <a:ext cx="398961" cy="293338"/>
            </a:xfrm>
            <a:custGeom>
              <a:avLst/>
              <a:gdLst/>
              <a:ahLst/>
              <a:cxnLst/>
              <a:rect l="l" t="t" r="r" b="b"/>
              <a:pathLst>
                <a:path w="5968" h="4388" extrusionOk="0">
                  <a:moveTo>
                    <a:pt x="1189" y="1"/>
                  </a:moveTo>
                  <a:cubicBezTo>
                    <a:pt x="529" y="1"/>
                    <a:pt x="0" y="529"/>
                    <a:pt x="27" y="1189"/>
                  </a:cubicBezTo>
                  <a:lnTo>
                    <a:pt x="133" y="3301"/>
                  </a:lnTo>
                  <a:cubicBezTo>
                    <a:pt x="158" y="3904"/>
                    <a:pt x="661" y="4388"/>
                    <a:pt x="1256" y="4388"/>
                  </a:cubicBezTo>
                  <a:cubicBezTo>
                    <a:pt x="1286" y="4388"/>
                    <a:pt x="1316" y="4386"/>
                    <a:pt x="1347" y="4384"/>
                  </a:cubicBezTo>
                  <a:lnTo>
                    <a:pt x="4885" y="4120"/>
                  </a:lnTo>
                  <a:cubicBezTo>
                    <a:pt x="5493" y="4067"/>
                    <a:pt x="5968" y="3539"/>
                    <a:pt x="5942" y="2905"/>
                  </a:cubicBezTo>
                  <a:lnTo>
                    <a:pt x="5836" y="1057"/>
                  </a:lnTo>
                  <a:cubicBezTo>
                    <a:pt x="5810" y="476"/>
                    <a:pt x="5308" y="1"/>
                    <a:pt x="4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1" name="Google Shape;2701;p59"/>
            <p:cNvSpPr/>
            <p:nvPr/>
          </p:nvSpPr>
          <p:spPr>
            <a:xfrm>
              <a:off x="9482368" y="2200733"/>
              <a:ext cx="278965" cy="239390"/>
            </a:xfrm>
            <a:custGeom>
              <a:avLst/>
              <a:gdLst/>
              <a:ahLst/>
              <a:cxnLst/>
              <a:rect l="l" t="t" r="r" b="b"/>
              <a:pathLst>
                <a:path w="4173" h="3581" extrusionOk="0">
                  <a:moveTo>
                    <a:pt x="2403" y="0"/>
                  </a:moveTo>
                  <a:cubicBezTo>
                    <a:pt x="819" y="0"/>
                    <a:pt x="0" y="1928"/>
                    <a:pt x="1136" y="3063"/>
                  </a:cubicBezTo>
                  <a:cubicBezTo>
                    <a:pt x="1493" y="3420"/>
                    <a:pt x="1935" y="3580"/>
                    <a:pt x="2370" y="3580"/>
                  </a:cubicBezTo>
                  <a:cubicBezTo>
                    <a:pt x="3286" y="3580"/>
                    <a:pt x="4172" y="2870"/>
                    <a:pt x="4172" y="1796"/>
                  </a:cubicBezTo>
                  <a:cubicBezTo>
                    <a:pt x="4172" y="819"/>
                    <a:pt x="3380" y="0"/>
                    <a:pt x="2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99"/>
                                        </p:tgtEl>
                                        <p:attrNameLst>
                                          <p:attrName>style.visibility</p:attrName>
                                        </p:attrNameLst>
                                      </p:cBhvr>
                                      <p:to>
                                        <p:strVal val="visible"/>
                                      </p:to>
                                    </p:set>
                                    <p:animEffect transition="in" filter="fade">
                                      <p:cBhvr>
                                        <p:cTn id="7" dur="1000"/>
                                        <p:tgtEl>
                                          <p:spTgt spid="2599"/>
                                        </p:tgtEl>
                                      </p:cBhvr>
                                    </p:animEffect>
                                    <p:anim calcmode="lin" valueType="num">
                                      <p:cBhvr>
                                        <p:cTn id="8" dur="1000" fill="hold"/>
                                        <p:tgtEl>
                                          <p:spTgt spid="2599"/>
                                        </p:tgtEl>
                                        <p:attrNameLst>
                                          <p:attrName>ppt_x</p:attrName>
                                        </p:attrNameLst>
                                      </p:cBhvr>
                                      <p:tavLst>
                                        <p:tav tm="0">
                                          <p:val>
                                            <p:strVal val="#ppt_x"/>
                                          </p:val>
                                        </p:tav>
                                        <p:tav tm="100000">
                                          <p:val>
                                            <p:strVal val="#ppt_x"/>
                                          </p:val>
                                        </p:tav>
                                      </p:tavLst>
                                    </p:anim>
                                    <p:anim calcmode="lin" valueType="num">
                                      <p:cBhvr>
                                        <p:cTn id="9" dur="1000" fill="hold"/>
                                        <p:tgtEl>
                                          <p:spTgt spid="25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2"/>
        <p:cNvGrpSpPr/>
        <p:nvPr/>
      </p:nvGrpSpPr>
      <p:grpSpPr>
        <a:xfrm>
          <a:off x="0" y="0"/>
          <a:ext cx="0" cy="0"/>
          <a:chOff x="0" y="0"/>
          <a:chExt cx="0" cy="0"/>
        </a:xfrm>
      </p:grpSpPr>
      <p:grpSp>
        <p:nvGrpSpPr>
          <p:cNvPr id="2743" name="Google Shape;2743;p61"/>
          <p:cNvGrpSpPr/>
          <p:nvPr/>
        </p:nvGrpSpPr>
        <p:grpSpPr>
          <a:xfrm>
            <a:off x="3505772" y="227740"/>
            <a:ext cx="2006662" cy="1528595"/>
            <a:chOff x="3505772" y="227740"/>
            <a:chExt cx="2006662" cy="1528595"/>
          </a:xfrm>
        </p:grpSpPr>
        <p:grpSp>
          <p:nvGrpSpPr>
            <p:cNvPr id="2744" name="Google Shape;2744;p61"/>
            <p:cNvGrpSpPr/>
            <p:nvPr/>
          </p:nvGrpSpPr>
          <p:grpSpPr>
            <a:xfrm>
              <a:off x="3505772" y="227740"/>
              <a:ext cx="2006662" cy="1528595"/>
              <a:chOff x="3078781" y="91924"/>
              <a:chExt cx="2577269" cy="1963513"/>
            </a:xfrm>
          </p:grpSpPr>
          <p:sp>
            <p:nvSpPr>
              <p:cNvPr id="2745" name="Google Shape;2745;p61"/>
              <p:cNvSpPr/>
              <p:nvPr/>
            </p:nvSpPr>
            <p:spPr>
              <a:xfrm rot="335312">
                <a:off x="3157566" y="205618"/>
                <a:ext cx="2419700" cy="1736126"/>
              </a:xfrm>
              <a:custGeom>
                <a:avLst/>
                <a:gdLst/>
                <a:ahLst/>
                <a:cxnLst/>
                <a:rect l="l" t="t" r="r" b="b"/>
                <a:pathLst>
                  <a:path w="83560" h="59954" extrusionOk="0">
                    <a:moveTo>
                      <a:pt x="53984" y="1"/>
                    </a:moveTo>
                    <a:cubicBezTo>
                      <a:pt x="53643" y="1"/>
                      <a:pt x="53378" y="44"/>
                      <a:pt x="53171" y="76"/>
                    </a:cubicBezTo>
                    <a:cubicBezTo>
                      <a:pt x="52838" y="143"/>
                      <a:pt x="52471" y="243"/>
                      <a:pt x="52171" y="376"/>
                    </a:cubicBezTo>
                    <a:cubicBezTo>
                      <a:pt x="50069" y="1344"/>
                      <a:pt x="48935" y="3846"/>
                      <a:pt x="48401" y="9049"/>
                    </a:cubicBezTo>
                    <a:cubicBezTo>
                      <a:pt x="43231" y="10017"/>
                      <a:pt x="31523" y="12418"/>
                      <a:pt x="21549" y="16255"/>
                    </a:cubicBezTo>
                    <a:cubicBezTo>
                      <a:pt x="8006" y="21458"/>
                      <a:pt x="0" y="28530"/>
                      <a:pt x="1201" y="34234"/>
                    </a:cubicBezTo>
                    <a:cubicBezTo>
                      <a:pt x="1468" y="35435"/>
                      <a:pt x="2235" y="36402"/>
                      <a:pt x="3336" y="36936"/>
                    </a:cubicBezTo>
                    <a:cubicBezTo>
                      <a:pt x="1968" y="39338"/>
                      <a:pt x="2035" y="41339"/>
                      <a:pt x="2635" y="42874"/>
                    </a:cubicBezTo>
                    <a:cubicBezTo>
                      <a:pt x="2943" y="43734"/>
                      <a:pt x="4214" y="46267"/>
                      <a:pt x="7884" y="46267"/>
                    </a:cubicBezTo>
                    <a:cubicBezTo>
                      <a:pt x="8196" y="46267"/>
                      <a:pt x="8525" y="46249"/>
                      <a:pt x="8873" y="46209"/>
                    </a:cubicBezTo>
                    <a:lnTo>
                      <a:pt x="8873" y="46209"/>
                    </a:lnTo>
                    <a:cubicBezTo>
                      <a:pt x="8673" y="47410"/>
                      <a:pt x="8907" y="48644"/>
                      <a:pt x="9474" y="49712"/>
                    </a:cubicBezTo>
                    <a:cubicBezTo>
                      <a:pt x="10408" y="51446"/>
                      <a:pt x="12142" y="52614"/>
                      <a:pt x="14110" y="52847"/>
                    </a:cubicBezTo>
                    <a:cubicBezTo>
                      <a:pt x="13977" y="53781"/>
                      <a:pt x="14077" y="54749"/>
                      <a:pt x="14344" y="55649"/>
                    </a:cubicBezTo>
                    <a:cubicBezTo>
                      <a:pt x="14957" y="57840"/>
                      <a:pt x="16823" y="59953"/>
                      <a:pt x="20188" y="59953"/>
                    </a:cubicBezTo>
                    <a:cubicBezTo>
                      <a:pt x="20667" y="59953"/>
                      <a:pt x="21176" y="59910"/>
                      <a:pt x="21716" y="59819"/>
                    </a:cubicBezTo>
                    <a:cubicBezTo>
                      <a:pt x="26186" y="59018"/>
                      <a:pt x="32190" y="55016"/>
                      <a:pt x="37927" y="50946"/>
                    </a:cubicBezTo>
                    <a:cubicBezTo>
                      <a:pt x="44932" y="46009"/>
                      <a:pt x="49536" y="43174"/>
                      <a:pt x="52171" y="41673"/>
                    </a:cubicBezTo>
                    <a:cubicBezTo>
                      <a:pt x="52738" y="42473"/>
                      <a:pt x="53605" y="43040"/>
                      <a:pt x="54606" y="43207"/>
                    </a:cubicBezTo>
                    <a:cubicBezTo>
                      <a:pt x="54856" y="43257"/>
                      <a:pt x="55106" y="43282"/>
                      <a:pt x="55356" y="43282"/>
                    </a:cubicBezTo>
                    <a:cubicBezTo>
                      <a:pt x="55607" y="43282"/>
                      <a:pt x="55857" y="43257"/>
                      <a:pt x="56107" y="43207"/>
                    </a:cubicBezTo>
                    <a:cubicBezTo>
                      <a:pt x="58709" y="42773"/>
                      <a:pt x="62044" y="39338"/>
                      <a:pt x="66081" y="33033"/>
                    </a:cubicBezTo>
                    <a:cubicBezTo>
                      <a:pt x="69055" y="33418"/>
                      <a:pt x="73665" y="33921"/>
                      <a:pt x="76836" y="33921"/>
                    </a:cubicBezTo>
                    <a:cubicBezTo>
                      <a:pt x="77790" y="33921"/>
                      <a:pt x="78614" y="33875"/>
                      <a:pt x="79223" y="33767"/>
                    </a:cubicBezTo>
                    <a:cubicBezTo>
                      <a:pt x="81292" y="33400"/>
                      <a:pt x="82125" y="32266"/>
                      <a:pt x="82459" y="31365"/>
                    </a:cubicBezTo>
                    <a:cubicBezTo>
                      <a:pt x="83026" y="29931"/>
                      <a:pt x="83560" y="28563"/>
                      <a:pt x="75854" y="17355"/>
                    </a:cubicBezTo>
                    <a:cubicBezTo>
                      <a:pt x="78656" y="7315"/>
                      <a:pt x="77255" y="5614"/>
                      <a:pt x="76488" y="4680"/>
                    </a:cubicBezTo>
                    <a:cubicBezTo>
                      <a:pt x="75690" y="3701"/>
                      <a:pt x="74534" y="3220"/>
                      <a:pt x="73066" y="3220"/>
                    </a:cubicBezTo>
                    <a:cubicBezTo>
                      <a:pt x="72632" y="3220"/>
                      <a:pt x="72172" y="3262"/>
                      <a:pt x="71685" y="3345"/>
                    </a:cubicBezTo>
                    <a:cubicBezTo>
                      <a:pt x="69316" y="3746"/>
                      <a:pt x="65847" y="5213"/>
                      <a:pt x="63579" y="6247"/>
                    </a:cubicBezTo>
                    <a:cubicBezTo>
                      <a:pt x="58170" y="758"/>
                      <a:pt x="55409" y="1"/>
                      <a:pt x="53984" y="1"/>
                    </a:cubicBezTo>
                    <a:close/>
                  </a:path>
                </a:pathLst>
              </a:custGeom>
              <a:solidFill>
                <a:schemeClr val="accent4"/>
              </a:solidFill>
              <a:ln>
                <a:noFill/>
              </a:ln>
              <a:effectLst>
                <a:outerShdw dist="66675" dir="288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6" name="Google Shape;2746;p61"/>
              <p:cNvSpPr/>
              <p:nvPr/>
            </p:nvSpPr>
            <p:spPr>
              <a:xfrm rot="335312">
                <a:off x="3605643" y="1095634"/>
                <a:ext cx="1071259" cy="730630"/>
              </a:xfrm>
              <a:custGeom>
                <a:avLst/>
                <a:gdLst/>
                <a:ahLst/>
                <a:cxnLst/>
                <a:rect l="l" t="t" r="r" b="b"/>
                <a:pathLst>
                  <a:path w="36994" h="25231" extrusionOk="0">
                    <a:moveTo>
                      <a:pt x="35759" y="0"/>
                    </a:moveTo>
                    <a:cubicBezTo>
                      <a:pt x="32290" y="467"/>
                      <a:pt x="14010" y="8039"/>
                      <a:pt x="5237" y="15411"/>
                    </a:cubicBezTo>
                    <a:lnTo>
                      <a:pt x="5237" y="15444"/>
                    </a:lnTo>
                    <a:cubicBezTo>
                      <a:pt x="1935" y="18213"/>
                      <a:pt x="0" y="20982"/>
                      <a:pt x="701" y="23317"/>
                    </a:cubicBezTo>
                    <a:cubicBezTo>
                      <a:pt x="1099" y="24669"/>
                      <a:pt x="2047" y="25230"/>
                      <a:pt x="3361" y="25230"/>
                    </a:cubicBezTo>
                    <a:cubicBezTo>
                      <a:pt x="7104" y="25230"/>
                      <a:pt x="13815" y="20672"/>
                      <a:pt x="19247" y="16845"/>
                    </a:cubicBezTo>
                    <a:cubicBezTo>
                      <a:pt x="31923" y="7906"/>
                      <a:pt x="36893" y="5771"/>
                      <a:pt x="36893" y="5771"/>
                    </a:cubicBezTo>
                    <a:lnTo>
                      <a:pt x="36993" y="5737"/>
                    </a:lnTo>
                    <a:cubicBezTo>
                      <a:pt x="36560" y="4070"/>
                      <a:pt x="36126" y="1868"/>
                      <a:pt x="35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7" name="Google Shape;2747;p61"/>
              <p:cNvSpPr/>
              <p:nvPr/>
            </p:nvSpPr>
            <p:spPr>
              <a:xfrm rot="335312">
                <a:off x="4413737" y="358162"/>
                <a:ext cx="1078991" cy="1062485"/>
              </a:xfrm>
              <a:custGeom>
                <a:avLst/>
                <a:gdLst/>
                <a:ahLst/>
                <a:cxnLst/>
                <a:rect l="l" t="t" r="r" b="b"/>
                <a:pathLst>
                  <a:path w="37261" h="36691" extrusionOk="0">
                    <a:moveTo>
                      <a:pt x="11319" y="0"/>
                    </a:moveTo>
                    <a:cubicBezTo>
                      <a:pt x="11167" y="0"/>
                      <a:pt x="11029" y="27"/>
                      <a:pt x="10909" y="83"/>
                    </a:cubicBezTo>
                    <a:cubicBezTo>
                      <a:pt x="9508" y="683"/>
                      <a:pt x="9007" y="5320"/>
                      <a:pt x="8807" y="8556"/>
                    </a:cubicBezTo>
                    <a:cubicBezTo>
                      <a:pt x="8707" y="10324"/>
                      <a:pt x="8707" y="11658"/>
                      <a:pt x="8707" y="11658"/>
                    </a:cubicBezTo>
                    <a:cubicBezTo>
                      <a:pt x="8707" y="11658"/>
                      <a:pt x="34" y="14727"/>
                      <a:pt x="1" y="17229"/>
                    </a:cubicBezTo>
                    <a:cubicBezTo>
                      <a:pt x="1" y="17562"/>
                      <a:pt x="134" y="17896"/>
                      <a:pt x="335" y="18163"/>
                    </a:cubicBezTo>
                    <a:cubicBezTo>
                      <a:pt x="1435" y="19730"/>
                      <a:pt x="4871" y="21665"/>
                      <a:pt x="7173" y="22799"/>
                    </a:cubicBezTo>
                    <a:cubicBezTo>
                      <a:pt x="8440" y="23433"/>
                      <a:pt x="9374" y="23833"/>
                      <a:pt x="9374" y="23833"/>
                    </a:cubicBezTo>
                    <a:cubicBezTo>
                      <a:pt x="9374" y="23833"/>
                      <a:pt x="9608" y="25735"/>
                      <a:pt x="9975" y="28070"/>
                    </a:cubicBezTo>
                    <a:cubicBezTo>
                      <a:pt x="10275" y="29971"/>
                      <a:pt x="10709" y="32139"/>
                      <a:pt x="11142" y="33840"/>
                    </a:cubicBezTo>
                    <a:cubicBezTo>
                      <a:pt x="11576" y="35408"/>
                      <a:pt x="12043" y="36576"/>
                      <a:pt x="12543" y="36676"/>
                    </a:cubicBezTo>
                    <a:cubicBezTo>
                      <a:pt x="12597" y="36686"/>
                      <a:pt x="12652" y="36690"/>
                      <a:pt x="12709" y="36690"/>
                    </a:cubicBezTo>
                    <a:cubicBezTo>
                      <a:pt x="15386" y="36690"/>
                      <a:pt x="21750" y="26202"/>
                      <a:pt x="21750" y="26202"/>
                    </a:cubicBezTo>
                    <a:cubicBezTo>
                      <a:pt x="21750" y="26202"/>
                      <a:pt x="30052" y="27328"/>
                      <a:pt x="34313" y="27328"/>
                    </a:cubicBezTo>
                    <a:cubicBezTo>
                      <a:pt x="35685" y="27328"/>
                      <a:pt x="36639" y="27211"/>
                      <a:pt x="36761" y="26902"/>
                    </a:cubicBezTo>
                    <a:cubicBezTo>
                      <a:pt x="37261" y="25601"/>
                      <a:pt x="29622" y="14627"/>
                      <a:pt x="29622" y="14627"/>
                    </a:cubicBezTo>
                    <a:cubicBezTo>
                      <a:pt x="29622" y="14627"/>
                      <a:pt x="32524" y="4953"/>
                      <a:pt x="31290" y="3485"/>
                    </a:cubicBezTo>
                    <a:cubicBezTo>
                      <a:pt x="31135" y="3295"/>
                      <a:pt x="30834" y="3213"/>
                      <a:pt x="30428" y="3213"/>
                    </a:cubicBezTo>
                    <a:cubicBezTo>
                      <a:pt x="27699" y="3213"/>
                      <a:pt x="20215" y="6955"/>
                      <a:pt x="20215" y="6955"/>
                    </a:cubicBezTo>
                    <a:cubicBezTo>
                      <a:pt x="20215" y="6955"/>
                      <a:pt x="13794" y="0"/>
                      <a:pt x="1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8" name="Google Shape;2748;p61"/>
              <p:cNvSpPr/>
              <p:nvPr/>
            </p:nvSpPr>
            <p:spPr>
              <a:xfrm rot="335312">
                <a:off x="3288359" y="510784"/>
                <a:ext cx="1381337" cy="643410"/>
              </a:xfrm>
              <a:custGeom>
                <a:avLst/>
                <a:gdLst/>
                <a:ahLst/>
                <a:cxnLst/>
                <a:rect l="l" t="t" r="r" b="b"/>
                <a:pathLst>
                  <a:path w="47702" h="22219" extrusionOk="0">
                    <a:moveTo>
                      <a:pt x="47701" y="1"/>
                    </a:moveTo>
                    <a:cubicBezTo>
                      <a:pt x="45933" y="268"/>
                      <a:pt x="31056" y="2803"/>
                      <a:pt x="18981" y="7439"/>
                    </a:cubicBezTo>
                    <a:cubicBezTo>
                      <a:pt x="6105" y="12410"/>
                      <a:pt x="1" y="18581"/>
                      <a:pt x="668" y="21716"/>
                    </a:cubicBezTo>
                    <a:cubicBezTo>
                      <a:pt x="735" y="22062"/>
                      <a:pt x="1072" y="22218"/>
                      <a:pt x="1637" y="22218"/>
                    </a:cubicBezTo>
                    <a:cubicBezTo>
                      <a:pt x="3307" y="22218"/>
                      <a:pt x="6974" y="20858"/>
                      <a:pt x="11609" y="19014"/>
                    </a:cubicBezTo>
                    <a:cubicBezTo>
                      <a:pt x="19548" y="15845"/>
                      <a:pt x="30322" y="11309"/>
                      <a:pt x="39128" y="9674"/>
                    </a:cubicBezTo>
                    <a:lnTo>
                      <a:pt x="39229" y="9608"/>
                    </a:lnTo>
                    <a:cubicBezTo>
                      <a:pt x="39028" y="9341"/>
                      <a:pt x="38895" y="9007"/>
                      <a:pt x="38895" y="8674"/>
                    </a:cubicBezTo>
                    <a:cubicBezTo>
                      <a:pt x="38928" y="6172"/>
                      <a:pt x="47601" y="3103"/>
                      <a:pt x="47601" y="3103"/>
                    </a:cubicBezTo>
                    <a:cubicBezTo>
                      <a:pt x="47601" y="3103"/>
                      <a:pt x="47601" y="1769"/>
                      <a:pt x="47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9" name="Google Shape;2749;p61"/>
              <p:cNvSpPr/>
              <p:nvPr/>
            </p:nvSpPr>
            <p:spPr>
              <a:xfrm rot="335312">
                <a:off x="3440086" y="932313"/>
                <a:ext cx="1220970" cy="679086"/>
              </a:xfrm>
              <a:custGeom>
                <a:avLst/>
                <a:gdLst/>
                <a:ahLst/>
                <a:cxnLst/>
                <a:rect l="l" t="t" r="r" b="b"/>
                <a:pathLst>
                  <a:path w="42164" h="23451" extrusionOk="0">
                    <a:moveTo>
                      <a:pt x="39362" y="0"/>
                    </a:moveTo>
                    <a:lnTo>
                      <a:pt x="39362" y="34"/>
                    </a:lnTo>
                    <a:cubicBezTo>
                      <a:pt x="39362" y="34"/>
                      <a:pt x="32790" y="767"/>
                      <a:pt x="21849" y="5671"/>
                    </a:cubicBezTo>
                    <a:cubicBezTo>
                      <a:pt x="18647" y="7105"/>
                      <a:pt x="15144" y="8973"/>
                      <a:pt x="11775" y="10775"/>
                    </a:cubicBezTo>
                    <a:cubicBezTo>
                      <a:pt x="9274" y="12342"/>
                      <a:pt x="0" y="18480"/>
                      <a:pt x="1902" y="21983"/>
                    </a:cubicBezTo>
                    <a:cubicBezTo>
                      <a:pt x="2485" y="23054"/>
                      <a:pt x="3466" y="23451"/>
                      <a:pt x="4600" y="23451"/>
                    </a:cubicBezTo>
                    <a:cubicBezTo>
                      <a:pt x="7032" y="23451"/>
                      <a:pt x="10165" y="21625"/>
                      <a:pt x="11575" y="20715"/>
                    </a:cubicBezTo>
                    <a:cubicBezTo>
                      <a:pt x="20348" y="13310"/>
                      <a:pt x="38628" y="5738"/>
                      <a:pt x="42097" y="5271"/>
                    </a:cubicBezTo>
                    <a:lnTo>
                      <a:pt x="42164" y="5271"/>
                    </a:lnTo>
                    <a:cubicBezTo>
                      <a:pt x="41797" y="2936"/>
                      <a:pt x="41563" y="1034"/>
                      <a:pt x="41563" y="1034"/>
                    </a:cubicBezTo>
                    <a:cubicBezTo>
                      <a:pt x="41563" y="1034"/>
                      <a:pt x="40629" y="634"/>
                      <a:pt x="39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0" name="Google Shape;2750;p61"/>
              <p:cNvSpPr/>
              <p:nvPr/>
            </p:nvSpPr>
            <p:spPr>
              <a:xfrm rot="335312">
                <a:off x="3273971" y="785971"/>
                <a:ext cx="1322408" cy="622271"/>
              </a:xfrm>
              <a:custGeom>
                <a:avLst/>
                <a:gdLst/>
                <a:ahLst/>
                <a:cxnLst/>
                <a:rect l="l" t="t" r="r" b="b"/>
                <a:pathLst>
                  <a:path w="45667" h="21489" extrusionOk="0">
                    <a:moveTo>
                      <a:pt x="38829" y="1"/>
                    </a:moveTo>
                    <a:lnTo>
                      <a:pt x="38728" y="67"/>
                    </a:lnTo>
                    <a:cubicBezTo>
                      <a:pt x="29922" y="1702"/>
                      <a:pt x="19148" y="6272"/>
                      <a:pt x="11209" y="9407"/>
                    </a:cubicBezTo>
                    <a:cubicBezTo>
                      <a:pt x="8840" y="10742"/>
                      <a:pt x="1" y="16145"/>
                      <a:pt x="1535" y="20248"/>
                    </a:cubicBezTo>
                    <a:cubicBezTo>
                      <a:pt x="1860" y="21116"/>
                      <a:pt x="2606" y="21489"/>
                      <a:pt x="3674" y="21489"/>
                    </a:cubicBezTo>
                    <a:cubicBezTo>
                      <a:pt x="6671" y="21489"/>
                      <a:pt x="12204" y="18559"/>
                      <a:pt x="18080" y="15412"/>
                    </a:cubicBezTo>
                    <a:cubicBezTo>
                      <a:pt x="21483" y="13610"/>
                      <a:pt x="24952" y="11742"/>
                      <a:pt x="28154" y="10308"/>
                    </a:cubicBezTo>
                    <a:cubicBezTo>
                      <a:pt x="39129" y="5404"/>
                      <a:pt x="45667" y="4671"/>
                      <a:pt x="45667" y="4671"/>
                    </a:cubicBezTo>
                    <a:lnTo>
                      <a:pt x="45667" y="4637"/>
                    </a:lnTo>
                    <a:cubicBezTo>
                      <a:pt x="43365" y="3503"/>
                      <a:pt x="39929" y="1602"/>
                      <a:pt x="38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51" name="Google Shape;2751;p61"/>
            <p:cNvGrpSpPr/>
            <p:nvPr/>
          </p:nvGrpSpPr>
          <p:grpSpPr>
            <a:xfrm>
              <a:off x="4763722" y="762782"/>
              <a:ext cx="322556" cy="182289"/>
              <a:chOff x="786152" y="1103856"/>
              <a:chExt cx="541747" cy="306214"/>
            </a:xfrm>
          </p:grpSpPr>
          <p:sp>
            <p:nvSpPr>
              <p:cNvPr id="2752" name="Google Shape;2752;p61"/>
              <p:cNvSpPr/>
              <p:nvPr/>
            </p:nvSpPr>
            <p:spPr>
              <a:xfrm rot="-656563">
                <a:off x="804643" y="1122359"/>
                <a:ext cx="215574" cy="215531"/>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3" name="Google Shape;2753;p61"/>
              <p:cNvSpPr/>
              <p:nvPr/>
            </p:nvSpPr>
            <p:spPr>
              <a:xfrm>
                <a:off x="1042572" y="1275741"/>
                <a:ext cx="285328" cy="134330"/>
              </a:xfrm>
              <a:custGeom>
                <a:avLst/>
                <a:gdLst/>
                <a:ahLst/>
                <a:cxnLst/>
                <a:rect l="l" t="t" r="r" b="b"/>
                <a:pathLst>
                  <a:path w="6933" h="3264" extrusionOk="0">
                    <a:moveTo>
                      <a:pt x="6644" y="1"/>
                    </a:moveTo>
                    <a:cubicBezTo>
                      <a:pt x="6553" y="1"/>
                      <a:pt x="6464" y="52"/>
                      <a:pt x="6438" y="170"/>
                    </a:cubicBezTo>
                    <a:cubicBezTo>
                      <a:pt x="6371" y="270"/>
                      <a:pt x="6338" y="337"/>
                      <a:pt x="6271" y="437"/>
                    </a:cubicBezTo>
                    <a:cubicBezTo>
                      <a:pt x="6138" y="670"/>
                      <a:pt x="5971" y="870"/>
                      <a:pt x="5804" y="1071"/>
                    </a:cubicBezTo>
                    <a:cubicBezTo>
                      <a:pt x="5704" y="1204"/>
                      <a:pt x="5571" y="1337"/>
                      <a:pt x="5437" y="1438"/>
                    </a:cubicBezTo>
                    <a:cubicBezTo>
                      <a:pt x="5304" y="1571"/>
                      <a:pt x="5137" y="1671"/>
                      <a:pt x="5004" y="1771"/>
                    </a:cubicBezTo>
                    <a:cubicBezTo>
                      <a:pt x="4837" y="1905"/>
                      <a:pt x="4637" y="2005"/>
                      <a:pt x="4470" y="2071"/>
                    </a:cubicBezTo>
                    <a:cubicBezTo>
                      <a:pt x="4270" y="2138"/>
                      <a:pt x="4070" y="2205"/>
                      <a:pt x="3870" y="2271"/>
                    </a:cubicBezTo>
                    <a:cubicBezTo>
                      <a:pt x="3669" y="2305"/>
                      <a:pt x="3469" y="2338"/>
                      <a:pt x="3236" y="2372"/>
                    </a:cubicBezTo>
                    <a:cubicBezTo>
                      <a:pt x="3036" y="2405"/>
                      <a:pt x="2835" y="2405"/>
                      <a:pt x="2635" y="2405"/>
                    </a:cubicBezTo>
                    <a:cubicBezTo>
                      <a:pt x="2519" y="2388"/>
                      <a:pt x="2410" y="2388"/>
                      <a:pt x="2310" y="2388"/>
                    </a:cubicBezTo>
                    <a:cubicBezTo>
                      <a:pt x="2210" y="2388"/>
                      <a:pt x="2118" y="2388"/>
                      <a:pt x="2035" y="2372"/>
                    </a:cubicBezTo>
                    <a:cubicBezTo>
                      <a:pt x="1835" y="2338"/>
                      <a:pt x="1635" y="2305"/>
                      <a:pt x="1468" y="2271"/>
                    </a:cubicBezTo>
                    <a:cubicBezTo>
                      <a:pt x="1134" y="2238"/>
                      <a:pt x="834" y="2171"/>
                      <a:pt x="634" y="2138"/>
                    </a:cubicBezTo>
                    <a:lnTo>
                      <a:pt x="334" y="2071"/>
                    </a:lnTo>
                    <a:lnTo>
                      <a:pt x="300" y="2071"/>
                    </a:lnTo>
                    <a:cubicBezTo>
                      <a:pt x="283" y="2065"/>
                      <a:pt x="265" y="2063"/>
                      <a:pt x="247" y="2063"/>
                    </a:cubicBezTo>
                    <a:cubicBezTo>
                      <a:pt x="167" y="2063"/>
                      <a:pt x="94" y="2122"/>
                      <a:pt x="67" y="2205"/>
                    </a:cubicBezTo>
                    <a:cubicBezTo>
                      <a:pt x="0" y="2305"/>
                      <a:pt x="33" y="2472"/>
                      <a:pt x="167" y="2538"/>
                    </a:cubicBezTo>
                    <a:lnTo>
                      <a:pt x="467" y="2672"/>
                    </a:lnTo>
                    <a:lnTo>
                      <a:pt x="834" y="2805"/>
                    </a:lnTo>
                    <a:cubicBezTo>
                      <a:pt x="967" y="2905"/>
                      <a:pt x="1134" y="2939"/>
                      <a:pt x="1301" y="3005"/>
                    </a:cubicBezTo>
                    <a:lnTo>
                      <a:pt x="1868" y="3172"/>
                    </a:lnTo>
                    <a:cubicBezTo>
                      <a:pt x="2102" y="3205"/>
                      <a:pt x="2335" y="3239"/>
                      <a:pt x="2569" y="3239"/>
                    </a:cubicBezTo>
                    <a:cubicBezTo>
                      <a:pt x="2685" y="3255"/>
                      <a:pt x="2802" y="3264"/>
                      <a:pt x="2923" y="3264"/>
                    </a:cubicBezTo>
                    <a:cubicBezTo>
                      <a:pt x="3044" y="3264"/>
                      <a:pt x="3169" y="3255"/>
                      <a:pt x="3302" y="3239"/>
                    </a:cubicBezTo>
                    <a:cubicBezTo>
                      <a:pt x="3569" y="3239"/>
                      <a:pt x="3803" y="3205"/>
                      <a:pt x="4070" y="3139"/>
                    </a:cubicBezTo>
                    <a:cubicBezTo>
                      <a:pt x="4337" y="3072"/>
                      <a:pt x="4570" y="2972"/>
                      <a:pt x="4837" y="2872"/>
                    </a:cubicBezTo>
                    <a:cubicBezTo>
                      <a:pt x="5037" y="2772"/>
                      <a:pt x="5271" y="2638"/>
                      <a:pt x="5471" y="2472"/>
                    </a:cubicBezTo>
                    <a:cubicBezTo>
                      <a:pt x="5671" y="2338"/>
                      <a:pt x="5838" y="2171"/>
                      <a:pt x="6004" y="1971"/>
                    </a:cubicBezTo>
                    <a:cubicBezTo>
                      <a:pt x="6138" y="1838"/>
                      <a:pt x="6271" y="1671"/>
                      <a:pt x="6371" y="1471"/>
                    </a:cubicBezTo>
                    <a:cubicBezTo>
                      <a:pt x="6471" y="1337"/>
                      <a:pt x="6571" y="1171"/>
                      <a:pt x="6638" y="1004"/>
                    </a:cubicBezTo>
                    <a:cubicBezTo>
                      <a:pt x="6705" y="870"/>
                      <a:pt x="6738" y="737"/>
                      <a:pt x="6772" y="637"/>
                    </a:cubicBezTo>
                    <a:cubicBezTo>
                      <a:pt x="6805" y="504"/>
                      <a:pt x="6838" y="403"/>
                      <a:pt x="6872" y="270"/>
                    </a:cubicBezTo>
                    <a:lnTo>
                      <a:pt x="6872" y="303"/>
                    </a:lnTo>
                    <a:cubicBezTo>
                      <a:pt x="6932" y="121"/>
                      <a:pt x="6785" y="1"/>
                      <a:pt x="6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54" name="Google Shape;2754;p61"/>
            <p:cNvSpPr/>
            <p:nvPr/>
          </p:nvSpPr>
          <p:spPr>
            <a:xfrm rot="-1830048" flipH="1">
              <a:off x="5019440" y="678124"/>
              <a:ext cx="118682" cy="118652"/>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55" name="Google Shape;2755;p61"/>
          <p:cNvSpPr txBox="1">
            <a:spLocks noGrp="1"/>
          </p:cNvSpPr>
          <p:nvPr>
            <p:ph type="title"/>
          </p:nvPr>
        </p:nvSpPr>
        <p:spPr>
          <a:xfrm>
            <a:off x="701675" y="1745615"/>
            <a:ext cx="8174355" cy="177165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2800" dirty="0">
                <a:latin typeface="Times New Roman" panose="02020603050405020304" pitchFamily="18" charset="0"/>
                <a:cs typeface="Times New Roman" panose="02020603050405020304" pitchFamily="18" charset="0"/>
                <a:sym typeface="Arial" panose="020B0604020202020204"/>
              </a:rPr>
              <a:t>     </a:t>
            </a:r>
            <a:br>
              <a:rPr lang="en-US" sz="2800" dirty="0">
                <a:latin typeface="Times New Roman" panose="02020603050405020304" pitchFamily="18" charset="0"/>
                <a:cs typeface="Times New Roman" panose="02020603050405020304" pitchFamily="18" charset="0"/>
                <a:sym typeface="Arial" panose="020B0604020202020204"/>
              </a:rPr>
            </a:b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Viết</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đoạn</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văn</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khoảng</a:t>
            </a:r>
            <a:r>
              <a:rPr lang="en-US" sz="2800" dirty="0">
                <a:latin typeface="Times New Roman" panose="02020603050405020304" pitchFamily="18" charset="0"/>
                <a:cs typeface="Times New Roman" panose="02020603050405020304" pitchFamily="18" charset="0"/>
                <a:sym typeface="Arial" panose="020B0604020202020204"/>
              </a:rPr>
              <a:t> 200 </a:t>
            </a:r>
            <a:r>
              <a:rPr lang="en-US" sz="2800" dirty="0" err="1">
                <a:latin typeface="Times New Roman" panose="02020603050405020304" pitchFamily="18" charset="0"/>
                <a:cs typeface="Times New Roman" panose="02020603050405020304" pitchFamily="18" charset="0"/>
                <a:sym typeface="Arial" panose="020B0604020202020204"/>
              </a:rPr>
              <a:t>chữ</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trình</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bày</a:t>
            </a:r>
            <a:r>
              <a:rPr lang="en-US" sz="2800" dirty="0">
                <a:latin typeface="Times New Roman" panose="02020603050405020304" pitchFamily="18" charset="0"/>
                <a:cs typeface="Times New Roman" panose="02020603050405020304" pitchFamily="18" charset="0"/>
                <a:sym typeface="Arial" panose="020B0604020202020204"/>
              </a:rPr>
              <a:t> ý </a:t>
            </a:r>
            <a:r>
              <a:rPr lang="en-US" sz="2800" dirty="0" err="1">
                <a:latin typeface="Times New Roman" panose="02020603050405020304" pitchFamily="18" charset="0"/>
                <a:cs typeface="Times New Roman" panose="02020603050405020304" pitchFamily="18" charset="0"/>
                <a:sym typeface="Arial" panose="020B0604020202020204"/>
              </a:rPr>
              <a:t>kiến</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về</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vấn</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đề</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trong</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trang</a:t>
            </a:r>
            <a:r>
              <a:rPr lang="en-US" sz="2800" dirty="0">
                <a:latin typeface="Times New Roman" panose="02020603050405020304" pitchFamily="18" charset="0"/>
                <a:cs typeface="Times New Roman" panose="02020603050405020304" pitchFamily="18" charset="0"/>
                <a:sym typeface="Arial" panose="020B0604020202020204"/>
              </a:rPr>
              <a:t> Facebook </a:t>
            </a:r>
            <a:r>
              <a:rPr lang="en-US" sz="2800" dirty="0" err="1">
                <a:latin typeface="Times New Roman" panose="02020603050405020304" pitchFamily="18" charset="0"/>
                <a:cs typeface="Times New Roman" panose="02020603050405020304" pitchFamily="18" charset="0"/>
                <a:sym typeface="Arial" panose="020B0604020202020204"/>
              </a:rPr>
              <a:t>cá</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nhân</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nên</a:t>
            </a:r>
            <a:r>
              <a:rPr lang="en-US" sz="2800" dirty="0">
                <a:latin typeface="Times New Roman" panose="02020603050405020304" pitchFamily="18" charset="0"/>
                <a:cs typeface="Times New Roman" panose="02020603050405020304" pitchFamily="18" charset="0"/>
                <a:sym typeface="Arial" panose="020B0604020202020204"/>
              </a:rPr>
              <a:t> hay </a:t>
            </a:r>
            <a:r>
              <a:rPr lang="en-US" sz="2800" dirty="0" err="1">
                <a:latin typeface="Times New Roman" panose="02020603050405020304" pitchFamily="18" charset="0"/>
                <a:cs typeface="Times New Roman" panose="02020603050405020304" pitchFamily="18" charset="0"/>
                <a:sym typeface="Arial" panose="020B0604020202020204"/>
              </a:rPr>
              <a:t>không</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nên</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nêu</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danh</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tính</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thật</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của</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người</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sử</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dụng</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Vì</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sao</a:t>
            </a:r>
            <a:r>
              <a:rPr lang="en-US" sz="2800" dirty="0">
                <a:latin typeface="Times New Roman" panose="02020603050405020304" pitchFamily="18" charset="0"/>
                <a:cs typeface="Times New Roman" panose="02020603050405020304" pitchFamily="18" charset="0"/>
                <a:sym typeface="Arial" panose="020B0604020202020204"/>
              </a:rPr>
              <a:t>?</a:t>
            </a:r>
            <a:br>
              <a:rPr lang="en-US" sz="2800" dirty="0">
                <a:latin typeface="Times New Roman" panose="02020603050405020304" pitchFamily="18" charset="0"/>
                <a:cs typeface="Times New Roman" panose="02020603050405020304" pitchFamily="18" charset="0"/>
                <a:sym typeface="Arial" panose="020B0604020202020204"/>
              </a:rPr>
            </a:br>
            <a:r>
              <a:rPr lang="en-US" sz="2800" dirty="0">
                <a:latin typeface="Times New Roman" panose="02020603050405020304" pitchFamily="18" charset="0"/>
                <a:cs typeface="Times New Roman" panose="02020603050405020304" pitchFamily="18" charset="0"/>
                <a:sym typeface="Arial" panose="020B0604020202020204"/>
              </a:rPr>
              <a:t>                         (HS </a:t>
            </a:r>
            <a:r>
              <a:rPr lang="en-US" sz="2800" dirty="0" err="1">
                <a:latin typeface="Times New Roman" panose="02020603050405020304" pitchFamily="18" charset="0"/>
                <a:cs typeface="Times New Roman" panose="02020603050405020304" pitchFamily="18" charset="0"/>
                <a:sym typeface="Arial" panose="020B0604020202020204"/>
              </a:rPr>
              <a:t>thực</a:t>
            </a:r>
            <a:r>
              <a:rPr lang="en-US" sz="2800" dirty="0">
                <a:latin typeface="Times New Roman" panose="02020603050405020304" pitchFamily="18" charset="0"/>
                <a:cs typeface="Times New Roman" panose="02020603050405020304" pitchFamily="18" charset="0"/>
                <a:sym typeface="Arial" panose="020B0604020202020204"/>
              </a:rPr>
              <a:t> </a:t>
            </a:r>
            <a:r>
              <a:rPr lang="en-US" sz="2800" dirty="0" err="1">
                <a:latin typeface="Times New Roman" panose="02020603050405020304" pitchFamily="18" charset="0"/>
                <a:cs typeface="Times New Roman" panose="02020603050405020304" pitchFamily="18" charset="0"/>
                <a:sym typeface="Arial" panose="020B0604020202020204"/>
              </a:rPr>
              <a:t>hiện</a:t>
            </a:r>
            <a:r>
              <a:rPr lang="en-US" sz="2800" dirty="0">
                <a:latin typeface="Times New Roman" panose="02020603050405020304" pitchFamily="18" charset="0"/>
                <a:cs typeface="Times New Roman" panose="02020603050405020304" pitchFamily="18" charset="0"/>
                <a:sym typeface="Arial" panose="020B0604020202020204"/>
              </a:rPr>
              <a:t> ở </a:t>
            </a:r>
            <a:r>
              <a:rPr lang="en-US" sz="2800" dirty="0" err="1">
                <a:latin typeface="Times New Roman" panose="02020603050405020304" pitchFamily="18" charset="0"/>
                <a:cs typeface="Times New Roman" panose="02020603050405020304" pitchFamily="18" charset="0"/>
                <a:sym typeface="Arial" panose="020B0604020202020204"/>
              </a:rPr>
              <a:t>nhà</a:t>
            </a:r>
            <a:r>
              <a:rPr lang="en-US" sz="2800" dirty="0">
                <a:latin typeface="Times New Roman" panose="02020603050405020304" pitchFamily="18" charset="0"/>
                <a:cs typeface="Times New Roman" panose="02020603050405020304" pitchFamily="18" charset="0"/>
                <a:sym typeface="Arial" panose="020B0604020202020204"/>
              </a:rPr>
              <a:t>)</a:t>
            </a:r>
            <a:endParaRPr lang="en-US" sz="2800" dirty="0">
              <a:latin typeface="Times New Roman" panose="02020603050405020304" pitchFamily="18" charset="0"/>
              <a:cs typeface="Times New Roman" panose="02020603050405020304" pitchFamily="18" charset="0"/>
              <a:sym typeface="Arial" panose="020B0604020202020204"/>
            </a:endParaRPr>
          </a:p>
        </p:txBody>
      </p:sp>
      <p:grpSp>
        <p:nvGrpSpPr>
          <p:cNvPr id="2756" name="Google Shape;2756;p61"/>
          <p:cNvGrpSpPr/>
          <p:nvPr/>
        </p:nvGrpSpPr>
        <p:grpSpPr>
          <a:xfrm>
            <a:off x="3777301" y="4021738"/>
            <a:ext cx="1850261" cy="992565"/>
            <a:chOff x="3339725" y="3202700"/>
            <a:chExt cx="2512576" cy="1348045"/>
          </a:xfrm>
        </p:grpSpPr>
        <p:sp>
          <p:nvSpPr>
            <p:cNvPr id="2757" name="Google Shape;2757;p61"/>
            <p:cNvSpPr/>
            <p:nvPr/>
          </p:nvSpPr>
          <p:spPr>
            <a:xfrm>
              <a:off x="3528946" y="3600212"/>
              <a:ext cx="129130" cy="41104"/>
            </a:xfrm>
            <a:custGeom>
              <a:avLst/>
              <a:gdLst/>
              <a:ahLst/>
              <a:cxnLst/>
              <a:rect l="l" t="t" r="r" b="b"/>
              <a:pathLst>
                <a:path w="3170" h="1009" fill="none" extrusionOk="0">
                  <a:moveTo>
                    <a:pt x="3169" y="1009"/>
                  </a:moveTo>
                  <a:lnTo>
                    <a:pt x="1" y="1"/>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8" name="Google Shape;2758;p61"/>
            <p:cNvSpPr/>
            <p:nvPr/>
          </p:nvSpPr>
          <p:spPr>
            <a:xfrm>
              <a:off x="5535505" y="3600212"/>
              <a:ext cx="127663" cy="41104"/>
            </a:xfrm>
            <a:custGeom>
              <a:avLst/>
              <a:gdLst/>
              <a:ahLst/>
              <a:cxnLst/>
              <a:rect l="l" t="t" r="r" b="b"/>
              <a:pathLst>
                <a:path w="3134" h="1009" fill="none" extrusionOk="0">
                  <a:moveTo>
                    <a:pt x="1" y="1009"/>
                  </a:moveTo>
                  <a:lnTo>
                    <a:pt x="3133" y="1"/>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9" name="Google Shape;2759;p61"/>
            <p:cNvSpPr/>
            <p:nvPr/>
          </p:nvSpPr>
          <p:spPr>
            <a:xfrm>
              <a:off x="3339725" y="3202700"/>
              <a:ext cx="2512576" cy="1348045"/>
            </a:xfrm>
            <a:custGeom>
              <a:avLst/>
              <a:gdLst/>
              <a:ahLst/>
              <a:cxnLst/>
              <a:rect l="l" t="t" r="r" b="b"/>
              <a:pathLst>
                <a:path w="61681" h="33091" extrusionOk="0">
                  <a:moveTo>
                    <a:pt x="13287" y="10299"/>
                  </a:moveTo>
                  <a:lnTo>
                    <a:pt x="13035" y="10479"/>
                  </a:lnTo>
                  <a:lnTo>
                    <a:pt x="13035" y="10479"/>
                  </a:lnTo>
                  <a:lnTo>
                    <a:pt x="13107" y="10335"/>
                  </a:lnTo>
                  <a:lnTo>
                    <a:pt x="13287" y="10299"/>
                  </a:lnTo>
                  <a:close/>
                  <a:moveTo>
                    <a:pt x="28950" y="1"/>
                  </a:moveTo>
                  <a:cubicBezTo>
                    <a:pt x="28230" y="1"/>
                    <a:pt x="27546" y="217"/>
                    <a:pt x="26934" y="649"/>
                  </a:cubicBezTo>
                  <a:lnTo>
                    <a:pt x="20741" y="5042"/>
                  </a:lnTo>
                  <a:cubicBezTo>
                    <a:pt x="18940" y="4646"/>
                    <a:pt x="17104" y="4430"/>
                    <a:pt x="15232" y="4430"/>
                  </a:cubicBezTo>
                  <a:cubicBezTo>
                    <a:pt x="13539" y="4430"/>
                    <a:pt x="11847" y="4610"/>
                    <a:pt x="10191" y="4970"/>
                  </a:cubicBezTo>
                  <a:cubicBezTo>
                    <a:pt x="9759" y="4862"/>
                    <a:pt x="9326" y="4826"/>
                    <a:pt x="8894" y="4790"/>
                  </a:cubicBezTo>
                  <a:lnTo>
                    <a:pt x="8678" y="4790"/>
                  </a:lnTo>
                  <a:cubicBezTo>
                    <a:pt x="6446" y="4790"/>
                    <a:pt x="4286" y="5726"/>
                    <a:pt x="2737" y="7310"/>
                  </a:cubicBezTo>
                  <a:cubicBezTo>
                    <a:pt x="1837" y="8642"/>
                    <a:pt x="1801" y="10335"/>
                    <a:pt x="2557" y="11739"/>
                  </a:cubicBezTo>
                  <a:cubicBezTo>
                    <a:pt x="2773" y="11991"/>
                    <a:pt x="2989" y="12243"/>
                    <a:pt x="3277" y="12459"/>
                  </a:cubicBezTo>
                  <a:cubicBezTo>
                    <a:pt x="3529" y="12783"/>
                    <a:pt x="3817" y="13071"/>
                    <a:pt x="4177" y="13251"/>
                  </a:cubicBezTo>
                  <a:cubicBezTo>
                    <a:pt x="4213" y="13323"/>
                    <a:pt x="4286" y="13395"/>
                    <a:pt x="4322" y="13467"/>
                  </a:cubicBezTo>
                  <a:cubicBezTo>
                    <a:pt x="4430" y="13611"/>
                    <a:pt x="4574" y="13755"/>
                    <a:pt x="4718" y="13899"/>
                  </a:cubicBezTo>
                  <a:cubicBezTo>
                    <a:pt x="5114" y="14511"/>
                    <a:pt x="5726" y="14980"/>
                    <a:pt x="6446" y="15160"/>
                  </a:cubicBezTo>
                  <a:lnTo>
                    <a:pt x="2449" y="18004"/>
                  </a:lnTo>
                  <a:cubicBezTo>
                    <a:pt x="1" y="19732"/>
                    <a:pt x="757" y="23585"/>
                    <a:pt x="3709" y="24269"/>
                  </a:cubicBezTo>
                  <a:lnTo>
                    <a:pt x="11667" y="26070"/>
                  </a:lnTo>
                  <a:lnTo>
                    <a:pt x="11667" y="30462"/>
                  </a:lnTo>
                  <a:cubicBezTo>
                    <a:pt x="11667" y="31903"/>
                    <a:pt x="12819" y="33091"/>
                    <a:pt x="14259" y="33091"/>
                  </a:cubicBezTo>
                  <a:lnTo>
                    <a:pt x="47386" y="33091"/>
                  </a:lnTo>
                  <a:cubicBezTo>
                    <a:pt x="48826" y="33091"/>
                    <a:pt x="50014" y="31903"/>
                    <a:pt x="50014" y="30462"/>
                  </a:cubicBezTo>
                  <a:lnTo>
                    <a:pt x="50014" y="24737"/>
                  </a:lnTo>
                  <a:cubicBezTo>
                    <a:pt x="50014" y="23153"/>
                    <a:pt x="49798" y="21605"/>
                    <a:pt x="49438" y="20092"/>
                  </a:cubicBezTo>
                  <a:lnTo>
                    <a:pt x="59196" y="13359"/>
                  </a:lnTo>
                  <a:cubicBezTo>
                    <a:pt x="61680" y="11667"/>
                    <a:pt x="60996" y="7778"/>
                    <a:pt x="58044" y="7058"/>
                  </a:cubicBezTo>
                  <a:lnTo>
                    <a:pt x="58044" y="7094"/>
                  </a:lnTo>
                  <a:lnTo>
                    <a:pt x="29814" y="109"/>
                  </a:lnTo>
                  <a:cubicBezTo>
                    <a:pt x="29526" y="37"/>
                    <a:pt x="29238" y="1"/>
                    <a:pt x="28950" y="1"/>
                  </a:cubicBezTo>
                  <a:close/>
                </a:path>
              </a:pathLst>
            </a:custGeom>
            <a:solidFill>
              <a:schemeClr val="accent4"/>
            </a:solidFill>
            <a:ln>
              <a:noFill/>
            </a:ln>
            <a:effectLst>
              <a:outerShdw dist="66675"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760" name="Google Shape;2760;p61"/>
            <p:cNvGrpSpPr/>
            <p:nvPr/>
          </p:nvGrpSpPr>
          <p:grpSpPr>
            <a:xfrm>
              <a:off x="3536279" y="3430054"/>
              <a:ext cx="1113295" cy="385825"/>
              <a:chOff x="3536279" y="3430054"/>
              <a:chExt cx="1113295" cy="385825"/>
            </a:xfrm>
          </p:grpSpPr>
          <p:sp>
            <p:nvSpPr>
              <p:cNvPr id="2761" name="Google Shape;2761;p61"/>
              <p:cNvSpPr/>
              <p:nvPr/>
            </p:nvSpPr>
            <p:spPr>
              <a:xfrm>
                <a:off x="3746031" y="3430054"/>
                <a:ext cx="903543" cy="385825"/>
              </a:xfrm>
              <a:custGeom>
                <a:avLst/>
                <a:gdLst/>
                <a:ahLst/>
                <a:cxnLst/>
                <a:rect l="l" t="t" r="r" b="b"/>
                <a:pathLst>
                  <a:path w="22181" h="9471" fill="none" extrusionOk="0">
                    <a:moveTo>
                      <a:pt x="22181" y="9471"/>
                    </a:moveTo>
                    <a:cubicBezTo>
                      <a:pt x="17068" y="2989"/>
                      <a:pt x="7958" y="1"/>
                      <a:pt x="1" y="2161"/>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2" name="Google Shape;2762;p61"/>
              <p:cNvSpPr/>
              <p:nvPr/>
            </p:nvSpPr>
            <p:spPr>
              <a:xfrm>
                <a:off x="3536279" y="3501955"/>
                <a:ext cx="230316" cy="192159"/>
              </a:xfrm>
              <a:custGeom>
                <a:avLst/>
                <a:gdLst/>
                <a:ahLst/>
                <a:cxnLst/>
                <a:rect l="l" t="t" r="r" b="b"/>
                <a:pathLst>
                  <a:path w="5654" h="4717" fill="none" extrusionOk="0">
                    <a:moveTo>
                      <a:pt x="1" y="1692"/>
                    </a:moveTo>
                    <a:cubicBezTo>
                      <a:pt x="1045" y="612"/>
                      <a:pt x="2485" y="0"/>
                      <a:pt x="3997" y="36"/>
                    </a:cubicBezTo>
                    <a:cubicBezTo>
                      <a:pt x="4465" y="0"/>
                      <a:pt x="4898" y="180"/>
                      <a:pt x="5222" y="468"/>
                    </a:cubicBezTo>
                    <a:cubicBezTo>
                      <a:pt x="5366" y="612"/>
                      <a:pt x="5438" y="828"/>
                      <a:pt x="5510" y="1044"/>
                    </a:cubicBezTo>
                    <a:cubicBezTo>
                      <a:pt x="5654" y="1908"/>
                      <a:pt x="5294" y="2809"/>
                      <a:pt x="4609" y="3385"/>
                    </a:cubicBezTo>
                    <a:cubicBezTo>
                      <a:pt x="3961" y="3961"/>
                      <a:pt x="3205" y="4393"/>
                      <a:pt x="2377" y="4717"/>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3" name="Google Shape;2763;p61"/>
              <p:cNvSpPr/>
              <p:nvPr/>
            </p:nvSpPr>
            <p:spPr>
              <a:xfrm>
                <a:off x="3570009" y="3525419"/>
                <a:ext cx="176057" cy="104166"/>
              </a:xfrm>
              <a:custGeom>
                <a:avLst/>
                <a:gdLst/>
                <a:ahLst/>
                <a:cxnLst/>
                <a:rect l="l" t="t" r="r" b="b"/>
                <a:pathLst>
                  <a:path w="4322" h="2557" fill="none" extrusionOk="0">
                    <a:moveTo>
                      <a:pt x="1" y="2557"/>
                    </a:moveTo>
                    <a:lnTo>
                      <a:pt x="4322" y="0"/>
                    </a:ln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4" name="Google Shape;2764;p61"/>
              <p:cNvSpPr/>
              <p:nvPr/>
            </p:nvSpPr>
            <p:spPr>
              <a:xfrm>
                <a:off x="3542145" y="3522486"/>
                <a:ext cx="196587" cy="79234"/>
              </a:xfrm>
              <a:custGeom>
                <a:avLst/>
                <a:gdLst/>
                <a:ahLst/>
                <a:cxnLst/>
                <a:rect l="l" t="t" r="r" b="b"/>
                <a:pathLst>
                  <a:path w="4826" h="1945" fill="none" extrusionOk="0">
                    <a:moveTo>
                      <a:pt x="1" y="1945"/>
                    </a:moveTo>
                    <a:cubicBezTo>
                      <a:pt x="1441" y="936"/>
                      <a:pt x="3097" y="288"/>
                      <a:pt x="4826" y="0"/>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5" name="Google Shape;2765;p61"/>
              <p:cNvSpPr/>
              <p:nvPr/>
            </p:nvSpPr>
            <p:spPr>
              <a:xfrm>
                <a:off x="3611071" y="3513687"/>
                <a:ext cx="139395" cy="155495"/>
              </a:xfrm>
              <a:custGeom>
                <a:avLst/>
                <a:gdLst/>
                <a:ahLst/>
                <a:cxnLst/>
                <a:rect l="l" t="t" r="r" b="b"/>
                <a:pathLst>
                  <a:path w="3422" h="3817" fill="none" extrusionOk="0">
                    <a:moveTo>
                      <a:pt x="1" y="3817"/>
                    </a:moveTo>
                    <a:lnTo>
                      <a:pt x="1801" y="2449"/>
                    </a:lnTo>
                    <a:cubicBezTo>
                      <a:pt x="2233" y="2161"/>
                      <a:pt x="2629" y="1837"/>
                      <a:pt x="2954" y="1440"/>
                    </a:cubicBezTo>
                    <a:cubicBezTo>
                      <a:pt x="3278" y="1044"/>
                      <a:pt x="3422" y="504"/>
                      <a:pt x="3350" y="0"/>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766" name="Google Shape;2766;p61"/>
            <p:cNvSpPr/>
            <p:nvPr/>
          </p:nvSpPr>
          <p:spPr>
            <a:xfrm>
              <a:off x="3922054" y="3523953"/>
              <a:ext cx="1349428" cy="907998"/>
            </a:xfrm>
            <a:custGeom>
              <a:avLst/>
              <a:gdLst/>
              <a:ahLst/>
              <a:cxnLst/>
              <a:rect l="l" t="t" r="r" b="b"/>
              <a:pathLst>
                <a:path w="33127" h="22289" extrusionOk="0">
                  <a:moveTo>
                    <a:pt x="16564" y="0"/>
                  </a:moveTo>
                  <a:cubicBezTo>
                    <a:pt x="7418" y="0"/>
                    <a:pt x="0" y="7418"/>
                    <a:pt x="0" y="16563"/>
                  </a:cubicBezTo>
                  <a:lnTo>
                    <a:pt x="0" y="22288"/>
                  </a:lnTo>
                  <a:lnTo>
                    <a:pt x="33127" y="22288"/>
                  </a:lnTo>
                  <a:lnTo>
                    <a:pt x="33127" y="16563"/>
                  </a:lnTo>
                  <a:cubicBezTo>
                    <a:pt x="33127" y="7418"/>
                    <a:pt x="25709" y="0"/>
                    <a:pt x="165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7" name="Google Shape;2767;p61"/>
            <p:cNvSpPr/>
            <p:nvPr/>
          </p:nvSpPr>
          <p:spPr>
            <a:xfrm>
              <a:off x="3477618" y="3298066"/>
              <a:ext cx="2238266" cy="1041984"/>
            </a:xfrm>
            <a:custGeom>
              <a:avLst/>
              <a:gdLst/>
              <a:ahLst/>
              <a:cxnLst/>
              <a:rect l="l" t="t" r="r" b="b"/>
              <a:pathLst>
                <a:path w="54947" h="25578" extrusionOk="0">
                  <a:moveTo>
                    <a:pt x="25559" y="0"/>
                  </a:moveTo>
                  <a:cubicBezTo>
                    <a:pt x="25385" y="0"/>
                    <a:pt x="25217" y="48"/>
                    <a:pt x="25097" y="144"/>
                  </a:cubicBezTo>
                  <a:lnTo>
                    <a:pt x="612" y="17499"/>
                  </a:lnTo>
                  <a:cubicBezTo>
                    <a:pt x="0" y="17931"/>
                    <a:pt x="180" y="18868"/>
                    <a:pt x="901" y="19084"/>
                  </a:cubicBezTo>
                  <a:lnTo>
                    <a:pt x="29274" y="25565"/>
                  </a:lnTo>
                  <a:cubicBezTo>
                    <a:pt x="29333" y="25573"/>
                    <a:pt x="29393" y="25578"/>
                    <a:pt x="29451" y="25578"/>
                  </a:cubicBezTo>
                  <a:cubicBezTo>
                    <a:pt x="29641" y="25578"/>
                    <a:pt x="29820" y="25531"/>
                    <a:pt x="29958" y="25421"/>
                  </a:cubicBezTo>
                  <a:lnTo>
                    <a:pt x="54335" y="8570"/>
                  </a:lnTo>
                  <a:cubicBezTo>
                    <a:pt x="54947" y="8138"/>
                    <a:pt x="54767" y="7202"/>
                    <a:pt x="54047" y="6985"/>
                  </a:cubicBezTo>
                  <a:lnTo>
                    <a:pt x="25817" y="36"/>
                  </a:lnTo>
                  <a:cubicBezTo>
                    <a:pt x="25733" y="12"/>
                    <a:pt x="25645" y="0"/>
                    <a:pt x="25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68" name="Google Shape;2768;p61"/>
          <p:cNvGrpSpPr/>
          <p:nvPr/>
        </p:nvGrpSpPr>
        <p:grpSpPr>
          <a:xfrm rot="-1062919">
            <a:off x="-922502" y="3861307"/>
            <a:ext cx="1654020" cy="540023"/>
            <a:chOff x="2564525" y="5223525"/>
            <a:chExt cx="2556110" cy="834547"/>
          </a:xfrm>
        </p:grpSpPr>
        <p:sp>
          <p:nvSpPr>
            <p:cNvPr id="2769" name="Google Shape;2769;p61"/>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0" name="Google Shape;2770;p61"/>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1" name="Google Shape;2771;p61"/>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2" name="Google Shape;2772;p61"/>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3" name="Google Shape;2773;p61"/>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4" name="Google Shape;2774;p61"/>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5" name="Google Shape;2775;p61"/>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6" name="Google Shape;2776;p61"/>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7" name="Google Shape;2777;p61"/>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8" name="Google Shape;2778;p61"/>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79" name="Google Shape;2779;p61"/>
          <p:cNvGrpSpPr/>
          <p:nvPr/>
        </p:nvGrpSpPr>
        <p:grpSpPr>
          <a:xfrm rot="1358433">
            <a:off x="7973679" y="910284"/>
            <a:ext cx="1719595" cy="916331"/>
            <a:chOff x="7463504" y="3075665"/>
            <a:chExt cx="2603050" cy="1387103"/>
          </a:xfrm>
        </p:grpSpPr>
        <p:sp>
          <p:nvSpPr>
            <p:cNvPr id="2780" name="Google Shape;2780;p61"/>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1" name="Google Shape;2781;p61"/>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2" name="Google Shape;2782;p61"/>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3" name="Google Shape;2783;p61"/>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4" name="Google Shape;2784;p61"/>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5" name="Google Shape;2785;p61"/>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6" name="Google Shape;2786;p61"/>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7" name="Google Shape;2787;p61"/>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8" name="Google Shape;2788;p61"/>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9" name="Google Shape;2789;p61"/>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0" name="Google Shape;2790;p61"/>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1" name="Google Shape;2791;p61"/>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2" name="Google Shape;2792;p61"/>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3" name="Google Shape;2793;p61"/>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4" name="Google Shape;2794;p61"/>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5" name="Google Shape;2795;p61"/>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6" name="Google Shape;2796;p61"/>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7" name="Google Shape;2797;p61"/>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8" name="Google Shape;2798;p61"/>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9" name="Google Shape;2799;p61"/>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0" name="Google Shape;2800;p61"/>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1" name="Google Shape;2801;p61"/>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2" name="Google Shape;2802;p61"/>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3" name="Google Shape;2803;p61"/>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4" name="Google Shape;2804;p61"/>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5" name="Google Shape;2805;p61"/>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6" name="Google Shape;2806;p61"/>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7" name="Google Shape;2807;p61"/>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8" name="Google Shape;2808;p61"/>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9" name="Google Shape;2809;p61"/>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0" name="Google Shape;2810;p61"/>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1" name="Google Shape;2811;p61"/>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2" name="Google Shape;2812;p61"/>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847725" y="-52929"/>
            <a:ext cx="8073390" cy="970915"/>
          </a:xfrm>
          <a:prstGeom prst="rect">
            <a:avLst/>
          </a:prstGeom>
        </p:spPr>
        <p:txBody>
          <a:bodyPr wrap="square">
            <a:spAutoFit/>
          </a:bodyPr>
          <a:lstStyle/>
          <a:p>
            <a:pPr marL="0" indent="0" algn="ctr" defTabSz="457200">
              <a:lnSpc>
                <a:spcPct val="130000"/>
              </a:lnSpc>
              <a:spcAft>
                <a:spcPct val="0"/>
              </a:spcAft>
            </a:pPr>
            <a:r>
              <a:rPr lang="en-US" sz="2800" b="1" dirty="0">
                <a:gradFill>
                  <a:gsLst>
                    <a:gs pos="0">
                      <a:srgbClr val="E30000"/>
                    </a:gs>
                    <a:gs pos="100000">
                      <a:srgbClr val="760303"/>
                    </a:gs>
                  </a:gsLst>
                  <a:lin scaled="0"/>
                </a:gradFill>
                <a:latin typeface="Times New Roman" panose="02020603050405020304" pitchFamily="18" charset="0"/>
                <a:ea typeface="Calibri" panose="020F0502020204030204"/>
                <a:cs typeface="Times New Roman" panose="02020603050405020304" pitchFamily="18" charset="0"/>
              </a:rPr>
              <a:t>BẢNG KIỂM KĨ NĂNG VIẾT ĐOẠN VĂN</a:t>
            </a:r>
            <a:endParaRPr lang="en-US" sz="2800" b="1" dirty="0">
              <a:gradFill>
                <a:gsLst>
                  <a:gs pos="0">
                    <a:srgbClr val="E30000"/>
                  </a:gs>
                  <a:gs pos="100000">
                    <a:srgbClr val="760303"/>
                  </a:gs>
                </a:gsLst>
                <a:lin scaled="0"/>
              </a:gradFill>
              <a:latin typeface="Times New Roman" panose="02020603050405020304" pitchFamily="18" charset="0"/>
              <a:ea typeface="Calibri" panose="020F0502020204030204"/>
              <a:cs typeface="Times New Roman" panose="02020603050405020304" pitchFamily="18" charset="0"/>
            </a:endParaRPr>
          </a:p>
          <a:p>
            <a:pPr marL="0" indent="457200" algn="just" defTabSz="457200">
              <a:lnSpc>
                <a:spcPct val="130000"/>
              </a:lnSpc>
              <a:spcAft>
                <a:spcPct val="0"/>
              </a:spcAft>
            </a:pPr>
            <a:r>
              <a:rPr lang="en-US" sz="1600" dirty="0">
                <a:solidFill>
                  <a:srgbClr val="000000"/>
                </a:solidFill>
                <a:ea typeface="Calibri" panose="020F0502020204030204"/>
              </a:rPr>
              <a:t> </a:t>
            </a:r>
            <a:endParaRPr lang="en-US" altLang="zh-CN" sz="1600" dirty="0">
              <a:solidFill>
                <a:srgbClr val="000000"/>
              </a:solidFill>
              <a:ea typeface="Calibri" panose="020F0502020204030204"/>
            </a:endParaRPr>
          </a:p>
        </p:txBody>
      </p:sp>
      <p:graphicFrame>
        <p:nvGraphicFramePr>
          <p:cNvPr id="4" name="Table 3"/>
          <p:cNvGraphicFramePr/>
          <p:nvPr>
            <p:custDataLst>
              <p:tags r:id="rId1"/>
            </p:custDataLst>
          </p:nvPr>
        </p:nvGraphicFramePr>
        <p:xfrm>
          <a:off x="102870" y="610777"/>
          <a:ext cx="8938260" cy="4264704"/>
        </p:xfrm>
        <a:graphic>
          <a:graphicData uri="http://schemas.openxmlformats.org/drawingml/2006/table">
            <a:tbl>
              <a:tblPr/>
              <a:tblGrid>
                <a:gridCol w="6994525"/>
                <a:gridCol w="885190"/>
                <a:gridCol w="1058545"/>
              </a:tblGrid>
              <a:tr h="1108710">
                <a:tc>
                  <a:txBody>
                    <a:bodyPr/>
                    <a:lstStyle/>
                    <a:p>
                      <a:pPr marL="68580" indent="0" algn="ctr">
                        <a:lnSpc>
                          <a:spcPct val="100000"/>
                        </a:lnSpc>
                        <a:spcBef>
                          <a:spcPct val="0"/>
                        </a:spcBef>
                        <a:spcAft>
                          <a:spcPct val="0"/>
                        </a:spcAft>
                      </a:pPr>
                      <a:r>
                        <a:rPr lang="en-US" altLang="zh-CN" sz="2800" b="1">
                          <a:solidFill>
                            <a:srgbClr val="000000"/>
                          </a:solidFill>
                          <a:latin typeface="Times New Roman" panose="02020603050405020304"/>
                          <a:ea typeface="Times New Roman" panose="02020603050405020304"/>
                        </a:rPr>
                        <a:t>Tiêu chí đánh giá bài tập </a:t>
                      </a:r>
                      <a:r>
                        <a:rPr lang="en-US" altLang="zh-CN" sz="2800" b="1" i="1">
                          <a:solidFill>
                            <a:srgbClr val="000000"/>
                          </a:solidFill>
                          <a:latin typeface="Times New Roman" panose="02020603050405020304"/>
                          <a:ea typeface="Times New Roman" panose="02020603050405020304"/>
                        </a:rPr>
                        <a:t>Từ đọc đến viết</a:t>
                      </a:r>
                      <a:endParaRPr lang="en-US" altLang="zh-CN" sz="2800" b="1" i="1">
                        <a:solidFill>
                          <a:srgbClr val="000000"/>
                        </a:solidFill>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c>
                  <a:txBody>
                    <a:bodyPr/>
                    <a:lstStyle/>
                    <a:p>
                      <a:pPr marL="68580" indent="0" algn="ctr">
                        <a:lnSpc>
                          <a:spcPct val="100000"/>
                        </a:lnSpc>
                        <a:spcBef>
                          <a:spcPct val="0"/>
                        </a:spcBef>
                        <a:spcAft>
                          <a:spcPct val="0"/>
                        </a:spcAft>
                      </a:pPr>
                      <a:r>
                        <a:rPr lang="en-US" altLang="zh-CN" sz="2800" b="1">
                          <a:solidFill>
                            <a:srgbClr val="000000"/>
                          </a:solidFill>
                          <a:latin typeface="Times New Roman" panose="02020603050405020304"/>
                          <a:ea typeface="Times New Roman" panose="02020603050405020304"/>
                        </a:rPr>
                        <a:t>Đạt</a:t>
                      </a:r>
                      <a:endParaRPr lang="en-US" altLang="zh-CN" sz="2800" b="1">
                        <a:solidFill>
                          <a:srgbClr val="000000"/>
                        </a:solidFill>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c>
                  <a:txBody>
                    <a:bodyPr/>
                    <a:lstStyle/>
                    <a:p>
                      <a:pPr marL="68580" indent="0" algn="ctr">
                        <a:lnSpc>
                          <a:spcPct val="100000"/>
                        </a:lnSpc>
                        <a:spcBef>
                          <a:spcPct val="0"/>
                        </a:spcBef>
                        <a:spcAft>
                          <a:spcPct val="0"/>
                        </a:spcAft>
                      </a:pPr>
                      <a:r>
                        <a:rPr lang="en-US" altLang="zh-CN" sz="2800" b="1">
                          <a:solidFill>
                            <a:srgbClr val="000000"/>
                          </a:solidFill>
                          <a:latin typeface="Times New Roman" panose="02020603050405020304"/>
                          <a:ea typeface="Times New Roman" panose="02020603050405020304"/>
                        </a:rPr>
                        <a:t>Chưa đạt</a:t>
                      </a:r>
                      <a:endParaRPr lang="en-US" altLang="zh-CN" sz="2800" b="1">
                        <a:solidFill>
                          <a:srgbClr val="000000"/>
                        </a:solidFill>
                        <a:latin typeface="Times New Roman" panose="02020603050405020304"/>
                        <a:ea typeface="Times New Roman" panose="02020603050405020304"/>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r>
              <a:tr h="1425728">
                <a:tc>
                  <a:txBody>
                    <a:bodyPr/>
                    <a:lstStyle/>
                    <a:p>
                      <a:pPr marL="68580" indent="0" algn="just">
                        <a:lnSpc>
                          <a:spcPct val="100000"/>
                        </a:lnSpc>
                        <a:spcBef>
                          <a:spcPct val="0"/>
                        </a:spcBef>
                        <a:spcAft>
                          <a:spcPct val="0"/>
                        </a:spcAft>
                      </a:pPr>
                      <a:r>
                        <a:rPr lang="en-US" altLang="zh-CN" sz="2800" dirty="0" err="1">
                          <a:latin typeface="Times New Roman" panose="02020603050405020304"/>
                          <a:ea typeface="Times New Roman" panose="02020603050405020304"/>
                        </a:rPr>
                        <a:t>Trình</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bày</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được</a:t>
                      </a:r>
                      <a:r>
                        <a:rPr lang="en-US" altLang="zh-CN" sz="2800" dirty="0">
                          <a:latin typeface="Times New Roman" panose="02020603050405020304"/>
                          <a:ea typeface="Times New Roman" panose="02020603050405020304"/>
                        </a:rPr>
                        <a:t> ý </a:t>
                      </a:r>
                      <a:r>
                        <a:rPr lang="en-US" altLang="zh-CN" sz="2800" dirty="0" err="1">
                          <a:latin typeface="Times New Roman" panose="02020603050405020304"/>
                          <a:ea typeface="Times New Roman" panose="02020603050405020304"/>
                        </a:rPr>
                        <a:t>kiến</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của</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bản</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thân</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về</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vấn</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đề</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nên</a:t>
                      </a:r>
                      <a:r>
                        <a:rPr lang="en-US" altLang="zh-CN" sz="2800" dirty="0">
                          <a:latin typeface="Times New Roman" panose="02020603050405020304"/>
                          <a:ea typeface="Times New Roman" panose="02020603050405020304"/>
                        </a:rPr>
                        <a:t> hay </a:t>
                      </a:r>
                      <a:r>
                        <a:rPr lang="en-US" altLang="zh-CN" sz="2800" dirty="0" err="1">
                          <a:latin typeface="Times New Roman" panose="02020603050405020304"/>
                          <a:ea typeface="Times New Roman" panose="02020603050405020304"/>
                        </a:rPr>
                        <a:t>không</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nên</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nêu</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danh</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tính</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thật</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của</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người</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sử</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dụng</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trên</a:t>
                      </a:r>
                      <a:r>
                        <a:rPr lang="en-US" altLang="zh-CN" sz="2800" dirty="0">
                          <a:latin typeface="Times New Roman" panose="02020603050405020304"/>
                          <a:ea typeface="Times New Roman" panose="02020603050405020304"/>
                        </a:rPr>
                        <a:t> Facebook</a:t>
                      </a:r>
                      <a:endParaRPr lang="en-US" altLang="zh-CN" sz="2800" dirty="0">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c>
                  <a:txBody>
                    <a:bodyPr/>
                    <a:lstStyle/>
                    <a:p>
                      <a:pPr marL="68580" indent="0" algn="just">
                        <a:lnSpc>
                          <a:spcPct val="100000"/>
                        </a:lnSpc>
                        <a:spcBef>
                          <a:spcPct val="0"/>
                        </a:spcBef>
                        <a:spcAft>
                          <a:spcPct val="0"/>
                        </a:spcAft>
                      </a:pPr>
                      <a:r>
                        <a:rPr lang="en-US" altLang="zh-CN" sz="2800">
                          <a:latin typeface="Times New Roman" panose="02020603050405020304"/>
                          <a:ea typeface="Times New Roman" panose="02020603050405020304"/>
                        </a:rPr>
                        <a:t> </a:t>
                      </a:r>
                      <a:endParaRPr lang="en-US" altLang="zh-CN" sz="2800">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c>
                  <a:txBody>
                    <a:bodyPr/>
                    <a:lstStyle/>
                    <a:p>
                      <a:pPr marL="68580" indent="0" algn="just">
                        <a:lnSpc>
                          <a:spcPct val="100000"/>
                        </a:lnSpc>
                        <a:spcBef>
                          <a:spcPct val="0"/>
                        </a:spcBef>
                        <a:spcAft>
                          <a:spcPct val="0"/>
                        </a:spcAft>
                      </a:pPr>
                      <a:r>
                        <a:rPr lang="en-US" altLang="zh-CN" sz="2800">
                          <a:latin typeface="Times New Roman" panose="02020603050405020304"/>
                          <a:ea typeface="Times New Roman" panose="02020603050405020304"/>
                        </a:rPr>
                        <a:t> </a:t>
                      </a:r>
                      <a:endParaRPr lang="en-US" altLang="zh-CN" sz="2800">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r>
              <a:tr h="571500">
                <a:tc>
                  <a:txBody>
                    <a:bodyPr/>
                    <a:lstStyle/>
                    <a:p>
                      <a:pPr marL="68580" indent="0" algn="just">
                        <a:lnSpc>
                          <a:spcPct val="100000"/>
                        </a:lnSpc>
                        <a:spcBef>
                          <a:spcPct val="0"/>
                        </a:spcBef>
                        <a:spcAft>
                          <a:spcPct val="0"/>
                        </a:spcAft>
                      </a:pPr>
                      <a:r>
                        <a:rPr lang="en-US" altLang="zh-CN" sz="2800" dirty="0" err="1">
                          <a:latin typeface="Times New Roman" panose="02020603050405020304"/>
                          <a:ea typeface="Times New Roman" panose="02020603050405020304"/>
                        </a:rPr>
                        <a:t>Giải</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thích</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thuyết</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phục</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lí</a:t>
                      </a:r>
                      <a:r>
                        <a:rPr lang="en-US" altLang="zh-CN" sz="2800" dirty="0">
                          <a:latin typeface="Times New Roman" panose="02020603050405020304"/>
                          <a:ea typeface="Times New Roman" panose="02020603050405020304"/>
                        </a:rPr>
                        <a:t> do </a:t>
                      </a:r>
                      <a:r>
                        <a:rPr lang="en-US" altLang="zh-CN" sz="2800" dirty="0" err="1">
                          <a:latin typeface="Times New Roman" panose="02020603050405020304"/>
                          <a:ea typeface="Times New Roman" panose="02020603050405020304"/>
                        </a:rPr>
                        <a:t>nên</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không</a:t>
                      </a:r>
                      <a:r>
                        <a:rPr lang="en-US" altLang="zh-CN" sz="2800" dirty="0">
                          <a:latin typeface="Times New Roman" panose="02020603050405020304"/>
                          <a:ea typeface="Times New Roman" panose="02020603050405020304"/>
                        </a:rPr>
                        <a:t> </a:t>
                      </a:r>
                      <a:r>
                        <a:rPr lang="en-US" altLang="zh-CN" sz="2800" dirty="0" err="1">
                          <a:latin typeface="Times New Roman" panose="02020603050405020304"/>
                          <a:ea typeface="Times New Roman" panose="02020603050405020304"/>
                        </a:rPr>
                        <a:t>nên</a:t>
                      </a:r>
                      <a:endParaRPr lang="en-US" altLang="zh-CN" sz="2800" dirty="0">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c>
                  <a:txBody>
                    <a:bodyPr/>
                    <a:lstStyle/>
                    <a:p>
                      <a:pPr marL="68580" indent="0" algn="just">
                        <a:lnSpc>
                          <a:spcPct val="100000"/>
                        </a:lnSpc>
                        <a:spcBef>
                          <a:spcPct val="0"/>
                        </a:spcBef>
                        <a:spcAft>
                          <a:spcPct val="0"/>
                        </a:spcAft>
                      </a:pPr>
                      <a:r>
                        <a:rPr lang="en-US" altLang="zh-CN" sz="2800">
                          <a:latin typeface="Times New Roman" panose="02020603050405020304"/>
                          <a:ea typeface="Times New Roman" panose="02020603050405020304"/>
                        </a:rPr>
                        <a:t> </a:t>
                      </a:r>
                      <a:endParaRPr lang="en-US" altLang="zh-CN" sz="2800">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c>
                  <a:txBody>
                    <a:bodyPr/>
                    <a:lstStyle/>
                    <a:p>
                      <a:pPr marL="68580" indent="0" algn="just">
                        <a:lnSpc>
                          <a:spcPct val="100000"/>
                        </a:lnSpc>
                        <a:spcBef>
                          <a:spcPct val="0"/>
                        </a:spcBef>
                        <a:spcAft>
                          <a:spcPct val="0"/>
                        </a:spcAft>
                      </a:pPr>
                      <a:r>
                        <a:rPr lang="en-US" altLang="zh-CN" sz="2800">
                          <a:latin typeface="Times New Roman" panose="02020603050405020304"/>
                          <a:ea typeface="Times New Roman" panose="02020603050405020304"/>
                        </a:rPr>
                        <a:t> </a:t>
                      </a:r>
                      <a:endParaRPr lang="en-US" altLang="zh-CN" sz="2800">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r>
              <a:tr h="587266">
                <a:tc>
                  <a:txBody>
                    <a:bodyPr/>
                    <a:lstStyle/>
                    <a:p>
                      <a:pPr marL="68580" indent="0" algn="just">
                        <a:lnSpc>
                          <a:spcPct val="100000"/>
                        </a:lnSpc>
                        <a:spcBef>
                          <a:spcPct val="0"/>
                        </a:spcBef>
                        <a:spcAft>
                          <a:spcPct val="0"/>
                        </a:spcAft>
                      </a:pPr>
                      <a:r>
                        <a:rPr lang="en-US" altLang="zh-CN" sz="2800">
                          <a:latin typeface="Times New Roman" panose="02020603050405020304"/>
                          <a:ea typeface="Times New Roman" panose="02020603050405020304"/>
                        </a:rPr>
                        <a:t>Viết đúng yêu cầu hình thức của một đoạn văn</a:t>
                      </a:r>
                      <a:endParaRPr lang="en-US" altLang="zh-CN" sz="2800">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c>
                  <a:txBody>
                    <a:bodyPr/>
                    <a:lstStyle/>
                    <a:p>
                      <a:pPr marL="68580" indent="0" algn="just">
                        <a:lnSpc>
                          <a:spcPct val="100000"/>
                        </a:lnSpc>
                        <a:spcBef>
                          <a:spcPct val="0"/>
                        </a:spcBef>
                        <a:spcAft>
                          <a:spcPct val="0"/>
                        </a:spcAft>
                      </a:pPr>
                      <a:r>
                        <a:rPr lang="en-US" altLang="zh-CN" sz="2800">
                          <a:latin typeface="Times New Roman" panose="02020603050405020304"/>
                          <a:ea typeface="Times New Roman" panose="02020603050405020304"/>
                        </a:rPr>
                        <a:t> </a:t>
                      </a:r>
                      <a:endParaRPr lang="en-US" altLang="zh-CN" sz="2800">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c>
                  <a:txBody>
                    <a:bodyPr/>
                    <a:lstStyle/>
                    <a:p>
                      <a:pPr marL="68580" indent="0" algn="just">
                        <a:lnSpc>
                          <a:spcPct val="100000"/>
                        </a:lnSpc>
                        <a:spcBef>
                          <a:spcPct val="0"/>
                        </a:spcBef>
                        <a:spcAft>
                          <a:spcPct val="0"/>
                        </a:spcAft>
                      </a:pPr>
                      <a:r>
                        <a:rPr lang="en-US" altLang="zh-CN" sz="2800">
                          <a:latin typeface="Times New Roman" panose="02020603050405020304"/>
                          <a:ea typeface="Times New Roman" panose="02020603050405020304"/>
                        </a:rPr>
                        <a:t> </a:t>
                      </a:r>
                      <a:endParaRPr lang="en-US" altLang="zh-CN" sz="2800">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r>
              <a:tr h="571500">
                <a:tc>
                  <a:txBody>
                    <a:bodyPr/>
                    <a:lstStyle/>
                    <a:p>
                      <a:pPr marL="68580" indent="0" algn="just">
                        <a:lnSpc>
                          <a:spcPct val="100000"/>
                        </a:lnSpc>
                        <a:spcBef>
                          <a:spcPct val="0"/>
                        </a:spcBef>
                        <a:spcAft>
                          <a:spcPct val="0"/>
                        </a:spcAft>
                      </a:pPr>
                      <a:r>
                        <a:rPr lang="en-US" altLang="zh-CN" sz="2800">
                          <a:latin typeface="Times New Roman" panose="02020603050405020304"/>
                          <a:ea typeface="Times New Roman" panose="02020603050405020304"/>
                        </a:rPr>
                        <a:t>Đủ dung lượng 200 chữ</a:t>
                      </a:r>
                      <a:endParaRPr lang="en-US" altLang="zh-CN" sz="2800">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c>
                  <a:txBody>
                    <a:bodyPr/>
                    <a:lstStyle/>
                    <a:p>
                      <a:pPr marL="68580" indent="0" algn="just">
                        <a:lnSpc>
                          <a:spcPct val="100000"/>
                        </a:lnSpc>
                        <a:spcBef>
                          <a:spcPct val="0"/>
                        </a:spcBef>
                        <a:spcAft>
                          <a:spcPct val="0"/>
                        </a:spcAft>
                      </a:pPr>
                      <a:r>
                        <a:rPr lang="en-US" altLang="zh-CN" sz="2800">
                          <a:latin typeface="Times New Roman" panose="02020603050405020304"/>
                          <a:ea typeface="Times New Roman" panose="02020603050405020304"/>
                        </a:rPr>
                        <a:t> </a:t>
                      </a:r>
                      <a:endParaRPr lang="en-US" altLang="zh-CN" sz="2800">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c>
                  <a:txBody>
                    <a:bodyPr/>
                    <a:lstStyle/>
                    <a:p>
                      <a:pPr marL="68580" indent="0" algn="just">
                        <a:lnSpc>
                          <a:spcPct val="100000"/>
                        </a:lnSpc>
                        <a:spcBef>
                          <a:spcPct val="0"/>
                        </a:spcBef>
                        <a:spcAft>
                          <a:spcPct val="0"/>
                        </a:spcAft>
                      </a:pPr>
                      <a:r>
                        <a:rPr lang="en-US" altLang="zh-CN" sz="2800" dirty="0">
                          <a:latin typeface="Times New Roman" panose="02020603050405020304"/>
                          <a:ea typeface="Times New Roman" panose="02020603050405020304"/>
                        </a:rPr>
                        <a:t> </a:t>
                      </a:r>
                      <a:endParaRPr lang="en-US" altLang="zh-CN" sz="2800" dirty="0">
                        <a:latin typeface="Times New Roman" panose="02020603050405020304"/>
                        <a:ea typeface="Times New Roman" panose="020206030504050203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tx2">
                        <a:lumMod val="40000"/>
                        <a:lumOff val="60000"/>
                      </a:schemeClr>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1"/>
        </p:blipFill>
        <p:spPr>
          <a:xfrm>
            <a:off x="0" y="0"/>
            <a:ext cx="9144000" cy="5143500"/>
          </a:xfrm>
          <a:prstGeom prst="rect">
            <a:avLst/>
          </a:prstGeom>
        </p:spPr>
      </p:pic>
      <p:sp>
        <p:nvSpPr>
          <p:cNvPr id="4" name="Title 3"/>
          <p:cNvSpPr>
            <a:spLocks noGrp="1"/>
          </p:cNvSpPr>
          <p:nvPr>
            <p:ph type="title"/>
            <p:custDataLst>
              <p:tags r:id="rId2"/>
            </p:custDataLst>
          </p:nvPr>
        </p:nvSpPr>
        <p:spPr>
          <a:xfrm>
            <a:off x="891540" y="2162810"/>
            <a:ext cx="6513195" cy="1033780"/>
          </a:xfrm>
        </p:spPr>
        <p:txBody>
          <a:bodyPr/>
          <a:lstStyle/>
          <a:p>
            <a:r>
              <a:rPr lang="en-US" sz="4800" b="1" dirty="0">
                <a:solidFill>
                  <a:srgbClr val="FF0000"/>
                </a:solidFill>
                <a:latin typeface="Times New Roman" panose="02020603050405020304" pitchFamily="18" charset="0"/>
                <a:cs typeface="Times New Roman" panose="02020603050405020304" pitchFamily="18" charset="0"/>
              </a:rPr>
              <a:t>BÀI HỌC KẾT THÚC</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49"/>
          <p:cNvSpPr txBox="1">
            <a:spLocks noGrp="1"/>
          </p:cNvSpPr>
          <p:nvPr>
            <p:ph type="ctrTitle"/>
          </p:nvPr>
        </p:nvSpPr>
        <p:spPr>
          <a:xfrm>
            <a:off x="1498541" y="1438838"/>
            <a:ext cx="7211772" cy="2553639"/>
          </a:xfrm>
          <a:prstGeom prst="rect">
            <a:avLst/>
          </a:prstGeom>
        </p:spPr>
        <p:txBody>
          <a:bodyPr spcFirstLastPara="1" wrap="square" lIns="91425" tIns="91425" rIns="91425" bIns="91425" anchor="ctr" anchorCtr="0">
            <a:noAutofit/>
          </a:bodyPr>
          <a:lstStyle/>
          <a:p>
            <a:r>
              <a:rPr lang="en-US" altLang="en-GB" sz="4400" b="1" dirty="0">
                <a:solidFill>
                  <a:srgbClr val="FF0000"/>
                </a:solidFill>
                <a:latin typeface="Times New Roman" panose="02020603050405020304" pitchFamily="18" charset="0"/>
                <a:cs typeface="Times New Roman" panose="02020603050405020304" pitchFamily="18" charset="0"/>
              </a:rPr>
              <a:t>ĐẶC ĐIỂM CƠ BẢN CỦA NGÔN NGỮ THÂN MẬT</a:t>
            </a:r>
            <a:endParaRPr lang="en-US" altLang="en-GB" sz="4400" b="1" dirty="0">
              <a:solidFill>
                <a:srgbClr val="FF0000"/>
              </a:solidFill>
              <a:latin typeface="Times New Roman" panose="02020603050405020304" pitchFamily="18" charset="0"/>
              <a:cs typeface="Times New Roman" panose="02020603050405020304" pitchFamily="18" charset="0"/>
            </a:endParaRPr>
          </a:p>
        </p:txBody>
      </p:sp>
      <p:grpSp>
        <p:nvGrpSpPr>
          <p:cNvPr id="1871" name="Google Shape;1871;p49"/>
          <p:cNvGrpSpPr/>
          <p:nvPr/>
        </p:nvGrpSpPr>
        <p:grpSpPr>
          <a:xfrm>
            <a:off x="28284" y="1486184"/>
            <a:ext cx="1894791" cy="2110469"/>
            <a:chOff x="820950" y="1441799"/>
            <a:chExt cx="1953192" cy="2175517"/>
          </a:xfrm>
        </p:grpSpPr>
        <p:sp>
          <p:nvSpPr>
            <p:cNvPr id="1872" name="Google Shape;1872;p49"/>
            <p:cNvSpPr/>
            <p:nvPr/>
          </p:nvSpPr>
          <p:spPr>
            <a:xfrm>
              <a:off x="820950" y="1441799"/>
              <a:ext cx="1953192" cy="2175517"/>
            </a:xfrm>
            <a:custGeom>
              <a:avLst/>
              <a:gdLst/>
              <a:ahLst/>
              <a:cxnLst/>
              <a:rect l="l" t="t" r="r" b="b"/>
              <a:pathLst>
                <a:path w="47133" h="52498" extrusionOk="0">
                  <a:moveTo>
                    <a:pt x="33954" y="0"/>
                  </a:moveTo>
                  <a:cubicBezTo>
                    <a:pt x="33630" y="0"/>
                    <a:pt x="33306" y="36"/>
                    <a:pt x="32982" y="108"/>
                  </a:cubicBezTo>
                  <a:lnTo>
                    <a:pt x="5581" y="6157"/>
                  </a:lnTo>
                  <a:cubicBezTo>
                    <a:pt x="3205" y="6661"/>
                    <a:pt x="1656" y="8966"/>
                    <a:pt x="2124" y="11342"/>
                  </a:cubicBezTo>
                  <a:cubicBezTo>
                    <a:pt x="1044" y="12314"/>
                    <a:pt x="0" y="13719"/>
                    <a:pt x="432" y="15699"/>
                  </a:cubicBezTo>
                  <a:cubicBezTo>
                    <a:pt x="720" y="17067"/>
                    <a:pt x="1692" y="18148"/>
                    <a:pt x="2989" y="18652"/>
                  </a:cubicBezTo>
                  <a:cubicBezTo>
                    <a:pt x="900" y="20776"/>
                    <a:pt x="1692" y="24305"/>
                    <a:pt x="4465" y="25349"/>
                  </a:cubicBezTo>
                  <a:cubicBezTo>
                    <a:pt x="2376" y="27473"/>
                    <a:pt x="3169" y="31002"/>
                    <a:pt x="5905" y="32082"/>
                  </a:cubicBezTo>
                  <a:cubicBezTo>
                    <a:pt x="3853" y="34171"/>
                    <a:pt x="4609" y="37735"/>
                    <a:pt x="7381" y="38779"/>
                  </a:cubicBezTo>
                  <a:cubicBezTo>
                    <a:pt x="5329" y="40904"/>
                    <a:pt x="6085" y="44432"/>
                    <a:pt x="8858" y="45477"/>
                  </a:cubicBezTo>
                  <a:cubicBezTo>
                    <a:pt x="7886" y="46485"/>
                    <a:pt x="7489" y="47889"/>
                    <a:pt x="7777" y="49257"/>
                  </a:cubicBezTo>
                  <a:cubicBezTo>
                    <a:pt x="8102" y="50662"/>
                    <a:pt x="9362" y="51634"/>
                    <a:pt x="10802" y="51634"/>
                  </a:cubicBezTo>
                  <a:cubicBezTo>
                    <a:pt x="11018" y="51634"/>
                    <a:pt x="11234" y="51634"/>
                    <a:pt x="11450" y="51598"/>
                  </a:cubicBezTo>
                  <a:cubicBezTo>
                    <a:pt x="11594" y="51562"/>
                    <a:pt x="11738" y="51490"/>
                    <a:pt x="11882" y="51454"/>
                  </a:cubicBezTo>
                  <a:cubicBezTo>
                    <a:pt x="12710" y="52138"/>
                    <a:pt x="13719" y="52498"/>
                    <a:pt x="14799" y="52498"/>
                  </a:cubicBezTo>
                  <a:cubicBezTo>
                    <a:pt x="15123" y="52498"/>
                    <a:pt x="15447" y="52462"/>
                    <a:pt x="15771" y="52390"/>
                  </a:cubicBezTo>
                  <a:lnTo>
                    <a:pt x="43172" y="46377"/>
                  </a:lnTo>
                  <a:cubicBezTo>
                    <a:pt x="45585" y="45837"/>
                    <a:pt x="47133" y="43424"/>
                    <a:pt x="46593" y="41012"/>
                  </a:cubicBezTo>
                  <a:lnTo>
                    <a:pt x="38347" y="3565"/>
                  </a:lnTo>
                  <a:cubicBezTo>
                    <a:pt x="37879" y="1476"/>
                    <a:pt x="36079" y="0"/>
                    <a:pt x="33954" y="0"/>
                  </a:cubicBezTo>
                  <a:close/>
                </a:path>
              </a:pathLst>
            </a:custGeom>
            <a:solidFill>
              <a:schemeClr val="accent4"/>
            </a:solidFill>
            <a:ln>
              <a:noFill/>
            </a:ln>
            <a:effectLst>
              <a:outerShdw dist="76200" dir="2820000" algn="bl" rotWithShape="0">
                <a:srgbClr val="000000">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3" name="Google Shape;1873;p49"/>
            <p:cNvSpPr/>
            <p:nvPr/>
          </p:nvSpPr>
          <p:spPr>
            <a:xfrm>
              <a:off x="1112232" y="1696425"/>
              <a:ext cx="1628575" cy="1894985"/>
            </a:xfrm>
            <a:custGeom>
              <a:avLst/>
              <a:gdLst/>
              <a:ahLst/>
              <a:cxnLst/>
              <a:rect l="l" t="t" r="r" b="b"/>
              <a:pathLst>
                <a:path w="39789" h="47265" extrusionOk="0">
                  <a:moveTo>
                    <a:pt x="29462" y="0"/>
                  </a:moveTo>
                  <a:cubicBezTo>
                    <a:pt x="29329" y="0"/>
                    <a:pt x="29194" y="14"/>
                    <a:pt x="29058" y="42"/>
                  </a:cubicBezTo>
                  <a:lnTo>
                    <a:pt x="1657" y="6091"/>
                  </a:lnTo>
                  <a:cubicBezTo>
                    <a:pt x="649" y="6307"/>
                    <a:pt x="1" y="7315"/>
                    <a:pt x="217" y="8323"/>
                  </a:cubicBezTo>
                  <a:lnTo>
                    <a:pt x="8462" y="45770"/>
                  </a:lnTo>
                  <a:cubicBezTo>
                    <a:pt x="8647" y="46662"/>
                    <a:pt x="9409" y="47265"/>
                    <a:pt x="10278" y="47265"/>
                  </a:cubicBezTo>
                  <a:cubicBezTo>
                    <a:pt x="10427" y="47265"/>
                    <a:pt x="10578" y="47247"/>
                    <a:pt x="10731" y="47210"/>
                  </a:cubicBezTo>
                  <a:lnTo>
                    <a:pt x="38132" y="41197"/>
                  </a:lnTo>
                  <a:cubicBezTo>
                    <a:pt x="39140" y="40981"/>
                    <a:pt x="39788" y="39973"/>
                    <a:pt x="39572" y="38929"/>
                  </a:cubicBezTo>
                  <a:lnTo>
                    <a:pt x="31327" y="1482"/>
                  </a:lnTo>
                  <a:cubicBezTo>
                    <a:pt x="31139" y="605"/>
                    <a:pt x="30351" y="0"/>
                    <a:pt x="29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     </a:t>
              </a:r>
              <a:r>
                <a:rPr lang="en-US" sz="1600"/>
                <a:t> </a:t>
              </a:r>
              <a:r>
                <a:rPr lang="en-US" sz="1600" b="1">
                  <a:latin typeface="Times New Roman" panose="02020603050405020304" pitchFamily="18" charset="0"/>
                  <a:cs typeface="Times New Roman" panose="02020603050405020304" pitchFamily="18" charset="0"/>
                </a:rPr>
                <a:t>BÀI 4. SỰ    </a:t>
              </a:r>
              <a:endParaRPr lang="en-US" sz="1600" b="1">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US" sz="1600" b="1">
                  <a:latin typeface="Times New Roman" panose="02020603050405020304" pitchFamily="18" charset="0"/>
                  <a:cs typeface="Times New Roman" panose="02020603050405020304" pitchFamily="18" charset="0"/>
                </a:rPr>
                <a:t>      THẬT VÀ </a:t>
              </a:r>
              <a:endParaRPr lang="en-US" sz="1600" b="1">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US" sz="1600" b="1">
                  <a:latin typeface="Times New Roman" panose="02020603050405020304" pitchFamily="18" charset="0"/>
                  <a:cs typeface="Times New Roman" panose="02020603050405020304" pitchFamily="18" charset="0"/>
                </a:rPr>
                <a:t>      TRANG      </a:t>
              </a:r>
              <a:endParaRPr lang="en-US" sz="1600" b="1">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US" sz="1600" b="1">
                  <a:latin typeface="Times New Roman" panose="02020603050405020304" pitchFamily="18" charset="0"/>
                  <a:cs typeface="Times New Roman" panose="02020603050405020304" pitchFamily="18" charset="0"/>
                </a:rPr>
                <a:t>      VIẾT</a:t>
              </a:r>
              <a:endParaRPr lang="en-US" sz="1600" b="1">
                <a:latin typeface="Times New Roman" panose="02020603050405020304" pitchFamily="18" charset="0"/>
                <a:cs typeface="Times New Roman" panose="02020603050405020304" pitchFamily="18" charset="0"/>
              </a:endParaRPr>
            </a:p>
          </p:txBody>
        </p:sp>
        <p:sp>
          <p:nvSpPr>
            <p:cNvPr id="1874" name="Google Shape;1874;p49"/>
            <p:cNvSpPr/>
            <p:nvPr/>
          </p:nvSpPr>
          <p:spPr>
            <a:xfrm>
              <a:off x="2013121" y="3087144"/>
              <a:ext cx="540170" cy="423724"/>
            </a:xfrm>
            <a:custGeom>
              <a:avLst/>
              <a:gdLst/>
              <a:ahLst/>
              <a:cxnLst/>
              <a:rect l="l" t="t" r="r" b="b"/>
              <a:pathLst>
                <a:path w="13035" h="10225" extrusionOk="0">
                  <a:moveTo>
                    <a:pt x="10202" y="0"/>
                  </a:moveTo>
                  <a:cubicBezTo>
                    <a:pt x="10092" y="0"/>
                    <a:pt x="9979" y="12"/>
                    <a:pt x="9866" y="36"/>
                  </a:cubicBezTo>
                  <a:lnTo>
                    <a:pt x="1369" y="1909"/>
                  </a:lnTo>
                  <a:cubicBezTo>
                    <a:pt x="541" y="2089"/>
                    <a:pt x="0" y="2917"/>
                    <a:pt x="181" y="3745"/>
                  </a:cubicBezTo>
                  <a:lnTo>
                    <a:pt x="1333" y="9002"/>
                  </a:lnTo>
                  <a:cubicBezTo>
                    <a:pt x="1521" y="9722"/>
                    <a:pt x="2145" y="10225"/>
                    <a:pt x="2873" y="10225"/>
                  </a:cubicBezTo>
                  <a:cubicBezTo>
                    <a:pt x="2981" y="10225"/>
                    <a:pt x="3093" y="10214"/>
                    <a:pt x="3205" y="10190"/>
                  </a:cubicBezTo>
                  <a:lnTo>
                    <a:pt x="11667" y="8318"/>
                  </a:lnTo>
                  <a:cubicBezTo>
                    <a:pt x="12531" y="8138"/>
                    <a:pt x="13035" y="7310"/>
                    <a:pt x="12855" y="6482"/>
                  </a:cubicBezTo>
                  <a:lnTo>
                    <a:pt x="11703" y="1225"/>
                  </a:lnTo>
                  <a:cubicBezTo>
                    <a:pt x="11547" y="478"/>
                    <a:pt x="10908" y="0"/>
                    <a:pt x="10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6" name="Google Shape;1876;p49"/>
            <p:cNvSpPr/>
            <p:nvPr/>
          </p:nvSpPr>
          <p:spPr>
            <a:xfrm>
              <a:off x="2096663" y="3174778"/>
              <a:ext cx="374576" cy="83584"/>
            </a:xfrm>
            <a:custGeom>
              <a:avLst/>
              <a:gdLst/>
              <a:ahLst/>
              <a:cxnLst/>
              <a:rect l="l" t="t" r="r" b="b"/>
              <a:pathLst>
                <a:path w="9039" h="2017" fill="none" extrusionOk="0">
                  <a:moveTo>
                    <a:pt x="1" y="2017"/>
                  </a:moveTo>
                  <a:lnTo>
                    <a:pt x="9039"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7" name="Google Shape;1877;p49"/>
            <p:cNvSpPr/>
            <p:nvPr/>
          </p:nvSpPr>
          <p:spPr>
            <a:xfrm>
              <a:off x="2111581" y="3283223"/>
              <a:ext cx="376068" cy="82093"/>
            </a:xfrm>
            <a:custGeom>
              <a:avLst/>
              <a:gdLst/>
              <a:ahLst/>
              <a:cxnLst/>
              <a:rect l="l" t="t" r="r" b="b"/>
              <a:pathLst>
                <a:path w="9075" h="1981" fill="none" extrusionOk="0">
                  <a:moveTo>
                    <a:pt x="1" y="1981"/>
                  </a:moveTo>
                  <a:lnTo>
                    <a:pt x="9075"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8" name="Google Shape;1878;p49"/>
            <p:cNvSpPr/>
            <p:nvPr/>
          </p:nvSpPr>
          <p:spPr>
            <a:xfrm>
              <a:off x="947755" y="1875999"/>
              <a:ext cx="477513" cy="1566764"/>
            </a:xfrm>
            <a:custGeom>
              <a:avLst/>
              <a:gdLst/>
              <a:ahLst/>
              <a:cxnLst/>
              <a:rect l="l" t="t" r="r" b="b"/>
              <a:pathLst>
                <a:path w="11523" h="37808" fill="none" extrusionOk="0">
                  <a:moveTo>
                    <a:pt x="3745" y="0"/>
                  </a:moveTo>
                  <a:cubicBezTo>
                    <a:pt x="4141" y="1692"/>
                    <a:pt x="1" y="2593"/>
                    <a:pt x="361" y="4285"/>
                  </a:cubicBezTo>
                  <a:cubicBezTo>
                    <a:pt x="721" y="5941"/>
                    <a:pt x="4862" y="5041"/>
                    <a:pt x="5222" y="6733"/>
                  </a:cubicBezTo>
                  <a:cubicBezTo>
                    <a:pt x="5618" y="8390"/>
                    <a:pt x="1477" y="9326"/>
                    <a:pt x="1837" y="10982"/>
                  </a:cubicBezTo>
                  <a:cubicBezTo>
                    <a:pt x="2197" y="12674"/>
                    <a:pt x="6338" y="11738"/>
                    <a:pt x="6698" y="13431"/>
                  </a:cubicBezTo>
                  <a:cubicBezTo>
                    <a:pt x="7094" y="15123"/>
                    <a:pt x="2953" y="15987"/>
                    <a:pt x="3313" y="17679"/>
                  </a:cubicBezTo>
                  <a:cubicBezTo>
                    <a:pt x="3673" y="19372"/>
                    <a:pt x="7814" y="18472"/>
                    <a:pt x="8210" y="20128"/>
                  </a:cubicBezTo>
                  <a:cubicBezTo>
                    <a:pt x="8570" y="21820"/>
                    <a:pt x="4429" y="22720"/>
                    <a:pt x="4790" y="24413"/>
                  </a:cubicBezTo>
                  <a:cubicBezTo>
                    <a:pt x="5150" y="26069"/>
                    <a:pt x="9290" y="25169"/>
                    <a:pt x="9686" y="26861"/>
                  </a:cubicBezTo>
                  <a:cubicBezTo>
                    <a:pt x="10047" y="28517"/>
                    <a:pt x="5906" y="29418"/>
                    <a:pt x="6266" y="31110"/>
                  </a:cubicBezTo>
                  <a:cubicBezTo>
                    <a:pt x="6626" y="32802"/>
                    <a:pt x="10767" y="31866"/>
                    <a:pt x="11163" y="33558"/>
                  </a:cubicBezTo>
                  <a:cubicBezTo>
                    <a:pt x="11523" y="35251"/>
                    <a:pt x="7382" y="36151"/>
                    <a:pt x="7742" y="37807"/>
                  </a:cubicBezTo>
                </a:path>
              </a:pathLst>
            </a:custGeom>
            <a:noFill/>
            <a:ln w="225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79" name="Google Shape;1879;p49"/>
          <p:cNvGrpSpPr/>
          <p:nvPr/>
        </p:nvGrpSpPr>
        <p:grpSpPr>
          <a:xfrm>
            <a:off x="7583913" y="-156039"/>
            <a:ext cx="1693701" cy="857873"/>
            <a:chOff x="0" y="6078527"/>
            <a:chExt cx="2501774" cy="1267169"/>
          </a:xfrm>
        </p:grpSpPr>
        <p:sp>
          <p:nvSpPr>
            <p:cNvPr id="1880" name="Google Shape;1880;p4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1" name="Google Shape;1881;p4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2" name="Google Shape;1882;p4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3" name="Google Shape;1883;p4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4" name="Google Shape;1884;p4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5" name="Google Shape;1885;p4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86" name="Google Shape;1886;p49"/>
          <p:cNvGrpSpPr/>
          <p:nvPr/>
        </p:nvGrpSpPr>
        <p:grpSpPr>
          <a:xfrm rot="2065613">
            <a:off x="6114419" y="4713624"/>
            <a:ext cx="1653875" cy="539976"/>
            <a:chOff x="2564525" y="5223525"/>
            <a:chExt cx="2556110" cy="834547"/>
          </a:xfrm>
        </p:grpSpPr>
        <p:sp>
          <p:nvSpPr>
            <p:cNvPr id="1887" name="Google Shape;1887;p4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8" name="Google Shape;1888;p4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9" name="Google Shape;1889;p4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0" name="Google Shape;1890;p4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1" name="Google Shape;1891;p4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2" name="Google Shape;1892;p4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3" name="Google Shape;1893;p4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4" name="Google Shape;1894;p4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5" name="Google Shape;1895;p4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6" name="Google Shape;1896;p4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97" name="Google Shape;1897;p49"/>
          <p:cNvGrpSpPr/>
          <p:nvPr/>
        </p:nvGrpSpPr>
        <p:grpSpPr>
          <a:xfrm rot="1445359">
            <a:off x="-523289" y="3759473"/>
            <a:ext cx="1719380" cy="916216"/>
            <a:chOff x="7463504" y="3075665"/>
            <a:chExt cx="2603050" cy="1387103"/>
          </a:xfrm>
        </p:grpSpPr>
        <p:sp>
          <p:nvSpPr>
            <p:cNvPr id="1898" name="Google Shape;1898;p4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9" name="Google Shape;1899;p4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0" name="Google Shape;1900;p4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1" name="Google Shape;1901;p4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2" name="Google Shape;1902;p4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3" name="Google Shape;1903;p4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4" name="Google Shape;1904;p4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5" name="Google Shape;1905;p4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6" name="Google Shape;1906;p4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7" name="Google Shape;1907;p4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8" name="Google Shape;1908;p4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9" name="Google Shape;1909;p4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0" name="Google Shape;1910;p4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1" name="Google Shape;1911;p4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2" name="Google Shape;1912;p4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3" name="Google Shape;1913;p4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4" name="Google Shape;1914;p4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5" name="Google Shape;1915;p4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6" name="Google Shape;1916;p4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7" name="Google Shape;1917;p4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8" name="Google Shape;1918;p4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9" name="Google Shape;1919;p4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0" name="Google Shape;1920;p4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1" name="Google Shape;1921;p4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2" name="Google Shape;1922;p4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3" name="Google Shape;1923;p4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4" name="Google Shape;1924;p4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5" name="Google Shape;1925;p4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6" name="Google Shape;1926;p4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7" name="Google Shape;1927;p4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8" name="Google Shape;1928;p4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9" name="Google Shape;1929;p4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0" name="Google Shape;1930;p4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TextBox 3"/>
          <p:cNvSpPr txBox="1"/>
          <p:nvPr/>
        </p:nvSpPr>
        <p:spPr>
          <a:xfrm>
            <a:off x="2773783" y="871501"/>
            <a:ext cx="4661288" cy="769441"/>
          </a:xfrm>
          <a:prstGeom prst="rect">
            <a:avLst/>
          </a:prstGeom>
          <a:noFill/>
        </p:spPr>
        <p:txBody>
          <a:bodyPr wrap="square" rtlCol="0">
            <a:spAutoFit/>
          </a:bodyPr>
          <a:lstStyle/>
          <a:p>
            <a:r>
              <a:rPr lang="en-US" sz="4400" b="1">
                <a:solidFill>
                  <a:schemeClr val="tx1"/>
                </a:solidFill>
                <a:latin typeface="Dancing Script" charset="0"/>
              </a:rPr>
              <a:t>Thực hành tiếng Việt</a:t>
            </a:r>
            <a:endParaRPr lang="en-US" sz="4400" b="1">
              <a:solidFill>
                <a:schemeClr val="tx1"/>
              </a:solidFill>
              <a:latin typeface="Dancing Script" charset="0"/>
            </a:endParaRPr>
          </a:p>
        </p:txBody>
      </p:sp>
      <p:sp>
        <p:nvSpPr>
          <p:cNvPr id="2" name="Right Triangle 1"/>
          <p:cNvSpPr/>
          <p:nvPr/>
        </p:nvSpPr>
        <p:spPr>
          <a:xfrm>
            <a:off x="28575" y="-52705"/>
            <a:ext cx="353060" cy="369570"/>
          </a:xfrm>
          <a:prstGeom prst="rtTriangl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en-US" sz="16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p50"/>
          <p:cNvSpPr txBox="1">
            <a:spLocks noGrp="1"/>
          </p:cNvSpPr>
          <p:nvPr>
            <p:ph type="title"/>
          </p:nvPr>
        </p:nvSpPr>
        <p:spPr>
          <a:xfrm>
            <a:off x="527907" y="1102797"/>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6600" b="1" dirty="0" err="1">
                <a:solidFill>
                  <a:srgbClr val="C00000"/>
                </a:solidFill>
                <a:latin typeface="Times New Roman" panose="02020603050405020304" pitchFamily="18" charset="0"/>
                <a:cs typeface="Times New Roman" panose="02020603050405020304" pitchFamily="18" charset="0"/>
              </a:rPr>
              <a:t>Yêu</a:t>
            </a:r>
            <a:r>
              <a:rPr lang="en-GB" sz="6600" b="1" dirty="0">
                <a:solidFill>
                  <a:srgbClr val="C00000"/>
                </a:solidFill>
                <a:latin typeface="Times New Roman" panose="02020603050405020304" pitchFamily="18" charset="0"/>
                <a:cs typeface="Times New Roman" panose="02020603050405020304" pitchFamily="18" charset="0"/>
              </a:rPr>
              <a:t> </a:t>
            </a:r>
            <a:r>
              <a:rPr lang="en-GB" sz="6600" b="1" dirty="0" err="1">
                <a:solidFill>
                  <a:srgbClr val="C00000"/>
                </a:solidFill>
                <a:latin typeface="Times New Roman" panose="02020603050405020304" pitchFamily="18" charset="0"/>
                <a:cs typeface="Times New Roman" panose="02020603050405020304" pitchFamily="18" charset="0"/>
              </a:rPr>
              <a:t>cầu</a:t>
            </a:r>
            <a:r>
              <a:rPr lang="en-GB" sz="6600" b="1" dirty="0">
                <a:solidFill>
                  <a:srgbClr val="C00000"/>
                </a:solidFill>
                <a:latin typeface="Times New Roman" panose="02020603050405020304" pitchFamily="18" charset="0"/>
                <a:cs typeface="Times New Roman" panose="02020603050405020304" pitchFamily="18" charset="0"/>
              </a:rPr>
              <a:t> </a:t>
            </a:r>
            <a:r>
              <a:rPr lang="en-GB" sz="6600" b="1" dirty="0" err="1">
                <a:solidFill>
                  <a:srgbClr val="C00000"/>
                </a:solidFill>
                <a:latin typeface="Times New Roman" panose="02020603050405020304" pitchFamily="18" charset="0"/>
                <a:cs typeface="Times New Roman" panose="02020603050405020304" pitchFamily="18" charset="0"/>
              </a:rPr>
              <a:t>cần</a:t>
            </a:r>
            <a:r>
              <a:rPr lang="en-GB" sz="6600" b="1" dirty="0">
                <a:solidFill>
                  <a:srgbClr val="C00000"/>
                </a:solidFill>
                <a:latin typeface="Times New Roman" panose="02020603050405020304" pitchFamily="18" charset="0"/>
                <a:cs typeface="Times New Roman" panose="02020603050405020304" pitchFamily="18" charset="0"/>
              </a:rPr>
              <a:t> </a:t>
            </a:r>
            <a:r>
              <a:rPr lang="en-GB" sz="6600" b="1" dirty="0" err="1">
                <a:solidFill>
                  <a:srgbClr val="C00000"/>
                </a:solidFill>
                <a:latin typeface="Times New Roman" panose="02020603050405020304" pitchFamily="18" charset="0"/>
                <a:cs typeface="Times New Roman" panose="02020603050405020304" pitchFamily="18" charset="0"/>
              </a:rPr>
              <a:t>đạt</a:t>
            </a:r>
            <a:endParaRPr sz="6600" b="1" dirty="0">
              <a:solidFill>
                <a:srgbClr val="C00000"/>
              </a:solidFill>
              <a:latin typeface="Times New Roman" panose="02020603050405020304" pitchFamily="18" charset="0"/>
              <a:cs typeface="Times New Roman" panose="02020603050405020304" pitchFamily="18" charset="0"/>
            </a:endParaRPr>
          </a:p>
        </p:txBody>
      </p:sp>
      <p:grpSp>
        <p:nvGrpSpPr>
          <p:cNvPr id="1937" name="Google Shape;1937;p50"/>
          <p:cNvGrpSpPr/>
          <p:nvPr/>
        </p:nvGrpSpPr>
        <p:grpSpPr>
          <a:xfrm>
            <a:off x="8258116" y="2018172"/>
            <a:ext cx="1693701" cy="857873"/>
            <a:chOff x="0" y="6078527"/>
            <a:chExt cx="2501774" cy="1267169"/>
          </a:xfrm>
        </p:grpSpPr>
        <p:sp>
          <p:nvSpPr>
            <p:cNvPr id="1938" name="Google Shape;1938;p50"/>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9" name="Google Shape;1939;p50"/>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0" name="Google Shape;1940;p50"/>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1" name="Google Shape;1941;p50"/>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2" name="Google Shape;1942;p50"/>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3" name="Google Shape;1943;p50"/>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44" name="Google Shape;1944;p50"/>
          <p:cNvGrpSpPr/>
          <p:nvPr/>
        </p:nvGrpSpPr>
        <p:grpSpPr>
          <a:xfrm rot="549047">
            <a:off x="-602981" y="3411759"/>
            <a:ext cx="1653892" cy="539981"/>
            <a:chOff x="2564525" y="5223525"/>
            <a:chExt cx="2556110" cy="834547"/>
          </a:xfrm>
        </p:grpSpPr>
        <p:sp>
          <p:nvSpPr>
            <p:cNvPr id="1945" name="Google Shape;1945;p50"/>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6" name="Google Shape;1946;p50"/>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7" name="Google Shape;1947;p50"/>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8" name="Google Shape;1948;p50"/>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9" name="Google Shape;1949;p50"/>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0" name="Google Shape;1950;p50"/>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1" name="Google Shape;1951;p50"/>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2" name="Google Shape;1952;p50"/>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3" name="Google Shape;1953;p50"/>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4" name="Google Shape;1954;p50"/>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 name="Text Placeholder 2"/>
          <p:cNvSpPr>
            <a:spLocks noGrp="1"/>
          </p:cNvSpPr>
          <p:nvPr>
            <p:ph type="body" idx="1"/>
          </p:nvPr>
        </p:nvSpPr>
        <p:spPr>
          <a:xfrm>
            <a:off x="965835" y="1915160"/>
            <a:ext cx="7263765" cy="3529965"/>
          </a:xfrm>
        </p:spPr>
        <p:txBody>
          <a:bodyPr/>
          <a:lstStyle/>
          <a:p>
            <a:pPr marL="323850" indent="-171450" algn="just" eaLnBrk="1" fontAlgn="auto" latinLnBrk="0" hangingPunct="1">
              <a:lnSpc>
                <a:spcPct val="100000"/>
              </a:lnSpc>
              <a:buFont typeface="Wingdings" panose="05000000000000000000" pitchFamily="2" charset="2"/>
              <a:buChar char="ü"/>
            </a:pP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Phân</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tích</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đặc</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điểm</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cơ</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bản</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ngôn</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ngữ</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thân</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mật</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vận</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dụng</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vào</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quá</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trình</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giao</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tiếp</a:t>
            </a:r>
            <a:r>
              <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323850" indent="-171450" algn="just" eaLnBrk="1" fontAlgn="auto" latinLnBrk="0" hangingPunct="1">
              <a:lnSpc>
                <a:spcPct val="100000"/>
              </a:lnSpc>
              <a:buFont typeface="Wingdings" panose="05000000000000000000" pitchFamily="2" charset="2"/>
              <a:buChar char="ü"/>
            </a:pPr>
            <a:r>
              <a:rPr lang="en-US" sz="3200" b="1">
                <a:solidFill>
                  <a:schemeClr val="tx1"/>
                </a:solidFill>
                <a:latin typeface="Times New Roman" panose="02020603050405020304" pitchFamily="18" charset="0"/>
                <a:ea typeface="Tahoma" panose="020B0604030504040204" pitchFamily="34" charset="0"/>
                <a:cs typeface="Times New Roman" panose="02020603050405020304" pitchFamily="18" charset="0"/>
              </a:rPr>
              <a:t>Chăm chỉ thực hiện các nhiệm vụ học tập được giao</a:t>
            </a:r>
            <a:endParaRPr lang="en-US" sz="3200" b="1">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51"/>
          <p:cNvSpPr txBox="1">
            <a:spLocks noGrp="1"/>
          </p:cNvSpPr>
          <p:nvPr>
            <p:ph type="title"/>
          </p:nvPr>
        </p:nvSpPr>
        <p:spPr>
          <a:xfrm>
            <a:off x="1174394" y="602563"/>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sz="4800" b="1" dirty="0">
                <a:solidFill>
                  <a:srgbClr val="C00000"/>
                </a:solidFill>
                <a:latin typeface="Times New Roman" panose="02020603050405020304" pitchFamily="18" charset="0"/>
                <a:cs typeface="Times New Roman" panose="02020603050405020304" pitchFamily="18" charset="0"/>
              </a:rPr>
              <a:t>TIẾN TRÌNH BÀI HỌC</a:t>
            </a:r>
            <a:endParaRPr lang="en-US" altLang="en-GB" sz="4800" b="1" dirty="0">
              <a:solidFill>
                <a:srgbClr val="C00000"/>
              </a:solidFill>
              <a:latin typeface="Times New Roman" panose="02020603050405020304" pitchFamily="18" charset="0"/>
              <a:cs typeface="Times New Roman" panose="02020603050405020304" pitchFamily="18" charset="0"/>
            </a:endParaRPr>
          </a:p>
        </p:txBody>
      </p:sp>
      <p:sp>
        <p:nvSpPr>
          <p:cNvPr id="1961" name="Google Shape;1961;p51"/>
          <p:cNvSpPr txBox="1">
            <a:spLocks noGrp="1"/>
          </p:cNvSpPr>
          <p:nvPr>
            <p:ph type="title" idx="2"/>
          </p:nvPr>
        </p:nvSpPr>
        <p:spPr>
          <a:xfrm>
            <a:off x="1699260" y="2076450"/>
            <a:ext cx="2971800" cy="41529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400" b="1">
                <a:latin typeface="Times New Roman" panose="02020603050405020304" pitchFamily="18" charset="0"/>
                <a:cs typeface="Times New Roman" panose="02020603050405020304" pitchFamily="18" charset="0"/>
              </a:rPr>
              <a:t> Khởi động</a:t>
            </a:r>
            <a:endParaRPr lang="en-GB" sz="4400" b="1">
              <a:latin typeface="Times New Roman" panose="02020603050405020304" pitchFamily="18" charset="0"/>
              <a:cs typeface="Times New Roman" panose="02020603050405020304" pitchFamily="18" charset="0"/>
            </a:endParaRPr>
          </a:p>
        </p:txBody>
      </p:sp>
      <p:sp>
        <p:nvSpPr>
          <p:cNvPr id="1962" name="Google Shape;1962;p51"/>
          <p:cNvSpPr txBox="1">
            <a:spLocks noGrp="1"/>
          </p:cNvSpPr>
          <p:nvPr>
            <p:ph type="title" idx="3"/>
          </p:nvPr>
        </p:nvSpPr>
        <p:spPr>
          <a:xfrm>
            <a:off x="894750" y="1801332"/>
            <a:ext cx="8397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01</a:t>
            </a:r>
            <a:endParaRPr lang="en-GB"/>
          </a:p>
        </p:txBody>
      </p:sp>
      <p:sp>
        <p:nvSpPr>
          <p:cNvPr id="1963" name="Google Shape;1963;p51"/>
          <p:cNvSpPr txBox="1">
            <a:spLocks noGrp="1"/>
          </p:cNvSpPr>
          <p:nvPr>
            <p:ph type="title" idx="4"/>
          </p:nvPr>
        </p:nvSpPr>
        <p:spPr>
          <a:xfrm>
            <a:off x="5475605" y="1911985"/>
            <a:ext cx="3546475" cy="64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400" b="1">
                <a:latin typeface="Times New Roman" panose="02020603050405020304" pitchFamily="18" charset="0"/>
                <a:cs typeface="Times New Roman" panose="02020603050405020304" pitchFamily="18" charset="0"/>
              </a:rPr>
              <a:t>Hình thà</a:t>
            </a:r>
            <a:r>
              <a:rPr lang="en-US" altLang="en-GB" sz="4400" b="1">
                <a:latin typeface="Times New Roman" panose="02020603050405020304" pitchFamily="18" charset="0"/>
                <a:cs typeface="Times New Roman" panose="02020603050405020304" pitchFamily="18" charset="0"/>
              </a:rPr>
              <a:t>nh </a:t>
            </a:r>
            <a:r>
              <a:rPr lang="en-GB" sz="4400" b="1">
                <a:latin typeface="Times New Roman" panose="02020603050405020304" pitchFamily="18" charset="0"/>
                <a:cs typeface="Times New Roman" panose="02020603050405020304" pitchFamily="18" charset="0"/>
              </a:rPr>
              <a:t>kiến thức</a:t>
            </a:r>
            <a:endParaRPr lang="en-GB" sz="4400" b="1">
              <a:latin typeface="Times New Roman" panose="02020603050405020304" pitchFamily="18" charset="0"/>
              <a:cs typeface="Times New Roman" panose="02020603050405020304" pitchFamily="18" charset="0"/>
            </a:endParaRPr>
          </a:p>
        </p:txBody>
      </p:sp>
      <p:sp>
        <p:nvSpPr>
          <p:cNvPr id="1965" name="Google Shape;1965;p51"/>
          <p:cNvSpPr txBox="1">
            <a:spLocks noGrp="1"/>
          </p:cNvSpPr>
          <p:nvPr>
            <p:ph type="title" idx="6"/>
          </p:nvPr>
        </p:nvSpPr>
        <p:spPr>
          <a:xfrm>
            <a:off x="4842281" y="1801332"/>
            <a:ext cx="8397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02</a:t>
            </a:r>
            <a:endParaRPr lang="en-GB"/>
          </a:p>
        </p:txBody>
      </p:sp>
      <p:sp>
        <p:nvSpPr>
          <p:cNvPr id="1966" name="Google Shape;1966;p51"/>
          <p:cNvSpPr txBox="1">
            <a:spLocks noGrp="1"/>
          </p:cNvSpPr>
          <p:nvPr>
            <p:ph type="title" idx="7"/>
          </p:nvPr>
        </p:nvSpPr>
        <p:spPr>
          <a:xfrm>
            <a:off x="1717040" y="3572510"/>
            <a:ext cx="2806065" cy="4749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400" b="1">
                <a:latin typeface="Times New Roman" panose="02020603050405020304" pitchFamily="18" charset="0"/>
                <a:cs typeface="Times New Roman" panose="02020603050405020304" pitchFamily="18" charset="0"/>
              </a:rPr>
              <a:t>Luyện tập</a:t>
            </a:r>
            <a:endParaRPr lang="en-GB" sz="4400" b="1">
              <a:latin typeface="Times New Roman" panose="02020603050405020304" pitchFamily="18" charset="0"/>
              <a:cs typeface="Times New Roman" panose="02020603050405020304" pitchFamily="18" charset="0"/>
            </a:endParaRPr>
          </a:p>
        </p:txBody>
      </p:sp>
      <p:sp>
        <p:nvSpPr>
          <p:cNvPr id="1968" name="Google Shape;1968;p51"/>
          <p:cNvSpPr txBox="1">
            <a:spLocks noGrp="1"/>
          </p:cNvSpPr>
          <p:nvPr>
            <p:ph type="title" idx="9"/>
          </p:nvPr>
        </p:nvSpPr>
        <p:spPr>
          <a:xfrm>
            <a:off x="894750" y="3215319"/>
            <a:ext cx="8397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03</a:t>
            </a:r>
            <a:endParaRPr lang="en-GB"/>
          </a:p>
        </p:txBody>
      </p:sp>
      <p:sp>
        <p:nvSpPr>
          <p:cNvPr id="1969" name="Google Shape;1969;p51"/>
          <p:cNvSpPr txBox="1">
            <a:spLocks noGrp="1"/>
          </p:cNvSpPr>
          <p:nvPr>
            <p:ph type="title" idx="13"/>
          </p:nvPr>
        </p:nvSpPr>
        <p:spPr>
          <a:xfrm>
            <a:off x="5886450" y="3503295"/>
            <a:ext cx="2555240" cy="54102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4400" b="1">
                <a:latin typeface="Times New Roman" panose="02020603050405020304" pitchFamily="18" charset="0"/>
                <a:cs typeface="Times New Roman" panose="02020603050405020304" pitchFamily="18" charset="0"/>
              </a:rPr>
              <a:t>Vận dụng</a:t>
            </a:r>
            <a:endParaRPr lang="en-GB" sz="4400" b="1">
              <a:latin typeface="Times New Roman" panose="02020603050405020304" pitchFamily="18" charset="0"/>
              <a:cs typeface="Times New Roman" panose="02020603050405020304" pitchFamily="18" charset="0"/>
            </a:endParaRPr>
          </a:p>
        </p:txBody>
      </p:sp>
      <p:sp>
        <p:nvSpPr>
          <p:cNvPr id="1971" name="Google Shape;1971;p51"/>
          <p:cNvSpPr txBox="1">
            <a:spLocks noGrp="1"/>
          </p:cNvSpPr>
          <p:nvPr>
            <p:ph type="title" idx="15"/>
          </p:nvPr>
        </p:nvSpPr>
        <p:spPr>
          <a:xfrm>
            <a:off x="4842281" y="3215319"/>
            <a:ext cx="8397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04</a:t>
            </a:r>
            <a:endParaRPr lang="en-GB"/>
          </a:p>
        </p:txBody>
      </p:sp>
      <p:grpSp>
        <p:nvGrpSpPr>
          <p:cNvPr id="1972" name="Google Shape;1972;p51"/>
          <p:cNvGrpSpPr/>
          <p:nvPr/>
        </p:nvGrpSpPr>
        <p:grpSpPr>
          <a:xfrm>
            <a:off x="864268" y="1852727"/>
            <a:ext cx="900900" cy="824524"/>
            <a:chOff x="-164200" y="1462250"/>
            <a:chExt cx="1037425" cy="949475"/>
          </a:xfrm>
        </p:grpSpPr>
        <p:sp>
          <p:nvSpPr>
            <p:cNvPr id="1973" name="Google Shape;1973;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4" name="Google Shape;1974;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5" name="Google Shape;1975;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6" name="Google Shape;1976;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7" name="Google Shape;1977;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8" name="Google Shape;1978;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9" name="Google Shape;1979;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0" name="Google Shape;1980;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1" name="Google Shape;1981;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2" name="Google Shape;1982;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3" name="Google Shape;1983;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4" name="Google Shape;1984;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5" name="Google Shape;1985;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6" name="Google Shape;1986;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7" name="Google Shape;1987;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8" name="Google Shape;1988;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9" name="Google Shape;1989;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0" name="Google Shape;1990;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1" name="Google Shape;1991;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2" name="Google Shape;1992;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3" name="Google Shape;1993;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4" name="Google Shape;1994;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5" name="Google Shape;1995;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6" name="Google Shape;1996;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7" name="Google Shape;1997;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98" name="Google Shape;1998;p51"/>
          <p:cNvGrpSpPr/>
          <p:nvPr/>
        </p:nvGrpSpPr>
        <p:grpSpPr>
          <a:xfrm>
            <a:off x="853198" y="3259594"/>
            <a:ext cx="900900" cy="824524"/>
            <a:chOff x="-164200" y="1462250"/>
            <a:chExt cx="1037425" cy="949475"/>
          </a:xfrm>
        </p:grpSpPr>
        <p:sp>
          <p:nvSpPr>
            <p:cNvPr id="1999" name="Google Shape;1999;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0" name="Google Shape;2000;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1" name="Google Shape;2001;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2" name="Google Shape;2002;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3" name="Google Shape;2003;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4" name="Google Shape;2004;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5" name="Google Shape;2005;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6" name="Google Shape;2006;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7" name="Google Shape;2007;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8" name="Google Shape;2008;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9" name="Google Shape;2009;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0" name="Google Shape;2010;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1" name="Google Shape;2011;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2" name="Google Shape;2012;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3" name="Google Shape;2013;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4" name="Google Shape;2014;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5" name="Google Shape;2015;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6" name="Google Shape;2016;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 name="Google Shape;2017;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8" name="Google Shape;2018;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9" name="Google Shape;2019;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0" name="Google Shape;2020;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1" name="Google Shape;2021;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2" name="Google Shape;2022;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3" name="Google Shape;2023;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24" name="Google Shape;2024;p51"/>
          <p:cNvGrpSpPr/>
          <p:nvPr/>
        </p:nvGrpSpPr>
        <p:grpSpPr>
          <a:xfrm>
            <a:off x="4781311" y="1852727"/>
            <a:ext cx="900900" cy="824524"/>
            <a:chOff x="-164200" y="1462250"/>
            <a:chExt cx="1037425" cy="949475"/>
          </a:xfrm>
        </p:grpSpPr>
        <p:sp>
          <p:nvSpPr>
            <p:cNvPr id="2025" name="Google Shape;2025;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6" name="Google Shape;2026;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7" name="Google Shape;2027;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8" name="Google Shape;2028;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9" name="Google Shape;2029;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0" name="Google Shape;2030;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1" name="Google Shape;2031;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2" name="Google Shape;2032;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3" name="Google Shape;2033;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4" name="Google Shape;2034;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5" name="Google Shape;2035;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6" name="Google Shape;2036;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7" name="Google Shape;2037;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8" name="Google Shape;2038;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9" name="Google Shape;2039;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0" name="Google Shape;2040;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1" name="Google Shape;2041;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2" name="Google Shape;2042;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3" name="Google Shape;2043;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4" name="Google Shape;2044;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5" name="Google Shape;2045;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6" name="Google Shape;2046;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7" name="Google Shape;2047;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8" name="Google Shape;2048;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9" name="Google Shape;2049;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50" name="Google Shape;2050;p51"/>
          <p:cNvGrpSpPr/>
          <p:nvPr/>
        </p:nvGrpSpPr>
        <p:grpSpPr>
          <a:xfrm>
            <a:off x="4781311" y="3259594"/>
            <a:ext cx="900900" cy="824524"/>
            <a:chOff x="-164200" y="1462250"/>
            <a:chExt cx="1037425" cy="949475"/>
          </a:xfrm>
        </p:grpSpPr>
        <p:sp>
          <p:nvSpPr>
            <p:cNvPr id="2051" name="Google Shape;2051;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2" name="Google Shape;2052;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3" name="Google Shape;2053;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4" name="Google Shape;2054;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5" name="Google Shape;2055;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6" name="Google Shape;2056;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7" name="Google Shape;2057;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8" name="Google Shape;2058;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9" name="Google Shape;2059;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0" name="Google Shape;2060;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1" name="Google Shape;2061;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2" name="Google Shape;2062;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3" name="Google Shape;2063;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4" name="Google Shape;2064;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5" name="Google Shape;2065;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6" name="Google Shape;2066;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7" name="Google Shape;2067;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8" name="Google Shape;2068;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9" name="Google Shape;2069;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0" name="Google Shape;2070;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1" name="Google Shape;2071;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2" name="Google Shape;2072;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3" name="Google Shape;2073;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4" name="Google Shape;2074;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5" name="Google Shape;2075;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76" name="Google Shape;2076;p51"/>
          <p:cNvGrpSpPr/>
          <p:nvPr/>
        </p:nvGrpSpPr>
        <p:grpSpPr>
          <a:xfrm rot="390124">
            <a:off x="-711125" y="318230"/>
            <a:ext cx="1719442" cy="916249"/>
            <a:chOff x="7463504" y="3075665"/>
            <a:chExt cx="2603050" cy="1387103"/>
          </a:xfrm>
        </p:grpSpPr>
        <p:sp>
          <p:nvSpPr>
            <p:cNvPr id="2077" name="Google Shape;2077;p51"/>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8" name="Google Shape;2078;p51"/>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9" name="Google Shape;2079;p51"/>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0" name="Google Shape;2080;p51"/>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1" name="Google Shape;2081;p51"/>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2" name="Google Shape;2082;p51"/>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3" name="Google Shape;2083;p51"/>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4" name="Google Shape;2084;p51"/>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5" name="Google Shape;2085;p51"/>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6" name="Google Shape;2086;p51"/>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7" name="Google Shape;2087;p51"/>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8" name="Google Shape;2088;p51"/>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9" name="Google Shape;2089;p51"/>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0" name="Google Shape;2090;p51"/>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1" name="Google Shape;2091;p51"/>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2" name="Google Shape;2092;p51"/>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3" name="Google Shape;2093;p51"/>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4" name="Google Shape;2094;p51"/>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5" name="Google Shape;2095;p51"/>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6" name="Google Shape;2096;p51"/>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7" name="Google Shape;2097;p51"/>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8" name="Google Shape;2098;p51"/>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9" name="Google Shape;2099;p51"/>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0" name="Google Shape;2100;p51"/>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1" name="Google Shape;2101;p51"/>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2" name="Google Shape;2102;p51"/>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3" name="Google Shape;2103;p51"/>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4" name="Google Shape;2104;p51"/>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5" name="Google Shape;2105;p51"/>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6" name="Google Shape;2106;p51"/>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7" name="Google Shape;2107;p51"/>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8" name="Google Shape;2108;p51"/>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9" name="Google Shape;2109;p51"/>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10" name="Google Shape;2110;p51"/>
          <p:cNvGrpSpPr/>
          <p:nvPr/>
        </p:nvGrpSpPr>
        <p:grpSpPr>
          <a:xfrm rot="2065613">
            <a:off x="8269269" y="3635549"/>
            <a:ext cx="1653875" cy="539976"/>
            <a:chOff x="2564525" y="5223525"/>
            <a:chExt cx="2556110" cy="834547"/>
          </a:xfrm>
        </p:grpSpPr>
        <p:sp>
          <p:nvSpPr>
            <p:cNvPr id="2111" name="Google Shape;2111;p51"/>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2" name="Google Shape;2112;p51"/>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3" name="Google Shape;2113;p51"/>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4" name="Google Shape;2114;p51"/>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5" name="Google Shape;2115;p51"/>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6" name="Google Shape;2116;p51"/>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7" name="Google Shape;2117;p51"/>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8" name="Google Shape;2118;p51"/>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9" name="Google Shape;2119;p51"/>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0" name="Google Shape;2120;p51"/>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61"/>
                                        </p:tgtEl>
                                        <p:attrNameLst>
                                          <p:attrName>style.visibility</p:attrName>
                                        </p:attrNameLst>
                                      </p:cBhvr>
                                      <p:to>
                                        <p:strVal val="visible"/>
                                      </p:to>
                                    </p:set>
                                    <p:anim calcmode="lin" valueType="num">
                                      <p:cBhvr additive="base">
                                        <p:cTn id="7" dur="500" fill="hold"/>
                                        <p:tgtEl>
                                          <p:spTgt spid="1961"/>
                                        </p:tgtEl>
                                        <p:attrNameLst>
                                          <p:attrName>ppt_x</p:attrName>
                                        </p:attrNameLst>
                                      </p:cBhvr>
                                      <p:tavLst>
                                        <p:tav tm="0">
                                          <p:val>
                                            <p:strVal val="#ppt_x"/>
                                          </p:val>
                                        </p:tav>
                                        <p:tav tm="100000">
                                          <p:val>
                                            <p:strVal val="#ppt_x"/>
                                          </p:val>
                                        </p:tav>
                                      </p:tavLst>
                                    </p:anim>
                                    <p:anim calcmode="lin" valueType="num">
                                      <p:cBhvr additive="base">
                                        <p:cTn id="8" dur="500" fill="hold"/>
                                        <p:tgtEl>
                                          <p:spTgt spid="196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63"/>
                                        </p:tgtEl>
                                        <p:attrNameLst>
                                          <p:attrName>style.visibility</p:attrName>
                                        </p:attrNameLst>
                                      </p:cBhvr>
                                      <p:to>
                                        <p:strVal val="visible"/>
                                      </p:to>
                                    </p:set>
                                    <p:anim calcmode="lin" valueType="num">
                                      <p:cBhvr additive="base">
                                        <p:cTn id="13" dur="500" fill="hold"/>
                                        <p:tgtEl>
                                          <p:spTgt spid="1963"/>
                                        </p:tgtEl>
                                        <p:attrNameLst>
                                          <p:attrName>ppt_x</p:attrName>
                                        </p:attrNameLst>
                                      </p:cBhvr>
                                      <p:tavLst>
                                        <p:tav tm="0">
                                          <p:val>
                                            <p:strVal val="#ppt_x"/>
                                          </p:val>
                                        </p:tav>
                                        <p:tav tm="100000">
                                          <p:val>
                                            <p:strVal val="#ppt_x"/>
                                          </p:val>
                                        </p:tav>
                                      </p:tavLst>
                                    </p:anim>
                                    <p:anim calcmode="lin" valueType="num">
                                      <p:cBhvr additive="base">
                                        <p:cTn id="14" dur="500" fill="hold"/>
                                        <p:tgtEl>
                                          <p:spTgt spid="19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66"/>
                                        </p:tgtEl>
                                        <p:attrNameLst>
                                          <p:attrName>style.visibility</p:attrName>
                                        </p:attrNameLst>
                                      </p:cBhvr>
                                      <p:to>
                                        <p:strVal val="visible"/>
                                      </p:to>
                                    </p:set>
                                    <p:anim calcmode="lin" valueType="num">
                                      <p:cBhvr additive="base">
                                        <p:cTn id="19" dur="500" fill="hold"/>
                                        <p:tgtEl>
                                          <p:spTgt spid="1966"/>
                                        </p:tgtEl>
                                        <p:attrNameLst>
                                          <p:attrName>ppt_x</p:attrName>
                                        </p:attrNameLst>
                                      </p:cBhvr>
                                      <p:tavLst>
                                        <p:tav tm="0">
                                          <p:val>
                                            <p:strVal val="#ppt_x"/>
                                          </p:val>
                                        </p:tav>
                                        <p:tav tm="100000">
                                          <p:val>
                                            <p:strVal val="#ppt_x"/>
                                          </p:val>
                                        </p:tav>
                                      </p:tavLst>
                                    </p:anim>
                                    <p:anim calcmode="lin" valueType="num">
                                      <p:cBhvr additive="base">
                                        <p:cTn id="20" dur="500" fill="hold"/>
                                        <p:tgtEl>
                                          <p:spTgt spid="196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69"/>
                                        </p:tgtEl>
                                        <p:attrNameLst>
                                          <p:attrName>style.visibility</p:attrName>
                                        </p:attrNameLst>
                                      </p:cBhvr>
                                      <p:to>
                                        <p:strVal val="visible"/>
                                      </p:to>
                                    </p:set>
                                    <p:anim calcmode="lin" valueType="num">
                                      <p:cBhvr additive="base">
                                        <p:cTn id="25" dur="500" fill="hold"/>
                                        <p:tgtEl>
                                          <p:spTgt spid="1969"/>
                                        </p:tgtEl>
                                        <p:attrNameLst>
                                          <p:attrName>ppt_x</p:attrName>
                                        </p:attrNameLst>
                                      </p:cBhvr>
                                      <p:tavLst>
                                        <p:tav tm="0">
                                          <p:val>
                                            <p:strVal val="#ppt_x"/>
                                          </p:val>
                                        </p:tav>
                                        <p:tav tm="100000">
                                          <p:val>
                                            <p:strVal val="#ppt_x"/>
                                          </p:val>
                                        </p:tav>
                                      </p:tavLst>
                                    </p:anim>
                                    <p:anim calcmode="lin" valueType="num">
                                      <p:cBhvr additive="base">
                                        <p:cTn id="26" dur="500" fill="hold"/>
                                        <p:tgtEl>
                                          <p:spTgt spid="19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1" grpId="0"/>
      <p:bldP spid="1963" grpId="0"/>
      <p:bldP spid="1966" grpId="0"/>
      <p:bldP spid="196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sp>
        <p:nvSpPr>
          <p:cNvPr id="2190" name="Google Shape;2190;p53"/>
          <p:cNvSpPr txBox="1">
            <a:spLocks noGrp="1"/>
          </p:cNvSpPr>
          <p:nvPr>
            <p:ph type="title" idx="2"/>
          </p:nvPr>
        </p:nvSpPr>
        <p:spPr>
          <a:xfrm>
            <a:off x="1488725" y="1000931"/>
            <a:ext cx="1255800" cy="114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FF0000"/>
                </a:solidFill>
                <a:latin typeface="Times New Roman" panose="02020603050405020304" pitchFamily="18" charset="0"/>
                <a:cs typeface="Times New Roman" panose="02020603050405020304" pitchFamily="18" charset="0"/>
              </a:rPr>
              <a:t>I</a:t>
            </a:r>
            <a:endParaRPr lang="en-GB">
              <a:solidFill>
                <a:srgbClr val="FF0000"/>
              </a:solidFill>
              <a:latin typeface="Times New Roman" panose="02020603050405020304" pitchFamily="18" charset="0"/>
              <a:cs typeface="Times New Roman" panose="02020603050405020304" pitchFamily="18" charset="0"/>
            </a:endParaRPr>
          </a:p>
        </p:txBody>
      </p:sp>
      <p:grpSp>
        <p:nvGrpSpPr>
          <p:cNvPr id="2192" name="Google Shape;2192;p53"/>
          <p:cNvGrpSpPr/>
          <p:nvPr/>
        </p:nvGrpSpPr>
        <p:grpSpPr>
          <a:xfrm>
            <a:off x="1278393" y="964059"/>
            <a:ext cx="1553648" cy="1421934"/>
            <a:chOff x="-164200" y="1462250"/>
            <a:chExt cx="1037425" cy="949475"/>
          </a:xfrm>
        </p:grpSpPr>
        <p:sp>
          <p:nvSpPr>
            <p:cNvPr id="2193" name="Google Shape;2193;p53"/>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4" name="Google Shape;2194;p53"/>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5" name="Google Shape;2195;p53"/>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6" name="Google Shape;2196;p53"/>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7" name="Google Shape;2197;p53"/>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8" name="Google Shape;2198;p53"/>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9" name="Google Shape;2199;p53"/>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0" name="Google Shape;2200;p53"/>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1" name="Google Shape;2201;p53"/>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2" name="Google Shape;2202;p53"/>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3" name="Google Shape;2203;p53"/>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4" name="Google Shape;2204;p53"/>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5" name="Google Shape;2205;p53"/>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6" name="Google Shape;2206;p53"/>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7" name="Google Shape;2207;p53"/>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8" name="Google Shape;2208;p53"/>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9" name="Google Shape;2209;p53"/>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0" name="Google Shape;2210;p53"/>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1" name="Google Shape;2211;p53"/>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2" name="Google Shape;2212;p53"/>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3" name="Google Shape;2213;p53"/>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4" name="Google Shape;2214;p53"/>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5" name="Google Shape;2215;p53"/>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6" name="Google Shape;2216;p53"/>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7" name="Google Shape;2217;p53"/>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18" name="Google Shape;2218;p53"/>
          <p:cNvGrpSpPr/>
          <p:nvPr/>
        </p:nvGrpSpPr>
        <p:grpSpPr>
          <a:xfrm>
            <a:off x="5271980" y="846415"/>
            <a:ext cx="1691834" cy="1281429"/>
            <a:chOff x="6299065" y="352775"/>
            <a:chExt cx="1844765" cy="1397110"/>
          </a:xfrm>
        </p:grpSpPr>
        <p:sp>
          <p:nvSpPr>
            <p:cNvPr id="2219" name="Google Shape;2219;p53"/>
            <p:cNvSpPr/>
            <p:nvPr/>
          </p:nvSpPr>
          <p:spPr>
            <a:xfrm rot="446187">
              <a:off x="6354462" y="1233237"/>
              <a:ext cx="100910" cy="33265"/>
            </a:xfrm>
            <a:custGeom>
              <a:avLst/>
              <a:gdLst/>
              <a:ahLst/>
              <a:cxnLst/>
              <a:rect l="l" t="t" r="r" b="b"/>
              <a:pathLst>
                <a:path w="3170" h="1045" fill="none" extrusionOk="0">
                  <a:moveTo>
                    <a:pt x="3169" y="1"/>
                  </a:moveTo>
                  <a:lnTo>
                    <a:pt x="1" y="104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0" name="Google Shape;2220;p53"/>
            <p:cNvSpPr/>
            <p:nvPr/>
          </p:nvSpPr>
          <p:spPr>
            <a:xfrm rot="446187">
              <a:off x="6491623" y="119724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21" name="Google Shape;2221;p53"/>
            <p:cNvGrpSpPr/>
            <p:nvPr/>
          </p:nvGrpSpPr>
          <p:grpSpPr>
            <a:xfrm>
              <a:off x="6299065" y="352775"/>
              <a:ext cx="1844765" cy="1397110"/>
              <a:chOff x="6299065" y="352775"/>
              <a:chExt cx="1844765" cy="1397110"/>
            </a:xfrm>
          </p:grpSpPr>
          <p:sp>
            <p:nvSpPr>
              <p:cNvPr id="2222" name="Google Shape;2222;p53"/>
              <p:cNvSpPr/>
              <p:nvPr/>
            </p:nvSpPr>
            <p:spPr>
              <a:xfrm rot="446187">
                <a:off x="7909219" y="1436043"/>
                <a:ext cx="99764" cy="33265"/>
              </a:xfrm>
              <a:custGeom>
                <a:avLst/>
                <a:gdLst/>
                <a:ahLst/>
                <a:cxnLst/>
                <a:rect l="l" t="t" r="r" b="b"/>
                <a:pathLst>
                  <a:path w="3134" h="1045" fill="none" extrusionOk="0">
                    <a:moveTo>
                      <a:pt x="1" y="1"/>
                    </a:moveTo>
                    <a:lnTo>
                      <a:pt x="3134" y="104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3" name="Google Shape;2223;p53"/>
              <p:cNvSpPr/>
              <p:nvPr/>
            </p:nvSpPr>
            <p:spPr>
              <a:xfrm rot="446187">
                <a:off x="6368664" y="458158"/>
                <a:ext cx="1705567" cy="1186343"/>
              </a:xfrm>
              <a:custGeom>
                <a:avLst/>
                <a:gdLst/>
                <a:ahLst/>
                <a:cxnLst/>
                <a:rect l="l" t="t" r="r" b="b"/>
                <a:pathLst>
                  <a:path w="53579" h="37268" extrusionOk="0">
                    <a:moveTo>
                      <a:pt x="26790" y="14943"/>
                    </a:moveTo>
                    <a:cubicBezTo>
                      <a:pt x="31326" y="14943"/>
                      <a:pt x="35323" y="17968"/>
                      <a:pt x="36619" y="22361"/>
                    </a:cubicBezTo>
                    <a:lnTo>
                      <a:pt x="16960" y="22361"/>
                    </a:lnTo>
                    <a:cubicBezTo>
                      <a:pt x="18220" y="17968"/>
                      <a:pt x="22217" y="14943"/>
                      <a:pt x="26790" y="14943"/>
                    </a:cubicBezTo>
                    <a:close/>
                    <a:moveTo>
                      <a:pt x="26790" y="0"/>
                    </a:moveTo>
                    <a:cubicBezTo>
                      <a:pt x="13791" y="0"/>
                      <a:pt x="2953" y="9866"/>
                      <a:pt x="1729" y="22757"/>
                    </a:cubicBezTo>
                    <a:cubicBezTo>
                      <a:pt x="649" y="23369"/>
                      <a:pt x="1" y="24485"/>
                      <a:pt x="1" y="25709"/>
                    </a:cubicBezTo>
                    <a:lnTo>
                      <a:pt x="1" y="33883"/>
                    </a:lnTo>
                    <a:cubicBezTo>
                      <a:pt x="1" y="35755"/>
                      <a:pt x="1513" y="37267"/>
                      <a:pt x="3385" y="37267"/>
                    </a:cubicBezTo>
                    <a:lnTo>
                      <a:pt x="50194" y="37267"/>
                    </a:lnTo>
                    <a:cubicBezTo>
                      <a:pt x="52030" y="37267"/>
                      <a:pt x="53579" y="35755"/>
                      <a:pt x="53579" y="33883"/>
                    </a:cubicBezTo>
                    <a:lnTo>
                      <a:pt x="53579" y="25709"/>
                    </a:lnTo>
                    <a:cubicBezTo>
                      <a:pt x="53579" y="24485"/>
                      <a:pt x="52895" y="23369"/>
                      <a:pt x="51814" y="22757"/>
                    </a:cubicBezTo>
                    <a:cubicBezTo>
                      <a:pt x="50590" y="9866"/>
                      <a:pt x="39752" y="0"/>
                      <a:pt x="26790" y="0"/>
                    </a:cubicBezTo>
                    <a:close/>
                  </a:path>
                </a:pathLst>
              </a:custGeom>
              <a:solidFill>
                <a:schemeClr val="accent4"/>
              </a:solidFill>
              <a:ln>
                <a:noFill/>
              </a:ln>
              <a:effectLst>
                <a:outerShdw dist="76200"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4" name="Google Shape;2224;p53"/>
              <p:cNvSpPr/>
              <p:nvPr/>
            </p:nvSpPr>
            <p:spPr>
              <a:xfrm rot="446187">
                <a:off x="6452838" y="525799"/>
                <a:ext cx="1539368" cy="1025969"/>
              </a:xfrm>
              <a:custGeom>
                <a:avLst/>
                <a:gdLst/>
                <a:ahLst/>
                <a:cxnLst/>
                <a:rect l="l" t="t" r="r" b="b"/>
                <a:pathLst>
                  <a:path w="48358" h="32230" extrusionOk="0">
                    <a:moveTo>
                      <a:pt x="24197" y="9903"/>
                    </a:moveTo>
                    <a:cubicBezTo>
                      <a:pt x="31218" y="9903"/>
                      <a:pt x="36907" y="15556"/>
                      <a:pt x="37051" y="22541"/>
                    </a:cubicBezTo>
                    <a:lnTo>
                      <a:pt x="11342" y="22541"/>
                    </a:lnTo>
                    <a:cubicBezTo>
                      <a:pt x="11450" y="15556"/>
                      <a:pt x="17175" y="9903"/>
                      <a:pt x="24197" y="9903"/>
                    </a:cubicBezTo>
                    <a:close/>
                    <a:moveTo>
                      <a:pt x="24197" y="1"/>
                    </a:moveTo>
                    <a:cubicBezTo>
                      <a:pt x="11738" y="1"/>
                      <a:pt x="1656" y="10119"/>
                      <a:pt x="1656" y="22541"/>
                    </a:cubicBezTo>
                    <a:lnTo>
                      <a:pt x="792" y="22541"/>
                    </a:lnTo>
                    <a:cubicBezTo>
                      <a:pt x="360" y="22541"/>
                      <a:pt x="0" y="22901"/>
                      <a:pt x="0" y="23297"/>
                    </a:cubicBezTo>
                    <a:lnTo>
                      <a:pt x="0" y="31471"/>
                    </a:lnTo>
                    <a:cubicBezTo>
                      <a:pt x="0" y="31903"/>
                      <a:pt x="360" y="32227"/>
                      <a:pt x="792" y="32227"/>
                    </a:cubicBezTo>
                    <a:lnTo>
                      <a:pt x="47601" y="32227"/>
                    </a:lnTo>
                    <a:cubicBezTo>
                      <a:pt x="47621" y="32228"/>
                      <a:pt x="47641" y="32229"/>
                      <a:pt x="47660" y="32229"/>
                    </a:cubicBezTo>
                    <a:cubicBezTo>
                      <a:pt x="48062" y="32229"/>
                      <a:pt x="48357" y="31883"/>
                      <a:pt x="48357" y="31471"/>
                    </a:cubicBezTo>
                    <a:lnTo>
                      <a:pt x="48357" y="23333"/>
                    </a:lnTo>
                    <a:cubicBezTo>
                      <a:pt x="48357" y="22901"/>
                      <a:pt x="48033" y="22541"/>
                      <a:pt x="47601" y="22541"/>
                    </a:cubicBezTo>
                    <a:lnTo>
                      <a:pt x="46737" y="22541"/>
                    </a:lnTo>
                    <a:cubicBezTo>
                      <a:pt x="46737" y="10119"/>
                      <a:pt x="36619" y="1"/>
                      <a:pt x="24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5" name="Google Shape;2225;p53"/>
              <p:cNvSpPr/>
              <p:nvPr/>
            </p:nvSpPr>
            <p:spPr>
              <a:xfrm rot="446187">
                <a:off x="6646192" y="121741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6" name="Google Shape;2226;p53"/>
              <p:cNvSpPr/>
              <p:nvPr/>
            </p:nvSpPr>
            <p:spPr>
              <a:xfrm rot="446187">
                <a:off x="6800761" y="123758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7" name="Google Shape;2227;p53"/>
              <p:cNvSpPr/>
              <p:nvPr/>
            </p:nvSpPr>
            <p:spPr>
              <a:xfrm rot="446187">
                <a:off x="6955330" y="125775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8" name="Google Shape;2228;p53"/>
              <p:cNvSpPr/>
              <p:nvPr/>
            </p:nvSpPr>
            <p:spPr>
              <a:xfrm rot="446187">
                <a:off x="7109900" y="127792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9" name="Google Shape;2229;p53"/>
              <p:cNvSpPr/>
              <p:nvPr/>
            </p:nvSpPr>
            <p:spPr>
              <a:xfrm rot="446187">
                <a:off x="7264469" y="129809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0" name="Google Shape;2230;p53"/>
              <p:cNvSpPr/>
              <p:nvPr/>
            </p:nvSpPr>
            <p:spPr>
              <a:xfrm rot="446187">
                <a:off x="7417870" y="131811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1" name="Google Shape;2231;p53"/>
              <p:cNvSpPr/>
              <p:nvPr/>
            </p:nvSpPr>
            <p:spPr>
              <a:xfrm rot="446187">
                <a:off x="7572440" y="133828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2" name="Google Shape;2232;p53"/>
              <p:cNvSpPr/>
              <p:nvPr/>
            </p:nvSpPr>
            <p:spPr>
              <a:xfrm rot="446187">
                <a:off x="7727009" y="135845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3" name="Google Shape;2233;p53"/>
              <p:cNvSpPr/>
              <p:nvPr/>
            </p:nvSpPr>
            <p:spPr>
              <a:xfrm rot="446187">
                <a:off x="7881578" y="137862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34" name="Google Shape;2234;p53"/>
            <p:cNvSpPr/>
            <p:nvPr/>
          </p:nvSpPr>
          <p:spPr>
            <a:xfrm rot="446187">
              <a:off x="6498342" y="1195978"/>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35" name="Google Shape;2235;p53"/>
          <p:cNvGrpSpPr/>
          <p:nvPr/>
        </p:nvGrpSpPr>
        <p:grpSpPr>
          <a:xfrm>
            <a:off x="6507667" y="2792126"/>
            <a:ext cx="1264257" cy="1609806"/>
            <a:chOff x="6914636" y="2627673"/>
            <a:chExt cx="1485264" cy="1890998"/>
          </a:xfrm>
        </p:grpSpPr>
        <p:sp>
          <p:nvSpPr>
            <p:cNvPr id="2236" name="Google Shape;2236;p53"/>
            <p:cNvSpPr/>
            <p:nvPr/>
          </p:nvSpPr>
          <p:spPr>
            <a:xfrm flipH="1">
              <a:off x="8128915" y="2789048"/>
              <a:ext cx="69662" cy="94981"/>
            </a:xfrm>
            <a:custGeom>
              <a:avLst/>
              <a:gdLst/>
              <a:ahLst/>
              <a:cxnLst/>
              <a:rect l="l" t="t" r="r" b="b"/>
              <a:pathLst>
                <a:path w="1981" h="2701" fill="none" extrusionOk="0">
                  <a:moveTo>
                    <a:pt x="1981" y="2701"/>
                  </a:moveTo>
                  <a:lnTo>
                    <a:pt x="0" y="0"/>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7" name="Google Shape;2237;p53"/>
            <p:cNvSpPr/>
            <p:nvPr/>
          </p:nvSpPr>
          <p:spPr>
            <a:xfrm flipH="1">
              <a:off x="7058968" y="4262872"/>
              <a:ext cx="68396" cy="93750"/>
            </a:xfrm>
            <a:custGeom>
              <a:avLst/>
              <a:gdLst/>
              <a:ahLst/>
              <a:cxnLst/>
              <a:rect l="l" t="t" r="r" b="b"/>
              <a:pathLst>
                <a:path w="1945" h="2666" fill="none" extrusionOk="0">
                  <a:moveTo>
                    <a:pt x="0" y="1"/>
                  </a:moveTo>
                  <a:lnTo>
                    <a:pt x="1944" y="266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8" name="Google Shape;2238;p53"/>
            <p:cNvSpPr/>
            <p:nvPr/>
          </p:nvSpPr>
          <p:spPr>
            <a:xfrm flipH="1">
              <a:off x="6914636" y="2627673"/>
              <a:ext cx="1485264" cy="1890998"/>
            </a:xfrm>
            <a:custGeom>
              <a:avLst/>
              <a:gdLst/>
              <a:ahLst/>
              <a:cxnLst/>
              <a:rect l="l" t="t" r="r" b="b"/>
              <a:pathLst>
                <a:path w="42237" h="53775" extrusionOk="0">
                  <a:moveTo>
                    <a:pt x="12599" y="0"/>
                  </a:moveTo>
                  <a:cubicBezTo>
                    <a:pt x="10535" y="0"/>
                    <a:pt x="8448" y="576"/>
                    <a:pt x="6589" y="1780"/>
                  </a:cubicBezTo>
                  <a:cubicBezTo>
                    <a:pt x="1440" y="5129"/>
                    <a:pt x="0" y="11970"/>
                    <a:pt x="3349" y="17083"/>
                  </a:cubicBezTo>
                  <a:lnTo>
                    <a:pt x="22648" y="46717"/>
                  </a:lnTo>
                  <a:lnTo>
                    <a:pt x="23189" y="47581"/>
                  </a:lnTo>
                  <a:cubicBezTo>
                    <a:pt x="23477" y="47977"/>
                    <a:pt x="23873" y="48337"/>
                    <a:pt x="24305" y="48517"/>
                  </a:cubicBezTo>
                  <a:lnTo>
                    <a:pt x="34999" y="53306"/>
                  </a:lnTo>
                  <a:cubicBezTo>
                    <a:pt x="35647" y="53630"/>
                    <a:pt x="36367" y="53774"/>
                    <a:pt x="37087" y="53774"/>
                  </a:cubicBezTo>
                  <a:cubicBezTo>
                    <a:pt x="38455" y="53774"/>
                    <a:pt x="39752" y="53198"/>
                    <a:pt x="40724" y="52226"/>
                  </a:cubicBezTo>
                  <a:cubicBezTo>
                    <a:pt x="41696" y="51290"/>
                    <a:pt x="42236" y="49957"/>
                    <a:pt x="42236" y="48589"/>
                  </a:cubicBezTo>
                  <a:lnTo>
                    <a:pt x="42164" y="36887"/>
                  </a:lnTo>
                  <a:cubicBezTo>
                    <a:pt x="42164" y="36383"/>
                    <a:pt x="41984" y="35915"/>
                    <a:pt x="41732" y="35483"/>
                  </a:cubicBezTo>
                  <a:lnTo>
                    <a:pt x="41660" y="35375"/>
                  </a:lnTo>
                  <a:cubicBezTo>
                    <a:pt x="41660" y="35375"/>
                    <a:pt x="41624" y="35339"/>
                    <a:pt x="41624" y="35339"/>
                  </a:cubicBezTo>
                  <a:lnTo>
                    <a:pt x="21892" y="5021"/>
                  </a:lnTo>
                  <a:cubicBezTo>
                    <a:pt x="19761" y="1767"/>
                    <a:pt x="16215" y="0"/>
                    <a:pt x="12599" y="0"/>
                  </a:cubicBezTo>
                  <a:close/>
                </a:path>
              </a:pathLst>
            </a:custGeom>
            <a:solidFill>
              <a:schemeClr val="accent4"/>
            </a:solidFill>
            <a:ln>
              <a:noFill/>
            </a:ln>
            <a:effectLst>
              <a:outerShdw dist="76200" dir="300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9" name="Google Shape;2239;p53"/>
            <p:cNvSpPr/>
            <p:nvPr/>
          </p:nvSpPr>
          <p:spPr>
            <a:xfrm flipH="1">
              <a:off x="7646488" y="2709081"/>
              <a:ext cx="648337" cy="552266"/>
            </a:xfrm>
            <a:custGeom>
              <a:avLst/>
              <a:gdLst/>
              <a:ahLst/>
              <a:cxnLst/>
              <a:rect l="l" t="t" r="r" b="b"/>
              <a:pathLst>
                <a:path w="18437" h="15705" extrusionOk="0">
                  <a:moveTo>
                    <a:pt x="9595" y="0"/>
                  </a:moveTo>
                  <a:cubicBezTo>
                    <a:pt x="8014" y="0"/>
                    <a:pt x="6420" y="444"/>
                    <a:pt x="5006" y="1374"/>
                  </a:cubicBezTo>
                  <a:cubicBezTo>
                    <a:pt x="1081" y="3930"/>
                    <a:pt x="1" y="9151"/>
                    <a:pt x="2521" y="13076"/>
                  </a:cubicBezTo>
                  <a:lnTo>
                    <a:pt x="4250" y="15704"/>
                  </a:lnTo>
                  <a:lnTo>
                    <a:pt x="18436" y="6487"/>
                  </a:lnTo>
                  <a:lnTo>
                    <a:pt x="16708" y="3858"/>
                  </a:lnTo>
                  <a:cubicBezTo>
                    <a:pt x="15081" y="1361"/>
                    <a:pt x="12360" y="0"/>
                    <a:pt x="9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0" name="Google Shape;2240;p53"/>
            <p:cNvSpPr/>
            <p:nvPr/>
          </p:nvSpPr>
          <p:spPr>
            <a:xfrm flipH="1">
              <a:off x="7012143" y="3032147"/>
              <a:ext cx="1069965" cy="1178836"/>
            </a:xfrm>
            <a:custGeom>
              <a:avLst/>
              <a:gdLst/>
              <a:ahLst/>
              <a:cxnLst/>
              <a:rect l="l" t="t" r="r" b="b"/>
              <a:pathLst>
                <a:path w="30427" h="33523" extrusionOk="0">
                  <a:moveTo>
                    <a:pt x="14152" y="0"/>
                  </a:moveTo>
                  <a:lnTo>
                    <a:pt x="1" y="9218"/>
                  </a:lnTo>
                  <a:lnTo>
                    <a:pt x="15844" y="33522"/>
                  </a:lnTo>
                  <a:cubicBezTo>
                    <a:pt x="16204" y="32550"/>
                    <a:pt x="17104" y="31830"/>
                    <a:pt x="18148" y="31686"/>
                  </a:cubicBezTo>
                  <a:cubicBezTo>
                    <a:pt x="18304" y="31668"/>
                    <a:pt x="18459" y="31659"/>
                    <a:pt x="18614" y="31659"/>
                  </a:cubicBezTo>
                  <a:cubicBezTo>
                    <a:pt x="19678" y="31659"/>
                    <a:pt x="20711" y="32084"/>
                    <a:pt x="21497" y="32838"/>
                  </a:cubicBezTo>
                  <a:cubicBezTo>
                    <a:pt x="20381" y="31470"/>
                    <a:pt x="20957" y="29166"/>
                    <a:pt x="22505" y="28338"/>
                  </a:cubicBezTo>
                  <a:cubicBezTo>
                    <a:pt x="22968" y="28090"/>
                    <a:pt x="23483" y="27974"/>
                    <a:pt x="24001" y="27974"/>
                  </a:cubicBezTo>
                  <a:cubicBezTo>
                    <a:pt x="25214" y="27974"/>
                    <a:pt x="26447" y="28610"/>
                    <a:pt x="27078" y="29670"/>
                  </a:cubicBezTo>
                  <a:cubicBezTo>
                    <a:pt x="26250" y="28266"/>
                    <a:pt x="26610" y="26465"/>
                    <a:pt x="27942" y="25457"/>
                  </a:cubicBezTo>
                  <a:cubicBezTo>
                    <a:pt x="28458" y="25122"/>
                    <a:pt x="29066" y="24934"/>
                    <a:pt x="29687" y="24934"/>
                  </a:cubicBezTo>
                  <a:cubicBezTo>
                    <a:pt x="29933" y="24934"/>
                    <a:pt x="30182" y="24964"/>
                    <a:pt x="30427" y="25025"/>
                  </a:cubicBezTo>
                  <a:lnTo>
                    <a:pt x="141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1" name="Google Shape;2241;p53"/>
            <p:cNvSpPr/>
            <p:nvPr/>
          </p:nvSpPr>
          <p:spPr>
            <a:xfrm flipH="1">
              <a:off x="7007071" y="3909001"/>
              <a:ext cx="519176" cy="507501"/>
            </a:xfrm>
            <a:custGeom>
              <a:avLst/>
              <a:gdLst/>
              <a:ahLst/>
              <a:cxnLst/>
              <a:rect l="l" t="t" r="r" b="b"/>
              <a:pathLst>
                <a:path w="14764" h="14432" extrusionOk="0">
                  <a:moveTo>
                    <a:pt x="13890" y="0"/>
                  </a:moveTo>
                  <a:cubicBezTo>
                    <a:pt x="13263" y="0"/>
                    <a:pt x="12644" y="195"/>
                    <a:pt x="12099" y="558"/>
                  </a:cubicBezTo>
                  <a:cubicBezTo>
                    <a:pt x="10803" y="1530"/>
                    <a:pt x="10443" y="3367"/>
                    <a:pt x="11271" y="4771"/>
                  </a:cubicBezTo>
                  <a:cubicBezTo>
                    <a:pt x="10634" y="3700"/>
                    <a:pt x="9383" y="3063"/>
                    <a:pt x="8157" y="3063"/>
                  </a:cubicBezTo>
                  <a:cubicBezTo>
                    <a:pt x="7652" y="3063"/>
                    <a:pt x="7150" y="3171"/>
                    <a:pt x="6698" y="3403"/>
                  </a:cubicBezTo>
                  <a:cubicBezTo>
                    <a:pt x="5114" y="4231"/>
                    <a:pt x="4574" y="6571"/>
                    <a:pt x="5690" y="7903"/>
                  </a:cubicBezTo>
                  <a:cubicBezTo>
                    <a:pt x="4904" y="7149"/>
                    <a:pt x="3871" y="6724"/>
                    <a:pt x="2783" y="6724"/>
                  </a:cubicBezTo>
                  <a:cubicBezTo>
                    <a:pt x="2625" y="6724"/>
                    <a:pt x="2465" y="6733"/>
                    <a:pt x="2305" y="6751"/>
                  </a:cubicBezTo>
                  <a:cubicBezTo>
                    <a:pt x="1261" y="6931"/>
                    <a:pt x="397" y="7615"/>
                    <a:pt x="1" y="8623"/>
                  </a:cubicBezTo>
                  <a:lnTo>
                    <a:pt x="541" y="9416"/>
                  </a:lnTo>
                  <a:lnTo>
                    <a:pt x="8390" y="12944"/>
                  </a:lnTo>
                  <a:lnTo>
                    <a:pt x="11199" y="14205"/>
                  </a:lnTo>
                  <a:cubicBezTo>
                    <a:pt x="11539" y="14360"/>
                    <a:pt x="11890" y="14432"/>
                    <a:pt x="12233" y="14432"/>
                  </a:cubicBezTo>
                  <a:cubicBezTo>
                    <a:pt x="13559" y="14432"/>
                    <a:pt x="14764" y="13359"/>
                    <a:pt x="14764" y="11900"/>
                  </a:cubicBezTo>
                  <a:lnTo>
                    <a:pt x="14764" y="9344"/>
                  </a:lnTo>
                  <a:lnTo>
                    <a:pt x="14692" y="198"/>
                  </a:lnTo>
                  <a:lnTo>
                    <a:pt x="14620" y="90"/>
                  </a:lnTo>
                  <a:cubicBezTo>
                    <a:pt x="14378" y="29"/>
                    <a:pt x="14133" y="0"/>
                    <a:pt x="138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2" name="Google Shape;2242;p53"/>
            <p:cNvSpPr/>
            <p:nvPr/>
          </p:nvSpPr>
          <p:spPr>
            <a:xfrm flipH="1">
              <a:off x="7585721" y="2937165"/>
              <a:ext cx="558420" cy="419132"/>
            </a:xfrm>
            <a:custGeom>
              <a:avLst/>
              <a:gdLst/>
              <a:ahLst/>
              <a:cxnLst/>
              <a:rect l="l" t="t" r="r" b="b"/>
              <a:pathLst>
                <a:path w="15880" h="11919" extrusionOk="0">
                  <a:moveTo>
                    <a:pt x="14151" y="1"/>
                  </a:moveTo>
                  <a:lnTo>
                    <a:pt x="1" y="9218"/>
                  </a:lnTo>
                  <a:lnTo>
                    <a:pt x="1729" y="11919"/>
                  </a:lnTo>
                  <a:lnTo>
                    <a:pt x="15880" y="2701"/>
                  </a:lnTo>
                  <a:lnTo>
                    <a:pt x="14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3" name="Google Shape;2243;p53"/>
            <p:cNvSpPr/>
            <p:nvPr/>
          </p:nvSpPr>
          <p:spPr>
            <a:xfrm flipH="1">
              <a:off x="7007066" y="4217297"/>
              <a:ext cx="224142" cy="199210"/>
            </a:xfrm>
            <a:custGeom>
              <a:avLst/>
              <a:gdLst/>
              <a:ahLst/>
              <a:cxnLst/>
              <a:rect l="l" t="t" r="r" b="b"/>
              <a:pathLst>
                <a:path w="6374" h="5665" extrusionOk="0">
                  <a:moveTo>
                    <a:pt x="4573" y="1"/>
                  </a:moveTo>
                  <a:cubicBezTo>
                    <a:pt x="4069" y="37"/>
                    <a:pt x="3601" y="217"/>
                    <a:pt x="3169" y="505"/>
                  </a:cubicBezTo>
                  <a:cubicBezTo>
                    <a:pt x="2341" y="1081"/>
                    <a:pt x="1585" y="1765"/>
                    <a:pt x="973" y="2557"/>
                  </a:cubicBezTo>
                  <a:cubicBezTo>
                    <a:pt x="541" y="3061"/>
                    <a:pt x="217" y="3601"/>
                    <a:pt x="0" y="4177"/>
                  </a:cubicBezTo>
                  <a:lnTo>
                    <a:pt x="2809" y="5438"/>
                  </a:lnTo>
                  <a:cubicBezTo>
                    <a:pt x="3149" y="5593"/>
                    <a:pt x="3500" y="5665"/>
                    <a:pt x="3843" y="5665"/>
                  </a:cubicBezTo>
                  <a:cubicBezTo>
                    <a:pt x="5169" y="5665"/>
                    <a:pt x="6374" y="4592"/>
                    <a:pt x="6374" y="3133"/>
                  </a:cubicBezTo>
                  <a:lnTo>
                    <a:pt x="6374" y="577"/>
                  </a:lnTo>
                  <a:lnTo>
                    <a:pt x="6158" y="505"/>
                  </a:lnTo>
                  <a:cubicBezTo>
                    <a:pt x="5690" y="217"/>
                    <a:pt x="5149" y="37"/>
                    <a:pt x="4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4" name="Google Shape;2244;p53"/>
            <p:cNvSpPr/>
            <p:nvPr/>
          </p:nvSpPr>
          <p:spPr>
            <a:xfrm flipH="1">
              <a:off x="7435034" y="3332215"/>
              <a:ext cx="455879" cy="706570"/>
            </a:xfrm>
            <a:custGeom>
              <a:avLst/>
              <a:gdLst/>
              <a:ahLst/>
              <a:cxnLst/>
              <a:rect l="l" t="t" r="r" b="b"/>
              <a:pathLst>
                <a:path w="12964" h="20093" fill="none" extrusionOk="0">
                  <a:moveTo>
                    <a:pt x="1" y="1"/>
                  </a:moveTo>
                  <a:cubicBezTo>
                    <a:pt x="4502" y="6554"/>
                    <a:pt x="8823" y="13251"/>
                    <a:pt x="12963" y="20093"/>
                  </a:cubicBez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5" name="Google Shape;2245;p53"/>
            <p:cNvSpPr/>
            <p:nvPr/>
          </p:nvSpPr>
          <p:spPr>
            <a:xfrm flipH="1">
              <a:off x="7224850" y="3222077"/>
              <a:ext cx="469804" cy="696408"/>
            </a:xfrm>
            <a:custGeom>
              <a:avLst/>
              <a:gdLst/>
              <a:ahLst/>
              <a:cxnLst/>
              <a:rect l="l" t="t" r="r" b="b"/>
              <a:pathLst>
                <a:path w="13360" h="19804" fill="none" extrusionOk="0">
                  <a:moveTo>
                    <a:pt x="1" y="0"/>
                  </a:moveTo>
                  <a:lnTo>
                    <a:pt x="13360" y="19804"/>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46" name="Google Shape;2246;p53"/>
          <p:cNvGrpSpPr/>
          <p:nvPr/>
        </p:nvGrpSpPr>
        <p:grpSpPr>
          <a:xfrm rot="1046361" flipH="1">
            <a:off x="350346" y="4636019"/>
            <a:ext cx="1693749" cy="857898"/>
            <a:chOff x="0" y="6078527"/>
            <a:chExt cx="2501774" cy="1267169"/>
          </a:xfrm>
        </p:grpSpPr>
        <p:sp>
          <p:nvSpPr>
            <p:cNvPr id="2247" name="Google Shape;2247;p53"/>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8" name="Google Shape;2248;p53"/>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9" name="Google Shape;2249;p53"/>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0" name="Google Shape;2250;p53"/>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1" name="Google Shape;2251;p53"/>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2" name="Google Shape;2252;p53"/>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53" name="Google Shape;2253;p53"/>
          <p:cNvGrpSpPr/>
          <p:nvPr/>
        </p:nvGrpSpPr>
        <p:grpSpPr>
          <a:xfrm rot="-820655" flipH="1">
            <a:off x="8345467" y="925581"/>
            <a:ext cx="1653929" cy="539993"/>
            <a:chOff x="2564525" y="5223525"/>
            <a:chExt cx="2556110" cy="834547"/>
          </a:xfrm>
        </p:grpSpPr>
        <p:sp>
          <p:nvSpPr>
            <p:cNvPr id="2254" name="Google Shape;2254;p53"/>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5" name="Google Shape;2255;p53"/>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6" name="Google Shape;2256;p53"/>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7" name="Google Shape;2257;p53"/>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8" name="Google Shape;2258;p53"/>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9" name="Google Shape;2259;p53"/>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0" name="Google Shape;2260;p53"/>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1" name="Google Shape;2261;p53"/>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2" name="Google Shape;2262;p53"/>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3" name="Google Shape;2263;p53"/>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1" name="Google Shape;2125;p52"/>
          <p:cNvSpPr txBox="1">
            <a:spLocks noGrp="1"/>
          </p:cNvSpPr>
          <p:nvPr>
            <p:ph type="title"/>
          </p:nvPr>
        </p:nvSpPr>
        <p:spPr>
          <a:xfrm>
            <a:off x="233680" y="2572385"/>
            <a:ext cx="6431280" cy="19653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panose="020B0604020202020204"/>
              <a:buNone/>
            </a:pPr>
            <a:r>
              <a:rPr lang="en-US" sz="6000" b="1">
                <a:solidFill>
                  <a:srgbClr val="FF0000"/>
                </a:solidFill>
              </a:rPr>
              <a:t>KHỞI ĐỘNG</a:t>
            </a:r>
            <a:endParaRPr sz="60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pSp>
        <p:nvGrpSpPr>
          <p:cNvPr id="2151" name="Google Shape;2151;p52"/>
          <p:cNvGrpSpPr/>
          <p:nvPr/>
        </p:nvGrpSpPr>
        <p:grpSpPr>
          <a:xfrm rot="418979">
            <a:off x="8309011" y="101110"/>
            <a:ext cx="1719313" cy="916180"/>
            <a:chOff x="7463504" y="3075665"/>
            <a:chExt cx="2603050" cy="1387103"/>
          </a:xfrm>
        </p:grpSpPr>
        <p:sp>
          <p:nvSpPr>
            <p:cNvPr id="2152" name="Google Shape;2152;p52"/>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3" name="Google Shape;2153;p52"/>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4" name="Google Shape;2154;p52"/>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5" name="Google Shape;2155;p52"/>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6" name="Google Shape;2156;p52"/>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7" name="Google Shape;2157;p52"/>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8" name="Google Shape;2158;p52"/>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9" name="Google Shape;2159;p52"/>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0" name="Google Shape;2160;p52"/>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1" name="Google Shape;2161;p52"/>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2" name="Google Shape;2162;p52"/>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3" name="Google Shape;2163;p52"/>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4" name="Google Shape;2164;p52"/>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5" name="Google Shape;2165;p52"/>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6" name="Google Shape;2166;p52"/>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7" name="Google Shape;2167;p52"/>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8" name="Google Shape;2168;p52"/>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9" name="Google Shape;2169;p52"/>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0" name="Google Shape;2170;p52"/>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1" name="Google Shape;2171;p52"/>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2" name="Google Shape;2172;p52"/>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3" name="Google Shape;2173;p52"/>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4" name="Google Shape;2174;p52"/>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5" name="Google Shape;2175;p52"/>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6" name="Google Shape;2176;p52"/>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7" name="Google Shape;2177;p52"/>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8" name="Google Shape;2178;p52"/>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9" name="Google Shape;2179;p52"/>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0" name="Google Shape;2180;p52"/>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1" name="Google Shape;2181;p52"/>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2" name="Google Shape;2182;p52"/>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3" name="Google Shape;2183;p52"/>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4" name="Google Shape;2184;p52"/>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9" name="Google Shape;2125;p52"/>
          <p:cNvSpPr txBox="1">
            <a:spLocks noGrp="1"/>
          </p:cNvSpPr>
          <p:nvPr>
            <p:ph type="title"/>
          </p:nvPr>
        </p:nvSpPr>
        <p:spPr>
          <a:xfrm>
            <a:off x="1873208" y="266743"/>
            <a:ext cx="5396882" cy="106039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panose="020B0604020202020204"/>
              <a:buNone/>
            </a:pPr>
            <a:r>
              <a:rPr lang="en-GB" sz="4800" b="1" dirty="0" err="1">
                <a:solidFill>
                  <a:srgbClr val="FF0000"/>
                </a:solidFill>
                <a:latin typeface="Times New Roman" panose="02020603050405020304" pitchFamily="18" charset="0"/>
                <a:cs typeface="Times New Roman" panose="02020603050405020304" pitchFamily="18" charset="0"/>
              </a:rPr>
              <a:t>Nhiệm</a:t>
            </a:r>
            <a:r>
              <a:rPr lang="en-GB" sz="4800" b="1" dirty="0">
                <a:solidFill>
                  <a:srgbClr val="FF0000"/>
                </a:solidFill>
                <a:latin typeface="Times New Roman" panose="02020603050405020304" pitchFamily="18" charset="0"/>
                <a:cs typeface="Times New Roman" panose="02020603050405020304" pitchFamily="18" charset="0"/>
              </a:rPr>
              <a:t> </a:t>
            </a:r>
            <a:r>
              <a:rPr lang="en-GB" sz="4800" b="1" dirty="0" err="1">
                <a:solidFill>
                  <a:srgbClr val="FF0000"/>
                </a:solidFill>
                <a:latin typeface="Times New Roman" panose="02020603050405020304" pitchFamily="18" charset="0"/>
                <a:cs typeface="Times New Roman" panose="02020603050405020304" pitchFamily="18" charset="0"/>
              </a:rPr>
              <a:t>vụ</a:t>
            </a:r>
            <a:endParaRPr sz="4800" b="1" dirty="0">
              <a:solidFill>
                <a:srgbClr val="FF0000"/>
              </a:solidFill>
              <a:latin typeface="Times New Roman" panose="02020603050405020304" pitchFamily="18" charset="0"/>
              <a:cs typeface="Times New Roman" panose="02020603050405020304" pitchFamily="18" charset="0"/>
            </a:endParaRPr>
          </a:p>
        </p:txBody>
      </p:sp>
      <p:grpSp>
        <p:nvGrpSpPr>
          <p:cNvPr id="99" name="Google Shape;2336;p55"/>
          <p:cNvGrpSpPr/>
          <p:nvPr/>
        </p:nvGrpSpPr>
        <p:grpSpPr>
          <a:xfrm>
            <a:off x="172765" y="2198476"/>
            <a:ext cx="786473" cy="746547"/>
            <a:chOff x="7124839" y="734675"/>
            <a:chExt cx="1629002" cy="1517200"/>
          </a:xfrm>
        </p:grpSpPr>
        <p:sp>
          <p:nvSpPr>
            <p:cNvPr id="100" name="Google Shape;2337;p55"/>
            <p:cNvSpPr/>
            <p:nvPr/>
          </p:nvSpPr>
          <p:spPr>
            <a:xfrm>
              <a:off x="7124850" y="734675"/>
              <a:ext cx="1628992" cy="1517200"/>
            </a:xfrm>
            <a:custGeom>
              <a:avLst/>
              <a:gdLst/>
              <a:ahLst/>
              <a:cxnLst/>
              <a:rect l="l" t="t" r="r" b="b"/>
              <a:pathLst>
                <a:path w="46134" h="42968" extrusionOk="0">
                  <a:moveTo>
                    <a:pt x="25896" y="1"/>
                  </a:moveTo>
                  <a:cubicBezTo>
                    <a:pt x="25804" y="1"/>
                    <a:pt x="25711" y="1"/>
                    <a:pt x="25619" y="3"/>
                  </a:cubicBezTo>
                  <a:cubicBezTo>
                    <a:pt x="17213" y="103"/>
                    <a:pt x="9307" y="4173"/>
                    <a:pt x="4370" y="10978"/>
                  </a:cubicBezTo>
                  <a:cubicBezTo>
                    <a:pt x="501" y="16281"/>
                    <a:pt x="0" y="23953"/>
                    <a:pt x="3002" y="31459"/>
                  </a:cubicBezTo>
                  <a:cubicBezTo>
                    <a:pt x="4070" y="34127"/>
                    <a:pt x="6305" y="38664"/>
                    <a:pt x="9474" y="39264"/>
                  </a:cubicBezTo>
                  <a:cubicBezTo>
                    <a:pt x="9674" y="39298"/>
                    <a:pt x="9907" y="39331"/>
                    <a:pt x="10108" y="39365"/>
                  </a:cubicBezTo>
                  <a:cubicBezTo>
                    <a:pt x="13236" y="41702"/>
                    <a:pt x="17047" y="42968"/>
                    <a:pt x="20963" y="42968"/>
                  </a:cubicBezTo>
                  <a:cubicBezTo>
                    <a:pt x="21014" y="42968"/>
                    <a:pt x="21064" y="42968"/>
                    <a:pt x="21115" y="42967"/>
                  </a:cubicBezTo>
                  <a:lnTo>
                    <a:pt x="21082" y="42967"/>
                  </a:lnTo>
                  <a:cubicBezTo>
                    <a:pt x="23651" y="42934"/>
                    <a:pt x="26186" y="42500"/>
                    <a:pt x="28587" y="41599"/>
                  </a:cubicBezTo>
                  <a:cubicBezTo>
                    <a:pt x="39829" y="37630"/>
                    <a:pt x="46133" y="27790"/>
                    <a:pt x="43798" y="18049"/>
                  </a:cubicBezTo>
                  <a:cubicBezTo>
                    <a:pt x="43898" y="13913"/>
                    <a:pt x="40863" y="4573"/>
                    <a:pt x="31556" y="1004"/>
                  </a:cubicBezTo>
                  <a:cubicBezTo>
                    <a:pt x="29741" y="335"/>
                    <a:pt x="27835" y="1"/>
                    <a:pt x="25896" y="1"/>
                  </a:cubicBezTo>
                  <a:close/>
                </a:path>
              </a:pathLst>
            </a:custGeom>
            <a:solidFill>
              <a:schemeClr val="accent4"/>
            </a:solidFill>
            <a:ln>
              <a:noFill/>
            </a:ln>
            <a:effectLst>
              <a:outerShdw dist="66675" dir="282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2338;p55"/>
            <p:cNvSpPr/>
            <p:nvPr/>
          </p:nvSpPr>
          <p:spPr>
            <a:xfrm>
              <a:off x="7688008" y="1250972"/>
              <a:ext cx="423593" cy="306385"/>
            </a:xfrm>
            <a:custGeom>
              <a:avLst/>
              <a:gdLst/>
              <a:ahLst/>
              <a:cxnLst/>
              <a:rect l="l" t="t" r="r" b="b"/>
              <a:pathLst>
                <a:path w="11742" h="8493" extrusionOk="0">
                  <a:moveTo>
                    <a:pt x="7261" y="1"/>
                  </a:moveTo>
                  <a:cubicBezTo>
                    <a:pt x="6359" y="1"/>
                    <a:pt x="5402" y="191"/>
                    <a:pt x="4470" y="587"/>
                  </a:cubicBezTo>
                  <a:cubicBezTo>
                    <a:pt x="1568" y="1855"/>
                    <a:pt x="0" y="4723"/>
                    <a:pt x="1001" y="6992"/>
                  </a:cubicBezTo>
                  <a:cubicBezTo>
                    <a:pt x="1268" y="7592"/>
                    <a:pt x="1668" y="8092"/>
                    <a:pt x="2202" y="8493"/>
                  </a:cubicBezTo>
                  <a:lnTo>
                    <a:pt x="2235" y="8459"/>
                  </a:lnTo>
                  <a:cubicBezTo>
                    <a:pt x="2235" y="8459"/>
                    <a:pt x="2602" y="4990"/>
                    <a:pt x="5371" y="3489"/>
                  </a:cubicBezTo>
                  <a:cubicBezTo>
                    <a:pt x="6801" y="2737"/>
                    <a:pt x="8045" y="2500"/>
                    <a:pt x="9044" y="2500"/>
                  </a:cubicBezTo>
                  <a:cubicBezTo>
                    <a:pt x="10748" y="2500"/>
                    <a:pt x="11742" y="3189"/>
                    <a:pt x="11742" y="3189"/>
                  </a:cubicBezTo>
                  <a:cubicBezTo>
                    <a:pt x="11709" y="2922"/>
                    <a:pt x="11608" y="2655"/>
                    <a:pt x="11508" y="2388"/>
                  </a:cubicBezTo>
                  <a:cubicBezTo>
                    <a:pt x="10829" y="849"/>
                    <a:pt x="9166" y="1"/>
                    <a:pt x="7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2339;p55"/>
            <p:cNvSpPr/>
            <p:nvPr/>
          </p:nvSpPr>
          <p:spPr>
            <a:xfrm>
              <a:off x="7508679" y="1382825"/>
              <a:ext cx="1132430" cy="767820"/>
            </a:xfrm>
            <a:custGeom>
              <a:avLst/>
              <a:gdLst/>
              <a:ahLst/>
              <a:cxnLst/>
              <a:rect l="l" t="t" r="r" b="b"/>
              <a:pathLst>
                <a:path w="31391" h="21284" extrusionOk="0">
                  <a:moveTo>
                    <a:pt x="29289" y="1"/>
                  </a:moveTo>
                  <a:cubicBezTo>
                    <a:pt x="29289" y="101"/>
                    <a:pt x="29255" y="201"/>
                    <a:pt x="29222" y="301"/>
                  </a:cubicBezTo>
                  <a:cubicBezTo>
                    <a:pt x="28521" y="2202"/>
                    <a:pt x="26987" y="1936"/>
                    <a:pt x="25452" y="2903"/>
                  </a:cubicBezTo>
                  <a:cubicBezTo>
                    <a:pt x="23885" y="3837"/>
                    <a:pt x="26853" y="7006"/>
                    <a:pt x="25553" y="8774"/>
                  </a:cubicBezTo>
                  <a:cubicBezTo>
                    <a:pt x="24252" y="10542"/>
                    <a:pt x="21550" y="9975"/>
                    <a:pt x="20149" y="10675"/>
                  </a:cubicBezTo>
                  <a:cubicBezTo>
                    <a:pt x="18714" y="11376"/>
                    <a:pt x="19548" y="14545"/>
                    <a:pt x="16946" y="16446"/>
                  </a:cubicBezTo>
                  <a:cubicBezTo>
                    <a:pt x="16415" y="16828"/>
                    <a:pt x="15918" y="16980"/>
                    <a:pt x="15453" y="16980"/>
                  </a:cubicBezTo>
                  <a:cubicBezTo>
                    <a:pt x="13643" y="16980"/>
                    <a:pt x="12318" y="14678"/>
                    <a:pt x="11309" y="14678"/>
                  </a:cubicBezTo>
                  <a:cubicBezTo>
                    <a:pt x="10008" y="14678"/>
                    <a:pt x="9174" y="17380"/>
                    <a:pt x="7273" y="18214"/>
                  </a:cubicBezTo>
                  <a:cubicBezTo>
                    <a:pt x="7101" y="18290"/>
                    <a:pt x="6934" y="18325"/>
                    <a:pt x="6771" y="18325"/>
                  </a:cubicBezTo>
                  <a:cubicBezTo>
                    <a:pt x="5153" y="18325"/>
                    <a:pt x="3927" y="14899"/>
                    <a:pt x="3170" y="14445"/>
                  </a:cubicBezTo>
                  <a:cubicBezTo>
                    <a:pt x="3128" y="14422"/>
                    <a:pt x="3085" y="14412"/>
                    <a:pt x="3042" y="14412"/>
                  </a:cubicBezTo>
                  <a:cubicBezTo>
                    <a:pt x="2373" y="14412"/>
                    <a:pt x="1599" y="16951"/>
                    <a:pt x="1" y="17547"/>
                  </a:cubicBezTo>
                  <a:cubicBezTo>
                    <a:pt x="332" y="17878"/>
                    <a:pt x="3816" y="21284"/>
                    <a:pt x="9917" y="21284"/>
                  </a:cubicBezTo>
                  <a:cubicBezTo>
                    <a:pt x="11804" y="21284"/>
                    <a:pt x="13941" y="20958"/>
                    <a:pt x="16313" y="20115"/>
                  </a:cubicBezTo>
                  <a:cubicBezTo>
                    <a:pt x="26787" y="16413"/>
                    <a:pt x="31390" y="7706"/>
                    <a:pt x="29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2340;p55"/>
            <p:cNvSpPr/>
            <p:nvPr/>
          </p:nvSpPr>
          <p:spPr>
            <a:xfrm>
              <a:off x="7124839" y="838998"/>
              <a:ext cx="1456095" cy="1204905"/>
            </a:xfrm>
            <a:custGeom>
              <a:avLst/>
              <a:gdLst/>
              <a:ahLst/>
              <a:cxnLst/>
              <a:rect l="l" t="t" r="r" b="b"/>
              <a:pathLst>
                <a:path w="40363" h="33400" extrusionOk="0">
                  <a:moveTo>
                    <a:pt x="22873" y="11406"/>
                  </a:moveTo>
                  <a:cubicBezTo>
                    <a:pt x="24778" y="11406"/>
                    <a:pt x="26440" y="12269"/>
                    <a:pt x="27119" y="13808"/>
                  </a:cubicBezTo>
                  <a:cubicBezTo>
                    <a:pt x="27219" y="14075"/>
                    <a:pt x="27320" y="14342"/>
                    <a:pt x="27353" y="14609"/>
                  </a:cubicBezTo>
                  <a:cubicBezTo>
                    <a:pt x="27753" y="16710"/>
                    <a:pt x="26219" y="19079"/>
                    <a:pt x="23650" y="20213"/>
                  </a:cubicBezTo>
                  <a:cubicBezTo>
                    <a:pt x="22717" y="20621"/>
                    <a:pt x="21765" y="20813"/>
                    <a:pt x="20866" y="20813"/>
                  </a:cubicBezTo>
                  <a:cubicBezTo>
                    <a:pt x="19708" y="20813"/>
                    <a:pt x="18639" y="20495"/>
                    <a:pt x="17813" y="19913"/>
                  </a:cubicBezTo>
                  <a:cubicBezTo>
                    <a:pt x="17279" y="19512"/>
                    <a:pt x="16879" y="19012"/>
                    <a:pt x="16612" y="18412"/>
                  </a:cubicBezTo>
                  <a:cubicBezTo>
                    <a:pt x="15611" y="16143"/>
                    <a:pt x="17179" y="13275"/>
                    <a:pt x="20081" y="12007"/>
                  </a:cubicBezTo>
                  <a:cubicBezTo>
                    <a:pt x="21014" y="11600"/>
                    <a:pt x="21971" y="11406"/>
                    <a:pt x="22873" y="11406"/>
                  </a:cubicBezTo>
                  <a:close/>
                  <a:moveTo>
                    <a:pt x="25115" y="1"/>
                  </a:moveTo>
                  <a:cubicBezTo>
                    <a:pt x="19259" y="1"/>
                    <a:pt x="11444" y="2782"/>
                    <a:pt x="6505" y="9605"/>
                  </a:cubicBezTo>
                  <a:cubicBezTo>
                    <a:pt x="0" y="18578"/>
                    <a:pt x="7072" y="32255"/>
                    <a:pt x="9574" y="32722"/>
                  </a:cubicBezTo>
                  <a:cubicBezTo>
                    <a:pt x="9685" y="32744"/>
                    <a:pt x="9803" y="32755"/>
                    <a:pt x="9924" y="32755"/>
                  </a:cubicBezTo>
                  <a:cubicBezTo>
                    <a:pt x="10167" y="32755"/>
                    <a:pt x="10419" y="32711"/>
                    <a:pt x="10641" y="32622"/>
                  </a:cubicBezTo>
                  <a:cubicBezTo>
                    <a:pt x="12231" y="32029"/>
                    <a:pt x="13005" y="29514"/>
                    <a:pt x="13698" y="29514"/>
                  </a:cubicBezTo>
                  <a:cubicBezTo>
                    <a:pt x="13747" y="29514"/>
                    <a:pt x="13795" y="29527"/>
                    <a:pt x="13843" y="29553"/>
                  </a:cubicBezTo>
                  <a:cubicBezTo>
                    <a:pt x="14571" y="29947"/>
                    <a:pt x="15822" y="33400"/>
                    <a:pt x="17446" y="33400"/>
                  </a:cubicBezTo>
                  <a:cubicBezTo>
                    <a:pt x="17609" y="33400"/>
                    <a:pt x="17776" y="33365"/>
                    <a:pt x="17946" y="33289"/>
                  </a:cubicBezTo>
                  <a:cubicBezTo>
                    <a:pt x="19848" y="32488"/>
                    <a:pt x="20648" y="29753"/>
                    <a:pt x="21949" y="29753"/>
                  </a:cubicBezTo>
                  <a:cubicBezTo>
                    <a:pt x="22982" y="29753"/>
                    <a:pt x="24310" y="32068"/>
                    <a:pt x="26116" y="32068"/>
                  </a:cubicBezTo>
                  <a:cubicBezTo>
                    <a:pt x="26584" y="32068"/>
                    <a:pt x="27084" y="31912"/>
                    <a:pt x="27620" y="31521"/>
                  </a:cubicBezTo>
                  <a:cubicBezTo>
                    <a:pt x="30222" y="29653"/>
                    <a:pt x="29388" y="26484"/>
                    <a:pt x="30789" y="25750"/>
                  </a:cubicBezTo>
                  <a:cubicBezTo>
                    <a:pt x="32223" y="25050"/>
                    <a:pt x="34925" y="25650"/>
                    <a:pt x="36226" y="23882"/>
                  </a:cubicBezTo>
                  <a:cubicBezTo>
                    <a:pt x="37527" y="22114"/>
                    <a:pt x="34591" y="18912"/>
                    <a:pt x="36126" y="17978"/>
                  </a:cubicBezTo>
                  <a:cubicBezTo>
                    <a:pt x="37627" y="17044"/>
                    <a:pt x="39161" y="17277"/>
                    <a:pt x="39862" y="15376"/>
                  </a:cubicBezTo>
                  <a:cubicBezTo>
                    <a:pt x="39895" y="15276"/>
                    <a:pt x="39929" y="15176"/>
                    <a:pt x="39929" y="15076"/>
                  </a:cubicBezTo>
                  <a:cubicBezTo>
                    <a:pt x="40362" y="12641"/>
                    <a:pt x="38061" y="3901"/>
                    <a:pt x="29855" y="766"/>
                  </a:cubicBezTo>
                  <a:cubicBezTo>
                    <a:pt x="28560" y="268"/>
                    <a:pt x="26932" y="1"/>
                    <a:pt x="25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2341;p55"/>
            <p:cNvSpPr/>
            <p:nvPr/>
          </p:nvSpPr>
          <p:spPr>
            <a:xfrm>
              <a:off x="7431694" y="1730153"/>
              <a:ext cx="49351" cy="103391"/>
            </a:xfrm>
            <a:custGeom>
              <a:avLst/>
              <a:gdLst/>
              <a:ahLst/>
              <a:cxnLst/>
              <a:rect l="l" t="t" r="r" b="b"/>
              <a:pathLst>
                <a:path w="1368" h="2866" extrusionOk="0">
                  <a:moveTo>
                    <a:pt x="374" y="0"/>
                  </a:moveTo>
                  <a:cubicBezTo>
                    <a:pt x="256" y="0"/>
                    <a:pt x="146" y="75"/>
                    <a:pt x="100" y="213"/>
                  </a:cubicBezTo>
                  <a:cubicBezTo>
                    <a:pt x="0" y="647"/>
                    <a:pt x="234" y="1014"/>
                    <a:pt x="367" y="1414"/>
                  </a:cubicBezTo>
                  <a:cubicBezTo>
                    <a:pt x="534" y="1881"/>
                    <a:pt x="701" y="2381"/>
                    <a:pt x="934" y="2815"/>
                  </a:cubicBezTo>
                  <a:cubicBezTo>
                    <a:pt x="951" y="2848"/>
                    <a:pt x="984" y="2865"/>
                    <a:pt x="1013" y="2865"/>
                  </a:cubicBezTo>
                  <a:cubicBezTo>
                    <a:pt x="1043" y="2865"/>
                    <a:pt x="1068" y="2848"/>
                    <a:pt x="1068" y="2815"/>
                  </a:cubicBezTo>
                  <a:cubicBezTo>
                    <a:pt x="1201" y="2081"/>
                    <a:pt x="1368" y="413"/>
                    <a:pt x="534" y="46"/>
                  </a:cubicBezTo>
                  <a:cubicBezTo>
                    <a:pt x="482" y="15"/>
                    <a:pt x="427" y="0"/>
                    <a:pt x="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2342;p55"/>
            <p:cNvSpPr/>
            <p:nvPr/>
          </p:nvSpPr>
          <p:spPr>
            <a:xfrm>
              <a:off x="7555793" y="1607715"/>
              <a:ext cx="83838" cy="72799"/>
            </a:xfrm>
            <a:custGeom>
              <a:avLst/>
              <a:gdLst/>
              <a:ahLst/>
              <a:cxnLst/>
              <a:rect l="l" t="t" r="r" b="b"/>
              <a:pathLst>
                <a:path w="2324" h="2018" extrusionOk="0">
                  <a:moveTo>
                    <a:pt x="259" y="1"/>
                  </a:moveTo>
                  <a:cubicBezTo>
                    <a:pt x="110" y="1"/>
                    <a:pt x="1" y="181"/>
                    <a:pt x="63" y="305"/>
                  </a:cubicBezTo>
                  <a:cubicBezTo>
                    <a:pt x="296" y="672"/>
                    <a:pt x="563" y="972"/>
                    <a:pt x="863" y="1272"/>
                  </a:cubicBezTo>
                  <a:cubicBezTo>
                    <a:pt x="1130" y="1606"/>
                    <a:pt x="1497" y="1873"/>
                    <a:pt x="1897" y="2006"/>
                  </a:cubicBezTo>
                  <a:cubicBezTo>
                    <a:pt x="1925" y="2014"/>
                    <a:pt x="1952" y="2018"/>
                    <a:pt x="1978" y="2018"/>
                  </a:cubicBezTo>
                  <a:cubicBezTo>
                    <a:pt x="2174" y="2018"/>
                    <a:pt x="2323" y="1812"/>
                    <a:pt x="2264" y="1606"/>
                  </a:cubicBezTo>
                  <a:cubicBezTo>
                    <a:pt x="2131" y="1205"/>
                    <a:pt x="1864" y="872"/>
                    <a:pt x="1497" y="672"/>
                  </a:cubicBezTo>
                  <a:cubicBezTo>
                    <a:pt x="1130" y="372"/>
                    <a:pt x="730" y="171"/>
                    <a:pt x="296" y="5"/>
                  </a:cubicBezTo>
                  <a:cubicBezTo>
                    <a:pt x="284" y="2"/>
                    <a:pt x="271"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2343;p55"/>
            <p:cNvSpPr/>
            <p:nvPr/>
          </p:nvSpPr>
          <p:spPr>
            <a:xfrm>
              <a:off x="7458137" y="1473697"/>
              <a:ext cx="46970" cy="117352"/>
            </a:xfrm>
            <a:custGeom>
              <a:avLst/>
              <a:gdLst/>
              <a:ahLst/>
              <a:cxnLst/>
              <a:rect l="l" t="t" r="r" b="b"/>
              <a:pathLst>
                <a:path w="1302" h="3253" extrusionOk="0">
                  <a:moveTo>
                    <a:pt x="681" y="0"/>
                  </a:moveTo>
                  <a:cubicBezTo>
                    <a:pt x="576" y="0"/>
                    <a:pt x="468" y="50"/>
                    <a:pt x="401" y="150"/>
                  </a:cubicBezTo>
                  <a:cubicBezTo>
                    <a:pt x="68" y="684"/>
                    <a:pt x="168" y="1351"/>
                    <a:pt x="134" y="1952"/>
                  </a:cubicBezTo>
                  <a:cubicBezTo>
                    <a:pt x="101" y="2319"/>
                    <a:pt x="1" y="2919"/>
                    <a:pt x="234" y="3253"/>
                  </a:cubicBezTo>
                  <a:lnTo>
                    <a:pt x="301" y="3253"/>
                  </a:lnTo>
                  <a:cubicBezTo>
                    <a:pt x="701" y="3119"/>
                    <a:pt x="868" y="2419"/>
                    <a:pt x="968" y="2052"/>
                  </a:cubicBezTo>
                  <a:cubicBezTo>
                    <a:pt x="1102" y="1451"/>
                    <a:pt x="1302" y="717"/>
                    <a:pt x="935" y="150"/>
                  </a:cubicBezTo>
                  <a:cubicBezTo>
                    <a:pt x="885" y="50"/>
                    <a:pt x="785" y="0"/>
                    <a:pt x="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2344;p55"/>
            <p:cNvSpPr/>
            <p:nvPr/>
          </p:nvSpPr>
          <p:spPr>
            <a:xfrm>
              <a:off x="7583318" y="1457320"/>
              <a:ext cx="61400" cy="41919"/>
            </a:xfrm>
            <a:custGeom>
              <a:avLst/>
              <a:gdLst/>
              <a:ahLst/>
              <a:cxnLst/>
              <a:rect l="l" t="t" r="r" b="b"/>
              <a:pathLst>
                <a:path w="1702" h="1162" extrusionOk="0">
                  <a:moveTo>
                    <a:pt x="308" y="0"/>
                  </a:moveTo>
                  <a:cubicBezTo>
                    <a:pt x="272" y="0"/>
                    <a:pt x="236" y="2"/>
                    <a:pt x="200" y="4"/>
                  </a:cubicBezTo>
                  <a:cubicBezTo>
                    <a:pt x="67" y="4"/>
                    <a:pt x="0" y="137"/>
                    <a:pt x="100" y="237"/>
                  </a:cubicBezTo>
                  <a:cubicBezTo>
                    <a:pt x="234" y="371"/>
                    <a:pt x="367" y="504"/>
                    <a:pt x="500" y="638"/>
                  </a:cubicBezTo>
                  <a:cubicBezTo>
                    <a:pt x="667" y="838"/>
                    <a:pt x="834" y="1005"/>
                    <a:pt x="1034" y="1105"/>
                  </a:cubicBezTo>
                  <a:cubicBezTo>
                    <a:pt x="1100" y="1144"/>
                    <a:pt x="1167" y="1162"/>
                    <a:pt x="1231" y="1162"/>
                  </a:cubicBezTo>
                  <a:cubicBezTo>
                    <a:pt x="1492" y="1162"/>
                    <a:pt x="1702" y="872"/>
                    <a:pt x="1568" y="604"/>
                  </a:cubicBezTo>
                  <a:cubicBezTo>
                    <a:pt x="1258" y="202"/>
                    <a:pt x="776" y="0"/>
                    <a:pt x="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2345;p55"/>
            <p:cNvSpPr/>
            <p:nvPr/>
          </p:nvSpPr>
          <p:spPr>
            <a:xfrm>
              <a:off x="7497856" y="1266376"/>
              <a:ext cx="92713" cy="48341"/>
            </a:xfrm>
            <a:custGeom>
              <a:avLst/>
              <a:gdLst/>
              <a:ahLst/>
              <a:cxnLst/>
              <a:rect l="l" t="t" r="r" b="b"/>
              <a:pathLst>
                <a:path w="2570" h="1340" extrusionOk="0">
                  <a:moveTo>
                    <a:pt x="543" y="0"/>
                  </a:moveTo>
                  <a:cubicBezTo>
                    <a:pt x="418" y="0"/>
                    <a:pt x="293" y="9"/>
                    <a:pt x="168" y="27"/>
                  </a:cubicBezTo>
                  <a:cubicBezTo>
                    <a:pt x="67" y="60"/>
                    <a:pt x="1" y="193"/>
                    <a:pt x="67" y="293"/>
                  </a:cubicBezTo>
                  <a:cubicBezTo>
                    <a:pt x="234" y="660"/>
                    <a:pt x="735" y="794"/>
                    <a:pt x="1068" y="961"/>
                  </a:cubicBezTo>
                  <a:cubicBezTo>
                    <a:pt x="1365" y="1095"/>
                    <a:pt x="1727" y="1340"/>
                    <a:pt x="2085" y="1340"/>
                  </a:cubicBezTo>
                  <a:cubicBezTo>
                    <a:pt x="2169" y="1340"/>
                    <a:pt x="2253" y="1326"/>
                    <a:pt x="2336" y="1294"/>
                  </a:cubicBezTo>
                  <a:cubicBezTo>
                    <a:pt x="2503" y="1261"/>
                    <a:pt x="2569" y="1127"/>
                    <a:pt x="2569" y="961"/>
                  </a:cubicBezTo>
                  <a:cubicBezTo>
                    <a:pt x="2503" y="393"/>
                    <a:pt x="2036" y="293"/>
                    <a:pt x="1569" y="160"/>
                  </a:cubicBezTo>
                  <a:cubicBezTo>
                    <a:pt x="1227" y="62"/>
                    <a:pt x="885" y="0"/>
                    <a:pt x="5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2346;p55"/>
            <p:cNvSpPr/>
            <p:nvPr/>
          </p:nvSpPr>
          <p:spPr>
            <a:xfrm>
              <a:off x="7701536" y="1118000"/>
              <a:ext cx="104257" cy="106133"/>
            </a:xfrm>
            <a:custGeom>
              <a:avLst/>
              <a:gdLst/>
              <a:ahLst/>
              <a:cxnLst/>
              <a:rect l="l" t="t" r="r" b="b"/>
              <a:pathLst>
                <a:path w="2890" h="2942" extrusionOk="0">
                  <a:moveTo>
                    <a:pt x="2535" y="1"/>
                  </a:moveTo>
                  <a:cubicBezTo>
                    <a:pt x="2522" y="1"/>
                    <a:pt x="2508" y="2"/>
                    <a:pt x="2494" y="3"/>
                  </a:cubicBezTo>
                  <a:cubicBezTo>
                    <a:pt x="1860" y="70"/>
                    <a:pt x="1527" y="537"/>
                    <a:pt x="1160" y="1004"/>
                  </a:cubicBezTo>
                  <a:cubicBezTo>
                    <a:pt x="826" y="1504"/>
                    <a:pt x="426" y="2005"/>
                    <a:pt x="126" y="2505"/>
                  </a:cubicBezTo>
                  <a:cubicBezTo>
                    <a:pt x="1" y="2723"/>
                    <a:pt x="168" y="2942"/>
                    <a:pt x="381" y="2942"/>
                  </a:cubicBezTo>
                  <a:cubicBezTo>
                    <a:pt x="396" y="2942"/>
                    <a:pt x="411" y="2941"/>
                    <a:pt x="426" y="2939"/>
                  </a:cubicBezTo>
                  <a:cubicBezTo>
                    <a:pt x="926" y="2705"/>
                    <a:pt x="1360" y="2338"/>
                    <a:pt x="1660" y="1905"/>
                  </a:cubicBezTo>
                  <a:cubicBezTo>
                    <a:pt x="2060" y="1471"/>
                    <a:pt x="2561" y="1071"/>
                    <a:pt x="2794" y="504"/>
                  </a:cubicBezTo>
                  <a:cubicBezTo>
                    <a:pt x="2889" y="313"/>
                    <a:pt x="2803" y="1"/>
                    <a:pt x="2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2347;p55"/>
            <p:cNvSpPr/>
            <p:nvPr/>
          </p:nvSpPr>
          <p:spPr>
            <a:xfrm>
              <a:off x="7943384" y="963095"/>
              <a:ext cx="106746" cy="120274"/>
            </a:xfrm>
            <a:custGeom>
              <a:avLst/>
              <a:gdLst/>
              <a:ahLst/>
              <a:cxnLst/>
              <a:rect l="l" t="t" r="r" b="b"/>
              <a:pathLst>
                <a:path w="2959" h="3334" extrusionOk="0">
                  <a:moveTo>
                    <a:pt x="2348" y="1"/>
                  </a:moveTo>
                  <a:cubicBezTo>
                    <a:pt x="2237" y="1"/>
                    <a:pt x="2123" y="48"/>
                    <a:pt x="2028" y="161"/>
                  </a:cubicBezTo>
                  <a:cubicBezTo>
                    <a:pt x="1294" y="995"/>
                    <a:pt x="660" y="1929"/>
                    <a:pt x="126" y="2930"/>
                  </a:cubicBezTo>
                  <a:cubicBezTo>
                    <a:pt x="0" y="3131"/>
                    <a:pt x="160" y="3333"/>
                    <a:pt x="346" y="3333"/>
                  </a:cubicBezTo>
                  <a:cubicBezTo>
                    <a:pt x="407" y="3333"/>
                    <a:pt x="470" y="3312"/>
                    <a:pt x="527" y="3263"/>
                  </a:cubicBezTo>
                  <a:cubicBezTo>
                    <a:pt x="1427" y="2563"/>
                    <a:pt x="2161" y="1695"/>
                    <a:pt x="2762" y="728"/>
                  </a:cubicBezTo>
                  <a:cubicBezTo>
                    <a:pt x="2959" y="383"/>
                    <a:pt x="2664" y="1"/>
                    <a:pt x="2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2348;p55"/>
            <p:cNvSpPr/>
            <p:nvPr/>
          </p:nvSpPr>
          <p:spPr>
            <a:xfrm>
              <a:off x="7826393" y="952562"/>
              <a:ext cx="71032" cy="72980"/>
            </a:xfrm>
            <a:custGeom>
              <a:avLst/>
              <a:gdLst/>
              <a:ahLst/>
              <a:cxnLst/>
              <a:rect l="l" t="t" r="r" b="b"/>
              <a:pathLst>
                <a:path w="1969" h="2023" extrusionOk="0">
                  <a:moveTo>
                    <a:pt x="319" y="0"/>
                  </a:moveTo>
                  <a:cubicBezTo>
                    <a:pt x="298" y="0"/>
                    <a:pt x="280" y="6"/>
                    <a:pt x="267" y="19"/>
                  </a:cubicBezTo>
                  <a:cubicBezTo>
                    <a:pt x="0" y="253"/>
                    <a:pt x="300" y="853"/>
                    <a:pt x="434" y="1087"/>
                  </a:cubicBezTo>
                  <a:cubicBezTo>
                    <a:pt x="661" y="1476"/>
                    <a:pt x="919" y="2022"/>
                    <a:pt x="1423" y="2022"/>
                  </a:cubicBezTo>
                  <a:cubicBezTo>
                    <a:pt x="1438" y="2022"/>
                    <a:pt x="1453" y="2022"/>
                    <a:pt x="1468" y="2021"/>
                  </a:cubicBezTo>
                  <a:cubicBezTo>
                    <a:pt x="1601" y="1987"/>
                    <a:pt x="1701" y="1921"/>
                    <a:pt x="1735" y="1787"/>
                  </a:cubicBezTo>
                  <a:cubicBezTo>
                    <a:pt x="1968" y="1254"/>
                    <a:pt x="1401" y="887"/>
                    <a:pt x="1068" y="586"/>
                  </a:cubicBezTo>
                  <a:cubicBezTo>
                    <a:pt x="978" y="496"/>
                    <a:pt x="508"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2349;p55"/>
            <p:cNvSpPr/>
            <p:nvPr/>
          </p:nvSpPr>
          <p:spPr>
            <a:xfrm>
              <a:off x="8159727" y="1126983"/>
              <a:ext cx="122186" cy="85426"/>
            </a:xfrm>
            <a:custGeom>
              <a:avLst/>
              <a:gdLst/>
              <a:ahLst/>
              <a:cxnLst/>
              <a:rect l="l" t="t" r="r" b="b"/>
              <a:pathLst>
                <a:path w="3387" h="2368" extrusionOk="0">
                  <a:moveTo>
                    <a:pt x="2605" y="0"/>
                  </a:moveTo>
                  <a:cubicBezTo>
                    <a:pt x="2531" y="0"/>
                    <a:pt x="2452" y="17"/>
                    <a:pt x="2369" y="54"/>
                  </a:cubicBezTo>
                  <a:cubicBezTo>
                    <a:pt x="1902" y="255"/>
                    <a:pt x="1501" y="555"/>
                    <a:pt x="1168" y="922"/>
                  </a:cubicBezTo>
                  <a:cubicBezTo>
                    <a:pt x="801" y="1255"/>
                    <a:pt x="434" y="1589"/>
                    <a:pt x="100" y="1956"/>
                  </a:cubicBezTo>
                  <a:cubicBezTo>
                    <a:pt x="0" y="2089"/>
                    <a:pt x="34" y="2289"/>
                    <a:pt x="200" y="2323"/>
                  </a:cubicBezTo>
                  <a:cubicBezTo>
                    <a:pt x="296" y="2354"/>
                    <a:pt x="391" y="2367"/>
                    <a:pt x="485" y="2367"/>
                  </a:cubicBezTo>
                  <a:cubicBezTo>
                    <a:pt x="1311" y="2367"/>
                    <a:pt x="2084" y="1298"/>
                    <a:pt x="2802" y="1089"/>
                  </a:cubicBezTo>
                  <a:cubicBezTo>
                    <a:pt x="3386" y="826"/>
                    <a:pt x="3127" y="0"/>
                    <a:pt x="26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2350;p55"/>
            <p:cNvSpPr/>
            <p:nvPr/>
          </p:nvSpPr>
          <p:spPr>
            <a:xfrm>
              <a:off x="8050203" y="1095093"/>
              <a:ext cx="38564" cy="86941"/>
            </a:xfrm>
            <a:custGeom>
              <a:avLst/>
              <a:gdLst/>
              <a:ahLst/>
              <a:cxnLst/>
              <a:rect l="l" t="t" r="r" b="b"/>
              <a:pathLst>
                <a:path w="1069" h="2410" extrusionOk="0">
                  <a:moveTo>
                    <a:pt x="643" y="1"/>
                  </a:moveTo>
                  <a:cubicBezTo>
                    <a:pt x="510" y="1"/>
                    <a:pt x="378" y="63"/>
                    <a:pt x="301" y="205"/>
                  </a:cubicBezTo>
                  <a:cubicBezTo>
                    <a:pt x="134" y="538"/>
                    <a:pt x="67" y="905"/>
                    <a:pt x="67" y="1272"/>
                  </a:cubicBezTo>
                  <a:cubicBezTo>
                    <a:pt x="1" y="1606"/>
                    <a:pt x="34" y="1973"/>
                    <a:pt x="134" y="2339"/>
                  </a:cubicBezTo>
                  <a:cubicBezTo>
                    <a:pt x="175" y="2381"/>
                    <a:pt x="242" y="2409"/>
                    <a:pt x="303" y="2409"/>
                  </a:cubicBezTo>
                  <a:cubicBezTo>
                    <a:pt x="340" y="2409"/>
                    <a:pt x="375" y="2398"/>
                    <a:pt x="401" y="2373"/>
                  </a:cubicBezTo>
                  <a:cubicBezTo>
                    <a:pt x="601" y="2106"/>
                    <a:pt x="735" y="1806"/>
                    <a:pt x="801" y="1506"/>
                  </a:cubicBezTo>
                  <a:cubicBezTo>
                    <a:pt x="935" y="1139"/>
                    <a:pt x="1035" y="772"/>
                    <a:pt x="1068" y="405"/>
                  </a:cubicBezTo>
                  <a:cubicBezTo>
                    <a:pt x="1068" y="159"/>
                    <a:pt x="854" y="1"/>
                    <a:pt x="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2351;p55"/>
            <p:cNvSpPr/>
            <p:nvPr/>
          </p:nvSpPr>
          <p:spPr>
            <a:xfrm>
              <a:off x="8197029" y="1431923"/>
              <a:ext cx="100505" cy="80231"/>
            </a:xfrm>
            <a:custGeom>
              <a:avLst/>
              <a:gdLst/>
              <a:ahLst/>
              <a:cxnLst/>
              <a:rect l="l" t="t" r="r" b="b"/>
              <a:pathLst>
                <a:path w="2786" h="2224" extrusionOk="0">
                  <a:moveTo>
                    <a:pt x="150" y="1"/>
                  </a:moveTo>
                  <a:cubicBezTo>
                    <a:pt x="50" y="1"/>
                    <a:pt x="0" y="88"/>
                    <a:pt x="0" y="174"/>
                  </a:cubicBezTo>
                  <a:cubicBezTo>
                    <a:pt x="100" y="641"/>
                    <a:pt x="567" y="975"/>
                    <a:pt x="901" y="1242"/>
                  </a:cubicBezTo>
                  <a:cubicBezTo>
                    <a:pt x="1268" y="1642"/>
                    <a:pt x="1701" y="1942"/>
                    <a:pt x="2135" y="2209"/>
                  </a:cubicBezTo>
                  <a:cubicBezTo>
                    <a:pt x="2175" y="2219"/>
                    <a:pt x="2214" y="2224"/>
                    <a:pt x="2251" y="2224"/>
                  </a:cubicBezTo>
                  <a:cubicBezTo>
                    <a:pt x="2585" y="2224"/>
                    <a:pt x="2786" y="1849"/>
                    <a:pt x="2635" y="1609"/>
                  </a:cubicBezTo>
                  <a:cubicBezTo>
                    <a:pt x="2402" y="1175"/>
                    <a:pt x="1902" y="941"/>
                    <a:pt x="1501" y="708"/>
                  </a:cubicBezTo>
                  <a:cubicBezTo>
                    <a:pt x="1101" y="408"/>
                    <a:pt x="667" y="174"/>
                    <a:pt x="200" y="7"/>
                  </a:cubicBezTo>
                  <a:cubicBezTo>
                    <a:pt x="183" y="3"/>
                    <a:pt x="16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2352;p55"/>
            <p:cNvSpPr/>
            <p:nvPr/>
          </p:nvSpPr>
          <p:spPr>
            <a:xfrm>
              <a:off x="8293746" y="1271174"/>
              <a:ext cx="95851" cy="96068"/>
            </a:xfrm>
            <a:custGeom>
              <a:avLst/>
              <a:gdLst/>
              <a:ahLst/>
              <a:cxnLst/>
              <a:rect l="l" t="t" r="r" b="b"/>
              <a:pathLst>
                <a:path w="2657" h="2663" extrusionOk="0">
                  <a:moveTo>
                    <a:pt x="230" y="0"/>
                  </a:moveTo>
                  <a:cubicBezTo>
                    <a:pt x="101" y="0"/>
                    <a:pt x="0" y="158"/>
                    <a:pt x="55" y="294"/>
                  </a:cubicBezTo>
                  <a:cubicBezTo>
                    <a:pt x="321" y="761"/>
                    <a:pt x="588" y="1228"/>
                    <a:pt x="922" y="1628"/>
                  </a:cubicBezTo>
                  <a:cubicBezTo>
                    <a:pt x="1255" y="2062"/>
                    <a:pt x="1622" y="2629"/>
                    <a:pt x="2189" y="2662"/>
                  </a:cubicBezTo>
                  <a:cubicBezTo>
                    <a:pt x="2456" y="2662"/>
                    <a:pt x="2656" y="2395"/>
                    <a:pt x="2590" y="2128"/>
                  </a:cubicBezTo>
                  <a:cubicBezTo>
                    <a:pt x="2523" y="1628"/>
                    <a:pt x="1889" y="1295"/>
                    <a:pt x="1522" y="994"/>
                  </a:cubicBezTo>
                  <a:cubicBezTo>
                    <a:pt x="1155" y="627"/>
                    <a:pt x="755" y="327"/>
                    <a:pt x="321" y="27"/>
                  </a:cubicBezTo>
                  <a:cubicBezTo>
                    <a:pt x="290" y="8"/>
                    <a:pt x="259"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2353;p55"/>
            <p:cNvSpPr/>
            <p:nvPr/>
          </p:nvSpPr>
          <p:spPr>
            <a:xfrm>
              <a:off x="8369107" y="1135533"/>
              <a:ext cx="50577" cy="90151"/>
            </a:xfrm>
            <a:custGeom>
              <a:avLst/>
              <a:gdLst/>
              <a:ahLst/>
              <a:cxnLst/>
              <a:rect l="l" t="t" r="r" b="b"/>
              <a:pathLst>
                <a:path w="1402" h="2499" extrusionOk="0">
                  <a:moveTo>
                    <a:pt x="1124" y="0"/>
                  </a:moveTo>
                  <a:cubicBezTo>
                    <a:pt x="1095" y="0"/>
                    <a:pt x="1064" y="6"/>
                    <a:pt x="1034" y="18"/>
                  </a:cubicBezTo>
                  <a:cubicBezTo>
                    <a:pt x="200" y="151"/>
                    <a:pt x="0" y="1619"/>
                    <a:pt x="34" y="2286"/>
                  </a:cubicBezTo>
                  <a:cubicBezTo>
                    <a:pt x="57" y="2424"/>
                    <a:pt x="159" y="2499"/>
                    <a:pt x="264" y="2499"/>
                  </a:cubicBezTo>
                  <a:cubicBezTo>
                    <a:pt x="312" y="2499"/>
                    <a:pt x="359" y="2484"/>
                    <a:pt x="401" y="2453"/>
                  </a:cubicBezTo>
                  <a:cubicBezTo>
                    <a:pt x="667" y="2152"/>
                    <a:pt x="868" y="1819"/>
                    <a:pt x="1001" y="1419"/>
                  </a:cubicBezTo>
                  <a:cubicBezTo>
                    <a:pt x="1134" y="1052"/>
                    <a:pt x="1401" y="685"/>
                    <a:pt x="1368" y="251"/>
                  </a:cubicBezTo>
                  <a:cubicBezTo>
                    <a:pt x="1368" y="114"/>
                    <a:pt x="1256" y="0"/>
                    <a:pt x="1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2354;p55"/>
            <p:cNvSpPr/>
            <p:nvPr/>
          </p:nvSpPr>
          <p:spPr>
            <a:xfrm>
              <a:off x="8085124" y="1603747"/>
              <a:ext cx="109524" cy="65945"/>
            </a:xfrm>
            <a:custGeom>
              <a:avLst/>
              <a:gdLst/>
              <a:ahLst/>
              <a:cxnLst/>
              <a:rect l="l" t="t" r="r" b="b"/>
              <a:pathLst>
                <a:path w="3036" h="1828" extrusionOk="0">
                  <a:moveTo>
                    <a:pt x="547" y="0"/>
                  </a:moveTo>
                  <a:cubicBezTo>
                    <a:pt x="425" y="0"/>
                    <a:pt x="307" y="24"/>
                    <a:pt x="200" y="81"/>
                  </a:cubicBezTo>
                  <a:cubicBezTo>
                    <a:pt x="67" y="181"/>
                    <a:pt x="0" y="348"/>
                    <a:pt x="100" y="482"/>
                  </a:cubicBezTo>
                  <a:cubicBezTo>
                    <a:pt x="334" y="848"/>
                    <a:pt x="901" y="1082"/>
                    <a:pt x="1234" y="1315"/>
                  </a:cubicBezTo>
                  <a:cubicBezTo>
                    <a:pt x="1514" y="1494"/>
                    <a:pt x="2008" y="1827"/>
                    <a:pt x="2433" y="1827"/>
                  </a:cubicBezTo>
                  <a:cubicBezTo>
                    <a:pt x="2566" y="1827"/>
                    <a:pt x="2691" y="1795"/>
                    <a:pt x="2802" y="1716"/>
                  </a:cubicBezTo>
                  <a:cubicBezTo>
                    <a:pt x="2969" y="1616"/>
                    <a:pt x="3036" y="1449"/>
                    <a:pt x="3002" y="1249"/>
                  </a:cubicBezTo>
                  <a:cubicBezTo>
                    <a:pt x="2902" y="748"/>
                    <a:pt x="2102" y="482"/>
                    <a:pt x="1668" y="315"/>
                  </a:cubicBezTo>
                  <a:cubicBezTo>
                    <a:pt x="1341" y="214"/>
                    <a:pt x="921" y="0"/>
                    <a:pt x="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2355;p55"/>
            <p:cNvSpPr/>
            <p:nvPr/>
          </p:nvSpPr>
          <p:spPr>
            <a:xfrm>
              <a:off x="7846847" y="1699309"/>
              <a:ext cx="120382" cy="91775"/>
            </a:xfrm>
            <a:custGeom>
              <a:avLst/>
              <a:gdLst/>
              <a:ahLst/>
              <a:cxnLst/>
              <a:rect l="l" t="t" r="r" b="b"/>
              <a:pathLst>
                <a:path w="3337" h="2544" extrusionOk="0">
                  <a:moveTo>
                    <a:pt x="100" y="1"/>
                  </a:moveTo>
                  <a:cubicBezTo>
                    <a:pt x="34" y="1"/>
                    <a:pt x="0" y="67"/>
                    <a:pt x="0" y="134"/>
                  </a:cubicBezTo>
                  <a:cubicBezTo>
                    <a:pt x="134" y="735"/>
                    <a:pt x="801" y="1202"/>
                    <a:pt x="1268" y="1569"/>
                  </a:cubicBezTo>
                  <a:cubicBezTo>
                    <a:pt x="1679" y="1862"/>
                    <a:pt x="2271" y="2543"/>
                    <a:pt x="2839" y="2543"/>
                  </a:cubicBezTo>
                  <a:cubicBezTo>
                    <a:pt x="2916" y="2543"/>
                    <a:pt x="2993" y="2531"/>
                    <a:pt x="3069" y="2503"/>
                  </a:cubicBezTo>
                  <a:cubicBezTo>
                    <a:pt x="3203" y="2469"/>
                    <a:pt x="3303" y="2302"/>
                    <a:pt x="3336" y="2136"/>
                  </a:cubicBezTo>
                  <a:cubicBezTo>
                    <a:pt x="3303" y="1502"/>
                    <a:pt x="2469" y="1202"/>
                    <a:pt x="2002" y="901"/>
                  </a:cubicBezTo>
                  <a:cubicBezTo>
                    <a:pt x="1468" y="568"/>
                    <a:pt x="768" y="1"/>
                    <a:pt x="1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2356;p55"/>
            <p:cNvSpPr/>
            <p:nvPr/>
          </p:nvSpPr>
          <p:spPr>
            <a:xfrm>
              <a:off x="7984185" y="1645918"/>
              <a:ext cx="50649" cy="58297"/>
            </a:xfrm>
            <a:custGeom>
              <a:avLst/>
              <a:gdLst/>
              <a:ahLst/>
              <a:cxnLst/>
              <a:rect l="l" t="t" r="r" b="b"/>
              <a:pathLst>
                <a:path w="1404" h="1616" extrusionOk="0">
                  <a:moveTo>
                    <a:pt x="807" y="0"/>
                  </a:moveTo>
                  <a:cubicBezTo>
                    <a:pt x="700" y="0"/>
                    <a:pt x="590" y="44"/>
                    <a:pt x="496" y="146"/>
                  </a:cubicBezTo>
                  <a:cubicBezTo>
                    <a:pt x="296" y="413"/>
                    <a:pt x="163" y="714"/>
                    <a:pt x="96" y="1047"/>
                  </a:cubicBezTo>
                  <a:cubicBezTo>
                    <a:pt x="64" y="1144"/>
                    <a:pt x="0" y="1616"/>
                    <a:pt x="208" y="1616"/>
                  </a:cubicBezTo>
                  <a:cubicBezTo>
                    <a:pt x="215" y="1616"/>
                    <a:pt x="222" y="1615"/>
                    <a:pt x="230" y="1614"/>
                  </a:cubicBezTo>
                  <a:cubicBezTo>
                    <a:pt x="463" y="1614"/>
                    <a:pt x="563" y="1414"/>
                    <a:pt x="697" y="1281"/>
                  </a:cubicBezTo>
                  <a:cubicBezTo>
                    <a:pt x="897" y="1114"/>
                    <a:pt x="1063" y="914"/>
                    <a:pt x="1230" y="714"/>
                  </a:cubicBezTo>
                  <a:cubicBezTo>
                    <a:pt x="1404" y="366"/>
                    <a:pt x="1116" y="0"/>
                    <a:pt x="8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2357;p55"/>
            <p:cNvSpPr/>
            <p:nvPr/>
          </p:nvSpPr>
          <p:spPr>
            <a:xfrm>
              <a:off x="7668744" y="1741300"/>
              <a:ext cx="89719" cy="77922"/>
            </a:xfrm>
            <a:custGeom>
              <a:avLst/>
              <a:gdLst/>
              <a:ahLst/>
              <a:cxnLst/>
              <a:rect l="l" t="t" r="r" b="b"/>
              <a:pathLst>
                <a:path w="2487" h="2160" extrusionOk="0">
                  <a:moveTo>
                    <a:pt x="1757" y="0"/>
                  </a:moveTo>
                  <a:cubicBezTo>
                    <a:pt x="1664" y="0"/>
                    <a:pt x="1566" y="22"/>
                    <a:pt x="1468" y="71"/>
                  </a:cubicBezTo>
                  <a:cubicBezTo>
                    <a:pt x="1168" y="304"/>
                    <a:pt x="934" y="571"/>
                    <a:pt x="734" y="905"/>
                  </a:cubicBezTo>
                  <a:cubicBezTo>
                    <a:pt x="568" y="1138"/>
                    <a:pt x="367" y="1405"/>
                    <a:pt x="167" y="1605"/>
                  </a:cubicBezTo>
                  <a:cubicBezTo>
                    <a:pt x="0" y="1772"/>
                    <a:pt x="67" y="2072"/>
                    <a:pt x="301" y="2139"/>
                  </a:cubicBezTo>
                  <a:cubicBezTo>
                    <a:pt x="374" y="2152"/>
                    <a:pt x="447" y="2159"/>
                    <a:pt x="520" y="2159"/>
                  </a:cubicBezTo>
                  <a:cubicBezTo>
                    <a:pt x="810" y="2159"/>
                    <a:pt x="1088" y="2052"/>
                    <a:pt x="1301" y="1839"/>
                  </a:cubicBezTo>
                  <a:cubicBezTo>
                    <a:pt x="1702" y="1605"/>
                    <a:pt x="2035" y="1272"/>
                    <a:pt x="2269" y="872"/>
                  </a:cubicBezTo>
                  <a:cubicBezTo>
                    <a:pt x="2487" y="436"/>
                    <a:pt x="2171" y="0"/>
                    <a:pt x="1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2358;p55"/>
            <p:cNvSpPr/>
            <p:nvPr/>
          </p:nvSpPr>
          <p:spPr>
            <a:xfrm>
              <a:off x="7745765" y="1866371"/>
              <a:ext cx="46970" cy="69228"/>
            </a:xfrm>
            <a:custGeom>
              <a:avLst/>
              <a:gdLst/>
              <a:ahLst/>
              <a:cxnLst/>
              <a:rect l="l" t="t" r="r" b="b"/>
              <a:pathLst>
                <a:path w="1302" h="1919" extrusionOk="0">
                  <a:moveTo>
                    <a:pt x="484" y="0"/>
                  </a:moveTo>
                  <a:cubicBezTo>
                    <a:pt x="457" y="0"/>
                    <a:pt x="429" y="2"/>
                    <a:pt x="401" y="6"/>
                  </a:cubicBezTo>
                  <a:cubicBezTo>
                    <a:pt x="0" y="73"/>
                    <a:pt x="34" y="674"/>
                    <a:pt x="67" y="940"/>
                  </a:cubicBezTo>
                  <a:cubicBezTo>
                    <a:pt x="134" y="1107"/>
                    <a:pt x="200" y="1307"/>
                    <a:pt x="301" y="1474"/>
                  </a:cubicBezTo>
                  <a:cubicBezTo>
                    <a:pt x="367" y="1641"/>
                    <a:pt x="467" y="1774"/>
                    <a:pt x="601" y="1874"/>
                  </a:cubicBezTo>
                  <a:cubicBezTo>
                    <a:pt x="656" y="1902"/>
                    <a:pt x="717" y="1918"/>
                    <a:pt x="779" y="1918"/>
                  </a:cubicBezTo>
                  <a:cubicBezTo>
                    <a:pt x="867" y="1918"/>
                    <a:pt x="956" y="1886"/>
                    <a:pt x="1034" y="1808"/>
                  </a:cubicBezTo>
                  <a:cubicBezTo>
                    <a:pt x="1301" y="1608"/>
                    <a:pt x="1235" y="1141"/>
                    <a:pt x="1201" y="840"/>
                  </a:cubicBezTo>
                  <a:cubicBezTo>
                    <a:pt x="1170" y="465"/>
                    <a:pt x="903" y="0"/>
                    <a:pt x="4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2359;p55"/>
            <p:cNvSpPr/>
            <p:nvPr/>
          </p:nvSpPr>
          <p:spPr>
            <a:xfrm>
              <a:off x="7572460" y="1102452"/>
              <a:ext cx="67280" cy="58261"/>
            </a:xfrm>
            <a:custGeom>
              <a:avLst/>
              <a:gdLst/>
              <a:ahLst/>
              <a:cxnLst/>
              <a:rect l="l" t="t" r="r" b="b"/>
              <a:pathLst>
                <a:path w="1865" h="1615" extrusionOk="0">
                  <a:moveTo>
                    <a:pt x="101" y="1"/>
                  </a:moveTo>
                  <a:cubicBezTo>
                    <a:pt x="68" y="1"/>
                    <a:pt x="1" y="67"/>
                    <a:pt x="34" y="101"/>
                  </a:cubicBezTo>
                  <a:cubicBezTo>
                    <a:pt x="234" y="368"/>
                    <a:pt x="401" y="634"/>
                    <a:pt x="568" y="935"/>
                  </a:cubicBezTo>
                  <a:cubicBezTo>
                    <a:pt x="801" y="1268"/>
                    <a:pt x="1135" y="1502"/>
                    <a:pt x="1502" y="1602"/>
                  </a:cubicBezTo>
                  <a:cubicBezTo>
                    <a:pt x="1533" y="1611"/>
                    <a:pt x="1563" y="1615"/>
                    <a:pt x="1590" y="1615"/>
                  </a:cubicBezTo>
                  <a:cubicBezTo>
                    <a:pt x="1768" y="1615"/>
                    <a:pt x="1864" y="1442"/>
                    <a:pt x="1836" y="1268"/>
                  </a:cubicBezTo>
                  <a:cubicBezTo>
                    <a:pt x="1769" y="868"/>
                    <a:pt x="1535" y="534"/>
                    <a:pt x="1168" y="334"/>
                  </a:cubicBezTo>
                  <a:cubicBezTo>
                    <a:pt x="835" y="167"/>
                    <a:pt x="468" y="67"/>
                    <a:pt x="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2360;p55"/>
            <p:cNvSpPr/>
            <p:nvPr/>
          </p:nvSpPr>
          <p:spPr>
            <a:xfrm>
              <a:off x="7322170" y="1358619"/>
              <a:ext cx="78066" cy="49783"/>
            </a:xfrm>
            <a:custGeom>
              <a:avLst/>
              <a:gdLst/>
              <a:ahLst/>
              <a:cxnLst/>
              <a:rect l="l" t="t" r="r" b="b"/>
              <a:pathLst>
                <a:path w="2164" h="1380" extrusionOk="0">
                  <a:moveTo>
                    <a:pt x="1911" y="0"/>
                  </a:moveTo>
                  <a:cubicBezTo>
                    <a:pt x="1897" y="0"/>
                    <a:pt x="1883" y="2"/>
                    <a:pt x="1869" y="5"/>
                  </a:cubicBezTo>
                  <a:cubicBezTo>
                    <a:pt x="1101" y="138"/>
                    <a:pt x="734" y="872"/>
                    <a:pt x="67" y="1239"/>
                  </a:cubicBezTo>
                  <a:cubicBezTo>
                    <a:pt x="1" y="1272"/>
                    <a:pt x="34" y="1372"/>
                    <a:pt x="134" y="1372"/>
                  </a:cubicBezTo>
                  <a:cubicBezTo>
                    <a:pt x="188" y="1377"/>
                    <a:pt x="242" y="1379"/>
                    <a:pt x="296" y="1379"/>
                  </a:cubicBezTo>
                  <a:cubicBezTo>
                    <a:pt x="1037" y="1379"/>
                    <a:pt x="1729" y="958"/>
                    <a:pt x="2102" y="305"/>
                  </a:cubicBezTo>
                  <a:cubicBezTo>
                    <a:pt x="2163" y="153"/>
                    <a:pt x="2057" y="0"/>
                    <a:pt x="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2361;p55"/>
            <p:cNvSpPr/>
            <p:nvPr/>
          </p:nvSpPr>
          <p:spPr>
            <a:xfrm>
              <a:off x="8039380" y="1863666"/>
              <a:ext cx="56602" cy="67208"/>
            </a:xfrm>
            <a:custGeom>
              <a:avLst/>
              <a:gdLst/>
              <a:ahLst/>
              <a:cxnLst/>
              <a:rect l="l" t="t" r="r" b="b"/>
              <a:pathLst>
                <a:path w="1569" h="1863" extrusionOk="0">
                  <a:moveTo>
                    <a:pt x="586" y="0"/>
                  </a:moveTo>
                  <a:cubicBezTo>
                    <a:pt x="547" y="0"/>
                    <a:pt x="507" y="5"/>
                    <a:pt x="467" y="15"/>
                  </a:cubicBezTo>
                  <a:cubicBezTo>
                    <a:pt x="134" y="115"/>
                    <a:pt x="0" y="482"/>
                    <a:pt x="167" y="749"/>
                  </a:cubicBezTo>
                  <a:cubicBezTo>
                    <a:pt x="334" y="1149"/>
                    <a:pt x="568" y="1783"/>
                    <a:pt x="1035" y="1849"/>
                  </a:cubicBezTo>
                  <a:cubicBezTo>
                    <a:pt x="1074" y="1858"/>
                    <a:pt x="1112" y="1862"/>
                    <a:pt x="1149" y="1862"/>
                  </a:cubicBezTo>
                  <a:cubicBezTo>
                    <a:pt x="1392" y="1862"/>
                    <a:pt x="1568" y="1681"/>
                    <a:pt x="1568" y="1449"/>
                  </a:cubicBezTo>
                  <a:cubicBezTo>
                    <a:pt x="1535" y="1216"/>
                    <a:pt x="1435" y="1015"/>
                    <a:pt x="1301" y="849"/>
                  </a:cubicBezTo>
                  <a:cubicBezTo>
                    <a:pt x="1201" y="715"/>
                    <a:pt x="1135" y="548"/>
                    <a:pt x="1068" y="382"/>
                  </a:cubicBezTo>
                  <a:cubicBezTo>
                    <a:pt x="1011" y="155"/>
                    <a:pt x="810"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 name="TextBox 7"/>
          <p:cNvSpPr txBox="1"/>
          <p:nvPr/>
        </p:nvSpPr>
        <p:spPr>
          <a:xfrm>
            <a:off x="1026941" y="1560807"/>
            <a:ext cx="8209280" cy="2221230"/>
          </a:xfrm>
          <a:prstGeom prst="rect">
            <a:avLst/>
          </a:prstGeom>
          <a:noFill/>
        </p:spPr>
        <p:txBody>
          <a:bodyPr wrap="square" rtlCol="0">
            <a:noAutofit/>
          </a:bodyPr>
          <a:lstStyle/>
          <a:p>
            <a:r>
              <a:rPr lang="en-US" sz="4000" b="1" dirty="0" err="1">
                <a:solidFill>
                  <a:srgbClr val="002060"/>
                </a:solidFill>
                <a:latin typeface="Times New Roman" panose="02020603050405020304" pitchFamily="18" charset="0"/>
                <a:ea typeface="Dancing Script"/>
                <a:cs typeface="Times New Roman" panose="02020603050405020304" pitchFamily="18" charset="0"/>
              </a:rPr>
              <a:t>Đọc</a:t>
            </a:r>
            <a:r>
              <a:rPr lang="en-US" sz="4000" b="1" dirty="0">
                <a:solidFill>
                  <a:srgbClr val="002060"/>
                </a:solidFill>
                <a:latin typeface="Times New Roman" panose="02020603050405020304" pitchFamily="18" charset="0"/>
                <a:ea typeface="Dancing Script"/>
                <a:cs typeface="Times New Roman" panose="02020603050405020304" pitchFamily="18" charset="0"/>
              </a:rPr>
              <a:t> </a:t>
            </a:r>
            <a:r>
              <a:rPr lang="en-US" sz="4000" b="1" dirty="0" err="1">
                <a:solidFill>
                  <a:srgbClr val="002060"/>
                </a:solidFill>
                <a:latin typeface="Times New Roman" panose="02020603050405020304" pitchFamily="18" charset="0"/>
                <a:ea typeface="Dancing Script"/>
                <a:cs typeface="Times New Roman" panose="02020603050405020304" pitchFamily="18" charset="0"/>
              </a:rPr>
              <a:t>lướt</a:t>
            </a:r>
            <a:r>
              <a:rPr lang="en-US" sz="4000" b="1" dirty="0">
                <a:solidFill>
                  <a:srgbClr val="002060"/>
                </a:solidFill>
                <a:latin typeface="Times New Roman" panose="02020603050405020304" pitchFamily="18" charset="0"/>
                <a:ea typeface="Dancing Script"/>
                <a:cs typeface="Times New Roman" panose="02020603050405020304" pitchFamily="18" charset="0"/>
              </a:rPr>
              <a:t> </a:t>
            </a:r>
            <a:r>
              <a:rPr lang="en-US" sz="4000" b="1" dirty="0" err="1">
                <a:solidFill>
                  <a:srgbClr val="002060"/>
                </a:solidFill>
                <a:latin typeface="Times New Roman" panose="02020603050405020304" pitchFamily="18" charset="0"/>
                <a:ea typeface="Dancing Script"/>
                <a:cs typeface="Times New Roman" panose="02020603050405020304" pitchFamily="18" charset="0"/>
              </a:rPr>
              <a:t>phần</a:t>
            </a:r>
            <a:r>
              <a:rPr lang="en-US" sz="4000" b="1" dirty="0">
                <a:solidFill>
                  <a:srgbClr val="002060"/>
                </a:solidFill>
                <a:latin typeface="Times New Roman" panose="02020603050405020304" pitchFamily="18" charset="0"/>
                <a:ea typeface="Dancing Script"/>
                <a:cs typeface="Times New Roman" panose="02020603050405020304" pitchFamily="18" charset="0"/>
              </a:rPr>
              <a:t> Tri </a:t>
            </a:r>
            <a:r>
              <a:rPr lang="en-US" sz="4000" b="1" dirty="0" err="1">
                <a:solidFill>
                  <a:srgbClr val="002060"/>
                </a:solidFill>
                <a:latin typeface="Times New Roman" panose="02020603050405020304" pitchFamily="18" charset="0"/>
                <a:ea typeface="Dancing Script"/>
                <a:cs typeface="Times New Roman" panose="02020603050405020304" pitchFamily="18" charset="0"/>
              </a:rPr>
              <a:t>thức</a:t>
            </a:r>
            <a:r>
              <a:rPr lang="en-US" sz="4000" b="1" dirty="0">
                <a:solidFill>
                  <a:srgbClr val="002060"/>
                </a:solidFill>
                <a:latin typeface="Times New Roman" panose="02020603050405020304" pitchFamily="18" charset="0"/>
                <a:ea typeface="Dancing Script"/>
                <a:cs typeface="Times New Roman" panose="02020603050405020304" pitchFamily="18" charset="0"/>
              </a:rPr>
              <a:t> </a:t>
            </a:r>
            <a:r>
              <a:rPr lang="en-US" sz="4000" b="1" dirty="0" err="1">
                <a:solidFill>
                  <a:srgbClr val="002060"/>
                </a:solidFill>
                <a:latin typeface="Times New Roman" panose="02020603050405020304" pitchFamily="18" charset="0"/>
                <a:ea typeface="Dancing Script"/>
                <a:cs typeface="Times New Roman" panose="02020603050405020304" pitchFamily="18" charset="0"/>
              </a:rPr>
              <a:t>Ngữ</a:t>
            </a:r>
            <a:r>
              <a:rPr lang="en-US" sz="4000" b="1" dirty="0">
                <a:solidFill>
                  <a:srgbClr val="002060"/>
                </a:solidFill>
                <a:latin typeface="Times New Roman" panose="02020603050405020304" pitchFamily="18" charset="0"/>
                <a:ea typeface="Dancing Script"/>
                <a:cs typeface="Times New Roman" panose="02020603050405020304" pitchFamily="18" charset="0"/>
              </a:rPr>
              <a:t> </a:t>
            </a:r>
            <a:r>
              <a:rPr lang="en-US" sz="4000" b="1" dirty="0" err="1">
                <a:solidFill>
                  <a:srgbClr val="002060"/>
                </a:solidFill>
                <a:latin typeface="Times New Roman" panose="02020603050405020304" pitchFamily="18" charset="0"/>
                <a:ea typeface="Dancing Script"/>
                <a:cs typeface="Times New Roman" panose="02020603050405020304" pitchFamily="18" charset="0"/>
              </a:rPr>
              <a:t>văn</a:t>
            </a:r>
            <a:r>
              <a:rPr lang="en-US" sz="4000" b="1" dirty="0">
                <a:solidFill>
                  <a:srgbClr val="002060"/>
                </a:solidFill>
                <a:latin typeface="Times New Roman" panose="02020603050405020304" pitchFamily="18" charset="0"/>
                <a:ea typeface="Dancing Script"/>
                <a:cs typeface="Times New Roman" panose="02020603050405020304" pitchFamily="18" charset="0"/>
              </a:rPr>
              <a:t> (SGK, tr. 100), </a:t>
            </a:r>
            <a:r>
              <a:rPr lang="en-US" sz="4000" b="1" dirty="0" err="1">
                <a:solidFill>
                  <a:srgbClr val="002060"/>
                </a:solidFill>
                <a:latin typeface="Times New Roman" panose="02020603050405020304" pitchFamily="18" charset="0"/>
                <a:ea typeface="Dancing Script"/>
                <a:cs typeface="Times New Roman" panose="02020603050405020304" pitchFamily="18" charset="0"/>
              </a:rPr>
              <a:t>trả</a:t>
            </a:r>
            <a:r>
              <a:rPr lang="en-US" sz="4000" b="1" dirty="0">
                <a:solidFill>
                  <a:srgbClr val="002060"/>
                </a:solidFill>
                <a:latin typeface="Times New Roman" panose="02020603050405020304" pitchFamily="18" charset="0"/>
                <a:ea typeface="Dancing Script"/>
                <a:cs typeface="Times New Roman" panose="02020603050405020304" pitchFamily="18" charset="0"/>
              </a:rPr>
              <a:t> </a:t>
            </a:r>
            <a:r>
              <a:rPr lang="en-US" sz="4000" b="1" dirty="0" err="1">
                <a:solidFill>
                  <a:srgbClr val="002060"/>
                </a:solidFill>
                <a:latin typeface="Times New Roman" panose="02020603050405020304" pitchFamily="18" charset="0"/>
                <a:ea typeface="Dancing Script"/>
                <a:cs typeface="Times New Roman" panose="02020603050405020304" pitchFamily="18" charset="0"/>
              </a:rPr>
              <a:t>lời</a:t>
            </a:r>
            <a:r>
              <a:rPr lang="en-US" sz="4000" b="1" dirty="0">
                <a:solidFill>
                  <a:srgbClr val="002060"/>
                </a:solidFill>
                <a:latin typeface="Times New Roman" panose="02020603050405020304" pitchFamily="18" charset="0"/>
                <a:ea typeface="Dancing Script"/>
                <a:cs typeface="Times New Roman" panose="02020603050405020304" pitchFamily="18" charset="0"/>
              </a:rPr>
              <a:t> </a:t>
            </a:r>
            <a:r>
              <a:rPr lang="en-US" sz="4000" b="1" dirty="0" err="1">
                <a:solidFill>
                  <a:srgbClr val="002060"/>
                </a:solidFill>
                <a:latin typeface="Times New Roman" panose="02020603050405020304" pitchFamily="18" charset="0"/>
                <a:ea typeface="Dancing Script"/>
                <a:cs typeface="Times New Roman" panose="02020603050405020304" pitchFamily="18" charset="0"/>
              </a:rPr>
              <a:t>câu</a:t>
            </a:r>
            <a:r>
              <a:rPr lang="en-US" sz="4000" b="1" dirty="0">
                <a:solidFill>
                  <a:srgbClr val="002060"/>
                </a:solidFill>
                <a:latin typeface="Times New Roman" panose="02020603050405020304" pitchFamily="18" charset="0"/>
                <a:ea typeface="Dancing Script"/>
                <a:cs typeface="Times New Roman" panose="02020603050405020304" pitchFamily="18" charset="0"/>
              </a:rPr>
              <a:t> </a:t>
            </a:r>
            <a:r>
              <a:rPr lang="en-US" sz="4000" b="1" dirty="0" err="1">
                <a:solidFill>
                  <a:srgbClr val="002060"/>
                </a:solidFill>
                <a:latin typeface="Times New Roman" panose="02020603050405020304" pitchFamily="18" charset="0"/>
                <a:ea typeface="Dancing Script"/>
                <a:cs typeface="Times New Roman" panose="02020603050405020304" pitchFamily="18" charset="0"/>
              </a:rPr>
              <a:t>hỏi</a:t>
            </a:r>
            <a:r>
              <a:rPr lang="en-US" sz="4000" b="1" dirty="0">
                <a:solidFill>
                  <a:srgbClr val="002060"/>
                </a:solidFill>
                <a:latin typeface="Times New Roman" panose="02020603050405020304" pitchFamily="18" charset="0"/>
                <a:ea typeface="Dancing Script"/>
                <a:cs typeface="Times New Roman" panose="02020603050405020304" pitchFamily="18" charset="0"/>
              </a:rPr>
              <a:t>:</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r>
              <a:rPr lang="en-US" sz="4000" b="1" dirty="0" err="1">
                <a:solidFill>
                  <a:srgbClr val="C00000"/>
                </a:solidFill>
                <a:latin typeface="Times New Roman" panose="02020603050405020304" pitchFamily="18" charset="0"/>
                <a:ea typeface="Dancing Script"/>
                <a:cs typeface="Times New Roman" panose="02020603050405020304" pitchFamily="18" charset="0"/>
              </a:rPr>
              <a:t>Nhiệm</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r>
              <a:rPr lang="en-US" sz="4000" b="1" dirty="0" err="1">
                <a:solidFill>
                  <a:srgbClr val="C00000"/>
                </a:solidFill>
                <a:latin typeface="Times New Roman" panose="02020603050405020304" pitchFamily="18" charset="0"/>
                <a:ea typeface="Dancing Script"/>
                <a:cs typeface="Times New Roman" panose="02020603050405020304" pitchFamily="18" charset="0"/>
              </a:rPr>
              <a:t>vụ</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r>
              <a:rPr lang="en-US" sz="4000" b="1" dirty="0" err="1">
                <a:solidFill>
                  <a:srgbClr val="C00000"/>
                </a:solidFill>
                <a:latin typeface="Times New Roman" panose="02020603050405020304" pitchFamily="18" charset="0"/>
                <a:ea typeface="Dancing Script"/>
                <a:cs typeface="Times New Roman" panose="02020603050405020304" pitchFamily="18" charset="0"/>
              </a:rPr>
              <a:t>học</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r>
              <a:rPr lang="en-US" sz="4000" b="1" dirty="0" err="1">
                <a:solidFill>
                  <a:srgbClr val="C00000"/>
                </a:solidFill>
                <a:latin typeface="Times New Roman" panose="02020603050405020304" pitchFamily="18" charset="0"/>
                <a:ea typeface="Dancing Script"/>
                <a:cs typeface="Times New Roman" panose="02020603050405020304" pitchFamily="18" charset="0"/>
              </a:rPr>
              <a:t>tập</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r>
              <a:rPr lang="en-US" sz="4000" b="1" dirty="0" err="1">
                <a:solidFill>
                  <a:srgbClr val="C00000"/>
                </a:solidFill>
                <a:latin typeface="Times New Roman" panose="02020603050405020304" pitchFamily="18" charset="0"/>
                <a:ea typeface="Dancing Script"/>
                <a:cs typeface="Times New Roman" panose="02020603050405020304" pitchFamily="18" charset="0"/>
              </a:rPr>
              <a:t>mà</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r>
              <a:rPr lang="en-US" sz="4000" b="1" dirty="0" err="1">
                <a:solidFill>
                  <a:srgbClr val="C00000"/>
                </a:solidFill>
                <a:latin typeface="Times New Roman" panose="02020603050405020304" pitchFamily="18" charset="0"/>
                <a:ea typeface="Dancing Script"/>
                <a:cs typeface="Times New Roman" panose="02020603050405020304" pitchFamily="18" charset="0"/>
              </a:rPr>
              <a:t>các</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r>
              <a:rPr lang="en-US" sz="4000" b="1" dirty="0" err="1">
                <a:solidFill>
                  <a:srgbClr val="C00000"/>
                </a:solidFill>
                <a:latin typeface="Times New Roman" panose="02020603050405020304" pitchFamily="18" charset="0"/>
                <a:ea typeface="Dancing Script"/>
                <a:cs typeface="Times New Roman" panose="02020603050405020304" pitchFamily="18" charset="0"/>
              </a:rPr>
              <a:t>em</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r>
              <a:rPr lang="en-US" sz="4000" b="1" dirty="0" err="1">
                <a:solidFill>
                  <a:srgbClr val="C00000"/>
                </a:solidFill>
                <a:latin typeface="Times New Roman" panose="02020603050405020304" pitchFamily="18" charset="0"/>
                <a:ea typeface="Dancing Script"/>
                <a:cs typeface="Times New Roman" panose="02020603050405020304" pitchFamily="18" charset="0"/>
              </a:rPr>
              <a:t>cần</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r>
              <a:rPr lang="en-US" sz="4000" b="1" dirty="0" err="1">
                <a:solidFill>
                  <a:srgbClr val="C00000"/>
                </a:solidFill>
                <a:latin typeface="Times New Roman" panose="02020603050405020304" pitchFamily="18" charset="0"/>
                <a:ea typeface="Dancing Script"/>
                <a:cs typeface="Times New Roman" panose="02020603050405020304" pitchFamily="18" charset="0"/>
              </a:rPr>
              <a:t>thực</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r>
              <a:rPr lang="en-US" sz="4000" b="1" dirty="0" err="1">
                <a:solidFill>
                  <a:srgbClr val="C00000"/>
                </a:solidFill>
                <a:latin typeface="Times New Roman" panose="02020603050405020304" pitchFamily="18" charset="0"/>
                <a:ea typeface="Dancing Script"/>
                <a:cs typeface="Times New Roman" panose="02020603050405020304" pitchFamily="18" charset="0"/>
              </a:rPr>
              <a:t>hiện</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r>
              <a:rPr lang="en-US" sz="4000" b="1" dirty="0" err="1">
                <a:solidFill>
                  <a:srgbClr val="C00000"/>
                </a:solidFill>
                <a:latin typeface="Times New Roman" panose="02020603050405020304" pitchFamily="18" charset="0"/>
                <a:ea typeface="Dancing Script"/>
                <a:cs typeface="Times New Roman" panose="02020603050405020304" pitchFamily="18" charset="0"/>
              </a:rPr>
              <a:t>trong</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r>
              <a:rPr lang="en-US" sz="4000" b="1" dirty="0" err="1">
                <a:solidFill>
                  <a:srgbClr val="C00000"/>
                </a:solidFill>
                <a:latin typeface="Times New Roman" panose="02020603050405020304" pitchFamily="18" charset="0"/>
                <a:ea typeface="Dancing Script"/>
                <a:cs typeface="Times New Roman" panose="02020603050405020304" pitchFamily="18" charset="0"/>
              </a:rPr>
              <a:t>bài</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r>
              <a:rPr lang="en-US" sz="4000" b="1" dirty="0" err="1">
                <a:solidFill>
                  <a:srgbClr val="C00000"/>
                </a:solidFill>
                <a:latin typeface="Times New Roman" panose="02020603050405020304" pitchFamily="18" charset="0"/>
                <a:ea typeface="Dancing Script"/>
                <a:cs typeface="Times New Roman" panose="02020603050405020304" pitchFamily="18" charset="0"/>
              </a:rPr>
              <a:t>học</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r>
              <a:rPr lang="en-US" sz="4000" b="1" dirty="0" err="1">
                <a:solidFill>
                  <a:srgbClr val="C00000"/>
                </a:solidFill>
                <a:latin typeface="Times New Roman" panose="02020603050405020304" pitchFamily="18" charset="0"/>
                <a:ea typeface="Dancing Script"/>
                <a:cs typeface="Times New Roman" panose="02020603050405020304" pitchFamily="18" charset="0"/>
              </a:rPr>
              <a:t>này</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r>
              <a:rPr lang="en-US" sz="4000" b="1" dirty="0" err="1">
                <a:solidFill>
                  <a:srgbClr val="C00000"/>
                </a:solidFill>
                <a:latin typeface="Times New Roman" panose="02020603050405020304" pitchFamily="18" charset="0"/>
                <a:ea typeface="Dancing Script"/>
                <a:cs typeface="Times New Roman" panose="02020603050405020304" pitchFamily="18" charset="0"/>
              </a:rPr>
              <a:t>là</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r>
              <a:rPr lang="en-US" sz="4000" b="1" dirty="0" err="1">
                <a:solidFill>
                  <a:srgbClr val="C00000"/>
                </a:solidFill>
                <a:latin typeface="Times New Roman" panose="02020603050405020304" pitchFamily="18" charset="0"/>
                <a:ea typeface="Dancing Script"/>
                <a:cs typeface="Times New Roman" panose="02020603050405020304" pitchFamily="18" charset="0"/>
              </a:rPr>
              <a:t>gì</a:t>
            </a:r>
            <a:r>
              <a:rPr lang="en-US" sz="4000" b="1" dirty="0">
                <a:solidFill>
                  <a:srgbClr val="C00000"/>
                </a:solidFill>
                <a:latin typeface="Times New Roman" panose="02020603050405020304" pitchFamily="18" charset="0"/>
                <a:ea typeface="Dancing Script"/>
                <a:cs typeface="Times New Roman" panose="02020603050405020304" pitchFamily="18" charset="0"/>
              </a:rPr>
              <a:t>? </a:t>
            </a:r>
            <a:endParaRPr lang="en-US" sz="4000" b="1" dirty="0">
              <a:solidFill>
                <a:srgbClr val="C00000"/>
              </a:solidFill>
              <a:latin typeface="Times New Roman" panose="02020603050405020304" pitchFamily="18" charset="0"/>
              <a:ea typeface="Dancing Script"/>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9" name="Google Shape;2599;p59"/>
          <p:cNvSpPr txBox="1">
            <a:spLocks noGrp="1"/>
          </p:cNvSpPr>
          <p:nvPr>
            <p:ph type="title"/>
          </p:nvPr>
        </p:nvSpPr>
        <p:spPr>
          <a:xfrm>
            <a:off x="3650175" y="2532250"/>
            <a:ext cx="5068140" cy="189015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b="1" dirty="0">
                <a:solidFill>
                  <a:srgbClr val="FF0000"/>
                </a:solidFill>
                <a:latin typeface="Times New Roman" panose="02020603050405020304" pitchFamily="18" charset="0"/>
                <a:cs typeface="Times New Roman" panose="02020603050405020304" pitchFamily="18" charset="0"/>
              </a:rPr>
              <a:t>HÌNH THÀNH KIẾN THỨC</a:t>
            </a:r>
            <a:endParaRPr b="1" dirty="0">
              <a:solidFill>
                <a:srgbClr val="FF0000"/>
              </a:solidFill>
              <a:latin typeface="Times New Roman" panose="02020603050405020304" pitchFamily="18" charset="0"/>
              <a:cs typeface="Times New Roman" panose="02020603050405020304" pitchFamily="18" charset="0"/>
            </a:endParaRPr>
          </a:p>
        </p:txBody>
      </p:sp>
      <p:sp>
        <p:nvSpPr>
          <p:cNvPr id="2600" name="Google Shape;2600;p59"/>
          <p:cNvSpPr txBox="1">
            <a:spLocks noGrp="1"/>
          </p:cNvSpPr>
          <p:nvPr>
            <p:ph type="title" idx="2"/>
          </p:nvPr>
        </p:nvSpPr>
        <p:spPr>
          <a:xfrm>
            <a:off x="5956859" y="1000925"/>
            <a:ext cx="1620900" cy="1146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a:solidFill>
                  <a:srgbClr val="FF0000"/>
                </a:solidFill>
                <a:latin typeface="Times New Roman" panose="02020603050405020304" pitchFamily="18" charset="0"/>
                <a:cs typeface="Times New Roman" panose="02020603050405020304" pitchFamily="18" charset="0"/>
              </a:rPr>
              <a:t>II</a:t>
            </a:r>
            <a:endParaRPr lang="en-GB">
              <a:solidFill>
                <a:srgbClr val="FF0000"/>
              </a:solidFill>
              <a:latin typeface="Times New Roman" panose="02020603050405020304" pitchFamily="18" charset="0"/>
              <a:cs typeface="Times New Roman" panose="02020603050405020304" pitchFamily="18" charset="0"/>
            </a:endParaRPr>
          </a:p>
        </p:txBody>
      </p:sp>
      <p:grpSp>
        <p:nvGrpSpPr>
          <p:cNvPr id="2601" name="Google Shape;2601;p59"/>
          <p:cNvGrpSpPr/>
          <p:nvPr/>
        </p:nvGrpSpPr>
        <p:grpSpPr>
          <a:xfrm>
            <a:off x="6471736" y="964059"/>
            <a:ext cx="1553648" cy="1421934"/>
            <a:chOff x="-164200" y="1462250"/>
            <a:chExt cx="1037425" cy="949475"/>
          </a:xfrm>
        </p:grpSpPr>
        <p:sp>
          <p:nvSpPr>
            <p:cNvPr id="2602" name="Google Shape;2602;p59"/>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3" name="Google Shape;2603;p59"/>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4" name="Google Shape;2604;p59"/>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5" name="Google Shape;2605;p59"/>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6" name="Google Shape;2606;p59"/>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7" name="Google Shape;2607;p59"/>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8" name="Google Shape;2608;p59"/>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9" name="Google Shape;2609;p59"/>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0" name="Google Shape;2610;p59"/>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1" name="Google Shape;2611;p59"/>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2" name="Google Shape;2612;p59"/>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3" name="Google Shape;2613;p59"/>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4" name="Google Shape;2614;p59"/>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5" name="Google Shape;2615;p59"/>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6" name="Google Shape;2616;p59"/>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7" name="Google Shape;2617;p59"/>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8" name="Google Shape;2618;p59"/>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9" name="Google Shape;2619;p59"/>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0" name="Google Shape;2620;p59"/>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1" name="Google Shape;2621;p59"/>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2" name="Google Shape;2622;p59"/>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3" name="Google Shape;2623;p59"/>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4" name="Google Shape;2624;p59"/>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5" name="Google Shape;2625;p59"/>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6" name="Google Shape;2626;p59"/>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27" name="Google Shape;2627;p59"/>
          <p:cNvGrpSpPr/>
          <p:nvPr/>
        </p:nvGrpSpPr>
        <p:grpSpPr>
          <a:xfrm rot="1046361" flipH="1">
            <a:off x="6065346" y="4710594"/>
            <a:ext cx="1693749" cy="857898"/>
            <a:chOff x="0" y="6078527"/>
            <a:chExt cx="2501774" cy="1267169"/>
          </a:xfrm>
        </p:grpSpPr>
        <p:sp>
          <p:nvSpPr>
            <p:cNvPr id="2628" name="Google Shape;2628;p5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9" name="Google Shape;2629;p5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0" name="Google Shape;2630;p5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1" name="Google Shape;2631;p5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2" name="Google Shape;2632;p5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3" name="Google Shape;2633;p5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34" name="Google Shape;2634;p59"/>
          <p:cNvGrpSpPr/>
          <p:nvPr/>
        </p:nvGrpSpPr>
        <p:grpSpPr>
          <a:xfrm rot="-820655" flipH="1">
            <a:off x="-758808" y="3351781"/>
            <a:ext cx="1653929" cy="539993"/>
            <a:chOff x="2564525" y="5223525"/>
            <a:chExt cx="2556110" cy="834547"/>
          </a:xfrm>
        </p:grpSpPr>
        <p:sp>
          <p:nvSpPr>
            <p:cNvPr id="2635" name="Google Shape;2635;p5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6" name="Google Shape;2636;p5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7" name="Google Shape;2637;p5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8" name="Google Shape;2638;p5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9" name="Google Shape;2639;p5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0" name="Google Shape;2640;p5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1" name="Google Shape;2641;p5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2" name="Google Shape;2642;p5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3" name="Google Shape;2643;p5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4" name="Google Shape;2644;p5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45" name="Google Shape;2645;p59"/>
          <p:cNvGrpSpPr/>
          <p:nvPr/>
        </p:nvGrpSpPr>
        <p:grpSpPr>
          <a:xfrm rot="1653028" flipH="1">
            <a:off x="1545553" y="-497618"/>
            <a:ext cx="1719310" cy="916179"/>
            <a:chOff x="7463504" y="3075665"/>
            <a:chExt cx="2603050" cy="1387103"/>
          </a:xfrm>
        </p:grpSpPr>
        <p:sp>
          <p:nvSpPr>
            <p:cNvPr id="2646" name="Google Shape;2646;p5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7" name="Google Shape;2647;p5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8" name="Google Shape;2648;p5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9" name="Google Shape;2649;p5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0" name="Google Shape;2650;p5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1" name="Google Shape;2651;p5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2" name="Google Shape;2652;p5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3" name="Google Shape;2653;p5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4" name="Google Shape;2654;p5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5" name="Google Shape;2655;p5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6" name="Google Shape;2656;p5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7" name="Google Shape;2657;p5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8" name="Google Shape;2658;p5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9" name="Google Shape;2659;p5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0" name="Google Shape;2660;p5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1" name="Google Shape;2661;p5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2" name="Google Shape;2662;p5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3" name="Google Shape;2663;p5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4" name="Google Shape;2664;p5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5" name="Google Shape;2665;p5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6" name="Google Shape;2666;p5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7" name="Google Shape;2667;p5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8" name="Google Shape;2668;p5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9" name="Google Shape;2669;p5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0" name="Google Shape;2670;p5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1" name="Google Shape;2671;p5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2" name="Google Shape;2672;p5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3" name="Google Shape;2673;p5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4" name="Google Shape;2674;p5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5" name="Google Shape;2675;p5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6" name="Google Shape;2676;p5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7" name="Google Shape;2677;p5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8" name="Google Shape;2678;p5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79" name="Google Shape;2679;p59"/>
          <p:cNvGrpSpPr/>
          <p:nvPr/>
        </p:nvGrpSpPr>
        <p:grpSpPr>
          <a:xfrm>
            <a:off x="1815519" y="2789746"/>
            <a:ext cx="1179374" cy="1205478"/>
            <a:chOff x="6822150" y="3335625"/>
            <a:chExt cx="1512405" cy="1545881"/>
          </a:xfrm>
        </p:grpSpPr>
        <p:sp>
          <p:nvSpPr>
            <p:cNvPr id="2680" name="Google Shape;2680;p59"/>
            <p:cNvSpPr/>
            <p:nvPr/>
          </p:nvSpPr>
          <p:spPr>
            <a:xfrm>
              <a:off x="6822150" y="3335625"/>
              <a:ext cx="1512405" cy="1545881"/>
            </a:xfrm>
            <a:custGeom>
              <a:avLst/>
              <a:gdLst/>
              <a:ahLst/>
              <a:cxnLst/>
              <a:rect l="l" t="t" r="r" b="b"/>
              <a:pathLst>
                <a:path w="28598" h="29231" fill="none" extrusionOk="0">
                  <a:moveTo>
                    <a:pt x="28069" y="5810"/>
                  </a:moveTo>
                  <a:lnTo>
                    <a:pt x="24874" y="1585"/>
                  </a:lnTo>
                  <a:cubicBezTo>
                    <a:pt x="24425" y="951"/>
                    <a:pt x="23712" y="582"/>
                    <a:pt x="22920" y="555"/>
                  </a:cubicBezTo>
                  <a:lnTo>
                    <a:pt x="18933" y="449"/>
                  </a:lnTo>
                  <a:lnTo>
                    <a:pt x="18933" y="449"/>
                  </a:lnTo>
                  <a:lnTo>
                    <a:pt x="7922" y="159"/>
                  </a:lnTo>
                  <a:lnTo>
                    <a:pt x="5097" y="80"/>
                  </a:lnTo>
                  <a:lnTo>
                    <a:pt x="3143" y="27"/>
                  </a:lnTo>
                  <a:cubicBezTo>
                    <a:pt x="1743" y="1"/>
                    <a:pt x="581" y="1110"/>
                    <a:pt x="555" y="2509"/>
                  </a:cubicBezTo>
                  <a:lnTo>
                    <a:pt x="53" y="25719"/>
                  </a:lnTo>
                  <a:cubicBezTo>
                    <a:pt x="1" y="27092"/>
                    <a:pt x="1083" y="28228"/>
                    <a:pt x="2456" y="28280"/>
                  </a:cubicBezTo>
                  <a:lnTo>
                    <a:pt x="4146" y="28360"/>
                  </a:lnTo>
                  <a:lnTo>
                    <a:pt x="4146" y="28360"/>
                  </a:lnTo>
                  <a:lnTo>
                    <a:pt x="13018" y="28703"/>
                  </a:lnTo>
                  <a:lnTo>
                    <a:pt x="24531" y="29178"/>
                  </a:lnTo>
                  <a:cubicBezTo>
                    <a:pt x="25877" y="29231"/>
                    <a:pt x="27039" y="28201"/>
                    <a:pt x="27145" y="26828"/>
                  </a:cubicBezTo>
                  <a:lnTo>
                    <a:pt x="28571" y="7526"/>
                  </a:lnTo>
                  <a:cubicBezTo>
                    <a:pt x="28597" y="6892"/>
                    <a:pt x="28439" y="6311"/>
                    <a:pt x="28069" y="5810"/>
                  </a:cubicBezTo>
                  <a:close/>
                </a:path>
              </a:pathLst>
            </a:custGeom>
            <a:solidFill>
              <a:schemeClr val="accent4"/>
            </a:solidFill>
            <a:ln w="228600" cap="flat" cmpd="sng">
              <a:solidFill>
                <a:srgbClr val="FFFFFF"/>
              </a:solidFill>
              <a:prstDash val="solid"/>
              <a:miter lim="26404"/>
              <a:headEnd type="none" w="sm" len="sm"/>
              <a:tailEnd type="none" w="sm" len="sm"/>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1" name="Google Shape;2681;p59"/>
            <p:cNvSpPr/>
            <p:nvPr/>
          </p:nvSpPr>
          <p:spPr>
            <a:xfrm>
              <a:off x="6822150" y="3336947"/>
              <a:ext cx="1512405" cy="1541915"/>
            </a:xfrm>
            <a:custGeom>
              <a:avLst/>
              <a:gdLst/>
              <a:ahLst/>
              <a:cxnLst/>
              <a:rect l="l" t="t" r="r" b="b"/>
              <a:pathLst>
                <a:path w="28598" h="29156" extrusionOk="0">
                  <a:moveTo>
                    <a:pt x="3047" y="0"/>
                  </a:moveTo>
                  <a:cubicBezTo>
                    <a:pt x="1691" y="0"/>
                    <a:pt x="581" y="1090"/>
                    <a:pt x="555" y="2458"/>
                  </a:cubicBezTo>
                  <a:lnTo>
                    <a:pt x="53" y="25694"/>
                  </a:lnTo>
                  <a:cubicBezTo>
                    <a:pt x="1" y="27067"/>
                    <a:pt x="1083" y="28203"/>
                    <a:pt x="2456" y="28255"/>
                  </a:cubicBezTo>
                  <a:lnTo>
                    <a:pt x="24531" y="29153"/>
                  </a:lnTo>
                  <a:cubicBezTo>
                    <a:pt x="24564" y="29154"/>
                    <a:pt x="24597" y="29155"/>
                    <a:pt x="24630" y="29155"/>
                  </a:cubicBezTo>
                  <a:cubicBezTo>
                    <a:pt x="25934" y="29155"/>
                    <a:pt x="27042" y="28142"/>
                    <a:pt x="27145" y="26803"/>
                  </a:cubicBezTo>
                  <a:lnTo>
                    <a:pt x="28571" y="7501"/>
                  </a:lnTo>
                  <a:cubicBezTo>
                    <a:pt x="28597" y="6894"/>
                    <a:pt x="28439" y="6286"/>
                    <a:pt x="28069" y="5785"/>
                  </a:cubicBezTo>
                  <a:lnTo>
                    <a:pt x="24874" y="1560"/>
                  </a:lnTo>
                  <a:cubicBezTo>
                    <a:pt x="24425" y="926"/>
                    <a:pt x="23712" y="557"/>
                    <a:pt x="22920" y="530"/>
                  </a:cubicBezTo>
                  <a:lnTo>
                    <a:pt x="3143" y="2"/>
                  </a:lnTo>
                  <a:cubicBezTo>
                    <a:pt x="3111" y="1"/>
                    <a:pt x="3079" y="0"/>
                    <a:pt x="3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2" name="Google Shape;2682;p59"/>
            <p:cNvSpPr/>
            <p:nvPr/>
          </p:nvSpPr>
          <p:spPr>
            <a:xfrm>
              <a:off x="7225716" y="3344034"/>
              <a:ext cx="597706" cy="627005"/>
            </a:xfrm>
            <a:custGeom>
              <a:avLst/>
              <a:gdLst/>
              <a:ahLst/>
              <a:cxnLst/>
              <a:rect l="l" t="t" r="r" b="b"/>
              <a:pathLst>
                <a:path w="11302" h="11856" extrusionOk="0">
                  <a:moveTo>
                    <a:pt x="317" y="0"/>
                  </a:moveTo>
                  <a:lnTo>
                    <a:pt x="1" y="11856"/>
                  </a:lnTo>
                  <a:lnTo>
                    <a:pt x="8873" y="11777"/>
                  </a:lnTo>
                  <a:cubicBezTo>
                    <a:pt x="10087" y="11777"/>
                    <a:pt x="11091" y="10800"/>
                    <a:pt x="11117" y="9559"/>
                  </a:cubicBezTo>
                  <a:lnTo>
                    <a:pt x="11302" y="290"/>
                  </a:lnTo>
                  <a:lnTo>
                    <a:pt x="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3" name="Google Shape;2683;p59"/>
            <p:cNvSpPr/>
            <p:nvPr/>
          </p:nvSpPr>
          <p:spPr>
            <a:xfrm>
              <a:off x="7594379" y="3441712"/>
              <a:ext cx="155059" cy="430219"/>
            </a:xfrm>
            <a:custGeom>
              <a:avLst/>
              <a:gdLst/>
              <a:ahLst/>
              <a:cxnLst/>
              <a:rect l="l" t="t" r="r" b="b"/>
              <a:pathLst>
                <a:path w="2932" h="8135" extrusionOk="0">
                  <a:moveTo>
                    <a:pt x="1589" y="0"/>
                  </a:moveTo>
                  <a:cubicBezTo>
                    <a:pt x="897" y="0"/>
                    <a:pt x="317" y="546"/>
                    <a:pt x="291" y="1242"/>
                  </a:cubicBezTo>
                  <a:lnTo>
                    <a:pt x="27" y="6761"/>
                  </a:lnTo>
                  <a:cubicBezTo>
                    <a:pt x="0" y="7500"/>
                    <a:pt x="581" y="8108"/>
                    <a:pt x="1321" y="8134"/>
                  </a:cubicBezTo>
                  <a:lnTo>
                    <a:pt x="1374" y="8134"/>
                  </a:lnTo>
                  <a:cubicBezTo>
                    <a:pt x="1390" y="8135"/>
                    <a:pt x="1406" y="8135"/>
                    <a:pt x="1422" y="8135"/>
                  </a:cubicBezTo>
                  <a:cubicBezTo>
                    <a:pt x="2138" y="8135"/>
                    <a:pt x="2694" y="7564"/>
                    <a:pt x="2720" y="6867"/>
                  </a:cubicBezTo>
                  <a:lnTo>
                    <a:pt x="2905" y="1348"/>
                  </a:lnTo>
                  <a:cubicBezTo>
                    <a:pt x="2931" y="635"/>
                    <a:pt x="2377" y="28"/>
                    <a:pt x="1638" y="1"/>
                  </a:cubicBezTo>
                  <a:cubicBezTo>
                    <a:pt x="1621" y="1"/>
                    <a:pt x="1605" y="0"/>
                    <a:pt x="1589" y="0"/>
                  </a:cubicBezTo>
                  <a:close/>
                </a:path>
              </a:pathLst>
            </a:custGeom>
            <a:solidFill>
              <a:srgbClr val="6B9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4" name="Google Shape;2684;p59"/>
            <p:cNvSpPr/>
            <p:nvPr/>
          </p:nvSpPr>
          <p:spPr>
            <a:xfrm>
              <a:off x="7041412" y="4109228"/>
              <a:ext cx="865833" cy="759746"/>
            </a:xfrm>
            <a:custGeom>
              <a:avLst/>
              <a:gdLst/>
              <a:ahLst/>
              <a:cxnLst/>
              <a:rect l="l" t="t" r="r" b="b"/>
              <a:pathLst>
                <a:path w="16372" h="14366" extrusionOk="0">
                  <a:moveTo>
                    <a:pt x="1749" y="0"/>
                  </a:moveTo>
                  <a:cubicBezTo>
                    <a:pt x="924" y="0"/>
                    <a:pt x="237" y="677"/>
                    <a:pt x="211" y="1532"/>
                  </a:cubicBezTo>
                  <a:lnTo>
                    <a:pt x="0" y="13732"/>
                  </a:lnTo>
                  <a:lnTo>
                    <a:pt x="15949" y="14365"/>
                  </a:lnTo>
                  <a:lnTo>
                    <a:pt x="16345" y="1876"/>
                  </a:lnTo>
                  <a:cubicBezTo>
                    <a:pt x="16371" y="1031"/>
                    <a:pt x="15685" y="318"/>
                    <a:pt x="14813" y="291"/>
                  </a:cubicBezTo>
                  <a:lnTo>
                    <a:pt x="1796" y="1"/>
                  </a:lnTo>
                  <a:cubicBezTo>
                    <a:pt x="1780" y="0"/>
                    <a:pt x="1764"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5" name="Google Shape;2685;p59"/>
            <p:cNvSpPr/>
            <p:nvPr/>
          </p:nvSpPr>
          <p:spPr>
            <a:xfrm>
              <a:off x="7206149" y="4261484"/>
              <a:ext cx="564230" cy="26548"/>
            </a:xfrm>
            <a:custGeom>
              <a:avLst/>
              <a:gdLst/>
              <a:ahLst/>
              <a:cxnLst/>
              <a:rect l="l" t="t" r="r" b="b"/>
              <a:pathLst>
                <a:path w="10669" h="502" fill="none" extrusionOk="0">
                  <a:moveTo>
                    <a:pt x="1" y="0"/>
                  </a:moveTo>
                  <a:lnTo>
                    <a:pt x="10669"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6" name="Google Shape;2686;p59"/>
            <p:cNvSpPr/>
            <p:nvPr/>
          </p:nvSpPr>
          <p:spPr>
            <a:xfrm>
              <a:off x="7203399" y="4412260"/>
              <a:ext cx="564177" cy="26601"/>
            </a:xfrm>
            <a:custGeom>
              <a:avLst/>
              <a:gdLst/>
              <a:ahLst/>
              <a:cxnLst/>
              <a:rect l="l" t="t" r="r" b="b"/>
              <a:pathLst>
                <a:path w="10668" h="503" fill="none" extrusionOk="0">
                  <a:moveTo>
                    <a:pt x="0" y="1"/>
                  </a:moveTo>
                  <a:lnTo>
                    <a:pt x="10668" y="503"/>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7" name="Google Shape;2687;p59"/>
            <p:cNvSpPr/>
            <p:nvPr/>
          </p:nvSpPr>
          <p:spPr>
            <a:xfrm>
              <a:off x="7207577" y="4556107"/>
              <a:ext cx="564177" cy="26601"/>
            </a:xfrm>
            <a:custGeom>
              <a:avLst/>
              <a:gdLst/>
              <a:ahLst/>
              <a:cxnLst/>
              <a:rect l="l" t="t" r="r" b="b"/>
              <a:pathLst>
                <a:path w="10668" h="503" fill="none" extrusionOk="0">
                  <a:moveTo>
                    <a:pt x="0" y="1"/>
                  </a:moveTo>
                  <a:lnTo>
                    <a:pt x="10668"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8" name="Google Shape;2688;p59"/>
            <p:cNvSpPr/>
            <p:nvPr/>
          </p:nvSpPr>
          <p:spPr>
            <a:xfrm>
              <a:off x="7207577" y="4704133"/>
              <a:ext cx="565605" cy="26601"/>
            </a:xfrm>
            <a:custGeom>
              <a:avLst/>
              <a:gdLst/>
              <a:ahLst/>
              <a:cxnLst/>
              <a:rect l="l" t="t" r="r" b="b"/>
              <a:pathLst>
                <a:path w="10695" h="503" fill="none" extrusionOk="0">
                  <a:moveTo>
                    <a:pt x="0" y="1"/>
                  </a:moveTo>
                  <a:lnTo>
                    <a:pt x="10694"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9" name="Google Shape;2689;p59"/>
            <p:cNvSpPr/>
            <p:nvPr/>
          </p:nvSpPr>
          <p:spPr>
            <a:xfrm>
              <a:off x="6869694" y="4669123"/>
              <a:ext cx="131261" cy="78376"/>
            </a:xfrm>
            <a:custGeom>
              <a:avLst/>
              <a:gdLst/>
              <a:ahLst/>
              <a:cxnLst/>
              <a:rect l="l" t="t" r="r" b="b"/>
              <a:pathLst>
                <a:path w="2482" h="1482" extrusionOk="0">
                  <a:moveTo>
                    <a:pt x="669" y="1"/>
                  </a:moveTo>
                  <a:cubicBezTo>
                    <a:pt x="316" y="1"/>
                    <a:pt x="0" y="308"/>
                    <a:pt x="26" y="689"/>
                  </a:cubicBezTo>
                  <a:lnTo>
                    <a:pt x="26" y="821"/>
                  </a:lnTo>
                  <a:cubicBezTo>
                    <a:pt x="26" y="1191"/>
                    <a:pt x="343" y="1481"/>
                    <a:pt x="739" y="1481"/>
                  </a:cubicBezTo>
                  <a:lnTo>
                    <a:pt x="1821" y="1455"/>
                  </a:lnTo>
                  <a:cubicBezTo>
                    <a:pt x="2165" y="1428"/>
                    <a:pt x="2455" y="1138"/>
                    <a:pt x="2481" y="795"/>
                  </a:cubicBezTo>
                  <a:lnTo>
                    <a:pt x="2481" y="715"/>
                  </a:lnTo>
                  <a:cubicBezTo>
                    <a:pt x="2481" y="319"/>
                    <a:pt x="2191" y="29"/>
                    <a:pt x="1821" y="29"/>
                  </a:cubicBezTo>
                  <a:lnTo>
                    <a:pt x="712" y="2"/>
                  </a:lnTo>
                  <a:cubicBezTo>
                    <a:pt x="698" y="1"/>
                    <a:pt x="683" y="1"/>
                    <a:pt x="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0" name="Google Shape;2690;p59"/>
            <p:cNvSpPr/>
            <p:nvPr/>
          </p:nvSpPr>
          <p:spPr>
            <a:xfrm>
              <a:off x="7997945" y="4699849"/>
              <a:ext cx="139669" cy="88106"/>
            </a:xfrm>
            <a:custGeom>
              <a:avLst/>
              <a:gdLst/>
              <a:ahLst/>
              <a:cxnLst/>
              <a:rect l="l" t="t" r="r" b="b"/>
              <a:pathLst>
                <a:path w="2641" h="1666" extrusionOk="0">
                  <a:moveTo>
                    <a:pt x="747" y="1"/>
                  </a:moveTo>
                  <a:cubicBezTo>
                    <a:pt x="370" y="1"/>
                    <a:pt x="52" y="308"/>
                    <a:pt x="27" y="689"/>
                  </a:cubicBezTo>
                  <a:lnTo>
                    <a:pt x="27" y="821"/>
                  </a:lnTo>
                  <a:cubicBezTo>
                    <a:pt x="1" y="1243"/>
                    <a:pt x="317" y="1587"/>
                    <a:pt x="713" y="1587"/>
                  </a:cubicBezTo>
                  <a:lnTo>
                    <a:pt x="1875" y="1666"/>
                  </a:lnTo>
                  <a:cubicBezTo>
                    <a:pt x="2271" y="1666"/>
                    <a:pt x="2641" y="1349"/>
                    <a:pt x="2641" y="953"/>
                  </a:cubicBezTo>
                  <a:lnTo>
                    <a:pt x="2641" y="821"/>
                  </a:lnTo>
                  <a:cubicBezTo>
                    <a:pt x="2641" y="425"/>
                    <a:pt x="2351" y="108"/>
                    <a:pt x="1954" y="82"/>
                  </a:cubicBezTo>
                  <a:lnTo>
                    <a:pt x="793" y="2"/>
                  </a:lnTo>
                  <a:cubicBezTo>
                    <a:pt x="777" y="1"/>
                    <a:pt x="762"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1" name="Google Shape;2691;p59"/>
            <p:cNvSpPr/>
            <p:nvPr/>
          </p:nvSpPr>
          <p:spPr>
            <a:xfrm>
              <a:off x="7021897" y="3338428"/>
              <a:ext cx="220636" cy="632663"/>
            </a:xfrm>
            <a:custGeom>
              <a:avLst/>
              <a:gdLst/>
              <a:ahLst/>
              <a:cxnLst/>
              <a:rect l="l" t="t" r="r" b="b"/>
              <a:pathLst>
                <a:path w="4172" h="11963" extrusionOk="0">
                  <a:moveTo>
                    <a:pt x="633" y="0"/>
                  </a:moveTo>
                  <a:lnTo>
                    <a:pt x="79" y="9585"/>
                  </a:lnTo>
                  <a:cubicBezTo>
                    <a:pt x="0" y="10864"/>
                    <a:pt x="1031" y="11962"/>
                    <a:pt x="2304" y="11962"/>
                  </a:cubicBezTo>
                  <a:cubicBezTo>
                    <a:pt x="2319" y="11962"/>
                    <a:pt x="2334" y="11962"/>
                    <a:pt x="2350" y="11962"/>
                  </a:cubicBezTo>
                  <a:lnTo>
                    <a:pt x="3855" y="11962"/>
                  </a:lnTo>
                  <a:lnTo>
                    <a:pt x="4171" y="106"/>
                  </a:lnTo>
                  <a:lnTo>
                    <a:pt x="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92" name="Google Shape;2692;p59"/>
          <p:cNvGrpSpPr/>
          <p:nvPr/>
        </p:nvGrpSpPr>
        <p:grpSpPr>
          <a:xfrm>
            <a:off x="3570788" y="1035792"/>
            <a:ext cx="1439039" cy="1076266"/>
            <a:chOff x="9306403" y="944486"/>
            <a:chExt cx="2293654" cy="1715438"/>
          </a:xfrm>
        </p:grpSpPr>
        <p:sp>
          <p:nvSpPr>
            <p:cNvPr id="2693" name="Google Shape;2693;p59"/>
            <p:cNvSpPr/>
            <p:nvPr/>
          </p:nvSpPr>
          <p:spPr>
            <a:xfrm>
              <a:off x="9306403" y="944486"/>
              <a:ext cx="2293654" cy="1715438"/>
            </a:xfrm>
            <a:custGeom>
              <a:avLst/>
              <a:gdLst/>
              <a:ahLst/>
              <a:cxnLst/>
              <a:rect l="l" t="t" r="r" b="b"/>
              <a:pathLst>
                <a:path w="32770" h="26141" fill="none" extrusionOk="0">
                  <a:moveTo>
                    <a:pt x="32769" y="24134"/>
                  </a:moveTo>
                  <a:lnTo>
                    <a:pt x="32083" y="8714"/>
                  </a:lnTo>
                  <a:cubicBezTo>
                    <a:pt x="31977" y="7446"/>
                    <a:pt x="30894" y="6469"/>
                    <a:pt x="29627" y="6548"/>
                  </a:cubicBezTo>
                  <a:lnTo>
                    <a:pt x="29046" y="6575"/>
                  </a:lnTo>
                  <a:lnTo>
                    <a:pt x="27356" y="1558"/>
                  </a:lnTo>
                  <a:cubicBezTo>
                    <a:pt x="27013" y="607"/>
                    <a:pt x="26115" y="0"/>
                    <a:pt x="25112" y="79"/>
                  </a:cubicBezTo>
                  <a:lnTo>
                    <a:pt x="5202" y="1399"/>
                  </a:lnTo>
                  <a:cubicBezTo>
                    <a:pt x="4146" y="1452"/>
                    <a:pt x="3275" y="2244"/>
                    <a:pt x="3143" y="3301"/>
                  </a:cubicBezTo>
                  <a:lnTo>
                    <a:pt x="2483" y="8291"/>
                  </a:lnTo>
                  <a:lnTo>
                    <a:pt x="2192" y="8318"/>
                  </a:lnTo>
                  <a:cubicBezTo>
                    <a:pt x="951" y="8397"/>
                    <a:pt x="1" y="9479"/>
                    <a:pt x="53" y="10720"/>
                  </a:cubicBezTo>
                  <a:lnTo>
                    <a:pt x="872" y="26141"/>
                  </a:lnTo>
                  <a:close/>
                </a:path>
              </a:pathLst>
            </a:custGeom>
            <a:solidFill>
              <a:schemeClr val="accent4"/>
            </a:solidFill>
            <a:ln w="148525" cap="flat" cmpd="sng">
              <a:solidFill>
                <a:srgbClr val="FFFFFF"/>
              </a:solidFill>
              <a:prstDash val="solid"/>
              <a:miter lim="26404"/>
              <a:headEnd type="none" w="sm" len="sm"/>
              <a:tailEnd type="none" w="sm" len="sm"/>
            </a:ln>
            <a:effectLst>
              <a:outerShdw dist="66675" dir="3060000" algn="bl" rotWithShape="0">
                <a:schemeClr val="dk1">
                  <a:alpha val="8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4" name="Google Shape;2694;p59"/>
            <p:cNvSpPr/>
            <p:nvPr/>
          </p:nvSpPr>
          <p:spPr>
            <a:xfrm>
              <a:off x="9357025" y="1425474"/>
              <a:ext cx="2195956" cy="1170677"/>
            </a:xfrm>
            <a:custGeom>
              <a:avLst/>
              <a:gdLst/>
              <a:ahLst/>
              <a:cxnLst/>
              <a:rect l="l" t="t" r="r" b="b"/>
              <a:pathLst>
                <a:path w="32849" h="17512" extrusionOk="0">
                  <a:moveTo>
                    <a:pt x="29771" y="1"/>
                  </a:moveTo>
                  <a:cubicBezTo>
                    <a:pt x="29723" y="1"/>
                    <a:pt x="29675" y="2"/>
                    <a:pt x="29627" y="5"/>
                  </a:cubicBezTo>
                  <a:lnTo>
                    <a:pt x="2192" y="1801"/>
                  </a:lnTo>
                  <a:cubicBezTo>
                    <a:pt x="951" y="1880"/>
                    <a:pt x="1" y="2963"/>
                    <a:pt x="53" y="4204"/>
                  </a:cubicBezTo>
                  <a:lnTo>
                    <a:pt x="740" y="17512"/>
                  </a:lnTo>
                  <a:lnTo>
                    <a:pt x="32848" y="15875"/>
                  </a:lnTo>
                  <a:lnTo>
                    <a:pt x="32083" y="2171"/>
                  </a:lnTo>
                  <a:cubicBezTo>
                    <a:pt x="31981" y="951"/>
                    <a:pt x="30975" y="1"/>
                    <a:pt x="29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5" name="Google Shape;2695;p59"/>
            <p:cNvSpPr/>
            <p:nvPr/>
          </p:nvSpPr>
          <p:spPr>
            <a:xfrm>
              <a:off x="9522946" y="992888"/>
              <a:ext cx="1775870" cy="551245"/>
            </a:xfrm>
            <a:custGeom>
              <a:avLst/>
              <a:gdLst/>
              <a:ahLst/>
              <a:cxnLst/>
              <a:rect l="l" t="t" r="r" b="b"/>
              <a:pathLst>
                <a:path w="26565" h="8246" extrusionOk="0">
                  <a:moveTo>
                    <a:pt x="22799" y="1"/>
                  </a:moveTo>
                  <a:cubicBezTo>
                    <a:pt x="22743" y="1"/>
                    <a:pt x="22686" y="3"/>
                    <a:pt x="22630" y="7"/>
                  </a:cubicBezTo>
                  <a:lnTo>
                    <a:pt x="2720" y="1327"/>
                  </a:lnTo>
                  <a:cubicBezTo>
                    <a:pt x="1664" y="1380"/>
                    <a:pt x="793" y="2199"/>
                    <a:pt x="661" y="3229"/>
                  </a:cubicBezTo>
                  <a:lnTo>
                    <a:pt x="1" y="8246"/>
                  </a:lnTo>
                  <a:lnTo>
                    <a:pt x="26564" y="6529"/>
                  </a:lnTo>
                  <a:lnTo>
                    <a:pt x="24874" y="1512"/>
                  </a:lnTo>
                  <a:cubicBezTo>
                    <a:pt x="24550" y="615"/>
                    <a:pt x="23733" y="1"/>
                    <a:pt x="227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6" name="Google Shape;2696;p59"/>
            <p:cNvSpPr/>
            <p:nvPr/>
          </p:nvSpPr>
          <p:spPr>
            <a:xfrm>
              <a:off x="9913082" y="1097107"/>
              <a:ext cx="995597" cy="307911"/>
            </a:xfrm>
            <a:custGeom>
              <a:avLst/>
              <a:gdLst/>
              <a:ahLst/>
              <a:cxnLst/>
              <a:rect l="l" t="t" r="r" b="b"/>
              <a:pathLst>
                <a:path w="14893" h="4606" extrusionOk="0">
                  <a:moveTo>
                    <a:pt x="12953" y="1"/>
                  </a:moveTo>
                  <a:cubicBezTo>
                    <a:pt x="12904" y="1"/>
                    <a:pt x="12856" y="2"/>
                    <a:pt x="12807" y="6"/>
                  </a:cubicBezTo>
                  <a:lnTo>
                    <a:pt x="1769" y="693"/>
                  </a:lnTo>
                  <a:cubicBezTo>
                    <a:pt x="766" y="745"/>
                    <a:pt x="0" y="1564"/>
                    <a:pt x="0" y="2567"/>
                  </a:cubicBezTo>
                  <a:lnTo>
                    <a:pt x="0" y="2726"/>
                  </a:lnTo>
                  <a:cubicBezTo>
                    <a:pt x="0" y="3787"/>
                    <a:pt x="846" y="4606"/>
                    <a:pt x="1867" y="4606"/>
                  </a:cubicBezTo>
                  <a:cubicBezTo>
                    <a:pt x="1913" y="4606"/>
                    <a:pt x="1960" y="4604"/>
                    <a:pt x="2007" y="4601"/>
                  </a:cubicBezTo>
                  <a:lnTo>
                    <a:pt x="13071" y="3729"/>
                  </a:lnTo>
                  <a:cubicBezTo>
                    <a:pt x="14100" y="3650"/>
                    <a:pt x="14893" y="2752"/>
                    <a:pt x="14787" y="1696"/>
                  </a:cubicBezTo>
                  <a:cubicBezTo>
                    <a:pt x="14712" y="741"/>
                    <a:pt x="13918" y="1"/>
                    <a:pt x="129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7" name="Google Shape;2697;p59"/>
            <p:cNvSpPr/>
            <p:nvPr/>
          </p:nvSpPr>
          <p:spPr>
            <a:xfrm>
              <a:off x="9838945" y="1524011"/>
              <a:ext cx="1143870" cy="1007496"/>
            </a:xfrm>
            <a:custGeom>
              <a:avLst/>
              <a:gdLst/>
              <a:ahLst/>
              <a:cxnLst/>
              <a:rect l="l" t="t" r="r" b="b"/>
              <a:pathLst>
                <a:path w="17111" h="15071" extrusionOk="0">
                  <a:moveTo>
                    <a:pt x="8555" y="0"/>
                  </a:moveTo>
                  <a:cubicBezTo>
                    <a:pt x="7578" y="0"/>
                    <a:pt x="6584" y="190"/>
                    <a:pt x="5624" y="591"/>
                  </a:cubicBezTo>
                  <a:cubicBezTo>
                    <a:pt x="1796" y="2202"/>
                    <a:pt x="0" y="6638"/>
                    <a:pt x="1611" y="10467"/>
                  </a:cubicBezTo>
                  <a:cubicBezTo>
                    <a:pt x="2821" y="13342"/>
                    <a:pt x="5624" y="15071"/>
                    <a:pt x="8567" y="15071"/>
                  </a:cubicBezTo>
                  <a:cubicBezTo>
                    <a:pt x="9543" y="15071"/>
                    <a:pt x="10533" y="14881"/>
                    <a:pt x="11486" y="14480"/>
                  </a:cubicBezTo>
                  <a:cubicBezTo>
                    <a:pt x="15315" y="12869"/>
                    <a:pt x="17111" y="8460"/>
                    <a:pt x="15500" y="4605"/>
                  </a:cubicBezTo>
                  <a:cubicBezTo>
                    <a:pt x="14290" y="1729"/>
                    <a:pt x="11501" y="0"/>
                    <a:pt x="8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8" name="Google Shape;2698;p59"/>
            <p:cNvSpPr/>
            <p:nvPr/>
          </p:nvSpPr>
          <p:spPr>
            <a:xfrm>
              <a:off x="9913082" y="1587652"/>
              <a:ext cx="995597" cy="878409"/>
            </a:xfrm>
            <a:custGeom>
              <a:avLst/>
              <a:gdLst/>
              <a:ahLst/>
              <a:cxnLst/>
              <a:rect l="l" t="t" r="r" b="b"/>
              <a:pathLst>
                <a:path w="14893" h="13140" extrusionOk="0">
                  <a:moveTo>
                    <a:pt x="7431" y="1"/>
                  </a:moveTo>
                  <a:cubicBezTo>
                    <a:pt x="6589" y="1"/>
                    <a:pt x="5734" y="164"/>
                    <a:pt x="4912" y="510"/>
                  </a:cubicBezTo>
                  <a:cubicBezTo>
                    <a:pt x="1558" y="1936"/>
                    <a:pt x="0" y="5765"/>
                    <a:pt x="1400" y="9118"/>
                  </a:cubicBezTo>
                  <a:cubicBezTo>
                    <a:pt x="2453" y="11623"/>
                    <a:pt x="4898" y="13140"/>
                    <a:pt x="7462" y="13140"/>
                  </a:cubicBezTo>
                  <a:cubicBezTo>
                    <a:pt x="8304" y="13140"/>
                    <a:pt x="9159" y="12976"/>
                    <a:pt x="9981" y="12630"/>
                  </a:cubicBezTo>
                  <a:cubicBezTo>
                    <a:pt x="13335" y="11231"/>
                    <a:pt x="14893" y="7376"/>
                    <a:pt x="13493" y="4022"/>
                  </a:cubicBezTo>
                  <a:cubicBezTo>
                    <a:pt x="12440" y="1518"/>
                    <a:pt x="9995"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9" name="Google Shape;2699;p59"/>
            <p:cNvSpPr/>
            <p:nvPr/>
          </p:nvSpPr>
          <p:spPr>
            <a:xfrm>
              <a:off x="10184893" y="1800035"/>
              <a:ext cx="453711" cy="453711"/>
            </a:xfrm>
            <a:custGeom>
              <a:avLst/>
              <a:gdLst/>
              <a:ahLst/>
              <a:cxnLst/>
              <a:rect l="l" t="t" r="r" b="b"/>
              <a:pathLst>
                <a:path w="6787" h="6787" extrusionOk="0">
                  <a:moveTo>
                    <a:pt x="3380" y="0"/>
                  </a:moveTo>
                  <a:cubicBezTo>
                    <a:pt x="1506" y="0"/>
                    <a:pt x="1" y="1532"/>
                    <a:pt x="1" y="3407"/>
                  </a:cubicBezTo>
                  <a:cubicBezTo>
                    <a:pt x="1" y="5281"/>
                    <a:pt x="1506" y="6786"/>
                    <a:pt x="3380" y="6786"/>
                  </a:cubicBezTo>
                  <a:cubicBezTo>
                    <a:pt x="5255" y="6786"/>
                    <a:pt x="6787" y="5281"/>
                    <a:pt x="6787" y="3407"/>
                  </a:cubicBezTo>
                  <a:cubicBezTo>
                    <a:pt x="6787" y="1532"/>
                    <a:pt x="5255" y="0"/>
                    <a:pt x="3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0" name="Google Shape;2700;p59"/>
            <p:cNvSpPr/>
            <p:nvPr/>
          </p:nvSpPr>
          <p:spPr>
            <a:xfrm>
              <a:off x="11012762" y="1561715"/>
              <a:ext cx="398961" cy="293338"/>
            </a:xfrm>
            <a:custGeom>
              <a:avLst/>
              <a:gdLst/>
              <a:ahLst/>
              <a:cxnLst/>
              <a:rect l="l" t="t" r="r" b="b"/>
              <a:pathLst>
                <a:path w="5968" h="4388" extrusionOk="0">
                  <a:moveTo>
                    <a:pt x="1189" y="1"/>
                  </a:moveTo>
                  <a:cubicBezTo>
                    <a:pt x="529" y="1"/>
                    <a:pt x="0" y="529"/>
                    <a:pt x="27" y="1189"/>
                  </a:cubicBezTo>
                  <a:lnTo>
                    <a:pt x="133" y="3301"/>
                  </a:lnTo>
                  <a:cubicBezTo>
                    <a:pt x="158" y="3904"/>
                    <a:pt x="661" y="4388"/>
                    <a:pt x="1256" y="4388"/>
                  </a:cubicBezTo>
                  <a:cubicBezTo>
                    <a:pt x="1286" y="4388"/>
                    <a:pt x="1316" y="4386"/>
                    <a:pt x="1347" y="4384"/>
                  </a:cubicBezTo>
                  <a:lnTo>
                    <a:pt x="4885" y="4120"/>
                  </a:lnTo>
                  <a:cubicBezTo>
                    <a:pt x="5493" y="4067"/>
                    <a:pt x="5968" y="3539"/>
                    <a:pt x="5942" y="2905"/>
                  </a:cubicBezTo>
                  <a:lnTo>
                    <a:pt x="5836" y="1057"/>
                  </a:lnTo>
                  <a:cubicBezTo>
                    <a:pt x="5810" y="476"/>
                    <a:pt x="5308" y="1"/>
                    <a:pt x="4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1" name="Google Shape;2701;p59"/>
            <p:cNvSpPr/>
            <p:nvPr/>
          </p:nvSpPr>
          <p:spPr>
            <a:xfrm>
              <a:off x="9482368" y="2200733"/>
              <a:ext cx="278965" cy="239390"/>
            </a:xfrm>
            <a:custGeom>
              <a:avLst/>
              <a:gdLst/>
              <a:ahLst/>
              <a:cxnLst/>
              <a:rect l="l" t="t" r="r" b="b"/>
              <a:pathLst>
                <a:path w="4173" h="3581" extrusionOk="0">
                  <a:moveTo>
                    <a:pt x="2403" y="0"/>
                  </a:moveTo>
                  <a:cubicBezTo>
                    <a:pt x="819" y="0"/>
                    <a:pt x="0" y="1928"/>
                    <a:pt x="1136" y="3063"/>
                  </a:cubicBezTo>
                  <a:cubicBezTo>
                    <a:pt x="1493" y="3420"/>
                    <a:pt x="1935" y="3580"/>
                    <a:pt x="2370" y="3580"/>
                  </a:cubicBezTo>
                  <a:cubicBezTo>
                    <a:pt x="3286" y="3580"/>
                    <a:pt x="4172" y="2870"/>
                    <a:pt x="4172" y="1796"/>
                  </a:cubicBezTo>
                  <a:cubicBezTo>
                    <a:pt x="4172" y="819"/>
                    <a:pt x="3380" y="0"/>
                    <a:pt x="2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72720" y="504825"/>
            <a:ext cx="8844915" cy="2066925"/>
          </a:xfrm>
          <a:solidFill>
            <a:schemeClr val="accent2"/>
          </a:solidFill>
        </p:spPr>
        <p:txBody>
          <a:bodyPr/>
          <a:lstStyle/>
          <a:p>
            <a:pPr algn="just"/>
            <a:endParaRPr lang="en-US" sz="2800" b="1" dirty="0">
              <a:solidFill>
                <a:schemeClr val="tx1"/>
              </a:solidFill>
              <a:latin typeface="Times New Roman" panose="02020603050405020304" pitchFamily="18" charset="0"/>
              <a:cs typeface="Times New Roman" panose="02020603050405020304" pitchFamily="18" charset="0"/>
            </a:endParaRPr>
          </a:p>
          <a:p>
            <a:pPr algn="just"/>
            <a:r>
              <a:rPr lang="en-US" sz="2800" b="1" dirty="0">
                <a:solidFill>
                  <a:schemeClr val="tx1"/>
                </a:solidFill>
                <a:latin typeface="Times New Roman" panose="02020603050405020304" pitchFamily="18" charset="0"/>
                <a:cs typeface="Times New Roman" panose="02020603050405020304" pitchFamily="18" charset="0"/>
              </a:rPr>
              <a:t>Nam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quá</a:t>
            </a:r>
            <a:r>
              <a:rPr lang="en-US" sz="2800" dirty="0">
                <a:solidFill>
                  <a:schemeClr val="tx1"/>
                </a:solidFill>
                <a:latin typeface="Times New Roman" panose="02020603050405020304" pitchFamily="18" charset="0"/>
                <a:cs typeface="Times New Roman" panose="02020603050405020304" pitchFamily="18" charset="0"/>
              </a:rPr>
              <a:t> ha </a:t>
            </a:r>
            <a:r>
              <a:rPr lang="en-US" sz="2800" dirty="0" err="1">
                <a:solidFill>
                  <a:schemeClr val="tx1"/>
                </a:solidFill>
                <a:latin typeface="Times New Roman" panose="02020603050405020304" pitchFamily="18" charset="0"/>
                <a:cs typeface="Times New Roman" panose="02020603050405020304" pitchFamily="18" charset="0"/>
              </a:rPr>
              <a:t>mày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hổng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trơn</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b="1" dirty="0" err="1">
                <a:solidFill>
                  <a:schemeClr val="tx1"/>
                </a:solidFill>
                <a:latin typeface="Times New Roman" panose="02020603050405020304" pitchFamily="18" charset="0"/>
                <a:cs typeface="Times New Roman" panose="02020603050405020304" pitchFamily="18" charset="0"/>
              </a:rPr>
              <a:t>Hoàng</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Ờ, </a:t>
            </a:r>
            <a:r>
              <a:rPr lang="en-US" sz="2800" dirty="0" err="1">
                <a:solidFill>
                  <a:schemeClr val="tx1"/>
                </a:solidFill>
                <a:latin typeface="Times New Roman" panose="02020603050405020304" pitchFamily="18" charset="0"/>
                <a:cs typeface="Times New Roman" panose="02020603050405020304" pitchFamily="18" charset="0"/>
              </a:rPr>
              <a:t>khó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Toán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gặp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luôn</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endParaRPr>
          </a:p>
          <a:p>
            <a:pPr algn="just"/>
            <a:r>
              <a:rPr lang="en-US" sz="2800" dirty="0">
                <a:solidFill>
                  <a:schemeClr val="tx1"/>
                </a:solidFill>
              </a:rPr>
              <a:t>	</a:t>
            </a:r>
            <a:endParaRPr lang="en-US" sz="2800" dirty="0">
              <a:solidFill>
                <a:schemeClr val="tx1"/>
              </a:solidFill>
            </a:endParaRPr>
          </a:p>
        </p:txBody>
      </p:sp>
      <p:sp>
        <p:nvSpPr>
          <p:cNvPr id="5" name="Title 4"/>
          <p:cNvSpPr>
            <a:spLocks noGrp="1"/>
          </p:cNvSpPr>
          <p:nvPr>
            <p:ph type="title" idx="2"/>
          </p:nvPr>
        </p:nvSpPr>
        <p:spPr>
          <a:xfrm>
            <a:off x="364490" y="-142349"/>
            <a:ext cx="8779510" cy="749935"/>
          </a:xfrm>
        </p:spPr>
        <p:txBody>
          <a:bodyPr/>
          <a:lstStyle/>
          <a:p>
            <a:pPr algn="ctr"/>
            <a:r>
              <a:rPr lang="en-US" sz="2800" b="1" dirty="0">
                <a:latin typeface="Times New Roman" panose="02020603050405020304" pitchFamily="18" charset="0"/>
                <a:cs typeface="Times New Roman" panose="02020603050405020304" pitchFamily="18" charset="0"/>
              </a:rPr>
              <a:t> HS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HS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giờ</a:t>
            </a:r>
            <a:r>
              <a:rPr lang="en-US" sz="2800" b="1" dirty="0">
                <a:latin typeface="Times New Roman" panose="02020603050405020304" pitchFamily="18" charset="0"/>
                <a:cs typeface="Times New Roman" panose="02020603050405020304" pitchFamily="18" charset="0"/>
              </a:rPr>
              <a:t> ra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172085" y="2666759"/>
            <a:ext cx="8845550" cy="2476741"/>
          </a:xfrm>
          <a:prstGeom prst="rect">
            <a:avLst/>
          </a:prstGeom>
          <a:solidFill>
            <a:schemeClr val="tx2">
              <a:lumMod val="60000"/>
              <a:lumOff val="40000"/>
            </a:schemeClr>
          </a:solidFill>
        </p:spPr>
        <p:txBody>
          <a:bodyPr wrap="square" rtlCol="0" anchor="t">
            <a:noAutofit/>
          </a:bodyPr>
          <a:lstStyle/>
          <a:p>
            <a:pPr algn="just"/>
            <a:r>
              <a:rPr lang="en-US" sz="2600" b="1" dirty="0" err="1">
                <a:latin typeface="Times New Roman" panose="02020603050405020304" pitchFamily="18" charset="0"/>
                <a:cs typeface="Times New Roman" panose="02020603050405020304" pitchFamily="18" charset="0"/>
                <a:sym typeface="+mn-ea"/>
              </a:rPr>
              <a:t>Trả</a:t>
            </a:r>
            <a:r>
              <a:rPr lang="en-US" sz="2600" b="1" dirty="0">
                <a:latin typeface="Times New Roman" panose="02020603050405020304" pitchFamily="18" charset="0"/>
                <a:cs typeface="Times New Roman" panose="02020603050405020304" pitchFamily="18" charset="0"/>
                <a:sym typeface="+mn-ea"/>
              </a:rPr>
              <a:t> </a:t>
            </a:r>
            <a:r>
              <a:rPr lang="en-US" sz="2600" b="1" dirty="0" err="1">
                <a:latin typeface="Times New Roman" panose="02020603050405020304" pitchFamily="18" charset="0"/>
                <a:cs typeface="Times New Roman" panose="02020603050405020304" pitchFamily="18" charset="0"/>
                <a:sym typeface="+mn-ea"/>
              </a:rPr>
              <a:t>lời</a:t>
            </a:r>
            <a:r>
              <a:rPr lang="en-US" sz="2600" b="1" dirty="0">
                <a:latin typeface="Times New Roman" panose="02020603050405020304" pitchFamily="18" charset="0"/>
                <a:cs typeface="Times New Roman" panose="02020603050405020304" pitchFamily="18" charset="0"/>
                <a:sym typeface="+mn-ea"/>
              </a:rPr>
              <a:t> </a:t>
            </a:r>
            <a:r>
              <a:rPr lang="en-US" sz="2600" b="1" dirty="0" err="1">
                <a:latin typeface="Times New Roman" panose="02020603050405020304" pitchFamily="18" charset="0"/>
                <a:cs typeface="Times New Roman" panose="02020603050405020304" pitchFamily="18" charset="0"/>
                <a:sym typeface="+mn-ea"/>
              </a:rPr>
              <a:t>câu</a:t>
            </a:r>
            <a:r>
              <a:rPr lang="en-US" sz="2600" b="1" dirty="0">
                <a:latin typeface="Times New Roman" panose="02020603050405020304" pitchFamily="18" charset="0"/>
                <a:cs typeface="Times New Roman" panose="02020603050405020304" pitchFamily="18" charset="0"/>
                <a:sym typeface="+mn-ea"/>
              </a:rPr>
              <a:t> </a:t>
            </a:r>
            <a:r>
              <a:rPr lang="en-US" sz="2600" b="1" dirty="0" err="1">
                <a:latin typeface="Times New Roman" panose="02020603050405020304" pitchFamily="18" charset="0"/>
                <a:cs typeface="Times New Roman" panose="02020603050405020304" pitchFamily="18" charset="0"/>
                <a:sym typeface="+mn-ea"/>
              </a:rPr>
              <a:t>hỏi</a:t>
            </a:r>
            <a:r>
              <a:rPr lang="en-US" sz="2600" b="1" dirty="0">
                <a:latin typeface="Times New Roman" panose="02020603050405020304" pitchFamily="18" charset="0"/>
                <a:cs typeface="Times New Roman" panose="02020603050405020304" pitchFamily="18" charset="0"/>
                <a:sym typeface="+mn-ea"/>
              </a:rPr>
              <a:t>:</a:t>
            </a:r>
            <a:endParaRPr lang="en-US" sz="2600" b="1" dirty="0">
              <a:latin typeface="Times New Roman" panose="02020603050405020304" pitchFamily="18" charset="0"/>
              <a:cs typeface="Times New Roman" panose="02020603050405020304" pitchFamily="18" charset="0"/>
              <a:sym typeface="+mn-ea"/>
            </a:endParaRPr>
          </a:p>
          <a:p>
            <a:pPr algn="just"/>
            <a:r>
              <a:rPr lang="en-US" sz="2600" dirty="0">
                <a:latin typeface="Times New Roman" panose="02020603050405020304" pitchFamily="18" charset="0"/>
                <a:cs typeface="Times New Roman" panose="02020603050405020304" pitchFamily="18" charset="0"/>
                <a:sym typeface="+mn-ea"/>
              </a:rPr>
              <a:t>1. </a:t>
            </a:r>
            <a:r>
              <a:rPr lang="en-US" sz="2600" dirty="0" err="1">
                <a:latin typeface="Times New Roman" panose="02020603050405020304" pitchFamily="18" charset="0"/>
                <a:cs typeface="Times New Roman" panose="02020603050405020304" pitchFamily="18" charset="0"/>
                <a:sym typeface="+mn-ea"/>
              </a:rPr>
              <a:t>Xác</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định</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hoàn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cảnh</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giao</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tiếp</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trong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đoạn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đối</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thoại</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trên</a:t>
            </a:r>
            <a:r>
              <a:rPr lang="en-US" sz="2600" dirty="0">
                <a:latin typeface="Times New Roman" panose="02020603050405020304" pitchFamily="18" charset="0"/>
                <a:cs typeface="Times New Roman" panose="02020603050405020304" pitchFamily="18" charset="0"/>
                <a:sym typeface="+mn-ea"/>
              </a:rPr>
              <a:t>.</a:t>
            </a:r>
            <a:endParaRPr lang="en-US" sz="2600" dirty="0">
              <a:latin typeface="Times New Roman" panose="02020603050405020304" pitchFamily="18" charset="0"/>
              <a:cs typeface="Times New Roman" panose="02020603050405020304" pitchFamily="18" charset="0"/>
            </a:endParaRPr>
          </a:p>
          <a:p>
            <a:pPr algn="just"/>
            <a:r>
              <a:rPr lang="en-US" sz="2600" dirty="0">
                <a:latin typeface="Times New Roman" panose="02020603050405020304" pitchFamily="18" charset="0"/>
                <a:cs typeface="Times New Roman" panose="02020603050405020304" pitchFamily="18" charset="0"/>
                <a:sym typeface="+mn-ea"/>
              </a:rPr>
              <a:t>2. </a:t>
            </a:r>
            <a:r>
              <a:rPr lang="en-US" sz="2600" dirty="0" err="1">
                <a:latin typeface="Times New Roman" panose="02020603050405020304" pitchFamily="18" charset="0"/>
                <a:cs typeface="Times New Roman" panose="02020603050405020304" pitchFamily="18" charset="0"/>
                <a:sym typeface="+mn-ea"/>
              </a:rPr>
              <a:t>Thái</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độ</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tình</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cảm</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của</a:t>
            </a:r>
            <a:r>
              <a:rPr lang="en-US" sz="2600" dirty="0">
                <a:latin typeface="Times New Roman" panose="02020603050405020304" pitchFamily="18" charset="0"/>
                <a:cs typeface="Times New Roman" panose="02020603050405020304" pitchFamily="18" charset="0"/>
                <a:sym typeface="+mn-ea"/>
              </a:rPr>
              <a:t> Nam </a:t>
            </a:r>
            <a:r>
              <a:rPr lang="en-US" sz="2600" dirty="0" err="1">
                <a:latin typeface="Times New Roman" panose="02020603050405020304" pitchFamily="18" charset="0"/>
                <a:cs typeface="Times New Roman" panose="02020603050405020304" pitchFamily="18" charset="0"/>
                <a:sym typeface="+mn-ea"/>
              </a:rPr>
              <a:t>và</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Hoàng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trong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đoạn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đối</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thoại</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trên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như</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thế</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nào</a:t>
            </a:r>
            <a:r>
              <a:rPr lang="en-US" sz="2600" dirty="0">
                <a:latin typeface="Times New Roman" panose="02020603050405020304" pitchFamily="18" charset="0"/>
                <a:cs typeface="Times New Roman" panose="02020603050405020304" pitchFamily="18" charset="0"/>
                <a:sym typeface="+mn-ea"/>
              </a:rPr>
              <a:t>? </a:t>
            </a:r>
            <a:endParaRPr lang="en-US" sz="2600" dirty="0">
              <a:latin typeface="Times New Roman" panose="02020603050405020304" pitchFamily="18" charset="0"/>
              <a:cs typeface="Times New Roman" panose="02020603050405020304" pitchFamily="18" charset="0"/>
            </a:endParaRPr>
          </a:p>
          <a:p>
            <a:pPr algn="just"/>
            <a:r>
              <a:rPr lang="en-US" sz="2600" dirty="0">
                <a:latin typeface="Times New Roman" panose="02020603050405020304" pitchFamily="18" charset="0"/>
                <a:cs typeface="Times New Roman" panose="02020603050405020304" pitchFamily="18" charset="0"/>
                <a:sym typeface="+mn-ea"/>
              </a:rPr>
              <a:t>3. </a:t>
            </a:r>
            <a:r>
              <a:rPr lang="en-US" sz="2600" dirty="0" err="1">
                <a:latin typeface="Times New Roman" panose="02020603050405020304" pitchFamily="18" charset="0"/>
                <a:cs typeface="Times New Roman" panose="02020603050405020304" pitchFamily="18" charset="0"/>
                <a:sym typeface="+mn-ea"/>
              </a:rPr>
              <a:t>Phân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tích</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từ</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ngữ</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cấu</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trúc</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câu</a:t>
            </a:r>
            <a:r>
              <a:rPr lang="en-US" sz="2600" dirty="0">
                <a:latin typeface="Times New Roman" panose="02020603050405020304" pitchFamily="18" charset="0"/>
                <a:cs typeface="Times New Roman" panose="02020603050405020304" pitchFamily="18" charset="0"/>
                <a:sym typeface="+mn-ea"/>
              </a:rPr>
              <a:t> Nam </a:t>
            </a:r>
            <a:r>
              <a:rPr lang="en-US" sz="2600" dirty="0" err="1">
                <a:latin typeface="Times New Roman" panose="02020603050405020304" pitchFamily="18" charset="0"/>
                <a:cs typeface="Times New Roman" panose="02020603050405020304" pitchFamily="18" charset="0"/>
                <a:sym typeface="+mn-ea"/>
              </a:rPr>
              <a:t>và</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Hoàng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sử</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dụng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trong</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đoạn</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đối</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thoại</a:t>
            </a:r>
            <a:r>
              <a:rPr lang="en-US" sz="2600" dirty="0">
                <a:latin typeface="Times New Roman" panose="02020603050405020304" pitchFamily="18" charset="0"/>
                <a:cs typeface="Times New Roman" panose="02020603050405020304" pitchFamily="18" charset="0"/>
                <a:sym typeface="+mn-ea"/>
              </a:rPr>
              <a:t> </a:t>
            </a:r>
            <a:r>
              <a:rPr lang="en-US" sz="2600" dirty="0" err="1">
                <a:latin typeface="Times New Roman" panose="02020603050405020304" pitchFamily="18" charset="0"/>
                <a:cs typeface="Times New Roman" panose="02020603050405020304" pitchFamily="18" charset="0"/>
                <a:sym typeface="+mn-ea"/>
              </a:rPr>
              <a:t>trên</a:t>
            </a:r>
            <a:r>
              <a:rPr lang="en-US" sz="2600" dirty="0">
                <a:latin typeface="Times New Roman" panose="02020603050405020304" pitchFamily="18" charset="0"/>
                <a:cs typeface="Times New Roman" panose="02020603050405020304" pitchFamily="18" charset="0"/>
                <a:sym typeface="+mn-ea"/>
              </a:rPr>
              <a:t>.</a:t>
            </a:r>
            <a:endParaRPr lang="en-US" sz="2600" dirty="0">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TIMING" val="|0.3|0.5|0.5"/>
</p:tagLst>
</file>

<file path=ppt/tags/tag2.xml><?xml version="1.0" encoding="utf-8"?>
<p:tagLst xmlns:p="http://schemas.openxmlformats.org/presentationml/2006/main">
  <p:tag name="TABLE_ENDDRAG_ORIGIN_RECT" val="711*355"/>
  <p:tag name="TABLE_ENDDRAG_RECT" val="4*5*711*355"/>
</p:tagLst>
</file>

<file path=ppt/tags/tag3.xml><?xml version="1.0" encoding="utf-8"?>
<p:tagLst xmlns:p="http://schemas.openxmlformats.org/presentationml/2006/main">
  <p:tag name="TABLE_ENDDRAG_ORIGIN_RECT" val="711*419"/>
  <p:tag name="TABLE_ENDDRAG_RECT" val="8*0*711*419"/>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TABLE_ENDDRAG_ORIGIN_RECT" val="539*288"/>
  <p:tag name="TABLE_ENDDRAG_RECT" val="180*116*539*288"/>
</p:tagLst>
</file>

<file path=ppt/tags/tag6.xml><?xml version="1.0" encoding="utf-8"?>
<p:tagLst xmlns:p="http://schemas.openxmlformats.org/presentationml/2006/main">
  <p:tag name="TABLE_ENDDRAG_ORIGIN_RECT" val="610*315"/>
  <p:tag name="TABLE_ENDDRAG_RECT" val="107*2*610*315"/>
</p:tagLst>
</file>

<file path=ppt/tags/tag7.xml><?xml version="1.0" encoding="utf-8"?>
<p:tagLst xmlns:p="http://schemas.openxmlformats.org/presentationml/2006/main">
  <p:tag name="TABLE_ENDDRAG_ORIGIN_RECT" val="703*389"/>
  <p:tag name="TABLE_ENDDRAG_RECT" val="16*76*703*389"/>
</p:tagLst>
</file>

<file path=ppt/tags/tag8.xml><?xml version="1.0" encoding="utf-8"?>
<p:tagLst xmlns:p="http://schemas.openxmlformats.org/presentationml/2006/main">
  <p:tag name="KSO_WM_BEAUTIFY_FLAG" val=""/>
</p:tagLst>
</file>

<file path=ppt/theme/theme1.xml><?xml version="1.0" encoding="utf-8"?>
<a:theme xmlns:a="http://schemas.openxmlformats.org/drawingml/2006/main" name="Pretty Aesthetic Notes for School by Slidesgo">
  <a:themeElements>
    <a:clrScheme name="Simple Light">
      <a:dk1>
        <a:srgbClr val="000000"/>
      </a:dk1>
      <a:lt1>
        <a:srgbClr val="ECECEC"/>
      </a:lt1>
      <a:dk2>
        <a:srgbClr val="FFDBDE"/>
      </a:dk2>
      <a:lt2>
        <a:srgbClr val="AEC6CF"/>
      </a:lt2>
      <a:accent1>
        <a:srgbClr val="FECBA7"/>
      </a:accent1>
      <a:accent2>
        <a:srgbClr val="FEB7C0"/>
      </a:accent2>
      <a:accent3>
        <a:srgbClr val="6B9BA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7942</Words>
  <Application>WPS Presentation</Application>
  <PresentationFormat>On-screen Show (16:9)</PresentationFormat>
  <Paragraphs>242</Paragraphs>
  <Slides>26</Slides>
  <Notes>24</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26</vt:i4>
      </vt:variant>
    </vt:vector>
  </HeadingPairs>
  <TitlesOfParts>
    <vt:vector size="47" baseType="lpstr">
      <vt:lpstr>Arial</vt:lpstr>
      <vt:lpstr>SimSun</vt:lpstr>
      <vt:lpstr>Wingdings</vt:lpstr>
      <vt:lpstr>Arial</vt:lpstr>
      <vt:lpstr>Dancing Script</vt:lpstr>
      <vt:lpstr>Delius Swash Caps</vt:lpstr>
      <vt:lpstr>Roboto Condensed Light</vt:lpstr>
      <vt:lpstr>Wide Latin</vt:lpstr>
      <vt:lpstr>Anaheim</vt:lpstr>
      <vt:lpstr>Segoe Print</vt:lpstr>
      <vt:lpstr>#9Slide03 IcielUni Sans Heavy</vt:lpstr>
      <vt:lpstr>Times New Roman</vt:lpstr>
      <vt:lpstr>字魂110号-武林江湖体</vt:lpstr>
      <vt:lpstr>Dancing Script</vt:lpstr>
      <vt:lpstr>Tahoma</vt:lpstr>
      <vt:lpstr>Microsoft YaHei</vt:lpstr>
      <vt:lpstr>Arial Unicode MS</vt:lpstr>
      <vt:lpstr>Times New Roman</vt:lpstr>
      <vt:lpstr>Calibri</vt:lpstr>
      <vt:lpstr>Malgun Gothic</vt:lpstr>
      <vt:lpstr>Pretty Aesthetic Notes for School by Slidesgo</vt:lpstr>
      <vt:lpstr>PowerPoint 演示文稿</vt:lpstr>
      <vt:lpstr>PowerPoint 演示文稿</vt:lpstr>
      <vt:lpstr>ĐẶC ĐIỂM CƠ BẢN CỦA NGÔN NGỮ THÂN MẬT</vt:lpstr>
      <vt:lpstr>Yêu cầu cần đạt</vt:lpstr>
      <vt:lpstr>04</vt:lpstr>
      <vt:lpstr>KHỞI ĐỘNG</vt:lpstr>
      <vt:lpstr>Nhiệm vụ</vt:lpstr>
      <vt:lpstr>II</vt:lpstr>
      <vt:lpstr> HS đọc đoạn đối thoại giữa hai HS trong giờ ra chơi: </vt:lpstr>
      <vt:lpstr>1. Hoàn cảnh giao tiếp trong đoạn đối thoại:  Hoàn cảnh giao tiếp không theo nghi thức (xuất hiện ở dạng đối thoại hàng ngày). 2. Thái độ, tình cảm của Nam và Hoàng trong đoạn đối thoại: thân mật, tự nhiên, gần gũi 3. Sử dụng khẩu ngữ (thiệt tình, bó tay), thán từ (Ờ, ghê).      Sử dụng câu chứa thành phần gọi đáp (Ờ, khó ghê).</vt:lpstr>
      <vt:lpstr>PowerPoint 演示文稿</vt:lpstr>
      <vt:lpstr>PowerPoint 演示文稿</vt:lpstr>
      <vt:lpstr>HOẠT ĐỘNG LUYỆN TẬP </vt:lpstr>
      <vt:lpstr>Làm việc nhóm  (15 phút)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IV</vt:lpstr>
      <vt:lpstr>           Viết đoạn văn (khoảng 200 chữ) trình bày ý kiến về vấn đề: trong trang Facebook cá nhân, nên hay không nên nêu danh tính thật của người sử dụng? Vì sao?                          (HS thực hiện ở nhà)</vt:lpstr>
      <vt:lpstr>PowerPoint 演示文稿</vt:lpstr>
      <vt:lpstr>BÀI HỌC KẾT THÚC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VĂN BẢN NGHỊ LUẬN PHÂN TÍCH, ĐÁNH GIÁ  MỘT TÁC PHẨM TRỮ TÌNH</dc:title>
  <dc:creator>Finelaptop.vn</dc:creator>
  <cp:lastModifiedBy>HP</cp:lastModifiedBy>
  <cp:revision>96</cp:revision>
  <dcterms:created xsi:type="dcterms:W3CDTF">2024-07-19T01:56:00Z</dcterms:created>
  <dcterms:modified xsi:type="dcterms:W3CDTF">2024-08-01T13:13:45Z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AF50D8A6195042DD82315C369E0CF489_13</vt:lpwstr>
  </property>
  <property fmtid="{D5CDD505-2E9C-101B-9397-08002B2CF9AE}" pid="3" name="KSOProductBuildVer">
    <vt:lpwstr>1033-12.2.0.17153</vt:lpwstr>
  </property>
</Properties>
</file>