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6" r:id="rId1"/>
    <p:sldMasterId id="2147483689" r:id="rId2"/>
  </p:sldMasterIdLst>
  <p:notesMasterIdLst>
    <p:notesMasterId r:id="rId27"/>
  </p:notesMasterIdLst>
  <p:sldIdLst>
    <p:sldId id="283" r:id="rId3"/>
    <p:sldId id="338" r:id="rId4"/>
    <p:sldId id="258" r:id="rId5"/>
    <p:sldId id="259" r:id="rId6"/>
    <p:sldId id="260" r:id="rId7"/>
    <p:sldId id="324" r:id="rId8"/>
    <p:sldId id="314" r:id="rId9"/>
    <p:sldId id="327" r:id="rId10"/>
    <p:sldId id="272" r:id="rId11"/>
    <p:sldId id="262" r:id="rId12"/>
    <p:sldId id="325" r:id="rId13"/>
    <p:sldId id="315" r:id="rId14"/>
    <p:sldId id="326" r:id="rId15"/>
    <p:sldId id="328" r:id="rId16"/>
    <p:sldId id="267" r:id="rId17"/>
    <p:sldId id="329" r:id="rId18"/>
    <p:sldId id="330" r:id="rId19"/>
    <p:sldId id="331" r:id="rId20"/>
    <p:sldId id="332" r:id="rId21"/>
    <p:sldId id="333" r:id="rId22"/>
    <p:sldId id="335" r:id="rId23"/>
    <p:sldId id="336" r:id="rId24"/>
    <p:sldId id="334" r:id="rId25"/>
    <p:sldId id="337" r:id="rId26"/>
  </p:sldIdLst>
  <p:sldSz cx="9144000" cy="5143500" type="screen16x9"/>
  <p:notesSz cx="6858000" cy="9144000"/>
  <p:embeddedFontLst>
    <p:embeddedFont>
      <p:font typeface="#9Slide03 IcielUni Sans Heavy" panose="020B0604020202020204" charset="0"/>
      <p:bold r:id="rId28"/>
    </p:embeddedFont>
    <p:embeddedFont>
      <p:font typeface="#9Slide04 Tinos Bold" panose="020B0604020202020204" charset="0"/>
      <p:bold r:id="rId29"/>
    </p:embeddedFont>
    <p:embeddedFont>
      <p:font typeface="#9Slide05 SVNShintia Script" panose="020B0604020202020204" charset="0"/>
      <p:regular r:id="rId30"/>
    </p:embeddedFont>
    <p:embeddedFont>
      <p:font typeface="#9Slide07 Pattaya" panose="020B0604020202020204" charset="-34"/>
      <p:regular r:id="rId31"/>
    </p:embeddedFont>
    <p:embeddedFont>
      <p:font typeface="Cambria" panose="02040503050406030204" pitchFamily="18" charset="0"/>
      <p:regular r:id="rId32"/>
      <p:bold r:id="rId33"/>
      <p:italic r:id="rId34"/>
      <p:boldItalic r:id="rId35"/>
    </p:embeddedFont>
    <p:embeddedFont>
      <p:font typeface="Exo" panose="020B0604020202020204" charset="0"/>
      <p:regular r:id="rId36"/>
      <p:bold r:id="rId37"/>
      <p:italic r:id="rId38"/>
      <p:boldItalic r:id="rId39"/>
    </p:embeddedFont>
    <p:embeddedFont>
      <p:font typeface="Lato" panose="020F0502020204030203" pitchFamily="34" charset="0"/>
      <p:regular r:id="rId40"/>
      <p:bold r:id="rId41"/>
      <p:italic r:id="rId42"/>
      <p:boldItalic r:id="rId43"/>
    </p:embeddedFont>
    <p:embeddedFont>
      <p:font typeface="Lexend" panose="020B0604020202020204" charset="0"/>
      <p:regular r:id="rId44"/>
      <p:bold r:id="rId45"/>
    </p:embeddedFont>
    <p:embeddedFont>
      <p:font typeface="Lexend SemiBold" panose="020B0604020202020204" charset="0"/>
      <p:regular r:id="rId46"/>
      <p:bold r:id="rId47"/>
    </p:embeddedFont>
    <p:embeddedFont>
      <p:font typeface="Libre Franklin" panose="020F0502020204030204" pitchFamily="2"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字魂110号-武林江湖体" panose="020B0604020202020204" charset="0"/>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D8C51E-E2C9-4C6C-8733-016274B5E33A}">
  <a:tblStyle styleId="{35D8C51E-E2C9-4C6C-8733-016274B5E33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 Target="slides/slide6.xml"/><Relationship Id="rId51" Type="http://schemas.openxmlformats.org/officeDocument/2006/relationships/font" Target="fonts/font24.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b82166ee1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b82166ee1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b82166ee1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b82166ee1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0326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81733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4326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19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58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b82166ee1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1" name="Google Shape;1341;gb82166ee1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b82166ee1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1" name="Google Shape;1341;gb82166ee1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874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81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887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b82166ee1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b82166ee1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b82166ee1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b82166ee1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8724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b82166ee1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b82166ee1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720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p:nvPr/>
        </p:nvSpPr>
        <p:spPr>
          <a:xfrm>
            <a:off x="7187425" y="67773"/>
            <a:ext cx="3384001" cy="127993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10800000" flipH="1">
            <a:off x="-1990387" y="300446"/>
            <a:ext cx="4965199" cy="7017485"/>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10800000" flipH="1">
            <a:off x="-1584075" y="1353975"/>
            <a:ext cx="2194227" cy="5116923"/>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txBox="1">
            <a:spLocks noGrp="1"/>
          </p:cNvSpPr>
          <p:nvPr>
            <p:ph type="title"/>
          </p:nvPr>
        </p:nvSpPr>
        <p:spPr>
          <a:xfrm>
            <a:off x="1761375" y="2150850"/>
            <a:ext cx="3858900" cy="13287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0" name="Google Shape;100;p3"/>
          <p:cNvSpPr txBox="1">
            <a:spLocks noGrp="1"/>
          </p:cNvSpPr>
          <p:nvPr>
            <p:ph type="title" idx="2" hasCustomPrompt="1"/>
          </p:nvPr>
        </p:nvSpPr>
        <p:spPr>
          <a:xfrm>
            <a:off x="1761375" y="844300"/>
            <a:ext cx="3858900" cy="11421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8000">
                <a:solidFill>
                  <a:schemeClr val="lt2"/>
                </a:solidFill>
              </a:defRPr>
            </a:lvl1pPr>
            <a:lvl2pPr lvl="1" algn="ctr" rtl="0">
              <a:spcBef>
                <a:spcPts val="0"/>
              </a:spcBef>
              <a:spcAft>
                <a:spcPts val="0"/>
              </a:spcAft>
              <a:buClr>
                <a:schemeClr val="lt2"/>
              </a:buClr>
              <a:buSzPts val="12000"/>
              <a:buNone/>
              <a:defRPr sz="12000">
                <a:solidFill>
                  <a:schemeClr val="lt2"/>
                </a:solidFill>
              </a:defRPr>
            </a:lvl2pPr>
            <a:lvl3pPr lvl="2" algn="ctr" rtl="0">
              <a:spcBef>
                <a:spcPts val="0"/>
              </a:spcBef>
              <a:spcAft>
                <a:spcPts val="0"/>
              </a:spcAft>
              <a:buClr>
                <a:schemeClr val="lt2"/>
              </a:buClr>
              <a:buSzPts val="12000"/>
              <a:buNone/>
              <a:defRPr sz="12000">
                <a:solidFill>
                  <a:schemeClr val="lt2"/>
                </a:solidFill>
              </a:defRPr>
            </a:lvl3pPr>
            <a:lvl4pPr lvl="3" algn="ctr" rtl="0">
              <a:spcBef>
                <a:spcPts val="0"/>
              </a:spcBef>
              <a:spcAft>
                <a:spcPts val="0"/>
              </a:spcAft>
              <a:buClr>
                <a:schemeClr val="lt2"/>
              </a:buClr>
              <a:buSzPts val="12000"/>
              <a:buNone/>
              <a:defRPr sz="12000">
                <a:solidFill>
                  <a:schemeClr val="lt2"/>
                </a:solidFill>
              </a:defRPr>
            </a:lvl4pPr>
            <a:lvl5pPr lvl="4" algn="ctr" rtl="0">
              <a:spcBef>
                <a:spcPts val="0"/>
              </a:spcBef>
              <a:spcAft>
                <a:spcPts val="0"/>
              </a:spcAft>
              <a:buClr>
                <a:schemeClr val="lt2"/>
              </a:buClr>
              <a:buSzPts val="12000"/>
              <a:buNone/>
              <a:defRPr sz="12000">
                <a:solidFill>
                  <a:schemeClr val="lt2"/>
                </a:solidFill>
              </a:defRPr>
            </a:lvl5pPr>
            <a:lvl6pPr lvl="5" algn="ctr" rtl="0">
              <a:spcBef>
                <a:spcPts val="0"/>
              </a:spcBef>
              <a:spcAft>
                <a:spcPts val="0"/>
              </a:spcAft>
              <a:buClr>
                <a:schemeClr val="lt2"/>
              </a:buClr>
              <a:buSzPts val="12000"/>
              <a:buNone/>
              <a:defRPr sz="12000">
                <a:solidFill>
                  <a:schemeClr val="lt2"/>
                </a:solidFill>
              </a:defRPr>
            </a:lvl6pPr>
            <a:lvl7pPr lvl="6" algn="ctr" rtl="0">
              <a:spcBef>
                <a:spcPts val="0"/>
              </a:spcBef>
              <a:spcAft>
                <a:spcPts val="0"/>
              </a:spcAft>
              <a:buClr>
                <a:schemeClr val="lt2"/>
              </a:buClr>
              <a:buSzPts val="12000"/>
              <a:buNone/>
              <a:defRPr sz="12000">
                <a:solidFill>
                  <a:schemeClr val="lt2"/>
                </a:solidFill>
              </a:defRPr>
            </a:lvl7pPr>
            <a:lvl8pPr lvl="7" algn="ctr" rtl="0">
              <a:spcBef>
                <a:spcPts val="0"/>
              </a:spcBef>
              <a:spcAft>
                <a:spcPts val="0"/>
              </a:spcAft>
              <a:buClr>
                <a:schemeClr val="lt2"/>
              </a:buClr>
              <a:buSzPts val="12000"/>
              <a:buNone/>
              <a:defRPr sz="12000">
                <a:solidFill>
                  <a:schemeClr val="lt2"/>
                </a:solidFill>
              </a:defRPr>
            </a:lvl8pPr>
            <a:lvl9pPr lvl="8" algn="ctr" rtl="0">
              <a:spcBef>
                <a:spcPts val="0"/>
              </a:spcBef>
              <a:spcAft>
                <a:spcPts val="0"/>
              </a:spcAft>
              <a:buClr>
                <a:schemeClr val="lt2"/>
              </a:buClr>
              <a:buSzPts val="12000"/>
              <a:buNone/>
              <a:defRPr sz="12000">
                <a:solidFill>
                  <a:schemeClr val="lt2"/>
                </a:solidFill>
              </a:defRPr>
            </a:lvl9pPr>
          </a:lstStyle>
          <a:p>
            <a:r>
              <a:t>xx%</a:t>
            </a:r>
          </a:p>
        </p:txBody>
      </p:sp>
      <p:sp>
        <p:nvSpPr>
          <p:cNvPr id="101" name="Google Shape;101;p3"/>
          <p:cNvSpPr txBox="1">
            <a:spLocks noGrp="1"/>
          </p:cNvSpPr>
          <p:nvPr>
            <p:ph type="subTitle" idx="1"/>
          </p:nvPr>
        </p:nvSpPr>
        <p:spPr>
          <a:xfrm>
            <a:off x="1761375" y="3576875"/>
            <a:ext cx="4227900" cy="278400"/>
          </a:xfrm>
          <a:prstGeom prst="rect">
            <a:avLst/>
          </a:prstGeom>
        </p:spPr>
        <p:txBody>
          <a:bodyPr spcFirstLastPara="1" wrap="square" lIns="0" tIns="0" rIns="0" bIns="0" anchor="t" anchorCtr="0">
            <a:noAutofit/>
          </a:bodyPr>
          <a:lstStyle>
            <a:lvl1pPr marR="182880" lvl="0" rtl="0">
              <a:lnSpc>
                <a:spcPct val="100000"/>
              </a:lnSpc>
              <a:spcBef>
                <a:spcPts val="0"/>
              </a:spcBef>
              <a:spcAft>
                <a:spcPts val="0"/>
              </a:spcAft>
              <a:buClr>
                <a:schemeClr val="accent1"/>
              </a:buClr>
              <a:buSzPts val="1600"/>
              <a:buFont typeface="Open Sans"/>
              <a:buNone/>
              <a:defRPr sz="1600"/>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9511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9033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7147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545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7249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4667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062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137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81748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75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5"/>
        <p:cNvGrpSpPr/>
        <p:nvPr/>
      </p:nvGrpSpPr>
      <p:grpSpPr>
        <a:xfrm>
          <a:off x="0" y="0"/>
          <a:ext cx="0" cy="0"/>
          <a:chOff x="0" y="0"/>
          <a:chExt cx="0" cy="0"/>
        </a:xfrm>
      </p:grpSpPr>
      <p:sp>
        <p:nvSpPr>
          <p:cNvPr id="146" name="Google Shape;146;p7"/>
          <p:cNvSpPr/>
          <p:nvPr/>
        </p:nvSpPr>
        <p:spPr>
          <a:xfrm>
            <a:off x="-1984425" y="3731416"/>
            <a:ext cx="5122780" cy="193762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6196100" y="320715"/>
            <a:ext cx="4965199" cy="7017485"/>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6557125" y="1071474"/>
            <a:ext cx="2194227" cy="5116923"/>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237756" y="2223452"/>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258240" y="3477906"/>
            <a:ext cx="151925"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431850" y="-258787"/>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4381701" y="4379527"/>
            <a:ext cx="2956653" cy="1118411"/>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rot="1368521">
            <a:off x="5130059" y="676070"/>
            <a:ext cx="4984359" cy="86774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2991575" y="1544050"/>
            <a:ext cx="4982100" cy="2259000"/>
          </a:xfrm>
          <a:prstGeom prst="rect">
            <a:avLst/>
          </a:prstGeom>
        </p:spPr>
        <p:txBody>
          <a:bodyPr spcFirstLastPara="1" wrap="square" lIns="0" tIns="0" rIns="0" bIns="0" anchor="t" anchorCtr="0">
            <a:noAutofit/>
          </a:bodyPr>
          <a:lstStyle>
            <a:lvl1pPr marR="182880" lvl="0" rtl="0">
              <a:lnSpc>
                <a:spcPct val="100000"/>
              </a:lnSpc>
              <a:spcBef>
                <a:spcPts val="0"/>
              </a:spcBef>
              <a:spcAft>
                <a:spcPts val="0"/>
              </a:spcAft>
              <a:buClr>
                <a:schemeClr val="accent1"/>
              </a:buClr>
              <a:buSzPts val="1600"/>
              <a:buChar char="●"/>
              <a:defRPr sz="1600"/>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310"/>
        <p:cNvGrpSpPr/>
        <p:nvPr/>
      </p:nvGrpSpPr>
      <p:grpSpPr>
        <a:xfrm>
          <a:off x="0" y="0"/>
          <a:ext cx="0" cy="0"/>
          <a:chOff x="0" y="0"/>
          <a:chExt cx="0" cy="0"/>
        </a:xfrm>
      </p:grpSpPr>
      <p:sp>
        <p:nvSpPr>
          <p:cNvPr id="311" name="Google Shape;311;p13"/>
          <p:cNvSpPr/>
          <p:nvPr/>
        </p:nvSpPr>
        <p:spPr>
          <a:xfrm>
            <a:off x="-1628825" y="-2777372"/>
            <a:ext cx="4965199" cy="7017485"/>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3"/>
          <p:cNvSpPr/>
          <p:nvPr/>
        </p:nvSpPr>
        <p:spPr>
          <a:xfrm>
            <a:off x="-1267800" y="-2026614"/>
            <a:ext cx="2194227" cy="5116923"/>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7418502" y="2571754"/>
            <a:ext cx="2408224" cy="3064031"/>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1368521">
            <a:off x="-3135041" y="-1766993"/>
            <a:ext cx="4984359" cy="86774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rot="839032">
            <a:off x="5263476" y="724981"/>
            <a:ext cx="4984361" cy="8677490"/>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txBox="1">
            <a:spLocks noGrp="1"/>
          </p:cNvSpPr>
          <p:nvPr>
            <p:ph type="subTitle" idx="1"/>
          </p:nvPr>
        </p:nvSpPr>
        <p:spPr>
          <a:xfrm>
            <a:off x="713200" y="3326612"/>
            <a:ext cx="1911000" cy="820500"/>
          </a:xfrm>
          <a:prstGeom prst="rect">
            <a:avLst/>
          </a:prstGeom>
        </p:spPr>
        <p:txBody>
          <a:bodyPr spcFirstLastPara="1" wrap="square" lIns="0" tIns="0" rIns="0" bIns="0" anchor="t" anchorCtr="0">
            <a:noAutofit/>
          </a:bodyPr>
          <a:lstStyle>
            <a:lvl1pPr marR="91440" lvl="0" algn="ctr" rtl="0">
              <a:lnSpc>
                <a:spcPct val="100000"/>
              </a:lnSpc>
              <a:spcBef>
                <a:spcPts val="0"/>
              </a:spcBef>
              <a:spcAft>
                <a:spcPts val="0"/>
              </a:spcAft>
              <a:buClr>
                <a:schemeClr val="accent1"/>
              </a:buClr>
              <a:buSzPts val="1600"/>
              <a:buFont typeface="Open Sans"/>
              <a:buNone/>
              <a:defRPr sz="1600"/>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17" name="Google Shape;317;p13"/>
          <p:cNvSpPr txBox="1">
            <a:spLocks noGrp="1"/>
          </p:cNvSpPr>
          <p:nvPr>
            <p:ph type="subTitle" idx="2"/>
          </p:nvPr>
        </p:nvSpPr>
        <p:spPr>
          <a:xfrm>
            <a:off x="713200" y="2880678"/>
            <a:ext cx="1911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2500">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18" name="Google Shape;318;p13"/>
          <p:cNvSpPr txBox="1">
            <a:spLocks noGrp="1"/>
          </p:cNvSpPr>
          <p:nvPr>
            <p:ph type="title" hasCustomPrompt="1"/>
          </p:nvPr>
        </p:nvSpPr>
        <p:spPr>
          <a:xfrm>
            <a:off x="713213" y="2468071"/>
            <a:ext cx="1911000" cy="3558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100">
                <a:solidFill>
                  <a:schemeClr val="lt2"/>
                </a:solidFill>
              </a:defRPr>
            </a:lvl1pPr>
            <a:lvl2pPr lvl="1" algn="ctr" rtl="0">
              <a:spcBef>
                <a:spcPts val="0"/>
              </a:spcBef>
              <a:spcAft>
                <a:spcPts val="0"/>
              </a:spcAft>
              <a:buSzPts val="2900"/>
              <a:buNone/>
              <a:defRPr sz="2900"/>
            </a:lvl2pPr>
            <a:lvl3pPr lvl="2" algn="ctr" rtl="0">
              <a:spcBef>
                <a:spcPts val="0"/>
              </a:spcBef>
              <a:spcAft>
                <a:spcPts val="0"/>
              </a:spcAft>
              <a:buSzPts val="2900"/>
              <a:buNone/>
              <a:defRPr sz="2900"/>
            </a:lvl3pPr>
            <a:lvl4pPr lvl="3" algn="ctr" rtl="0">
              <a:spcBef>
                <a:spcPts val="0"/>
              </a:spcBef>
              <a:spcAft>
                <a:spcPts val="0"/>
              </a:spcAft>
              <a:buSzPts val="2900"/>
              <a:buNone/>
              <a:defRPr sz="2900"/>
            </a:lvl4pPr>
            <a:lvl5pPr lvl="4" algn="ctr" rtl="0">
              <a:spcBef>
                <a:spcPts val="0"/>
              </a:spcBef>
              <a:spcAft>
                <a:spcPts val="0"/>
              </a:spcAft>
              <a:buSzPts val="2900"/>
              <a:buNone/>
              <a:defRPr sz="2900"/>
            </a:lvl5pPr>
            <a:lvl6pPr lvl="5" algn="ctr" rtl="0">
              <a:spcBef>
                <a:spcPts val="0"/>
              </a:spcBef>
              <a:spcAft>
                <a:spcPts val="0"/>
              </a:spcAft>
              <a:buSzPts val="2900"/>
              <a:buNone/>
              <a:defRPr sz="2900"/>
            </a:lvl6pPr>
            <a:lvl7pPr lvl="6" algn="ctr" rtl="0">
              <a:spcBef>
                <a:spcPts val="0"/>
              </a:spcBef>
              <a:spcAft>
                <a:spcPts val="0"/>
              </a:spcAft>
              <a:buSzPts val="2900"/>
              <a:buNone/>
              <a:defRPr sz="2900"/>
            </a:lvl7pPr>
            <a:lvl8pPr lvl="7" algn="ctr" rtl="0">
              <a:spcBef>
                <a:spcPts val="0"/>
              </a:spcBef>
              <a:spcAft>
                <a:spcPts val="0"/>
              </a:spcAft>
              <a:buSzPts val="2900"/>
              <a:buNone/>
              <a:defRPr sz="2900"/>
            </a:lvl8pPr>
            <a:lvl9pPr lvl="8" algn="ctr" rtl="0">
              <a:spcBef>
                <a:spcPts val="0"/>
              </a:spcBef>
              <a:spcAft>
                <a:spcPts val="0"/>
              </a:spcAft>
              <a:buSzPts val="2900"/>
              <a:buNone/>
              <a:defRPr sz="2900"/>
            </a:lvl9pPr>
          </a:lstStyle>
          <a:p>
            <a:r>
              <a:t>xx%</a:t>
            </a:r>
          </a:p>
        </p:txBody>
      </p:sp>
      <p:sp>
        <p:nvSpPr>
          <p:cNvPr id="319" name="Google Shape;319;p13"/>
          <p:cNvSpPr txBox="1">
            <a:spLocks noGrp="1"/>
          </p:cNvSpPr>
          <p:nvPr>
            <p:ph type="subTitle" idx="3"/>
          </p:nvPr>
        </p:nvSpPr>
        <p:spPr>
          <a:xfrm>
            <a:off x="2650214" y="3326612"/>
            <a:ext cx="1911000" cy="820500"/>
          </a:xfrm>
          <a:prstGeom prst="rect">
            <a:avLst/>
          </a:prstGeom>
        </p:spPr>
        <p:txBody>
          <a:bodyPr spcFirstLastPara="1" wrap="square" lIns="0" tIns="0" rIns="0" bIns="0" anchor="t" anchorCtr="0">
            <a:noAutofit/>
          </a:bodyPr>
          <a:lstStyle>
            <a:lvl1pPr marR="91440" lvl="0" algn="ctr" rtl="0">
              <a:lnSpc>
                <a:spcPct val="100000"/>
              </a:lnSpc>
              <a:spcBef>
                <a:spcPts val="0"/>
              </a:spcBef>
              <a:spcAft>
                <a:spcPts val="0"/>
              </a:spcAft>
              <a:buClr>
                <a:schemeClr val="accent1"/>
              </a:buClr>
              <a:buSzPts val="1600"/>
              <a:buFont typeface="Open Sans"/>
              <a:buNone/>
              <a:defRPr sz="1600"/>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0" name="Google Shape;320;p13"/>
          <p:cNvSpPr txBox="1">
            <a:spLocks noGrp="1"/>
          </p:cNvSpPr>
          <p:nvPr>
            <p:ph type="subTitle" idx="4"/>
          </p:nvPr>
        </p:nvSpPr>
        <p:spPr>
          <a:xfrm>
            <a:off x="2650214" y="2880678"/>
            <a:ext cx="1911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2500">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1" name="Google Shape;321;p13"/>
          <p:cNvSpPr txBox="1">
            <a:spLocks noGrp="1"/>
          </p:cNvSpPr>
          <p:nvPr>
            <p:ph type="title" idx="5" hasCustomPrompt="1"/>
          </p:nvPr>
        </p:nvSpPr>
        <p:spPr>
          <a:xfrm>
            <a:off x="2648722" y="2468071"/>
            <a:ext cx="1911000" cy="3558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100">
                <a:solidFill>
                  <a:schemeClr val="lt2"/>
                </a:solidFill>
              </a:defRPr>
            </a:lvl1pPr>
            <a:lvl2pPr lvl="1" algn="ctr" rtl="0">
              <a:spcBef>
                <a:spcPts val="0"/>
              </a:spcBef>
              <a:spcAft>
                <a:spcPts val="0"/>
              </a:spcAft>
              <a:buSzPts val="2900"/>
              <a:buNone/>
              <a:defRPr sz="2900"/>
            </a:lvl2pPr>
            <a:lvl3pPr lvl="2" algn="ctr" rtl="0">
              <a:spcBef>
                <a:spcPts val="0"/>
              </a:spcBef>
              <a:spcAft>
                <a:spcPts val="0"/>
              </a:spcAft>
              <a:buSzPts val="2900"/>
              <a:buNone/>
              <a:defRPr sz="2900"/>
            </a:lvl3pPr>
            <a:lvl4pPr lvl="3" algn="ctr" rtl="0">
              <a:spcBef>
                <a:spcPts val="0"/>
              </a:spcBef>
              <a:spcAft>
                <a:spcPts val="0"/>
              </a:spcAft>
              <a:buSzPts val="2900"/>
              <a:buNone/>
              <a:defRPr sz="2900"/>
            </a:lvl4pPr>
            <a:lvl5pPr lvl="4" algn="ctr" rtl="0">
              <a:spcBef>
                <a:spcPts val="0"/>
              </a:spcBef>
              <a:spcAft>
                <a:spcPts val="0"/>
              </a:spcAft>
              <a:buSzPts val="2900"/>
              <a:buNone/>
              <a:defRPr sz="2900"/>
            </a:lvl5pPr>
            <a:lvl6pPr lvl="5" algn="ctr" rtl="0">
              <a:spcBef>
                <a:spcPts val="0"/>
              </a:spcBef>
              <a:spcAft>
                <a:spcPts val="0"/>
              </a:spcAft>
              <a:buSzPts val="2900"/>
              <a:buNone/>
              <a:defRPr sz="2900"/>
            </a:lvl6pPr>
            <a:lvl7pPr lvl="6" algn="ctr" rtl="0">
              <a:spcBef>
                <a:spcPts val="0"/>
              </a:spcBef>
              <a:spcAft>
                <a:spcPts val="0"/>
              </a:spcAft>
              <a:buSzPts val="2900"/>
              <a:buNone/>
              <a:defRPr sz="2900"/>
            </a:lvl7pPr>
            <a:lvl8pPr lvl="7" algn="ctr" rtl="0">
              <a:spcBef>
                <a:spcPts val="0"/>
              </a:spcBef>
              <a:spcAft>
                <a:spcPts val="0"/>
              </a:spcAft>
              <a:buSzPts val="2900"/>
              <a:buNone/>
              <a:defRPr sz="2900"/>
            </a:lvl8pPr>
            <a:lvl9pPr lvl="8" algn="ctr" rtl="0">
              <a:spcBef>
                <a:spcPts val="0"/>
              </a:spcBef>
              <a:spcAft>
                <a:spcPts val="0"/>
              </a:spcAft>
              <a:buSzPts val="2900"/>
              <a:buNone/>
              <a:defRPr sz="2900"/>
            </a:lvl9pPr>
          </a:lstStyle>
          <a:p>
            <a:r>
              <a:t>xx%</a:t>
            </a:r>
          </a:p>
        </p:txBody>
      </p:sp>
      <p:sp>
        <p:nvSpPr>
          <p:cNvPr id="322" name="Google Shape;322;p13"/>
          <p:cNvSpPr txBox="1">
            <a:spLocks noGrp="1"/>
          </p:cNvSpPr>
          <p:nvPr>
            <p:ph type="subTitle" idx="6"/>
          </p:nvPr>
        </p:nvSpPr>
        <p:spPr>
          <a:xfrm>
            <a:off x="4585679" y="3326612"/>
            <a:ext cx="1911000" cy="820500"/>
          </a:xfrm>
          <a:prstGeom prst="rect">
            <a:avLst/>
          </a:prstGeom>
        </p:spPr>
        <p:txBody>
          <a:bodyPr spcFirstLastPara="1" wrap="square" lIns="0" tIns="0" rIns="0" bIns="0" anchor="t" anchorCtr="0">
            <a:noAutofit/>
          </a:bodyPr>
          <a:lstStyle>
            <a:lvl1pPr marR="91440" lvl="0" algn="ctr" rtl="0">
              <a:lnSpc>
                <a:spcPct val="100000"/>
              </a:lnSpc>
              <a:spcBef>
                <a:spcPts val="0"/>
              </a:spcBef>
              <a:spcAft>
                <a:spcPts val="0"/>
              </a:spcAft>
              <a:buClr>
                <a:schemeClr val="accent1"/>
              </a:buClr>
              <a:buSzPts val="1600"/>
              <a:buFont typeface="Open Sans"/>
              <a:buNone/>
              <a:defRPr sz="1600"/>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3" name="Google Shape;323;p13"/>
          <p:cNvSpPr txBox="1">
            <a:spLocks noGrp="1"/>
          </p:cNvSpPr>
          <p:nvPr>
            <p:ph type="subTitle" idx="7"/>
          </p:nvPr>
        </p:nvSpPr>
        <p:spPr>
          <a:xfrm>
            <a:off x="4585679" y="2880678"/>
            <a:ext cx="1911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2500">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4" name="Google Shape;324;p13"/>
          <p:cNvSpPr txBox="1">
            <a:spLocks noGrp="1"/>
          </p:cNvSpPr>
          <p:nvPr>
            <p:ph type="title" idx="8" hasCustomPrompt="1"/>
          </p:nvPr>
        </p:nvSpPr>
        <p:spPr>
          <a:xfrm>
            <a:off x="4584231" y="2468071"/>
            <a:ext cx="1911000" cy="3558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100">
                <a:solidFill>
                  <a:schemeClr val="lt2"/>
                </a:solidFill>
              </a:defRPr>
            </a:lvl1pPr>
            <a:lvl2pPr lvl="1" algn="ctr" rtl="0">
              <a:spcBef>
                <a:spcPts val="0"/>
              </a:spcBef>
              <a:spcAft>
                <a:spcPts val="0"/>
              </a:spcAft>
              <a:buSzPts val="2900"/>
              <a:buNone/>
              <a:defRPr sz="2900"/>
            </a:lvl2pPr>
            <a:lvl3pPr lvl="2" algn="ctr" rtl="0">
              <a:spcBef>
                <a:spcPts val="0"/>
              </a:spcBef>
              <a:spcAft>
                <a:spcPts val="0"/>
              </a:spcAft>
              <a:buSzPts val="2900"/>
              <a:buNone/>
              <a:defRPr sz="2900"/>
            </a:lvl3pPr>
            <a:lvl4pPr lvl="3" algn="ctr" rtl="0">
              <a:spcBef>
                <a:spcPts val="0"/>
              </a:spcBef>
              <a:spcAft>
                <a:spcPts val="0"/>
              </a:spcAft>
              <a:buSzPts val="2900"/>
              <a:buNone/>
              <a:defRPr sz="2900"/>
            </a:lvl4pPr>
            <a:lvl5pPr lvl="4" algn="ctr" rtl="0">
              <a:spcBef>
                <a:spcPts val="0"/>
              </a:spcBef>
              <a:spcAft>
                <a:spcPts val="0"/>
              </a:spcAft>
              <a:buSzPts val="2900"/>
              <a:buNone/>
              <a:defRPr sz="2900"/>
            </a:lvl5pPr>
            <a:lvl6pPr lvl="5" algn="ctr" rtl="0">
              <a:spcBef>
                <a:spcPts val="0"/>
              </a:spcBef>
              <a:spcAft>
                <a:spcPts val="0"/>
              </a:spcAft>
              <a:buSzPts val="2900"/>
              <a:buNone/>
              <a:defRPr sz="2900"/>
            </a:lvl6pPr>
            <a:lvl7pPr lvl="6" algn="ctr" rtl="0">
              <a:spcBef>
                <a:spcPts val="0"/>
              </a:spcBef>
              <a:spcAft>
                <a:spcPts val="0"/>
              </a:spcAft>
              <a:buSzPts val="2900"/>
              <a:buNone/>
              <a:defRPr sz="2900"/>
            </a:lvl7pPr>
            <a:lvl8pPr lvl="7" algn="ctr" rtl="0">
              <a:spcBef>
                <a:spcPts val="0"/>
              </a:spcBef>
              <a:spcAft>
                <a:spcPts val="0"/>
              </a:spcAft>
              <a:buSzPts val="2900"/>
              <a:buNone/>
              <a:defRPr sz="2900"/>
            </a:lvl8pPr>
            <a:lvl9pPr lvl="8" algn="ctr" rtl="0">
              <a:spcBef>
                <a:spcPts val="0"/>
              </a:spcBef>
              <a:spcAft>
                <a:spcPts val="0"/>
              </a:spcAft>
              <a:buSzPts val="2900"/>
              <a:buNone/>
              <a:defRPr sz="2900"/>
            </a:lvl9pPr>
          </a:lstStyle>
          <a:p>
            <a:r>
              <a:t>xx%</a:t>
            </a:r>
          </a:p>
        </p:txBody>
      </p:sp>
      <p:sp>
        <p:nvSpPr>
          <p:cNvPr id="325" name="Google Shape;325;p13"/>
          <p:cNvSpPr txBox="1">
            <a:spLocks noGrp="1"/>
          </p:cNvSpPr>
          <p:nvPr>
            <p:ph type="subTitle" idx="9"/>
          </p:nvPr>
        </p:nvSpPr>
        <p:spPr>
          <a:xfrm>
            <a:off x="6519738" y="3326612"/>
            <a:ext cx="1911000" cy="820500"/>
          </a:xfrm>
          <a:prstGeom prst="rect">
            <a:avLst/>
          </a:prstGeom>
        </p:spPr>
        <p:txBody>
          <a:bodyPr spcFirstLastPara="1" wrap="square" lIns="0" tIns="0" rIns="0" bIns="0" anchor="t" anchorCtr="0">
            <a:noAutofit/>
          </a:bodyPr>
          <a:lstStyle>
            <a:lvl1pPr marR="91440" lvl="0" algn="ctr" rtl="0">
              <a:lnSpc>
                <a:spcPct val="100000"/>
              </a:lnSpc>
              <a:spcBef>
                <a:spcPts val="0"/>
              </a:spcBef>
              <a:spcAft>
                <a:spcPts val="0"/>
              </a:spcAft>
              <a:buClr>
                <a:schemeClr val="accent1"/>
              </a:buClr>
              <a:buSzPts val="1600"/>
              <a:buFont typeface="Open Sans"/>
              <a:buNone/>
              <a:defRPr sz="1600"/>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6" name="Google Shape;326;p13"/>
          <p:cNvSpPr txBox="1">
            <a:spLocks noGrp="1"/>
          </p:cNvSpPr>
          <p:nvPr>
            <p:ph type="subTitle" idx="13"/>
          </p:nvPr>
        </p:nvSpPr>
        <p:spPr>
          <a:xfrm>
            <a:off x="6519738" y="2880678"/>
            <a:ext cx="1911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2500">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7" name="Google Shape;327;p13"/>
          <p:cNvSpPr txBox="1">
            <a:spLocks noGrp="1"/>
          </p:cNvSpPr>
          <p:nvPr>
            <p:ph type="title" idx="14" hasCustomPrompt="1"/>
          </p:nvPr>
        </p:nvSpPr>
        <p:spPr>
          <a:xfrm>
            <a:off x="6519741" y="2468071"/>
            <a:ext cx="1911000" cy="3558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100">
                <a:solidFill>
                  <a:schemeClr val="lt2"/>
                </a:solidFill>
              </a:defRPr>
            </a:lvl1pPr>
            <a:lvl2pPr lvl="1" algn="ctr" rtl="0">
              <a:spcBef>
                <a:spcPts val="0"/>
              </a:spcBef>
              <a:spcAft>
                <a:spcPts val="0"/>
              </a:spcAft>
              <a:buSzPts val="2900"/>
              <a:buNone/>
              <a:defRPr sz="2900"/>
            </a:lvl2pPr>
            <a:lvl3pPr lvl="2" algn="ctr" rtl="0">
              <a:spcBef>
                <a:spcPts val="0"/>
              </a:spcBef>
              <a:spcAft>
                <a:spcPts val="0"/>
              </a:spcAft>
              <a:buSzPts val="2900"/>
              <a:buNone/>
              <a:defRPr sz="2900"/>
            </a:lvl3pPr>
            <a:lvl4pPr lvl="3" algn="ctr" rtl="0">
              <a:spcBef>
                <a:spcPts val="0"/>
              </a:spcBef>
              <a:spcAft>
                <a:spcPts val="0"/>
              </a:spcAft>
              <a:buSzPts val="2900"/>
              <a:buNone/>
              <a:defRPr sz="2900"/>
            </a:lvl4pPr>
            <a:lvl5pPr lvl="4" algn="ctr" rtl="0">
              <a:spcBef>
                <a:spcPts val="0"/>
              </a:spcBef>
              <a:spcAft>
                <a:spcPts val="0"/>
              </a:spcAft>
              <a:buSzPts val="2900"/>
              <a:buNone/>
              <a:defRPr sz="2900"/>
            </a:lvl5pPr>
            <a:lvl6pPr lvl="5" algn="ctr" rtl="0">
              <a:spcBef>
                <a:spcPts val="0"/>
              </a:spcBef>
              <a:spcAft>
                <a:spcPts val="0"/>
              </a:spcAft>
              <a:buSzPts val="2900"/>
              <a:buNone/>
              <a:defRPr sz="2900"/>
            </a:lvl6pPr>
            <a:lvl7pPr lvl="6" algn="ctr" rtl="0">
              <a:spcBef>
                <a:spcPts val="0"/>
              </a:spcBef>
              <a:spcAft>
                <a:spcPts val="0"/>
              </a:spcAft>
              <a:buSzPts val="2900"/>
              <a:buNone/>
              <a:defRPr sz="2900"/>
            </a:lvl7pPr>
            <a:lvl8pPr lvl="7" algn="ctr" rtl="0">
              <a:spcBef>
                <a:spcPts val="0"/>
              </a:spcBef>
              <a:spcAft>
                <a:spcPts val="0"/>
              </a:spcAft>
              <a:buSzPts val="2900"/>
              <a:buNone/>
              <a:defRPr sz="2900"/>
            </a:lvl8pPr>
            <a:lvl9pPr lvl="8" algn="ctr" rtl="0">
              <a:spcBef>
                <a:spcPts val="0"/>
              </a:spcBef>
              <a:spcAft>
                <a:spcPts val="0"/>
              </a:spcAft>
              <a:buSzPts val="2900"/>
              <a:buNone/>
              <a:defRPr sz="2900"/>
            </a:lvl9pPr>
          </a:lstStyle>
          <a:p>
            <a:r>
              <a:t>xx%</a:t>
            </a:r>
          </a:p>
        </p:txBody>
      </p:sp>
      <p:sp>
        <p:nvSpPr>
          <p:cNvPr id="328" name="Google Shape;328;p13"/>
          <p:cNvSpPr txBox="1">
            <a:spLocks noGrp="1"/>
          </p:cNvSpPr>
          <p:nvPr>
            <p:ph type="title" idx="15"/>
          </p:nvPr>
        </p:nvSpPr>
        <p:spPr>
          <a:xfrm>
            <a:off x="713225" y="445025"/>
            <a:ext cx="7717500" cy="5727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376"/>
        <p:cNvGrpSpPr/>
        <p:nvPr/>
      </p:nvGrpSpPr>
      <p:grpSpPr>
        <a:xfrm>
          <a:off x="0" y="0"/>
          <a:ext cx="0" cy="0"/>
          <a:chOff x="0" y="0"/>
          <a:chExt cx="0" cy="0"/>
        </a:xfrm>
      </p:grpSpPr>
      <p:grpSp>
        <p:nvGrpSpPr>
          <p:cNvPr id="377" name="Google Shape;377;p15"/>
          <p:cNvGrpSpPr/>
          <p:nvPr/>
        </p:nvGrpSpPr>
        <p:grpSpPr>
          <a:xfrm rot="2019020">
            <a:off x="6521450" y="2847577"/>
            <a:ext cx="3629660" cy="3271824"/>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 name="Google Shape;392;p15"/>
          <p:cNvSpPr/>
          <p:nvPr/>
        </p:nvSpPr>
        <p:spPr>
          <a:xfrm>
            <a:off x="-1173500" y="-1978522"/>
            <a:ext cx="4965199" cy="7017485"/>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812475" y="-1227764"/>
            <a:ext cx="2194227" cy="5116923"/>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rot="1368521">
            <a:off x="-2239541" y="-1623168"/>
            <a:ext cx="4984359" cy="86774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txBox="1">
            <a:spLocks noGrp="1"/>
          </p:cNvSpPr>
          <p:nvPr>
            <p:ph type="title"/>
          </p:nvPr>
        </p:nvSpPr>
        <p:spPr>
          <a:xfrm>
            <a:off x="2674650" y="1334838"/>
            <a:ext cx="3794700" cy="12747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8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2673450" y="2751463"/>
            <a:ext cx="3797100" cy="854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1600"/>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23">
    <p:spTree>
      <p:nvGrpSpPr>
        <p:cNvPr id="1" name="Shape 1175"/>
        <p:cNvGrpSpPr/>
        <p:nvPr/>
      </p:nvGrpSpPr>
      <p:grpSpPr>
        <a:xfrm>
          <a:off x="0" y="0"/>
          <a:ext cx="0" cy="0"/>
          <a:chOff x="0" y="0"/>
          <a:chExt cx="0" cy="0"/>
        </a:xfrm>
      </p:grpSpPr>
      <p:sp>
        <p:nvSpPr>
          <p:cNvPr id="1176" name="Google Shape;1176;p37"/>
          <p:cNvSpPr/>
          <p:nvPr/>
        </p:nvSpPr>
        <p:spPr>
          <a:xfrm rot="2019062">
            <a:off x="7104558" y="-880088"/>
            <a:ext cx="6927405" cy="806058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7"/>
          <p:cNvSpPr/>
          <p:nvPr/>
        </p:nvSpPr>
        <p:spPr>
          <a:xfrm rot="2019062">
            <a:off x="6947085" y="-684995"/>
            <a:ext cx="3225524" cy="607131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7"/>
          <p:cNvSpPr/>
          <p:nvPr/>
        </p:nvSpPr>
        <p:spPr>
          <a:xfrm>
            <a:off x="273198" y="3419909"/>
            <a:ext cx="151868" cy="202764"/>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7"/>
          <p:cNvSpPr/>
          <p:nvPr/>
        </p:nvSpPr>
        <p:spPr>
          <a:xfrm>
            <a:off x="601912" y="3656544"/>
            <a:ext cx="98282" cy="12998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7"/>
          <p:cNvSpPr/>
          <p:nvPr/>
        </p:nvSpPr>
        <p:spPr>
          <a:xfrm>
            <a:off x="1625144" y="3531879"/>
            <a:ext cx="98574" cy="12998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7"/>
          <p:cNvSpPr/>
          <p:nvPr/>
        </p:nvSpPr>
        <p:spPr>
          <a:xfrm>
            <a:off x="2477672" y="4473913"/>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7"/>
          <p:cNvSpPr/>
          <p:nvPr/>
        </p:nvSpPr>
        <p:spPr>
          <a:xfrm>
            <a:off x="1636260" y="4755827"/>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7"/>
          <p:cNvSpPr/>
          <p:nvPr/>
        </p:nvSpPr>
        <p:spPr>
          <a:xfrm>
            <a:off x="1516450" y="4905588"/>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7"/>
          <p:cNvSpPr/>
          <p:nvPr/>
        </p:nvSpPr>
        <p:spPr>
          <a:xfrm>
            <a:off x="195158" y="4622095"/>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7"/>
          <p:cNvSpPr/>
          <p:nvPr/>
        </p:nvSpPr>
        <p:spPr>
          <a:xfrm>
            <a:off x="1712895" y="3381475"/>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7"/>
          <p:cNvSpPr/>
          <p:nvPr/>
        </p:nvSpPr>
        <p:spPr>
          <a:xfrm>
            <a:off x="8737556" y="984902"/>
            <a:ext cx="98282" cy="130457"/>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7"/>
          <p:cNvSpPr/>
          <p:nvPr/>
        </p:nvSpPr>
        <p:spPr>
          <a:xfrm>
            <a:off x="6808210" y="75921"/>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7"/>
          <p:cNvSpPr/>
          <p:nvPr/>
        </p:nvSpPr>
        <p:spPr>
          <a:xfrm>
            <a:off x="7518640" y="598681"/>
            <a:ext cx="151927" cy="20305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7"/>
          <p:cNvSpPr/>
          <p:nvPr/>
        </p:nvSpPr>
        <p:spPr>
          <a:xfrm>
            <a:off x="7959558" y="-67405"/>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7"/>
          <p:cNvSpPr/>
          <p:nvPr/>
        </p:nvSpPr>
        <p:spPr>
          <a:xfrm>
            <a:off x="7420476" y="422770"/>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7"/>
          <p:cNvSpPr/>
          <p:nvPr/>
        </p:nvSpPr>
        <p:spPr>
          <a:xfrm>
            <a:off x="7856480" y="1381184"/>
            <a:ext cx="98282" cy="12998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7"/>
          <p:cNvSpPr/>
          <p:nvPr/>
        </p:nvSpPr>
        <p:spPr>
          <a:xfrm>
            <a:off x="6572699" y="3752850"/>
            <a:ext cx="5142597" cy="194527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23_1">
    <p:spTree>
      <p:nvGrpSpPr>
        <p:cNvPr id="1" name="Shape 1193"/>
        <p:cNvGrpSpPr/>
        <p:nvPr/>
      </p:nvGrpSpPr>
      <p:grpSpPr>
        <a:xfrm>
          <a:off x="0" y="0"/>
          <a:ext cx="0" cy="0"/>
          <a:chOff x="0" y="0"/>
          <a:chExt cx="0" cy="0"/>
        </a:xfrm>
      </p:grpSpPr>
      <p:sp>
        <p:nvSpPr>
          <p:cNvPr id="1194" name="Google Shape;1194;p38"/>
          <p:cNvSpPr/>
          <p:nvPr/>
        </p:nvSpPr>
        <p:spPr>
          <a:xfrm>
            <a:off x="6215386" y="-1276350"/>
            <a:ext cx="5142597" cy="194527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p:cNvSpPr/>
          <p:nvPr/>
        </p:nvSpPr>
        <p:spPr>
          <a:xfrm>
            <a:off x="-809264" y="3699975"/>
            <a:ext cx="5142597" cy="194527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p:cNvSpPr/>
          <p:nvPr/>
        </p:nvSpPr>
        <p:spPr>
          <a:xfrm>
            <a:off x="273198" y="3419909"/>
            <a:ext cx="151866" cy="202761"/>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p:cNvSpPr/>
          <p:nvPr/>
        </p:nvSpPr>
        <p:spPr>
          <a:xfrm>
            <a:off x="601912" y="3656544"/>
            <a:ext cx="98280" cy="129987"/>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p:cNvSpPr/>
          <p:nvPr/>
        </p:nvSpPr>
        <p:spPr>
          <a:xfrm>
            <a:off x="1636107" y="3511404"/>
            <a:ext cx="98573" cy="129987"/>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8"/>
          <p:cNvSpPr/>
          <p:nvPr/>
        </p:nvSpPr>
        <p:spPr>
          <a:xfrm>
            <a:off x="2477672" y="4473913"/>
            <a:ext cx="151866" cy="203112"/>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8"/>
          <p:cNvSpPr/>
          <p:nvPr/>
        </p:nvSpPr>
        <p:spPr>
          <a:xfrm>
            <a:off x="1636260" y="4755827"/>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8"/>
          <p:cNvSpPr/>
          <p:nvPr/>
        </p:nvSpPr>
        <p:spPr>
          <a:xfrm>
            <a:off x="1516450" y="4905588"/>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a:off x="195158" y="4622095"/>
            <a:ext cx="152626" cy="202761"/>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8"/>
          <p:cNvSpPr/>
          <p:nvPr/>
        </p:nvSpPr>
        <p:spPr>
          <a:xfrm>
            <a:off x="1712895" y="3381475"/>
            <a:ext cx="98280" cy="12992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8"/>
          <p:cNvSpPr/>
          <p:nvPr/>
        </p:nvSpPr>
        <p:spPr>
          <a:xfrm>
            <a:off x="8737556" y="984902"/>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a:off x="6808210" y="75921"/>
            <a:ext cx="98280" cy="130514"/>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8"/>
          <p:cNvSpPr/>
          <p:nvPr/>
        </p:nvSpPr>
        <p:spPr>
          <a:xfrm>
            <a:off x="7518640" y="598681"/>
            <a:ext cx="151924"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8"/>
          <p:cNvSpPr/>
          <p:nvPr/>
        </p:nvSpPr>
        <p:spPr>
          <a:xfrm>
            <a:off x="7959558" y="-67405"/>
            <a:ext cx="152626" cy="202761"/>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8"/>
          <p:cNvSpPr/>
          <p:nvPr/>
        </p:nvSpPr>
        <p:spPr>
          <a:xfrm>
            <a:off x="7420476" y="422770"/>
            <a:ext cx="98924" cy="129987"/>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8"/>
          <p:cNvSpPr/>
          <p:nvPr/>
        </p:nvSpPr>
        <p:spPr>
          <a:xfrm>
            <a:off x="7856480" y="1381184"/>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6" name="矩形: 圆角 5">
            <a:extLst>
              <a:ext uri="{FF2B5EF4-FFF2-40B4-BE49-F238E27FC236}">
                <a16:creationId xmlns:a16="http://schemas.microsoft.com/office/drawing/2014/main" id="{E98E316A-882F-A307-A244-349F84E860E0}"/>
              </a:ext>
            </a:extLst>
          </p:cNvPr>
          <p:cNvSpPr/>
          <p:nvPr userDrawn="1"/>
        </p:nvSpPr>
        <p:spPr>
          <a:xfrm>
            <a:off x="539393" y="531688"/>
            <a:ext cx="8114016" cy="4072418"/>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7" name="图片 6">
            <a:extLst>
              <a:ext uri="{FF2B5EF4-FFF2-40B4-BE49-F238E27FC236}">
                <a16:creationId xmlns:a16="http://schemas.microsoft.com/office/drawing/2014/main" id="{5115C69F-E249-E6F0-8363-C8BBFC7D46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2415" y="227028"/>
            <a:ext cx="5591427" cy="4681738"/>
          </a:xfrm>
          <a:prstGeom prst="rect">
            <a:avLst/>
          </a:prstGeom>
        </p:spPr>
      </p:pic>
      <p:pic>
        <p:nvPicPr>
          <p:cNvPr id="8" name="图片 7">
            <a:extLst>
              <a:ext uri="{FF2B5EF4-FFF2-40B4-BE49-F238E27FC236}">
                <a16:creationId xmlns:a16="http://schemas.microsoft.com/office/drawing/2014/main" id="{EAB08D13-1D1F-4360-8367-6709CA5447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928" t="65332" r="38686" b="13173"/>
          <a:stretch/>
        </p:blipFill>
        <p:spPr>
          <a:xfrm rot="1320382">
            <a:off x="235959" y="3648988"/>
            <a:ext cx="1194634" cy="1105637"/>
          </a:xfrm>
          <a:prstGeom prst="rect">
            <a:avLst/>
          </a:prstGeom>
        </p:spPr>
      </p:pic>
      <p:pic>
        <p:nvPicPr>
          <p:cNvPr id="9" name="图片 8">
            <a:extLst>
              <a:ext uri="{FF2B5EF4-FFF2-40B4-BE49-F238E27FC236}">
                <a16:creationId xmlns:a16="http://schemas.microsoft.com/office/drawing/2014/main" id="{E2E91C63-2D57-73AF-623B-7DFD03ED54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970" t="10332" r="39021" b="63788"/>
          <a:stretch/>
        </p:blipFill>
        <p:spPr>
          <a:xfrm>
            <a:off x="7216527" y="3331769"/>
            <a:ext cx="1094198" cy="1331146"/>
          </a:xfrm>
          <a:prstGeom prst="rect">
            <a:avLst/>
          </a:prstGeom>
        </p:spPr>
      </p:pic>
      <p:pic>
        <p:nvPicPr>
          <p:cNvPr id="10" name="图片 9">
            <a:extLst>
              <a:ext uri="{FF2B5EF4-FFF2-40B4-BE49-F238E27FC236}">
                <a16:creationId xmlns:a16="http://schemas.microsoft.com/office/drawing/2014/main" id="{D1483E73-37FF-F11B-6D3F-02C9E5C315C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681" t="16868" r="24277" b="65425"/>
          <a:stretch/>
        </p:blipFill>
        <p:spPr>
          <a:xfrm rot="20169467">
            <a:off x="389144" y="277408"/>
            <a:ext cx="1023674" cy="910811"/>
          </a:xfrm>
          <a:prstGeom prst="rect">
            <a:avLst/>
          </a:prstGeom>
        </p:spPr>
      </p:pic>
      <p:pic>
        <p:nvPicPr>
          <p:cNvPr id="11" name="图片 10">
            <a:extLst>
              <a:ext uri="{FF2B5EF4-FFF2-40B4-BE49-F238E27FC236}">
                <a16:creationId xmlns:a16="http://schemas.microsoft.com/office/drawing/2014/main" id="{7A147624-387B-B48B-F29D-C5FAE76F28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3373" t="62418" r="8654" b="11702"/>
          <a:stretch/>
        </p:blipFill>
        <p:spPr>
          <a:xfrm rot="20375023">
            <a:off x="7442776" y="127339"/>
            <a:ext cx="1310264" cy="1331146"/>
          </a:xfrm>
          <a:prstGeom prst="rect">
            <a:avLst/>
          </a:prstGeom>
        </p:spPr>
      </p:pic>
      <p:pic>
        <p:nvPicPr>
          <p:cNvPr id="14" name="图片 13">
            <a:extLst>
              <a:ext uri="{FF2B5EF4-FFF2-40B4-BE49-F238E27FC236}">
                <a16:creationId xmlns:a16="http://schemas.microsoft.com/office/drawing/2014/main" id="{78F41AAD-3300-2B90-CB26-8E5437D380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2243" r="35365" b="27533"/>
          <a:stretch/>
        </p:blipFill>
        <p:spPr>
          <a:xfrm>
            <a:off x="5411299" y="986433"/>
            <a:ext cx="3387437" cy="4089364"/>
          </a:xfrm>
          <a:prstGeom prst="rect">
            <a:avLst/>
          </a:prstGeom>
        </p:spPr>
      </p:pic>
    </p:spTree>
    <p:extLst>
      <p:ext uri="{BB962C8B-B14F-4D97-AF65-F5344CB8AC3E}">
        <p14:creationId xmlns:p14="http://schemas.microsoft.com/office/powerpoint/2010/main" val="1082744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587DD3DA-7434-08DD-DCE8-A1867B64C89F}"/>
              </a:ext>
            </a:extLst>
          </p:cNvPr>
          <p:cNvSpPr/>
          <p:nvPr userDrawn="1"/>
        </p:nvSpPr>
        <p:spPr>
          <a:xfrm>
            <a:off x="539393" y="531688"/>
            <a:ext cx="8114016" cy="4072418"/>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extLst>
      <p:ext uri="{BB962C8B-B14F-4D97-AF65-F5344CB8AC3E}">
        <p14:creationId xmlns:p14="http://schemas.microsoft.com/office/powerpoint/2010/main" val="2009147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3739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9" r:id="rId3"/>
    <p:sldLayoutId id="2147483661" r:id="rId4"/>
    <p:sldLayoutId id="2147483683" r:id="rId5"/>
    <p:sldLayoutId id="2147483684" r:id="rId6"/>
    <p:sldLayoutId id="2147483687"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854890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1.png"/><Relationship Id="rId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E365C3B8-180A-4933-30E3-DAA5615BD7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201" b="13214"/>
          <a:stretch>
            <a:fillRect/>
          </a:stretch>
        </p:blipFill>
        <p:spPr>
          <a:xfrm>
            <a:off x="-1" y="-1"/>
            <a:ext cx="9144001" cy="5375788"/>
          </a:xfrm>
          <a:prstGeom prst="rect">
            <a:avLst/>
          </a:prstGeom>
        </p:spPr>
      </p:pic>
      <p:pic>
        <p:nvPicPr>
          <p:cNvPr id="10" name="图片 7">
            <a:extLst>
              <a:ext uri="{FF2B5EF4-FFF2-40B4-BE49-F238E27FC236}">
                <a16:creationId xmlns:a16="http://schemas.microsoft.com/office/drawing/2014/main" id="{1C040E48-A997-8546-EC83-54E0EF967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86" b="72615"/>
          <a:stretch>
            <a:fillRect/>
          </a:stretch>
        </p:blipFill>
        <p:spPr>
          <a:xfrm flipH="1">
            <a:off x="-12497" y="-1"/>
            <a:ext cx="1438275" cy="615618"/>
          </a:xfrm>
          <a:prstGeom prst="rect">
            <a:avLst/>
          </a:prstGeom>
        </p:spPr>
      </p:pic>
      <p:pic>
        <p:nvPicPr>
          <p:cNvPr id="11" name="Picture 5">
            <a:extLst>
              <a:ext uri="{FF2B5EF4-FFF2-40B4-BE49-F238E27FC236}">
                <a16:creationId xmlns:a16="http://schemas.microsoft.com/office/drawing/2014/main" id="{1AF7F49F-C5DE-4D10-D180-CDBDBA8D19E1}"/>
              </a:ext>
            </a:extLst>
          </p:cNvPr>
          <p:cNvPicPr>
            <a:picLocks noChangeAspect="1"/>
          </p:cNvPicPr>
          <p:nvPr/>
        </p:nvPicPr>
        <p:blipFill>
          <a:blip r:embed="rId4" cstate="print">
            <a:alphaModFix amt="22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1215" y="87492"/>
            <a:ext cx="4504686" cy="4850268"/>
          </a:xfrm>
          <a:prstGeom prst="rect">
            <a:avLst/>
          </a:prstGeom>
        </p:spPr>
      </p:pic>
      <p:grpSp>
        <p:nvGrpSpPr>
          <p:cNvPr id="12" name="组合 50">
            <a:extLst>
              <a:ext uri="{FF2B5EF4-FFF2-40B4-BE49-F238E27FC236}">
                <a16:creationId xmlns:a16="http://schemas.microsoft.com/office/drawing/2014/main" id="{7B4FFC02-CCAF-2CEE-3061-5D9E5D4A96BE}"/>
              </a:ext>
            </a:extLst>
          </p:cNvPr>
          <p:cNvGrpSpPr/>
          <p:nvPr/>
        </p:nvGrpSpPr>
        <p:grpSpPr>
          <a:xfrm>
            <a:off x="1" y="2320568"/>
            <a:ext cx="9158243" cy="3055220"/>
            <a:chOff x="-18992" y="3093744"/>
            <a:chExt cx="12210991" cy="4073626"/>
          </a:xfrm>
        </p:grpSpPr>
        <p:pic>
          <p:nvPicPr>
            <p:cNvPr id="13" name="图片 16">
              <a:extLst>
                <a:ext uri="{FF2B5EF4-FFF2-40B4-BE49-F238E27FC236}">
                  <a16:creationId xmlns:a16="http://schemas.microsoft.com/office/drawing/2014/main" id="{39D2CE65-38C0-3A89-2898-9867659CD0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4" name="图片 20">
              <a:extLst>
                <a:ext uri="{FF2B5EF4-FFF2-40B4-BE49-F238E27FC236}">
                  <a16:creationId xmlns:a16="http://schemas.microsoft.com/office/drawing/2014/main" id="{1B067A1D-3C32-33E9-D60D-E41E94B2C6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5" name="图片 4">
              <a:extLst>
                <a:ext uri="{FF2B5EF4-FFF2-40B4-BE49-F238E27FC236}">
                  <a16:creationId xmlns:a16="http://schemas.microsoft.com/office/drawing/2014/main" id="{24DC8280-F055-9123-0019-1DC723546A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pic>
        <p:nvPicPr>
          <p:cNvPr id="17" name="Picture 3">
            <a:extLst>
              <a:ext uri="{FF2B5EF4-FFF2-40B4-BE49-F238E27FC236}">
                <a16:creationId xmlns:a16="http://schemas.microsoft.com/office/drawing/2014/main" id="{F29404BA-37AB-9D8B-09C4-C6947AFE71DE}"/>
              </a:ext>
            </a:extLst>
          </p:cNvPr>
          <p:cNvPicPr>
            <a:picLocks noChangeAspect="1"/>
          </p:cNvPicPr>
          <p:nvPr/>
        </p:nvPicPr>
        <p:blipFill>
          <a:blip r:embed="rId9"/>
          <a:srcRect/>
          <a:stretch>
            <a:fillRect/>
          </a:stretch>
        </p:blipFill>
        <p:spPr>
          <a:xfrm>
            <a:off x="5768341" y="152067"/>
            <a:ext cx="3157082" cy="4991434"/>
          </a:xfrm>
          <a:prstGeom prst="rect">
            <a:avLst/>
          </a:prstGeom>
        </p:spPr>
      </p:pic>
      <p:pic>
        <p:nvPicPr>
          <p:cNvPr id="18" name="图片 8">
            <a:extLst>
              <a:ext uri="{FF2B5EF4-FFF2-40B4-BE49-F238E27FC236}">
                <a16:creationId xmlns:a16="http://schemas.microsoft.com/office/drawing/2014/main" id="{B7D5A108-DCFC-6210-4333-BEECF6CFB25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286" b="72615"/>
          <a:stretch>
            <a:fillRect/>
          </a:stretch>
        </p:blipFill>
        <p:spPr>
          <a:xfrm>
            <a:off x="6335485" y="1"/>
            <a:ext cx="2808515" cy="1251857"/>
          </a:xfrm>
          <a:prstGeom prst="rect">
            <a:avLst/>
          </a:prstGeom>
        </p:spPr>
      </p:pic>
      <p:sp>
        <p:nvSpPr>
          <p:cNvPr id="19" name="文本框 1">
            <a:extLst>
              <a:ext uri="{FF2B5EF4-FFF2-40B4-BE49-F238E27FC236}">
                <a16:creationId xmlns:a16="http://schemas.microsoft.com/office/drawing/2014/main" id="{9D033C23-1C28-287E-DD69-4F51B86535EA}"/>
              </a:ext>
            </a:extLst>
          </p:cNvPr>
          <p:cNvSpPr txBox="1"/>
          <p:nvPr/>
        </p:nvSpPr>
        <p:spPr>
          <a:xfrm>
            <a:off x="25396" y="1148401"/>
            <a:ext cx="6576183" cy="2776850"/>
          </a:xfrm>
          <a:prstGeom prst="rect">
            <a:avLst/>
          </a:prstGeom>
          <a:noFill/>
        </p:spPr>
        <p:txBody>
          <a:bodyPr wrap="square" rtlCol="0">
            <a:spAutoFit/>
          </a:bodyPr>
          <a:lstStyle/>
          <a:p>
            <a:pPr algn="ctr" defTabSz="685800">
              <a:lnSpc>
                <a:spcPct val="150000"/>
              </a:lnSpc>
              <a:buClrTx/>
            </a:pPr>
            <a:r>
              <a:rPr lang="vi-VN" altLang="zh-CN" sz="3000" b="1" kern="1200" dirty="0">
                <a:solidFill>
                  <a:schemeClr val="accent6">
                    <a:lumMod val="75000"/>
                  </a:schemeClr>
                </a:solidFill>
                <a:latin typeface="#9Slide03 IcielUni Sans Heavy" panose="00000500000000000000" pitchFamily="2" charset="0"/>
                <a:ea typeface="微软雅黑" panose="020B0503020204020204" pitchFamily="34" charset="-122"/>
                <a:cs typeface="+mn-cs"/>
              </a:rPr>
              <a:t>NÓI VÀ NGHE</a:t>
            </a:r>
          </a:p>
          <a:p>
            <a:pPr algn="ctr" defTabSz="685800">
              <a:lnSpc>
                <a:spcPct val="150000"/>
              </a:lnSpc>
              <a:buClrTx/>
            </a:pPr>
            <a:r>
              <a:rPr lang="vi-VN" altLang="zh-CN" sz="3000" b="1" kern="1200" dirty="0">
                <a:solidFill>
                  <a:srgbClr val="C00000"/>
                </a:solidFill>
                <a:latin typeface="#9Slide03 IcielUni Sans Heavy" panose="00000500000000000000" pitchFamily="2" charset="0"/>
                <a:ea typeface="微软雅黑" panose="020B0503020204020204" pitchFamily="34" charset="-122"/>
                <a:cs typeface="+mn-cs"/>
              </a:rPr>
              <a:t>THẢO LUẬN VỀ MỘT VẤN ĐỀ</a:t>
            </a:r>
          </a:p>
          <a:p>
            <a:pPr algn="ctr" defTabSz="685800">
              <a:lnSpc>
                <a:spcPct val="150000"/>
              </a:lnSpc>
              <a:buClrTx/>
            </a:pPr>
            <a:r>
              <a:rPr lang="vi-VN" altLang="zh-CN" sz="3000" b="1" kern="1200" dirty="0">
                <a:solidFill>
                  <a:srgbClr val="C00000"/>
                </a:solidFill>
                <a:latin typeface="#9Slide03 IcielUni Sans Heavy" panose="00000500000000000000" pitchFamily="2" charset="0"/>
                <a:ea typeface="微软雅黑" panose="020B0503020204020204" pitchFamily="34" charset="-122"/>
                <a:cs typeface="+mn-cs"/>
              </a:rPr>
              <a:t>CÓ Ý KIẾN TRÁI NGƯỢC</a:t>
            </a:r>
          </a:p>
          <a:p>
            <a:pPr algn="ctr" defTabSz="685800">
              <a:lnSpc>
                <a:spcPct val="150000"/>
              </a:lnSpc>
              <a:buClrTx/>
            </a:pPr>
            <a:endParaRPr lang="en-US" altLang="zh-CN" sz="3000" b="1" kern="1200" dirty="0">
              <a:solidFill>
                <a:srgbClr val="C00000"/>
              </a:solidFill>
              <a:latin typeface="#9Slide03 IcielUni Sans Heavy" panose="00000500000000000000" pitchFamily="2" charset="0"/>
              <a:ea typeface="微软雅黑" panose="020B0503020204020204" pitchFamily="34" charset="-122"/>
              <a:cs typeface="+mn-cs"/>
            </a:endParaRPr>
          </a:p>
        </p:txBody>
      </p:sp>
    </p:spTree>
    <p:extLst>
      <p:ext uri="{BB962C8B-B14F-4D97-AF65-F5344CB8AC3E}">
        <p14:creationId xmlns:p14="http://schemas.microsoft.com/office/powerpoint/2010/main" val="377213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14" name="Google Shape;1414;p47"/>
          <p:cNvSpPr/>
          <p:nvPr/>
        </p:nvSpPr>
        <p:spPr>
          <a:xfrm>
            <a:off x="777198" y="1609634"/>
            <a:ext cx="151868" cy="202764"/>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7"/>
          <p:cNvSpPr/>
          <p:nvPr/>
        </p:nvSpPr>
        <p:spPr>
          <a:xfrm>
            <a:off x="1105912" y="1846269"/>
            <a:ext cx="98282" cy="12998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7"/>
          <p:cNvSpPr/>
          <p:nvPr/>
        </p:nvSpPr>
        <p:spPr>
          <a:xfrm>
            <a:off x="2129144" y="1721604"/>
            <a:ext cx="98574" cy="12998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7"/>
          <p:cNvSpPr/>
          <p:nvPr/>
        </p:nvSpPr>
        <p:spPr>
          <a:xfrm>
            <a:off x="2685492" y="4084036"/>
            <a:ext cx="151866" cy="203054"/>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7"/>
          <p:cNvSpPr/>
          <p:nvPr/>
        </p:nvSpPr>
        <p:spPr>
          <a:xfrm>
            <a:off x="2405897" y="3131738"/>
            <a:ext cx="151866" cy="203112"/>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7"/>
          <p:cNvSpPr/>
          <p:nvPr/>
        </p:nvSpPr>
        <p:spPr>
          <a:xfrm>
            <a:off x="2837350" y="42870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7"/>
          <p:cNvSpPr/>
          <p:nvPr/>
        </p:nvSpPr>
        <p:spPr>
          <a:xfrm>
            <a:off x="2238472" y="2431614"/>
            <a:ext cx="98280" cy="130513"/>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7"/>
          <p:cNvSpPr/>
          <p:nvPr/>
        </p:nvSpPr>
        <p:spPr>
          <a:xfrm>
            <a:off x="2118663" y="2581376"/>
            <a:ext cx="98280" cy="130513"/>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7"/>
          <p:cNvSpPr/>
          <p:nvPr/>
        </p:nvSpPr>
        <p:spPr>
          <a:xfrm>
            <a:off x="2432702" y="4436850"/>
            <a:ext cx="98280" cy="129929"/>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7"/>
          <p:cNvSpPr/>
          <p:nvPr/>
        </p:nvSpPr>
        <p:spPr>
          <a:xfrm>
            <a:off x="699158" y="2811820"/>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7"/>
          <p:cNvSpPr/>
          <p:nvPr/>
        </p:nvSpPr>
        <p:spPr>
          <a:xfrm>
            <a:off x="160076" y="3301995"/>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7"/>
          <p:cNvSpPr/>
          <p:nvPr/>
        </p:nvSpPr>
        <p:spPr>
          <a:xfrm>
            <a:off x="1416405" y="430685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7"/>
          <p:cNvSpPr/>
          <p:nvPr/>
        </p:nvSpPr>
        <p:spPr>
          <a:xfrm>
            <a:off x="2216895" y="1571200"/>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9">
            <a:extLst>
              <a:ext uri="{FF2B5EF4-FFF2-40B4-BE49-F238E27FC236}">
                <a16:creationId xmlns:a16="http://schemas.microsoft.com/office/drawing/2014/main" id="{C19A0881-9742-8AD1-68EB-60FAA45AB6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31789" y="0"/>
            <a:ext cx="2525389" cy="831273"/>
          </a:xfrm>
          <a:prstGeom prst="rect">
            <a:avLst/>
          </a:prstGeom>
        </p:spPr>
      </p:pic>
      <p:sp>
        <p:nvSpPr>
          <p:cNvPr id="29" name="TextBox 28">
            <a:extLst>
              <a:ext uri="{FF2B5EF4-FFF2-40B4-BE49-F238E27FC236}">
                <a16:creationId xmlns:a16="http://schemas.microsoft.com/office/drawing/2014/main" id="{13258159-18A2-1461-D8EA-F6C1BBF18A67}"/>
              </a:ext>
            </a:extLst>
          </p:cNvPr>
          <p:cNvSpPr txBox="1"/>
          <p:nvPr/>
        </p:nvSpPr>
        <p:spPr>
          <a:xfrm>
            <a:off x="4025504" y="123387"/>
            <a:ext cx="9430788" cy="707886"/>
          </a:xfrm>
          <a:prstGeom prst="rect">
            <a:avLst/>
          </a:prstGeom>
          <a:noFill/>
        </p:spPr>
        <p:txBody>
          <a:bodyPr wrap="square">
            <a:spAutoFit/>
          </a:bodyPr>
          <a:lstStyle/>
          <a:p>
            <a:r>
              <a:rPr lang="en-US" sz="4000" b="1" dirty="0">
                <a:latin typeface="#9Slide07 Pattaya" panose="00000500000000000000" pitchFamily="2" charset="-34"/>
                <a:cs typeface="#9Slide07 Pattaya" panose="00000500000000000000" pitchFamily="2" charset="-34"/>
              </a:rPr>
              <a:t>PHT  1</a:t>
            </a:r>
            <a:endParaRPr lang="en-US" sz="4400" dirty="0">
              <a:latin typeface="#9Slide07 Pattaya" panose="00000500000000000000" pitchFamily="2" charset="-34"/>
              <a:cs typeface="#9Slide07 Pattaya" panose="00000500000000000000" pitchFamily="2" charset="-34"/>
            </a:endParaRPr>
          </a:p>
        </p:txBody>
      </p:sp>
      <p:sp>
        <p:nvSpPr>
          <p:cNvPr id="20" name="Rounded Rectangle 9">
            <a:extLst>
              <a:ext uri="{FF2B5EF4-FFF2-40B4-BE49-F238E27FC236}">
                <a16:creationId xmlns:a16="http://schemas.microsoft.com/office/drawing/2014/main" id="{8D49AE9C-B036-4114-9756-9E716104BCC2}"/>
              </a:ext>
            </a:extLst>
          </p:cNvPr>
          <p:cNvSpPr/>
          <p:nvPr/>
        </p:nvSpPr>
        <p:spPr>
          <a:xfrm>
            <a:off x="777198" y="1034098"/>
            <a:ext cx="7493223" cy="353268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just">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77D723-934F-4446-8661-4935B03CAF96}"/>
              </a:ext>
            </a:extLst>
          </p:cNvPr>
          <p:cNvGraphicFramePr>
            <a:graphicFrameLocks noGrp="1"/>
          </p:cNvGraphicFramePr>
          <p:nvPr>
            <p:extLst>
              <p:ext uri="{D42A27DB-BD31-4B8C-83A1-F6EECF244321}">
                <p14:modId xmlns:p14="http://schemas.microsoft.com/office/powerpoint/2010/main" val="2273891096"/>
              </p:ext>
            </p:extLst>
          </p:nvPr>
        </p:nvGraphicFramePr>
        <p:xfrm>
          <a:off x="1365803" y="2901690"/>
          <a:ext cx="6502952" cy="1502304"/>
        </p:xfrm>
        <a:graphic>
          <a:graphicData uri="http://schemas.openxmlformats.org/drawingml/2006/table">
            <a:tbl>
              <a:tblPr firstRow="1" firstCol="1" bandRow="1"/>
              <a:tblGrid>
                <a:gridCol w="3251476">
                  <a:extLst>
                    <a:ext uri="{9D8B030D-6E8A-4147-A177-3AD203B41FA5}">
                      <a16:colId xmlns:a16="http://schemas.microsoft.com/office/drawing/2014/main" val="500271694"/>
                    </a:ext>
                  </a:extLst>
                </a:gridCol>
                <a:gridCol w="3251476">
                  <a:extLst>
                    <a:ext uri="{9D8B030D-6E8A-4147-A177-3AD203B41FA5}">
                      <a16:colId xmlns:a16="http://schemas.microsoft.com/office/drawing/2014/main" val="440657757"/>
                    </a:ext>
                  </a:extLst>
                </a:gridCol>
              </a:tblGrid>
              <a:tr h="500768">
                <a:tc>
                  <a:txBody>
                    <a:bodyPr/>
                    <a:lstStyle/>
                    <a:p>
                      <a:pPr algn="ctr">
                        <a:lnSpc>
                          <a:spcPct val="107000"/>
                        </a:lnSpc>
                        <a:spcAft>
                          <a:spcPts val="60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 thông tin</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60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 thông tin</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9629981"/>
                  </a:ext>
                </a:extLst>
              </a:tr>
              <a:tr h="500768">
                <a:tc>
                  <a:txBody>
                    <a:bodyPr/>
                    <a:lstStyle/>
                    <a:p>
                      <a:pPr algn="just">
                        <a:lnSpc>
                          <a:spcPct val="107000"/>
                        </a:lnSpc>
                        <a:spcAft>
                          <a:spcPts val="600"/>
                        </a:spcAft>
                      </a:pPr>
                      <a:r>
                        <a:rPr lang="vi-VN"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600"/>
                        </a:spcAft>
                      </a:pPr>
                      <a:r>
                        <a:rPr lang="vi-VN"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7031099"/>
                  </a:ext>
                </a:extLst>
              </a:tr>
              <a:tr h="500768">
                <a:tc>
                  <a:txBody>
                    <a:bodyPr/>
                    <a:lstStyle/>
                    <a:p>
                      <a:pPr algn="just">
                        <a:lnSpc>
                          <a:spcPct val="107000"/>
                        </a:lnSpc>
                        <a:spcAft>
                          <a:spcPts val="600"/>
                        </a:spcAft>
                      </a:pPr>
                      <a:r>
                        <a:rPr lang="vi-VN"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600"/>
                        </a:spcAft>
                      </a:pPr>
                      <a:r>
                        <a:rPr lang="vi-VN"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5669446"/>
                  </a:ext>
                </a:extLst>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14" name="Google Shape;1414;p47"/>
          <p:cNvSpPr/>
          <p:nvPr/>
        </p:nvSpPr>
        <p:spPr>
          <a:xfrm>
            <a:off x="777198" y="1609634"/>
            <a:ext cx="151868" cy="202764"/>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7"/>
          <p:cNvSpPr/>
          <p:nvPr/>
        </p:nvSpPr>
        <p:spPr>
          <a:xfrm>
            <a:off x="1105912" y="1846269"/>
            <a:ext cx="98282" cy="12998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7"/>
          <p:cNvSpPr/>
          <p:nvPr/>
        </p:nvSpPr>
        <p:spPr>
          <a:xfrm>
            <a:off x="2129144" y="1721604"/>
            <a:ext cx="98574" cy="12998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7"/>
          <p:cNvSpPr/>
          <p:nvPr/>
        </p:nvSpPr>
        <p:spPr>
          <a:xfrm>
            <a:off x="2685492" y="4084036"/>
            <a:ext cx="151866" cy="203054"/>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7"/>
          <p:cNvSpPr/>
          <p:nvPr/>
        </p:nvSpPr>
        <p:spPr>
          <a:xfrm>
            <a:off x="2405897" y="3131738"/>
            <a:ext cx="151866" cy="203112"/>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7"/>
          <p:cNvSpPr/>
          <p:nvPr/>
        </p:nvSpPr>
        <p:spPr>
          <a:xfrm>
            <a:off x="2837350" y="42870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7"/>
          <p:cNvSpPr/>
          <p:nvPr/>
        </p:nvSpPr>
        <p:spPr>
          <a:xfrm>
            <a:off x="2238472" y="2431614"/>
            <a:ext cx="98280" cy="130513"/>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7"/>
          <p:cNvSpPr/>
          <p:nvPr/>
        </p:nvSpPr>
        <p:spPr>
          <a:xfrm>
            <a:off x="2118663" y="2581376"/>
            <a:ext cx="98280" cy="130513"/>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7"/>
          <p:cNvSpPr/>
          <p:nvPr/>
        </p:nvSpPr>
        <p:spPr>
          <a:xfrm>
            <a:off x="2432702" y="4436850"/>
            <a:ext cx="98280" cy="129929"/>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7"/>
          <p:cNvSpPr/>
          <p:nvPr/>
        </p:nvSpPr>
        <p:spPr>
          <a:xfrm>
            <a:off x="699158" y="2811820"/>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7"/>
          <p:cNvSpPr/>
          <p:nvPr/>
        </p:nvSpPr>
        <p:spPr>
          <a:xfrm>
            <a:off x="160076" y="3301995"/>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7"/>
          <p:cNvSpPr/>
          <p:nvPr/>
        </p:nvSpPr>
        <p:spPr>
          <a:xfrm>
            <a:off x="1416405" y="430685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7"/>
          <p:cNvSpPr/>
          <p:nvPr/>
        </p:nvSpPr>
        <p:spPr>
          <a:xfrm>
            <a:off x="2216895" y="1571200"/>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9">
            <a:extLst>
              <a:ext uri="{FF2B5EF4-FFF2-40B4-BE49-F238E27FC236}">
                <a16:creationId xmlns:a16="http://schemas.microsoft.com/office/drawing/2014/main" id="{C19A0881-9742-8AD1-68EB-60FAA45AB6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31789" y="0"/>
            <a:ext cx="2525389" cy="831273"/>
          </a:xfrm>
          <a:prstGeom prst="rect">
            <a:avLst/>
          </a:prstGeom>
        </p:spPr>
      </p:pic>
      <p:sp>
        <p:nvSpPr>
          <p:cNvPr id="29" name="TextBox 28">
            <a:extLst>
              <a:ext uri="{FF2B5EF4-FFF2-40B4-BE49-F238E27FC236}">
                <a16:creationId xmlns:a16="http://schemas.microsoft.com/office/drawing/2014/main" id="{13258159-18A2-1461-D8EA-F6C1BBF18A67}"/>
              </a:ext>
            </a:extLst>
          </p:cNvPr>
          <p:cNvSpPr txBox="1"/>
          <p:nvPr/>
        </p:nvSpPr>
        <p:spPr>
          <a:xfrm>
            <a:off x="4025504" y="123387"/>
            <a:ext cx="9430788" cy="707886"/>
          </a:xfrm>
          <a:prstGeom prst="rect">
            <a:avLst/>
          </a:prstGeom>
          <a:noFill/>
        </p:spPr>
        <p:txBody>
          <a:bodyPr wrap="square">
            <a:spAutoFit/>
          </a:bodyPr>
          <a:lstStyle/>
          <a:p>
            <a:r>
              <a:rPr lang="en-US" sz="4000" b="1" dirty="0">
                <a:latin typeface="#9Slide07 Pattaya" panose="00000500000000000000" pitchFamily="2" charset="-34"/>
                <a:cs typeface="#9Slide07 Pattaya" panose="00000500000000000000" pitchFamily="2" charset="-34"/>
              </a:rPr>
              <a:t>PHT  1</a:t>
            </a:r>
            <a:endParaRPr lang="en-US" sz="4400" dirty="0">
              <a:latin typeface="#9Slide07 Pattaya" panose="00000500000000000000" pitchFamily="2" charset="-34"/>
              <a:cs typeface="#9Slide07 Pattaya" panose="00000500000000000000" pitchFamily="2" charset="-34"/>
            </a:endParaRPr>
          </a:p>
        </p:txBody>
      </p:sp>
      <p:sp>
        <p:nvSpPr>
          <p:cNvPr id="20" name="Rounded Rectangle 9">
            <a:extLst>
              <a:ext uri="{FF2B5EF4-FFF2-40B4-BE49-F238E27FC236}">
                <a16:creationId xmlns:a16="http://schemas.microsoft.com/office/drawing/2014/main" id="{8D49AE9C-B036-4114-9756-9E716104BCC2}"/>
              </a:ext>
            </a:extLst>
          </p:cNvPr>
          <p:cNvSpPr/>
          <p:nvPr/>
        </p:nvSpPr>
        <p:spPr>
          <a:xfrm>
            <a:off x="453137" y="910711"/>
            <a:ext cx="8482692" cy="4109402"/>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just">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HS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nay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nghề</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mong</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cha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bè</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hay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hứng</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 ra định hướng nghề nghiệp đúng đắn cho bản thân.</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bè</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77D723-934F-4446-8661-4935B03CAF96}"/>
              </a:ext>
            </a:extLst>
          </p:cNvPr>
          <p:cNvGraphicFramePr>
            <a:graphicFrameLocks noGrp="1"/>
          </p:cNvGraphicFramePr>
          <p:nvPr>
            <p:extLst>
              <p:ext uri="{D42A27DB-BD31-4B8C-83A1-F6EECF244321}">
                <p14:modId xmlns:p14="http://schemas.microsoft.com/office/powerpoint/2010/main" val="1487594155"/>
              </p:ext>
            </p:extLst>
          </p:nvPr>
        </p:nvGraphicFramePr>
        <p:xfrm>
          <a:off x="647575" y="3478853"/>
          <a:ext cx="7848850" cy="1178575"/>
        </p:xfrm>
        <a:graphic>
          <a:graphicData uri="http://schemas.openxmlformats.org/drawingml/2006/table">
            <a:tbl>
              <a:tblPr firstRow="1" firstCol="1" bandRow="1"/>
              <a:tblGrid>
                <a:gridCol w="3924425">
                  <a:extLst>
                    <a:ext uri="{9D8B030D-6E8A-4147-A177-3AD203B41FA5}">
                      <a16:colId xmlns:a16="http://schemas.microsoft.com/office/drawing/2014/main" val="500271694"/>
                    </a:ext>
                  </a:extLst>
                </a:gridCol>
                <a:gridCol w="3924425">
                  <a:extLst>
                    <a:ext uri="{9D8B030D-6E8A-4147-A177-3AD203B41FA5}">
                      <a16:colId xmlns:a16="http://schemas.microsoft.com/office/drawing/2014/main" val="440657757"/>
                    </a:ext>
                  </a:extLst>
                </a:gridCol>
              </a:tblGrid>
              <a:tr h="392858">
                <a:tc>
                  <a:txBody>
                    <a:bodyPr/>
                    <a:lstStyle/>
                    <a:p>
                      <a:pPr algn="ctr">
                        <a:lnSpc>
                          <a:spcPct val="107000"/>
                        </a:lnSpc>
                        <a:spcAft>
                          <a:spcPts val="60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 thông tin</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60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 thông tin</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9629981"/>
                  </a:ext>
                </a:extLst>
              </a:tr>
              <a:tr h="785717">
                <a:tc>
                  <a:txBody>
                    <a:bodyPr/>
                    <a:lstStyle/>
                    <a:p>
                      <a:pPr algn="just">
                        <a:lnSpc>
                          <a:spcPct val="107000"/>
                        </a:lnSpc>
                        <a:spcAft>
                          <a:spcPts val="6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Văn bản, hình ảnh, số liệu,…</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6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trang báo, tạp chí, các sách, các chương trình tư vấn nghề nghiệp,…</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7031099"/>
                  </a:ext>
                </a:extLst>
              </a:tr>
            </a:tbl>
          </a:graphicData>
        </a:graphic>
      </p:graphicFrame>
    </p:spTree>
    <p:extLst>
      <p:ext uri="{BB962C8B-B14F-4D97-AF65-F5344CB8AC3E}">
        <p14:creationId xmlns:p14="http://schemas.microsoft.com/office/powerpoint/2010/main" val="56646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14" name="Google Shape;1414;p47"/>
          <p:cNvSpPr/>
          <p:nvPr/>
        </p:nvSpPr>
        <p:spPr>
          <a:xfrm>
            <a:off x="777198" y="1609634"/>
            <a:ext cx="151868" cy="202764"/>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47"/>
          <p:cNvSpPr/>
          <p:nvPr/>
        </p:nvSpPr>
        <p:spPr>
          <a:xfrm>
            <a:off x="1105912" y="1846269"/>
            <a:ext cx="98282" cy="12998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47"/>
          <p:cNvSpPr/>
          <p:nvPr/>
        </p:nvSpPr>
        <p:spPr>
          <a:xfrm>
            <a:off x="2129144" y="1721604"/>
            <a:ext cx="98574" cy="12998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47"/>
          <p:cNvSpPr/>
          <p:nvPr/>
        </p:nvSpPr>
        <p:spPr>
          <a:xfrm>
            <a:off x="2685492" y="4084036"/>
            <a:ext cx="151866" cy="203054"/>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47"/>
          <p:cNvSpPr/>
          <p:nvPr/>
        </p:nvSpPr>
        <p:spPr>
          <a:xfrm>
            <a:off x="2405897" y="3131738"/>
            <a:ext cx="151866" cy="203112"/>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47"/>
          <p:cNvSpPr/>
          <p:nvPr/>
        </p:nvSpPr>
        <p:spPr>
          <a:xfrm>
            <a:off x="2837350" y="42870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47"/>
          <p:cNvSpPr/>
          <p:nvPr/>
        </p:nvSpPr>
        <p:spPr>
          <a:xfrm>
            <a:off x="2238472" y="2431614"/>
            <a:ext cx="98280" cy="130513"/>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47"/>
          <p:cNvSpPr/>
          <p:nvPr/>
        </p:nvSpPr>
        <p:spPr>
          <a:xfrm>
            <a:off x="2118663" y="2581376"/>
            <a:ext cx="98280" cy="130513"/>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47"/>
          <p:cNvSpPr/>
          <p:nvPr/>
        </p:nvSpPr>
        <p:spPr>
          <a:xfrm>
            <a:off x="2432702" y="4436850"/>
            <a:ext cx="98280" cy="129929"/>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47"/>
          <p:cNvSpPr/>
          <p:nvPr/>
        </p:nvSpPr>
        <p:spPr>
          <a:xfrm>
            <a:off x="699158" y="2811820"/>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47"/>
          <p:cNvSpPr/>
          <p:nvPr/>
        </p:nvSpPr>
        <p:spPr>
          <a:xfrm>
            <a:off x="160076" y="3301995"/>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47"/>
          <p:cNvSpPr/>
          <p:nvPr/>
        </p:nvSpPr>
        <p:spPr>
          <a:xfrm>
            <a:off x="1416405" y="430685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47"/>
          <p:cNvSpPr/>
          <p:nvPr/>
        </p:nvSpPr>
        <p:spPr>
          <a:xfrm>
            <a:off x="2216895" y="1571200"/>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7" name="Picture 29">
            <a:extLst>
              <a:ext uri="{FF2B5EF4-FFF2-40B4-BE49-F238E27FC236}">
                <a16:creationId xmlns:a16="http://schemas.microsoft.com/office/drawing/2014/main" id="{C19A0881-9742-8AD1-68EB-60FAA45AB6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31789" y="0"/>
            <a:ext cx="2525389" cy="831273"/>
          </a:xfrm>
          <a:prstGeom prst="rect">
            <a:avLst/>
          </a:prstGeom>
        </p:spPr>
      </p:pic>
      <p:sp>
        <p:nvSpPr>
          <p:cNvPr id="29" name="TextBox 28">
            <a:extLst>
              <a:ext uri="{FF2B5EF4-FFF2-40B4-BE49-F238E27FC236}">
                <a16:creationId xmlns:a16="http://schemas.microsoft.com/office/drawing/2014/main" id="{13258159-18A2-1461-D8EA-F6C1BBF18A67}"/>
              </a:ext>
            </a:extLst>
          </p:cNvPr>
          <p:cNvSpPr txBox="1"/>
          <p:nvPr/>
        </p:nvSpPr>
        <p:spPr>
          <a:xfrm>
            <a:off x="4025504" y="123387"/>
            <a:ext cx="943078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latin typeface="#9Slide07 Pattaya" panose="00000500000000000000" pitchFamily="2" charset="-34"/>
                <a:ea typeface="Times New Roman" panose="02020603050405020304" pitchFamily="18" charset="0"/>
                <a:cs typeface="#9Slide07 Pattaya" panose="00000500000000000000" pitchFamily="2" charset="-34"/>
              </a:rPr>
              <a:t>PHT</a:t>
            </a:r>
            <a:r>
              <a:rPr kumimoji="0" lang="en-US" sz="4000" b="1" i="0" u="none" strike="noStrike" kern="0" cap="none" spc="0" normalizeH="0" baseline="0" noProof="0" dirty="0">
                <a:ln>
                  <a:noFill/>
                </a:ln>
                <a:solidFill>
                  <a:srgbClr val="000000"/>
                </a:solidFill>
                <a:effectLst/>
                <a:uLnTx/>
                <a:uFillTx/>
                <a:latin typeface="#9Slide07 Pattaya" panose="00000500000000000000" pitchFamily="2" charset="-34"/>
                <a:ea typeface="Times New Roman" panose="02020603050405020304" pitchFamily="18" charset="0"/>
                <a:cs typeface="#9Slide07 Pattaya" panose="00000500000000000000" pitchFamily="2" charset="-34"/>
                <a:sym typeface="Arial"/>
              </a:rPr>
              <a:t> 2</a:t>
            </a:r>
            <a:endParaRPr kumimoji="0" lang="en-US" sz="4400" b="0" i="0" u="none" strike="noStrike" kern="0" cap="none" spc="0" normalizeH="0" baseline="0" noProof="0" dirty="0">
              <a:ln>
                <a:noFill/>
              </a:ln>
              <a:solidFill>
                <a:srgbClr val="000000"/>
              </a:solidFill>
              <a:effectLst/>
              <a:uLnTx/>
              <a:uFillTx/>
              <a:latin typeface="#9Slide07 Pattaya" panose="00000500000000000000" pitchFamily="2" charset="-34"/>
              <a:cs typeface="#9Slide07 Pattaya" panose="00000500000000000000" pitchFamily="2" charset="-34"/>
              <a:sym typeface="Arial"/>
            </a:endParaRPr>
          </a:p>
        </p:txBody>
      </p:sp>
      <p:graphicFrame>
        <p:nvGraphicFramePr>
          <p:cNvPr id="4" name="Table 3">
            <a:extLst>
              <a:ext uri="{FF2B5EF4-FFF2-40B4-BE49-F238E27FC236}">
                <a16:creationId xmlns:a16="http://schemas.microsoft.com/office/drawing/2014/main" id="{B911D2B0-0B70-4655-A4AE-E9D1C0DAA1F3}"/>
              </a:ext>
            </a:extLst>
          </p:cNvPr>
          <p:cNvGraphicFramePr>
            <a:graphicFrameLocks noGrp="1"/>
          </p:cNvGraphicFramePr>
          <p:nvPr>
            <p:extLst>
              <p:ext uri="{D42A27DB-BD31-4B8C-83A1-F6EECF244321}">
                <p14:modId xmlns:p14="http://schemas.microsoft.com/office/powerpoint/2010/main" val="147721597"/>
              </p:ext>
            </p:extLst>
          </p:nvPr>
        </p:nvGraphicFramePr>
        <p:xfrm>
          <a:off x="428625" y="1018807"/>
          <a:ext cx="8286749" cy="3788789"/>
        </p:xfrm>
        <a:graphic>
          <a:graphicData uri="http://schemas.openxmlformats.org/drawingml/2006/table">
            <a:tbl>
              <a:tblPr firstRow="1" firstCol="1" bandRow="1"/>
              <a:tblGrid>
                <a:gridCol w="3777620">
                  <a:extLst>
                    <a:ext uri="{9D8B030D-6E8A-4147-A177-3AD203B41FA5}">
                      <a16:colId xmlns:a16="http://schemas.microsoft.com/office/drawing/2014/main" val="3133591253"/>
                    </a:ext>
                  </a:extLst>
                </a:gridCol>
                <a:gridCol w="2341625">
                  <a:extLst>
                    <a:ext uri="{9D8B030D-6E8A-4147-A177-3AD203B41FA5}">
                      <a16:colId xmlns:a16="http://schemas.microsoft.com/office/drawing/2014/main" val="851665354"/>
                    </a:ext>
                  </a:extLst>
                </a:gridCol>
                <a:gridCol w="2167504">
                  <a:extLst>
                    <a:ext uri="{9D8B030D-6E8A-4147-A177-3AD203B41FA5}">
                      <a16:colId xmlns:a16="http://schemas.microsoft.com/office/drawing/2014/main" val="2816520040"/>
                    </a:ext>
                  </a:extLst>
                </a:gridCol>
              </a:tblGrid>
              <a:tr h="585625">
                <a:tc>
                  <a:txBody>
                    <a:bodyPr/>
                    <a:lstStyle/>
                    <a:p>
                      <a:pPr marL="457200" algn="ctr">
                        <a:lnSpc>
                          <a:spcPct val="107000"/>
                        </a:lnSpc>
                        <a:spcAft>
                          <a:spcPts val="600"/>
                        </a:spcAft>
                      </a:pPr>
                      <a:r>
                        <a:rPr lang="en-US" sz="1800" b="1" dirty="0">
                          <a:effectLst/>
                          <a:latin typeface="Times New Roman" panose="02020603050405020304" pitchFamily="18" charset="0"/>
                          <a:ea typeface="Calibri" panose="020F0502020204030204" pitchFamily="34" charset="0"/>
                        </a:rPr>
                        <a:t>Ý </a:t>
                      </a:r>
                      <a:r>
                        <a:rPr lang="en-US" sz="1800" b="1" dirty="0" err="1">
                          <a:effectLst/>
                          <a:latin typeface="Times New Roman" panose="02020603050405020304" pitchFamily="18" charset="0"/>
                          <a:ea typeface="Calibri" panose="020F0502020204030204" pitchFamily="34" charset="0"/>
                        </a:rPr>
                        <a:t>kiến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của</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tôi</a:t>
                      </a:r>
                      <a:endParaRPr lang="vi-VN" sz="1800" dirty="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457200" algn="ctr">
                        <a:lnSpc>
                          <a:spcPct val="107000"/>
                        </a:lnSpc>
                        <a:spcAft>
                          <a:spcPts val="600"/>
                        </a:spcAft>
                      </a:pPr>
                      <a:r>
                        <a:rPr lang="en-US" sz="1800" b="1">
                          <a:effectLst/>
                          <a:latin typeface="Times New Roman" panose="02020603050405020304" pitchFamily="18" charset="0"/>
                          <a:ea typeface="Calibri" panose="020F0502020204030204" pitchFamily="34" charset="0"/>
                        </a:rPr>
                        <a:t>Dự kiến ý kiến phản biện</a:t>
                      </a:r>
                      <a:endParaRPr lang="vi-VN" sz="180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457200" algn="ctr">
                        <a:lnSpc>
                          <a:spcPct val="107000"/>
                        </a:lnSpc>
                        <a:spcAft>
                          <a:spcPts val="600"/>
                        </a:spcAft>
                      </a:pPr>
                      <a:r>
                        <a:rPr lang="en-US" sz="1800" b="1">
                          <a:effectLst/>
                          <a:latin typeface="Times New Roman" panose="02020603050405020304" pitchFamily="18" charset="0"/>
                          <a:ea typeface="Calibri" panose="020F0502020204030204" pitchFamily="34" charset="0"/>
                        </a:rPr>
                        <a:t>Dự kiến ý kiến trao đổi</a:t>
                      </a:r>
                      <a:endParaRPr lang="vi-VN" sz="180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110085749"/>
                  </a:ext>
                </a:extLst>
              </a:tr>
              <a:tr h="1601582">
                <a:tc>
                  <a:txBody>
                    <a:bodyPr/>
                    <a:lstStyle/>
                    <a:p>
                      <a:pPr marL="457200">
                        <a:lnSpc>
                          <a:spcPct val="107000"/>
                        </a:lnSpc>
                        <a:spcAft>
                          <a:spcPts val="600"/>
                        </a:spcAft>
                      </a:pPr>
                      <a:r>
                        <a:rPr lang="en-US" sz="1800" dirty="0">
                          <a:effectLst/>
                          <a:latin typeface="Times New Roman" panose="02020603050405020304" pitchFamily="18" charset="0"/>
                          <a:ea typeface="Calibri" panose="020F0502020204030204" pitchFamily="34" charset="0"/>
                        </a:rPr>
                        <a:t>Ý </a:t>
                      </a:r>
                      <a:r>
                        <a:rPr lang="en-US" sz="1800" dirty="0" err="1">
                          <a:effectLst/>
                          <a:latin typeface="Times New Roman" panose="02020603050405020304" pitchFamily="18" charset="0"/>
                          <a:ea typeface="Calibri" panose="020F0502020204030204" pitchFamily="34" charset="0"/>
                        </a:rPr>
                        <a:t>kiến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nhất</a:t>
                      </a:r>
                      <a:r>
                        <a:rPr lang="en-US" sz="1800" dirty="0">
                          <a:effectLst/>
                          <a:latin typeface="Times New Roman" panose="02020603050405020304" pitchFamily="18" charset="0"/>
                          <a:ea typeface="Calibri" panose="020F0502020204030204" pitchFamily="34" charset="0"/>
                        </a:rPr>
                        <a:t>: .........................</a:t>
                      </a:r>
                      <a:endParaRPr lang="vi-VN" sz="1800" dirty="0">
                        <a:effectLst/>
                        <a:latin typeface="Times New Roman" panose="02020603050405020304" pitchFamily="18" charset="0"/>
                        <a:ea typeface="Calibri" panose="020F0502020204030204" pitchFamily="34" charset="0"/>
                      </a:endParaRPr>
                    </a:p>
                    <a:p>
                      <a:pPr marL="457200">
                        <a:lnSpc>
                          <a:spcPct val="107000"/>
                        </a:lnSpc>
                        <a:spcAft>
                          <a:spcPts val="600"/>
                        </a:spcAft>
                      </a:pP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luận</a:t>
                      </a:r>
                      <a:r>
                        <a:rPr lang="en-US" sz="1800" dirty="0">
                          <a:effectLst/>
                          <a:latin typeface="Times New Roman" panose="02020603050405020304" pitchFamily="18" charset="0"/>
                          <a:ea typeface="Calibri" panose="020F0502020204030204" pitchFamily="34" charset="0"/>
                        </a:rPr>
                        <a:t>: ............................</a:t>
                      </a:r>
                      <a:endParaRPr lang="vi-VN" sz="1800" dirty="0">
                        <a:effectLst/>
                        <a:latin typeface="Times New Roman" panose="02020603050405020304" pitchFamily="18" charset="0"/>
                        <a:ea typeface="Calibri" panose="020F0502020204030204" pitchFamily="34" charset="0"/>
                      </a:endParaRPr>
                    </a:p>
                    <a:p>
                      <a:pPr marL="457200">
                        <a:lnSpc>
                          <a:spcPct val="107000"/>
                        </a:lnSpc>
                        <a:spcAft>
                          <a:spcPts val="600"/>
                        </a:spcAft>
                      </a:pP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endParaRPr lang="vi-VN" sz="1800" dirty="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457200" algn="ctr">
                        <a:lnSpc>
                          <a:spcPct val="107000"/>
                        </a:lnSpc>
                        <a:spcAft>
                          <a:spcPts val="600"/>
                        </a:spcAft>
                      </a:pPr>
                      <a:endParaRPr lang="vi-VN" sz="1800" dirty="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457200" algn="ctr">
                        <a:lnSpc>
                          <a:spcPct val="107000"/>
                        </a:lnSpc>
                        <a:spcAft>
                          <a:spcPts val="600"/>
                        </a:spcAft>
                      </a:pPr>
                      <a:endParaRPr lang="vi-VN" sz="1800" dirty="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434935584"/>
                  </a:ext>
                </a:extLst>
              </a:tr>
              <a:tr h="1601582">
                <a:tc>
                  <a:txBody>
                    <a:bodyPr/>
                    <a:lstStyle/>
                    <a:p>
                      <a:pPr marL="457200" indent="-12700">
                        <a:lnSpc>
                          <a:spcPct val="107000"/>
                        </a:lnSpc>
                        <a:spcAft>
                          <a:spcPts val="600"/>
                        </a:spcAft>
                      </a:pPr>
                      <a:r>
                        <a:rPr lang="en-US" sz="1800" dirty="0">
                          <a:effectLst/>
                          <a:latin typeface="Times New Roman" panose="02020603050405020304" pitchFamily="18" charset="0"/>
                          <a:ea typeface="Calibri" panose="020F0502020204030204" pitchFamily="34" charset="0"/>
                        </a:rPr>
                        <a:t>Ý </a:t>
                      </a:r>
                      <a:r>
                        <a:rPr lang="en-US" sz="1800" dirty="0" err="1">
                          <a:effectLst/>
                          <a:latin typeface="Times New Roman" panose="02020603050405020304" pitchFamily="18" charset="0"/>
                          <a:ea typeface="Calibri" panose="020F0502020204030204" pitchFamily="34" charset="0"/>
                        </a:rPr>
                        <a:t>kiến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endParaRPr lang="vi-VN" sz="1800" dirty="0">
                        <a:effectLst/>
                        <a:latin typeface="Times New Roman" panose="02020603050405020304" pitchFamily="18" charset="0"/>
                        <a:ea typeface="Calibri" panose="020F0502020204030204" pitchFamily="34" charset="0"/>
                      </a:endParaRPr>
                    </a:p>
                    <a:p>
                      <a:pPr marL="457200" indent="-12700">
                        <a:lnSpc>
                          <a:spcPct val="107000"/>
                        </a:lnSpc>
                        <a:spcAft>
                          <a:spcPts val="600"/>
                        </a:spcAft>
                      </a:pP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luận</a:t>
                      </a:r>
                      <a:r>
                        <a:rPr lang="en-US" sz="1800" dirty="0">
                          <a:effectLst/>
                          <a:latin typeface="Times New Roman" panose="02020603050405020304" pitchFamily="18" charset="0"/>
                          <a:ea typeface="Calibri" panose="020F0502020204030204" pitchFamily="34" charset="0"/>
                        </a:rPr>
                        <a:t>: ............................</a:t>
                      </a:r>
                      <a:endParaRPr lang="vi-VN" sz="1800" dirty="0">
                        <a:effectLst/>
                        <a:latin typeface="Times New Roman" panose="02020603050405020304" pitchFamily="18" charset="0"/>
                        <a:ea typeface="Calibri" panose="020F0502020204030204" pitchFamily="34" charset="0"/>
                      </a:endParaRPr>
                    </a:p>
                    <a:p>
                      <a:pPr marL="457200" indent="-12700">
                        <a:lnSpc>
                          <a:spcPct val="107000"/>
                        </a:lnSpc>
                        <a:spcAft>
                          <a:spcPts val="600"/>
                        </a:spcAft>
                      </a:pP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endParaRPr lang="vi-VN" sz="1800" dirty="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457200" indent="-12700" algn="ctr">
                        <a:lnSpc>
                          <a:spcPct val="107000"/>
                        </a:lnSpc>
                        <a:spcAft>
                          <a:spcPts val="600"/>
                        </a:spcAft>
                      </a:pPr>
                      <a:endParaRPr lang="vi-VN" sz="1800" dirty="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457200" indent="-12700" algn="ctr">
                        <a:lnSpc>
                          <a:spcPct val="107000"/>
                        </a:lnSpc>
                        <a:spcAft>
                          <a:spcPts val="600"/>
                        </a:spcAft>
                      </a:pPr>
                      <a:endParaRPr lang="vi-VN" sz="1800" dirty="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88169045"/>
                  </a:ext>
                </a:extLst>
              </a:tr>
            </a:tbl>
          </a:graphicData>
        </a:graphic>
      </p:graphicFrame>
    </p:spTree>
    <p:extLst>
      <p:ext uri="{BB962C8B-B14F-4D97-AF65-F5344CB8AC3E}">
        <p14:creationId xmlns:p14="http://schemas.microsoft.com/office/powerpoint/2010/main" val="30566927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14" name="Google Shape;1414;p47"/>
          <p:cNvSpPr/>
          <p:nvPr/>
        </p:nvSpPr>
        <p:spPr>
          <a:xfrm>
            <a:off x="777198" y="1609634"/>
            <a:ext cx="151868" cy="202764"/>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47"/>
          <p:cNvSpPr/>
          <p:nvPr/>
        </p:nvSpPr>
        <p:spPr>
          <a:xfrm>
            <a:off x="1105912" y="1846269"/>
            <a:ext cx="98282" cy="12998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47"/>
          <p:cNvSpPr/>
          <p:nvPr/>
        </p:nvSpPr>
        <p:spPr>
          <a:xfrm>
            <a:off x="2129144" y="1721604"/>
            <a:ext cx="98574" cy="12998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47"/>
          <p:cNvSpPr/>
          <p:nvPr/>
        </p:nvSpPr>
        <p:spPr>
          <a:xfrm>
            <a:off x="2685492" y="4084036"/>
            <a:ext cx="151866" cy="203054"/>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47"/>
          <p:cNvSpPr/>
          <p:nvPr/>
        </p:nvSpPr>
        <p:spPr>
          <a:xfrm>
            <a:off x="2405897" y="3131738"/>
            <a:ext cx="151866" cy="203112"/>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47"/>
          <p:cNvSpPr/>
          <p:nvPr/>
        </p:nvSpPr>
        <p:spPr>
          <a:xfrm>
            <a:off x="2837350" y="42870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47"/>
          <p:cNvSpPr/>
          <p:nvPr/>
        </p:nvSpPr>
        <p:spPr>
          <a:xfrm>
            <a:off x="2238472" y="2431614"/>
            <a:ext cx="98280" cy="130513"/>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47"/>
          <p:cNvSpPr/>
          <p:nvPr/>
        </p:nvSpPr>
        <p:spPr>
          <a:xfrm>
            <a:off x="2118663" y="2581376"/>
            <a:ext cx="98280" cy="130513"/>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47"/>
          <p:cNvSpPr/>
          <p:nvPr/>
        </p:nvSpPr>
        <p:spPr>
          <a:xfrm>
            <a:off x="2432702" y="4436850"/>
            <a:ext cx="98280" cy="129929"/>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47"/>
          <p:cNvSpPr/>
          <p:nvPr/>
        </p:nvSpPr>
        <p:spPr>
          <a:xfrm>
            <a:off x="699158" y="2811820"/>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47"/>
          <p:cNvSpPr/>
          <p:nvPr/>
        </p:nvSpPr>
        <p:spPr>
          <a:xfrm>
            <a:off x="160076" y="3301995"/>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47"/>
          <p:cNvSpPr/>
          <p:nvPr/>
        </p:nvSpPr>
        <p:spPr>
          <a:xfrm>
            <a:off x="1416405" y="430685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47"/>
          <p:cNvSpPr/>
          <p:nvPr/>
        </p:nvSpPr>
        <p:spPr>
          <a:xfrm>
            <a:off x="2216895" y="1571200"/>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4" name="Table 3">
            <a:extLst>
              <a:ext uri="{FF2B5EF4-FFF2-40B4-BE49-F238E27FC236}">
                <a16:creationId xmlns:a16="http://schemas.microsoft.com/office/drawing/2014/main" id="{B911D2B0-0B70-4655-A4AE-E9D1C0DAA1F3}"/>
              </a:ext>
            </a:extLst>
          </p:cNvPr>
          <p:cNvGraphicFramePr>
            <a:graphicFrameLocks noGrp="1"/>
          </p:cNvGraphicFramePr>
          <p:nvPr>
            <p:extLst>
              <p:ext uri="{D42A27DB-BD31-4B8C-83A1-F6EECF244321}">
                <p14:modId xmlns:p14="http://schemas.microsoft.com/office/powerpoint/2010/main" val="3483051987"/>
              </p:ext>
            </p:extLst>
          </p:nvPr>
        </p:nvGraphicFramePr>
        <p:xfrm>
          <a:off x="84037" y="81863"/>
          <a:ext cx="8986484" cy="4955501"/>
        </p:xfrm>
        <a:graphic>
          <a:graphicData uri="http://schemas.openxmlformats.org/drawingml/2006/table">
            <a:tbl>
              <a:tblPr firstRow="1" firstCol="1" bandRow="1"/>
              <a:tblGrid>
                <a:gridCol w="4096603">
                  <a:extLst>
                    <a:ext uri="{9D8B030D-6E8A-4147-A177-3AD203B41FA5}">
                      <a16:colId xmlns:a16="http://schemas.microsoft.com/office/drawing/2014/main" val="3133591253"/>
                    </a:ext>
                  </a:extLst>
                </a:gridCol>
                <a:gridCol w="2539352">
                  <a:extLst>
                    <a:ext uri="{9D8B030D-6E8A-4147-A177-3AD203B41FA5}">
                      <a16:colId xmlns:a16="http://schemas.microsoft.com/office/drawing/2014/main" val="851665354"/>
                    </a:ext>
                  </a:extLst>
                </a:gridCol>
                <a:gridCol w="2350529">
                  <a:extLst>
                    <a:ext uri="{9D8B030D-6E8A-4147-A177-3AD203B41FA5}">
                      <a16:colId xmlns:a16="http://schemas.microsoft.com/office/drawing/2014/main" val="2816520040"/>
                    </a:ext>
                  </a:extLst>
                </a:gridCol>
              </a:tblGrid>
              <a:tr h="434341">
                <a:tc>
                  <a:txBody>
                    <a:bodyPr/>
                    <a:lstStyle/>
                    <a:p>
                      <a:pPr marL="457200" algn="ctr">
                        <a:lnSpc>
                          <a:spcPct val="107000"/>
                        </a:lnSpc>
                        <a:spcAft>
                          <a:spcPts val="600"/>
                        </a:spcAft>
                      </a:pPr>
                      <a:r>
                        <a:rPr lang="en-US" sz="1800" b="1" dirty="0">
                          <a:effectLst/>
                          <a:latin typeface="Times New Roman" panose="02020603050405020304" pitchFamily="18" charset="0"/>
                          <a:ea typeface="Calibri" panose="020F0502020204030204" pitchFamily="34" charset="0"/>
                        </a:rPr>
                        <a:t>Ý </a:t>
                      </a:r>
                      <a:r>
                        <a:rPr lang="en-US" sz="1800" b="1" dirty="0" err="1">
                          <a:effectLst/>
                          <a:latin typeface="Times New Roman" panose="02020603050405020304" pitchFamily="18" charset="0"/>
                          <a:ea typeface="Calibri" panose="020F0502020204030204" pitchFamily="34" charset="0"/>
                        </a:rPr>
                        <a:t>kiến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của</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tôi</a:t>
                      </a:r>
                      <a:endParaRPr lang="vi-VN" sz="1800" dirty="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457200" algn="l">
                        <a:lnSpc>
                          <a:spcPct val="107000"/>
                        </a:lnSpc>
                        <a:spcAft>
                          <a:spcPts val="600"/>
                        </a:spcAft>
                      </a:pPr>
                      <a:r>
                        <a:rPr lang="en-US" sz="1800" b="1" dirty="0" err="1">
                          <a:effectLst/>
                          <a:latin typeface="Times New Roman" panose="02020603050405020304" pitchFamily="18" charset="0"/>
                          <a:ea typeface="Calibri" panose="020F0502020204030204" pitchFamily="34" charset="0"/>
                        </a:rPr>
                        <a:t>Dự</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kiến</a:t>
                      </a:r>
                      <a:r>
                        <a:rPr lang="en-US" sz="1800" b="1" dirty="0">
                          <a:effectLst/>
                          <a:latin typeface="Times New Roman" panose="02020603050405020304" pitchFamily="18" charset="0"/>
                          <a:ea typeface="Calibri" panose="020F0502020204030204" pitchFamily="34" charset="0"/>
                        </a:rPr>
                        <a:t> ý </a:t>
                      </a:r>
                      <a:r>
                        <a:rPr lang="en-US" sz="1800" b="1" dirty="0" err="1">
                          <a:effectLst/>
                          <a:latin typeface="Times New Roman" panose="02020603050405020304" pitchFamily="18" charset="0"/>
                          <a:ea typeface="Calibri" panose="020F0502020204030204" pitchFamily="34" charset="0"/>
                        </a:rPr>
                        <a:t>kiến</a:t>
                      </a:r>
                      <a:r>
                        <a:rPr lang="en-US" sz="1800" b="1" dirty="0">
                          <a:effectLst/>
                          <a:latin typeface="Times New Roman" panose="02020603050405020304" pitchFamily="18" charset="0"/>
                          <a:ea typeface="Calibri" panose="020F0502020204030204" pitchFamily="34" charset="0"/>
                        </a:rPr>
                        <a:t> PB</a:t>
                      </a:r>
                      <a:endParaRPr lang="vi-VN" sz="1800" dirty="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457200" algn="l">
                        <a:lnSpc>
                          <a:spcPct val="107000"/>
                        </a:lnSpc>
                        <a:spcAft>
                          <a:spcPts val="600"/>
                        </a:spcAft>
                      </a:pPr>
                      <a:r>
                        <a:rPr lang="en-US" sz="1800" b="1" dirty="0" err="1">
                          <a:effectLst/>
                          <a:latin typeface="Times New Roman" panose="02020603050405020304" pitchFamily="18" charset="0"/>
                          <a:ea typeface="Calibri" panose="020F0502020204030204" pitchFamily="34" charset="0"/>
                        </a:rPr>
                        <a:t>Dự</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kiến</a:t>
                      </a:r>
                      <a:r>
                        <a:rPr lang="en-US" sz="1800" b="1" dirty="0">
                          <a:effectLst/>
                          <a:latin typeface="Times New Roman" panose="02020603050405020304" pitchFamily="18" charset="0"/>
                          <a:ea typeface="Calibri" panose="020F0502020204030204" pitchFamily="34" charset="0"/>
                        </a:rPr>
                        <a:t> ý </a:t>
                      </a:r>
                      <a:r>
                        <a:rPr lang="en-US" sz="1800" b="1" dirty="0" err="1">
                          <a:effectLst/>
                          <a:latin typeface="Times New Roman" panose="02020603050405020304" pitchFamily="18" charset="0"/>
                          <a:ea typeface="Calibri" panose="020F0502020204030204" pitchFamily="34" charset="0"/>
                        </a:rPr>
                        <a:t>kiến</a:t>
                      </a:r>
                      <a:r>
                        <a:rPr lang="en-US" sz="1800" b="1" dirty="0">
                          <a:effectLst/>
                          <a:latin typeface="Times New Roman" panose="02020603050405020304" pitchFamily="18" charset="0"/>
                          <a:ea typeface="Calibri" panose="020F0502020204030204" pitchFamily="34" charset="0"/>
                        </a:rPr>
                        <a:t> TĐ</a:t>
                      </a:r>
                      <a:endParaRPr lang="vi-VN" sz="1800" dirty="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110085749"/>
                  </a:ext>
                </a:extLst>
              </a:tr>
              <a:tr h="4521160">
                <a:tc>
                  <a:txBody>
                    <a:bodyPr/>
                    <a:lstStyle/>
                    <a:p>
                      <a:pPr marL="457200" algn="just">
                        <a:lnSpc>
                          <a:spcPct val="150000"/>
                        </a:lnSpc>
                        <a:spcAft>
                          <a:spcPts val="0"/>
                        </a:spcAft>
                      </a:pPr>
                      <a:endParaRPr lang="vi-VN" dirty="0"/>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457200" algn="ctr">
                        <a:lnSpc>
                          <a:spcPct val="107000"/>
                        </a:lnSpc>
                        <a:spcAft>
                          <a:spcPts val="600"/>
                        </a:spcAft>
                      </a:pPr>
                      <a:endParaRPr lang="vi-VN" sz="1800" dirty="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457200" algn="ctr">
                        <a:lnSpc>
                          <a:spcPct val="107000"/>
                        </a:lnSpc>
                        <a:spcAft>
                          <a:spcPts val="600"/>
                        </a:spcAft>
                      </a:pPr>
                      <a:endParaRPr lang="vi-VN" sz="1800" dirty="0">
                        <a:effectLst/>
                        <a:latin typeface="Times New Roman" panose="02020603050405020304" pitchFamily="18" charset="0"/>
                        <a:ea typeface="Calibri" panose="020F0502020204030204" pitchFamily="34" charset="0"/>
                      </a:endParaRPr>
                    </a:p>
                  </a:txBody>
                  <a:tcPr marL="46143" marR="46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434935584"/>
                  </a:ext>
                </a:extLst>
              </a:tr>
            </a:tbl>
          </a:graphicData>
        </a:graphic>
      </p:graphicFrame>
      <p:sp>
        <p:nvSpPr>
          <p:cNvPr id="2" name="Rectangle 1">
            <a:extLst>
              <a:ext uri="{FF2B5EF4-FFF2-40B4-BE49-F238E27FC236}">
                <a16:creationId xmlns:a16="http://schemas.microsoft.com/office/drawing/2014/main" id="{BAE9059D-304C-48DF-9C07-AF2EABB71446}"/>
              </a:ext>
            </a:extLst>
          </p:cNvPr>
          <p:cNvSpPr/>
          <p:nvPr/>
        </p:nvSpPr>
        <p:spPr>
          <a:xfrm>
            <a:off x="97434" y="522973"/>
            <a:ext cx="4063420" cy="4247317"/>
          </a:xfrm>
          <a:prstGeom prst="rect">
            <a:avLst/>
          </a:prstGeom>
        </p:spPr>
        <p:txBody>
          <a:bodyPr wrap="square">
            <a:spAutoFit/>
          </a:bodyPr>
          <a:lstStyle/>
          <a:p>
            <a:pPr algn="just"/>
            <a:r>
              <a:rPr lang="en-US" sz="1800" dirty="0">
                <a:latin typeface="Times New Roman" panose="02020603050405020304" pitchFamily="18" charset="0"/>
                <a:ea typeface="Calibri" panose="020F0502020204030204" pitchFamily="34" charset="0"/>
              </a:rPr>
              <a:t>- Ý </a:t>
            </a:r>
            <a:r>
              <a:rPr lang="en-US" sz="1800" dirty="0" err="1">
                <a:latin typeface="Times New Roman" panose="02020603050405020304" pitchFamily="18" charset="0"/>
                <a:ea typeface="Calibri" panose="020F0502020204030204" pitchFamily="34" charset="0"/>
              </a:rPr>
              <a:t>kiến</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thứ</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nhất</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Chọn</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nghề</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theo</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mong</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muốn</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định</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hướng</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của</a:t>
            </a:r>
            <a:r>
              <a:rPr lang="en-US" sz="1800" dirty="0">
                <a:latin typeface="Times New Roman" panose="02020603050405020304" pitchFamily="18" charset="0"/>
                <a:ea typeface="Calibri" panose="020F0502020204030204" pitchFamily="34" charset="0"/>
              </a:rPr>
              <a:t> cha </a:t>
            </a:r>
            <a:r>
              <a:rPr lang="en-US" sz="1800" dirty="0" err="1">
                <a:latin typeface="Times New Roman" panose="02020603050405020304" pitchFamily="18" charset="0"/>
                <a:ea typeface="Calibri" panose="020F0502020204030204" pitchFamily="34" charset="0"/>
              </a:rPr>
              <a:t>mẹ</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là</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không</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hợp</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lí</a:t>
            </a:r>
            <a:r>
              <a:rPr lang="en-US" sz="1800" dirty="0">
                <a:latin typeface="Times New Roman" panose="02020603050405020304" pitchFamily="18" charset="0"/>
                <a:ea typeface="Calibri" panose="020F0502020204030204" pitchFamily="34" charset="0"/>
              </a:rPr>
              <a:t>.</a:t>
            </a:r>
          </a:p>
          <a:p>
            <a:pPr algn="just"/>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Lí</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lẽ</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lập</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luận</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Mỗi</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cá</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nhân</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có</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đam</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mê</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sở</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thích</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riêng</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Nhiều</a:t>
            </a:r>
            <a:r>
              <a:rPr lang="en-US" sz="1800" dirty="0">
                <a:latin typeface="Times New Roman" panose="02020603050405020304" pitchFamily="18" charset="0"/>
                <a:ea typeface="Calibri" panose="020F0502020204030204" pitchFamily="34" charset="0"/>
              </a:rPr>
              <a:t> cha </a:t>
            </a:r>
            <a:r>
              <a:rPr lang="en-US" sz="1800" dirty="0" err="1">
                <a:latin typeface="Times New Roman" panose="02020603050405020304" pitchFamily="18" charset="0"/>
                <a:ea typeface="Calibri" panose="020F0502020204030204" pitchFamily="34" charset="0"/>
              </a:rPr>
              <a:t>mẹ</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mang</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thiên</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hướng</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áp</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đặt</a:t>
            </a:r>
            <a:r>
              <a:rPr lang="en-US" sz="1800" dirty="0">
                <a:latin typeface="Times New Roman" panose="02020603050405020304" pitchFamily="18" charset="0"/>
                <a:ea typeface="Calibri" panose="020F0502020204030204" pitchFamily="34" charset="0"/>
              </a:rPr>
              <a:t> con </a:t>
            </a:r>
            <a:r>
              <a:rPr lang="en-US" sz="1800" dirty="0" err="1">
                <a:latin typeface="Times New Roman" panose="02020603050405020304" pitchFamily="18" charset="0"/>
                <a:ea typeface="Calibri" panose="020F0502020204030204" pitchFamily="34" charset="0"/>
              </a:rPr>
              <a:t>theo</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mong</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muốn</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của</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mình</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khiến</a:t>
            </a:r>
            <a:r>
              <a:rPr lang="en-US" sz="1800" dirty="0">
                <a:latin typeface="Times New Roman" panose="02020603050405020304" pitchFamily="18" charset="0"/>
                <a:ea typeface="Calibri" panose="020F0502020204030204" pitchFamily="34" charset="0"/>
              </a:rPr>
              <a:t> con </a:t>
            </a:r>
            <a:r>
              <a:rPr lang="en-US" sz="1800" dirty="0" err="1">
                <a:latin typeface="Times New Roman" panose="02020603050405020304" pitchFamily="18" charset="0"/>
                <a:ea typeface="Calibri" panose="020F0502020204030204" pitchFamily="34" charset="0"/>
              </a:rPr>
              <a:t>áp</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lực</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và</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sống</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không</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đúng</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với</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đam</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mê</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của</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bản</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thân</a:t>
            </a:r>
            <a:r>
              <a:rPr lang="en-US" sz="1800" dirty="0">
                <a:latin typeface="Times New Roman" panose="02020603050405020304" pitchFamily="18" charset="0"/>
                <a:ea typeface="Calibri" panose="020F0502020204030204" pitchFamily="34" charset="0"/>
              </a:rPr>
              <a:t>. </a:t>
            </a:r>
            <a:r>
              <a:rPr lang="vi-VN" sz="1800" dirty="0">
                <a:latin typeface="Times New Roman" panose="02020603050405020304" pitchFamily="18" charset="0"/>
                <a:ea typeface="Calibri" panose="020F0502020204030204" pitchFamily="34" charset="0"/>
              </a:rPr>
              <a:t>Bên cạnh đó, những thông tin phụ huynh sử dụng thiếu tính cập nhật, bị giới hạn trong một lĩnh vực chuyên môn nhất định dẫn đến việc hướng nghiệp trở nên thiếu thuyết phục với con.</a:t>
            </a:r>
          </a:p>
          <a:p>
            <a:pPr algn="just"/>
            <a:r>
              <a:rPr lang="vi-VN" sz="1800" dirty="0">
                <a:latin typeface="Times New Roman" panose="02020603050405020304" pitchFamily="18" charset="0"/>
                <a:ea typeface="Calibri" panose="020F0502020204030204" pitchFamily="34" charset="0"/>
              </a:rPr>
              <a:t>+ Bằng chứng: </a:t>
            </a:r>
            <a:r>
              <a:rPr lang="de-DE" sz="1800" dirty="0">
                <a:latin typeface="Times New Roman" panose="02020603050405020304" pitchFamily="18" charset="0"/>
                <a:ea typeface="Calibri" panose="020F0502020204030204" pitchFamily="34" charset="0"/>
              </a:rPr>
              <a:t>Albert Einstein, Walt Disney, Susan Boyle,…</a:t>
            </a:r>
            <a:endParaRPr lang="vi-VN" sz="1800" dirty="0">
              <a:latin typeface="Times New Roman" panose="02020603050405020304" pitchFamily="18" charset="0"/>
              <a:ea typeface="Calibri" panose="020F0502020204030204" pitchFamily="34" charset="0"/>
            </a:endParaRPr>
          </a:p>
        </p:txBody>
      </p:sp>
      <p:sp>
        <p:nvSpPr>
          <p:cNvPr id="19" name="Rectangle 18">
            <a:extLst>
              <a:ext uri="{FF2B5EF4-FFF2-40B4-BE49-F238E27FC236}">
                <a16:creationId xmlns:a16="http://schemas.microsoft.com/office/drawing/2014/main" id="{AC1A14CD-D31A-42EB-9965-8E56865A36F0}"/>
              </a:ext>
            </a:extLst>
          </p:cNvPr>
          <p:cNvSpPr/>
          <p:nvPr/>
        </p:nvSpPr>
        <p:spPr>
          <a:xfrm>
            <a:off x="4203346" y="522972"/>
            <a:ext cx="2483204" cy="3139321"/>
          </a:xfrm>
          <a:prstGeom prst="rect">
            <a:avLst/>
          </a:prstGeom>
        </p:spPr>
        <p:txBody>
          <a:bodyPr wrap="square">
            <a:spAutoFit/>
          </a:bodyPr>
          <a:lstStyle/>
          <a:p>
            <a:pPr algn="just"/>
            <a:r>
              <a:rPr lang="en-US" sz="1800" dirty="0">
                <a:latin typeface="Times New Roman" panose="02020603050405020304" pitchFamily="18" charset="0"/>
                <a:ea typeface="Calibri" panose="020F0502020204030204" pitchFamily="34" charset="0"/>
              </a:rPr>
              <a:t>- </a:t>
            </a:r>
            <a:r>
              <a:rPr lang="vi-VN" sz="1800" dirty="0">
                <a:latin typeface="Times New Roman" panose="02020603050405020304" pitchFamily="18" charset="0"/>
                <a:ea typeface="Calibri" panose="020F0502020204030204" pitchFamily="34" charset="0"/>
              </a:rPr>
              <a:t>Cha mẹ hướng nghiệp cho con là rất cần thiết.</a:t>
            </a:r>
          </a:p>
          <a:p>
            <a:pPr algn="just"/>
            <a:r>
              <a:rPr lang="vi-VN" sz="1800" dirty="0">
                <a:latin typeface="Times New Roman" panose="02020603050405020304" pitchFamily="18" charset="0"/>
                <a:ea typeface="Calibri" panose="020F0502020204030204" pitchFamily="34" charset="0"/>
              </a:rPr>
              <a:t>+ Lí lẽ, lập luận: khi con chưa biết mình phù hợp với ngành, nghề nào. Lúc này, cha mẹ sẽ là người hỗ trợ, chia sẻ để con có một lộ trình học tập, theo đuổi nghề nghiệp tương lai rõ ràng.</a:t>
            </a:r>
          </a:p>
          <a:p>
            <a:pPr algn="just"/>
            <a:r>
              <a:rPr lang="vi-VN" sz="1800" dirty="0">
                <a:latin typeface="Times New Roman" panose="02020603050405020304" pitchFamily="18" charset="0"/>
                <a:ea typeface="Calibri" panose="020F0502020204030204" pitchFamily="34" charset="0"/>
              </a:rPr>
              <a:t>... </a:t>
            </a:r>
          </a:p>
        </p:txBody>
      </p:sp>
      <p:sp>
        <p:nvSpPr>
          <p:cNvPr id="20" name="Rectangle 19">
            <a:extLst>
              <a:ext uri="{FF2B5EF4-FFF2-40B4-BE49-F238E27FC236}">
                <a16:creationId xmlns:a16="http://schemas.microsoft.com/office/drawing/2014/main" id="{CDD0F5BB-9642-4DF7-ACEA-407E4DB3263C}"/>
              </a:ext>
            </a:extLst>
          </p:cNvPr>
          <p:cNvSpPr/>
          <p:nvPr/>
        </p:nvSpPr>
        <p:spPr>
          <a:xfrm>
            <a:off x="6729042" y="522971"/>
            <a:ext cx="2254882" cy="2862322"/>
          </a:xfrm>
          <a:prstGeom prst="rect">
            <a:avLst/>
          </a:prstGeom>
        </p:spPr>
        <p:txBody>
          <a:bodyPr wrap="square">
            <a:spAutoFit/>
          </a:bodyPr>
          <a:lstStyle/>
          <a:p>
            <a:pPr algn="just"/>
            <a:r>
              <a:rPr lang="vi-VN" sz="1800" dirty="0">
                <a:latin typeface="Times New Roman" panose="02020603050405020304" pitchFamily="18" charset="0"/>
                <a:ea typeface="Calibri" panose="020F0502020204030204" pitchFamily="34" charset="0"/>
              </a:rPr>
              <a:t>Bên cạnh việc xác định nghề nghiệp tương lai mà bản thân mong muốn, chúng ta cần tham khảo ý kiến từ mọi người xung quanh (cha mẹ, thầy cô, bạn bè) để đưa ra sự lựa chọn đúng đắn nhất.</a:t>
            </a:r>
          </a:p>
        </p:txBody>
      </p:sp>
    </p:spTree>
    <p:extLst>
      <p:ext uri="{BB962C8B-B14F-4D97-AF65-F5344CB8AC3E}">
        <p14:creationId xmlns:p14="http://schemas.microsoft.com/office/powerpoint/2010/main" val="387547540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8" name="Google Shape;1268;p44"/>
          <p:cNvSpPr/>
          <p:nvPr/>
        </p:nvSpPr>
        <p:spPr>
          <a:xfrm>
            <a:off x="7135575" y="2220475"/>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44"/>
          <p:cNvSpPr/>
          <p:nvPr/>
        </p:nvSpPr>
        <p:spPr>
          <a:xfrm>
            <a:off x="3438450" y="1180000"/>
            <a:ext cx="1194000" cy="452275"/>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44"/>
          <p:cNvSpPr txBox="1">
            <a:spLocks noGrp="1"/>
          </p:cNvSpPr>
          <p:nvPr>
            <p:ph type="title" idx="2"/>
          </p:nvPr>
        </p:nvSpPr>
        <p:spPr>
          <a:xfrm>
            <a:off x="1280532" y="697350"/>
            <a:ext cx="1089296" cy="114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dirty="0"/>
              <a:t>2.</a:t>
            </a:r>
            <a:endParaRPr dirty="0"/>
          </a:p>
        </p:txBody>
      </p:sp>
      <p:sp>
        <p:nvSpPr>
          <p:cNvPr id="1271" name="Google Shape;1271;p44"/>
          <p:cNvSpPr/>
          <p:nvPr/>
        </p:nvSpPr>
        <p:spPr>
          <a:xfrm rot="10800000">
            <a:off x="1922597" y="428975"/>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44"/>
          <p:cNvSpPr/>
          <p:nvPr/>
        </p:nvSpPr>
        <p:spPr>
          <a:xfrm rot="10800000">
            <a:off x="1076929" y="1251550"/>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44"/>
          <p:cNvSpPr/>
          <p:nvPr/>
        </p:nvSpPr>
        <p:spPr>
          <a:xfrm rot="10800000">
            <a:off x="3297104" y="1796725"/>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44"/>
          <p:cNvSpPr/>
          <p:nvPr/>
        </p:nvSpPr>
        <p:spPr>
          <a:xfrm>
            <a:off x="713225" y="2490675"/>
            <a:ext cx="7012554" cy="2128981"/>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7410413" y="3607825"/>
            <a:ext cx="819466" cy="1531125"/>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89" name="Google Shape;1289;p44"/>
          <p:cNvSpPr/>
          <p:nvPr/>
        </p:nvSpPr>
        <p:spPr>
          <a:xfrm>
            <a:off x="4762500" y="1495425"/>
            <a:ext cx="2202401" cy="1190625"/>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5952497" y="3628663"/>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44"/>
          <p:cNvSpPr/>
          <p:nvPr/>
        </p:nvSpPr>
        <p:spPr>
          <a:xfrm rot="10800000">
            <a:off x="7276929" y="46938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44"/>
          <p:cNvSpPr/>
          <p:nvPr/>
        </p:nvSpPr>
        <p:spPr>
          <a:xfrm rot="10800000">
            <a:off x="7135579" y="38175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44"/>
          <p:cNvSpPr/>
          <p:nvPr/>
        </p:nvSpPr>
        <p:spPr>
          <a:xfrm>
            <a:off x="7035617" y="1021361"/>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4"/>
          <p:cNvSpPr/>
          <p:nvPr/>
        </p:nvSpPr>
        <p:spPr>
          <a:xfrm>
            <a:off x="7585872" y="4388"/>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4"/>
          <p:cNvSpPr/>
          <p:nvPr/>
        </p:nvSpPr>
        <p:spPr>
          <a:xfrm>
            <a:off x="7187425" y="1270339"/>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4"/>
          <p:cNvSpPr/>
          <p:nvPr/>
        </p:nvSpPr>
        <p:spPr>
          <a:xfrm>
            <a:off x="6744460" y="286302"/>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4"/>
          <p:cNvSpPr/>
          <p:nvPr/>
        </p:nvSpPr>
        <p:spPr>
          <a:xfrm>
            <a:off x="6624650" y="436063"/>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44"/>
          <p:cNvSpPr/>
          <p:nvPr/>
        </p:nvSpPr>
        <p:spPr>
          <a:xfrm>
            <a:off x="6081356" y="1204877"/>
            <a:ext cx="98282" cy="130457"/>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44"/>
          <p:cNvSpPr/>
          <p:nvPr/>
        </p:nvSpPr>
        <p:spPr>
          <a:xfrm>
            <a:off x="4152010" y="29589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44"/>
          <p:cNvSpPr/>
          <p:nvPr/>
        </p:nvSpPr>
        <p:spPr>
          <a:xfrm>
            <a:off x="6782777" y="1420100"/>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44"/>
          <p:cNvSpPr/>
          <p:nvPr/>
        </p:nvSpPr>
        <p:spPr>
          <a:xfrm>
            <a:off x="4862440" y="818656"/>
            <a:ext cx="151927" cy="20305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44"/>
          <p:cNvSpPr/>
          <p:nvPr/>
        </p:nvSpPr>
        <p:spPr>
          <a:xfrm>
            <a:off x="5303358" y="152570"/>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44"/>
          <p:cNvSpPr/>
          <p:nvPr/>
        </p:nvSpPr>
        <p:spPr>
          <a:xfrm>
            <a:off x="4764276" y="642745"/>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44"/>
          <p:cNvSpPr/>
          <p:nvPr/>
        </p:nvSpPr>
        <p:spPr>
          <a:xfrm>
            <a:off x="5200280" y="1601159"/>
            <a:ext cx="98282" cy="12998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6" name="Google Shape;1306;p44"/>
          <p:cNvGrpSpPr/>
          <p:nvPr/>
        </p:nvGrpSpPr>
        <p:grpSpPr>
          <a:xfrm rot="-743781">
            <a:off x="5563061" y="470768"/>
            <a:ext cx="1047900" cy="1376745"/>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31" name="Google Shape;1331;p44"/>
          <p:cNvSpPr/>
          <p:nvPr/>
        </p:nvSpPr>
        <p:spPr>
          <a:xfrm>
            <a:off x="431354" y="6022623"/>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44"/>
          <p:cNvSpPr/>
          <p:nvPr/>
        </p:nvSpPr>
        <p:spPr>
          <a:xfrm>
            <a:off x="981610" y="5005650"/>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44"/>
          <p:cNvSpPr/>
          <p:nvPr/>
        </p:nvSpPr>
        <p:spPr>
          <a:xfrm>
            <a:off x="583163" y="6271601"/>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44"/>
          <p:cNvSpPr/>
          <p:nvPr/>
        </p:nvSpPr>
        <p:spPr>
          <a:xfrm>
            <a:off x="140197" y="5287564"/>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44"/>
          <p:cNvSpPr/>
          <p:nvPr/>
        </p:nvSpPr>
        <p:spPr>
          <a:xfrm>
            <a:off x="20388" y="5437326"/>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44"/>
          <p:cNvSpPr/>
          <p:nvPr/>
        </p:nvSpPr>
        <p:spPr>
          <a:xfrm>
            <a:off x="178515" y="6421363"/>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44"/>
          <p:cNvSpPr/>
          <p:nvPr/>
        </p:nvSpPr>
        <p:spPr>
          <a:xfrm>
            <a:off x="216833" y="3913212"/>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4"/>
          <p:cNvSpPr/>
          <p:nvPr/>
        </p:nvSpPr>
        <p:spPr>
          <a:xfrm flipH="1">
            <a:off x="1051260" y="3387759"/>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636E2ACD-8ECC-7193-247F-E71D03D726A7}"/>
              </a:ext>
            </a:extLst>
          </p:cNvPr>
          <p:cNvSpPr>
            <a:spLocks noGrp="1"/>
          </p:cNvSpPr>
          <p:nvPr>
            <p:ph type="title"/>
          </p:nvPr>
        </p:nvSpPr>
        <p:spPr>
          <a:xfrm>
            <a:off x="1133478" y="1770712"/>
            <a:ext cx="7605134" cy="1872390"/>
          </a:xfrm>
        </p:spPr>
        <p:txBody>
          <a:bodyPr/>
          <a:lstStyle/>
          <a:p>
            <a:pPr algn="ctr">
              <a:lnSpc>
                <a:spcPct val="100000"/>
              </a:lnSpc>
            </a:pPr>
            <a:r>
              <a:rPr lang="en-US" sz="4800" dirty="0" err="1">
                <a:latin typeface="Times New Roman" panose="02020603050405020304" pitchFamily="18" charset="0"/>
                <a:cs typeface="Times New Roman" panose="02020603050405020304" pitchFamily="18" charset="0"/>
              </a:rPr>
              <a:t>Hoạt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năng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luận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hồi</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23311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
            <a:extLst>
              <a:ext uri="{FF2B5EF4-FFF2-40B4-BE49-F238E27FC236}">
                <a16:creationId xmlns:a16="http://schemas.microsoft.com/office/drawing/2014/main" id="{ADD58598-7560-2D38-392C-3CBECE9A8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9464" y="1449584"/>
            <a:ext cx="3153641" cy="3153641"/>
          </a:xfrm>
          <a:prstGeom prst="rect">
            <a:avLst/>
          </a:prstGeom>
        </p:spPr>
      </p:pic>
      <p:sp>
        <p:nvSpPr>
          <p:cNvPr id="20" name="TextBox 19">
            <a:extLst>
              <a:ext uri="{FF2B5EF4-FFF2-40B4-BE49-F238E27FC236}">
                <a16:creationId xmlns:a16="http://schemas.microsoft.com/office/drawing/2014/main" id="{610B7D58-AD85-FDEC-6503-3C810976396A}"/>
              </a:ext>
            </a:extLst>
          </p:cNvPr>
          <p:cNvSpPr txBox="1"/>
          <p:nvPr/>
        </p:nvSpPr>
        <p:spPr>
          <a:xfrm>
            <a:off x="2219938" y="1341731"/>
            <a:ext cx="3567302" cy="1938992"/>
          </a:xfrm>
          <a:prstGeom prst="rect">
            <a:avLst/>
          </a:prstGeom>
          <a:noFill/>
        </p:spPr>
        <p:txBody>
          <a:bodyPr wrap="square">
            <a:spAutoFit/>
          </a:bodyPr>
          <a:lstStyle/>
          <a:p>
            <a:pPr algn="just"/>
            <a:r>
              <a:rPr lang="vi-VN" sz="2400" b="1"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Đọc hướng dẫn cách tranh luận và bảng kiểm (SGK, tr. 122 – 123) và tóm tắt các nguyên tắc tranh luận.</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21" name="Picture 41">
            <a:extLst>
              <a:ext uri="{FF2B5EF4-FFF2-40B4-BE49-F238E27FC236}">
                <a16:creationId xmlns:a16="http://schemas.microsoft.com/office/drawing/2014/main" id="{E5CFC855-67A6-8501-3DD3-3D9CE8C550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09023" y="819283"/>
            <a:ext cx="1105162" cy="973924"/>
          </a:xfrm>
          <a:prstGeom prst="rect">
            <a:avLst/>
          </a:prstGeom>
        </p:spPr>
      </p:pic>
      <p:grpSp>
        <p:nvGrpSpPr>
          <p:cNvPr id="16" name="Google Shape;1306;p44">
            <a:extLst>
              <a:ext uri="{FF2B5EF4-FFF2-40B4-BE49-F238E27FC236}">
                <a16:creationId xmlns:a16="http://schemas.microsoft.com/office/drawing/2014/main" id="{2FD8344C-4EBD-47DF-B4A3-64DE0E651276}"/>
              </a:ext>
            </a:extLst>
          </p:cNvPr>
          <p:cNvGrpSpPr/>
          <p:nvPr/>
        </p:nvGrpSpPr>
        <p:grpSpPr>
          <a:xfrm rot="-743781">
            <a:off x="336069" y="242171"/>
            <a:ext cx="1047900" cy="1376745"/>
            <a:chOff x="6835336" y="2503331"/>
            <a:chExt cx="1595431" cy="2096098"/>
          </a:xfrm>
        </p:grpSpPr>
        <p:sp>
          <p:nvSpPr>
            <p:cNvPr id="26" name="Google Shape;1307;p44">
              <a:extLst>
                <a:ext uri="{FF2B5EF4-FFF2-40B4-BE49-F238E27FC236}">
                  <a16:creationId xmlns:a16="http://schemas.microsoft.com/office/drawing/2014/main" id="{022E7ECA-867E-4E17-B4C1-2FF02DCE0916}"/>
                </a:ext>
              </a:extLst>
            </p:cNvPr>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308;p44">
              <a:extLst>
                <a:ext uri="{FF2B5EF4-FFF2-40B4-BE49-F238E27FC236}">
                  <a16:creationId xmlns:a16="http://schemas.microsoft.com/office/drawing/2014/main" id="{C590540C-355B-41B2-B495-8E78710E1620}"/>
                </a:ext>
              </a:extLst>
            </p:cNvPr>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309;p44">
              <a:extLst>
                <a:ext uri="{FF2B5EF4-FFF2-40B4-BE49-F238E27FC236}">
                  <a16:creationId xmlns:a16="http://schemas.microsoft.com/office/drawing/2014/main" id="{ED7EC667-7678-480D-9A3C-21805C00B74E}"/>
                </a:ext>
              </a:extLst>
            </p:cNvPr>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310;p44">
              <a:extLst>
                <a:ext uri="{FF2B5EF4-FFF2-40B4-BE49-F238E27FC236}">
                  <a16:creationId xmlns:a16="http://schemas.microsoft.com/office/drawing/2014/main" id="{BCC5F8F1-F517-4685-8360-21205550B1AC}"/>
                </a:ext>
              </a:extLst>
            </p:cNvPr>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311;p44">
              <a:extLst>
                <a:ext uri="{FF2B5EF4-FFF2-40B4-BE49-F238E27FC236}">
                  <a16:creationId xmlns:a16="http://schemas.microsoft.com/office/drawing/2014/main" id="{D19ECB5A-2F14-485A-989C-FA66C102B315}"/>
                </a:ext>
              </a:extLst>
            </p:cNvPr>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312;p44">
              <a:extLst>
                <a:ext uri="{FF2B5EF4-FFF2-40B4-BE49-F238E27FC236}">
                  <a16:creationId xmlns:a16="http://schemas.microsoft.com/office/drawing/2014/main" id="{9630BCC2-58A5-44C1-BD37-77F6F2D5F4AC}"/>
                </a:ext>
              </a:extLst>
            </p:cNvPr>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313;p44">
              <a:extLst>
                <a:ext uri="{FF2B5EF4-FFF2-40B4-BE49-F238E27FC236}">
                  <a16:creationId xmlns:a16="http://schemas.microsoft.com/office/drawing/2014/main" id="{C814AA95-7FA4-48E6-B1E9-2F3B3D936F6D}"/>
                </a:ext>
              </a:extLst>
            </p:cNvPr>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314;p44">
              <a:extLst>
                <a:ext uri="{FF2B5EF4-FFF2-40B4-BE49-F238E27FC236}">
                  <a16:creationId xmlns:a16="http://schemas.microsoft.com/office/drawing/2014/main" id="{CDB19C31-5B39-48E8-929A-AECCA8645506}"/>
                </a:ext>
              </a:extLst>
            </p:cNvPr>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15;p44">
              <a:extLst>
                <a:ext uri="{FF2B5EF4-FFF2-40B4-BE49-F238E27FC236}">
                  <a16:creationId xmlns:a16="http://schemas.microsoft.com/office/drawing/2014/main" id="{554BA1EA-565A-4736-973A-82D25674A800}"/>
                </a:ext>
              </a:extLst>
            </p:cNvPr>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16;p44">
              <a:extLst>
                <a:ext uri="{FF2B5EF4-FFF2-40B4-BE49-F238E27FC236}">
                  <a16:creationId xmlns:a16="http://schemas.microsoft.com/office/drawing/2014/main" id="{FB7A1649-BC1E-41CD-9FEB-55917E7CAA72}"/>
                </a:ext>
              </a:extLst>
            </p:cNvPr>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17;p44">
              <a:extLst>
                <a:ext uri="{FF2B5EF4-FFF2-40B4-BE49-F238E27FC236}">
                  <a16:creationId xmlns:a16="http://schemas.microsoft.com/office/drawing/2014/main" id="{95F72511-12F8-463C-B1B7-11651087D2EC}"/>
                </a:ext>
              </a:extLst>
            </p:cNvPr>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18;p44">
              <a:extLst>
                <a:ext uri="{FF2B5EF4-FFF2-40B4-BE49-F238E27FC236}">
                  <a16:creationId xmlns:a16="http://schemas.microsoft.com/office/drawing/2014/main" id="{517A6A43-66AE-475E-BF69-667BCECE2E39}"/>
                </a:ext>
              </a:extLst>
            </p:cNvPr>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19;p44">
              <a:extLst>
                <a:ext uri="{FF2B5EF4-FFF2-40B4-BE49-F238E27FC236}">
                  <a16:creationId xmlns:a16="http://schemas.microsoft.com/office/drawing/2014/main" id="{7EDCDB2A-6CC5-41B7-8CF2-D081FBE28607}"/>
                </a:ext>
              </a:extLst>
            </p:cNvPr>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20;p44">
              <a:extLst>
                <a:ext uri="{FF2B5EF4-FFF2-40B4-BE49-F238E27FC236}">
                  <a16:creationId xmlns:a16="http://schemas.microsoft.com/office/drawing/2014/main" id="{300268B1-68B3-4D26-A58B-BA513CF735C3}"/>
                </a:ext>
              </a:extLst>
            </p:cNvPr>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21;p44">
              <a:extLst>
                <a:ext uri="{FF2B5EF4-FFF2-40B4-BE49-F238E27FC236}">
                  <a16:creationId xmlns:a16="http://schemas.microsoft.com/office/drawing/2014/main" id="{CD5B5864-4D74-40B6-AE49-B6765AEF4271}"/>
                </a:ext>
              </a:extLst>
            </p:cNvPr>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22;p44">
              <a:extLst>
                <a:ext uri="{FF2B5EF4-FFF2-40B4-BE49-F238E27FC236}">
                  <a16:creationId xmlns:a16="http://schemas.microsoft.com/office/drawing/2014/main" id="{24AA3117-2354-413B-ACC4-1F32294A9BE3}"/>
                </a:ext>
              </a:extLst>
            </p:cNvPr>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323;p44">
              <a:extLst>
                <a:ext uri="{FF2B5EF4-FFF2-40B4-BE49-F238E27FC236}">
                  <a16:creationId xmlns:a16="http://schemas.microsoft.com/office/drawing/2014/main" id="{9E60A5EE-E6FB-41CD-ADD1-432C8E7B8A97}"/>
                </a:ext>
              </a:extLst>
            </p:cNvPr>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324;p44">
              <a:extLst>
                <a:ext uri="{FF2B5EF4-FFF2-40B4-BE49-F238E27FC236}">
                  <a16:creationId xmlns:a16="http://schemas.microsoft.com/office/drawing/2014/main" id="{3DE458F7-BFAD-4895-9505-62CCF167F5CB}"/>
                </a:ext>
              </a:extLst>
            </p:cNvPr>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 name="Google Shape;1325;p44">
              <a:extLst>
                <a:ext uri="{FF2B5EF4-FFF2-40B4-BE49-F238E27FC236}">
                  <a16:creationId xmlns:a16="http://schemas.microsoft.com/office/drawing/2014/main" id="{E52F637A-F836-4A2B-AB93-0EF979AE446C}"/>
                </a:ext>
              </a:extLst>
            </p:cNvPr>
            <p:cNvGrpSpPr/>
            <p:nvPr/>
          </p:nvGrpSpPr>
          <p:grpSpPr>
            <a:xfrm flipH="1">
              <a:off x="6835336" y="2503331"/>
              <a:ext cx="1595431" cy="1513094"/>
              <a:chOff x="844375" y="2446900"/>
              <a:chExt cx="1476977" cy="1400754"/>
            </a:xfrm>
          </p:grpSpPr>
          <p:sp>
            <p:nvSpPr>
              <p:cNvPr id="45" name="Google Shape;1326;p44">
                <a:extLst>
                  <a:ext uri="{FF2B5EF4-FFF2-40B4-BE49-F238E27FC236}">
                    <a16:creationId xmlns:a16="http://schemas.microsoft.com/office/drawing/2014/main" id="{E8791389-E752-42D1-AB8A-FF2B704FB48C}"/>
                  </a:ext>
                </a:extLst>
              </p:cNvPr>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327;p44">
                <a:extLst>
                  <a:ext uri="{FF2B5EF4-FFF2-40B4-BE49-F238E27FC236}">
                    <a16:creationId xmlns:a16="http://schemas.microsoft.com/office/drawing/2014/main" id="{7432AC00-1913-4A6B-8DDC-46CEA76125F6}"/>
                  </a:ext>
                </a:extLst>
              </p:cNvPr>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328;p44">
                <a:extLst>
                  <a:ext uri="{FF2B5EF4-FFF2-40B4-BE49-F238E27FC236}">
                    <a16:creationId xmlns:a16="http://schemas.microsoft.com/office/drawing/2014/main" id="{A6E2053D-F5A3-4754-85B8-10AEA2B14ED5}"/>
                  </a:ext>
                </a:extLst>
              </p:cNvPr>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329;p44">
                <a:extLst>
                  <a:ext uri="{FF2B5EF4-FFF2-40B4-BE49-F238E27FC236}">
                    <a16:creationId xmlns:a16="http://schemas.microsoft.com/office/drawing/2014/main" id="{09B00ACC-7F45-44D2-B0BC-699E7296FCA4}"/>
                  </a:ext>
                </a:extLst>
              </p:cNvPr>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330;p44">
                <a:extLst>
                  <a:ext uri="{FF2B5EF4-FFF2-40B4-BE49-F238E27FC236}">
                    <a16:creationId xmlns:a16="http://schemas.microsoft.com/office/drawing/2014/main" id="{C5769A73-CF86-4471-843B-4DF30DAA8CB3}"/>
                  </a:ext>
                </a:extLst>
              </p:cNvPr>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0" name="Picture 49">
            <a:extLst>
              <a:ext uri="{FF2B5EF4-FFF2-40B4-BE49-F238E27FC236}">
                <a16:creationId xmlns:a16="http://schemas.microsoft.com/office/drawing/2014/main" id="{83484A6B-840E-4DD0-B08D-B241C572ABD6}"/>
              </a:ext>
            </a:extLst>
          </p:cNvPr>
          <p:cNvPicPr>
            <a:picLocks noChangeAspect="1"/>
          </p:cNvPicPr>
          <p:nvPr/>
        </p:nvPicPr>
        <p:blipFill>
          <a:blip r:embed="rId5"/>
          <a:stretch>
            <a:fillRect/>
          </a:stretch>
        </p:blipFill>
        <p:spPr>
          <a:xfrm flipH="1">
            <a:off x="102417" y="2583181"/>
            <a:ext cx="2732064" cy="2986829"/>
          </a:xfrm>
          <a:prstGeom prst="rect">
            <a:avLst/>
          </a:prstGeom>
        </p:spPr>
      </p:pic>
    </p:spTree>
    <p:extLst>
      <p:ext uri="{BB962C8B-B14F-4D97-AF65-F5344CB8AC3E}">
        <p14:creationId xmlns:p14="http://schemas.microsoft.com/office/powerpoint/2010/main" val="4103931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
            <a:extLst>
              <a:ext uri="{FF2B5EF4-FFF2-40B4-BE49-F238E27FC236}">
                <a16:creationId xmlns:a16="http://schemas.microsoft.com/office/drawing/2014/main" id="{ADD58598-7560-2D38-392C-3CBECE9A8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349" y="2629318"/>
            <a:ext cx="2526003" cy="2526003"/>
          </a:xfrm>
          <a:prstGeom prst="rect">
            <a:avLst/>
          </a:prstGeom>
        </p:spPr>
      </p:pic>
      <p:sp>
        <p:nvSpPr>
          <p:cNvPr id="20" name="TextBox 19">
            <a:extLst>
              <a:ext uri="{FF2B5EF4-FFF2-40B4-BE49-F238E27FC236}">
                <a16:creationId xmlns:a16="http://schemas.microsoft.com/office/drawing/2014/main" id="{610B7D58-AD85-FDEC-6503-3C810976396A}"/>
              </a:ext>
            </a:extLst>
          </p:cNvPr>
          <p:cNvSpPr txBox="1"/>
          <p:nvPr/>
        </p:nvSpPr>
        <p:spPr>
          <a:xfrm>
            <a:off x="1215474" y="664972"/>
            <a:ext cx="5798780" cy="3816429"/>
          </a:xfrm>
          <a:prstGeom prst="rect">
            <a:avLst/>
          </a:prstGeom>
          <a:noFill/>
        </p:spPr>
        <p:txBody>
          <a:bodyPr wrap="square">
            <a:spAutoFit/>
          </a:bodyPr>
          <a:lstStyle/>
          <a:p>
            <a:pPr algn="just"/>
            <a:r>
              <a:rPr lang="vi-VN" sz="2200" b="1"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a. Khi trình bày ý kiến của mình, bạn cần:</a:t>
            </a:r>
          </a:p>
          <a:p>
            <a:pPr algn="just"/>
            <a:r>
              <a:rPr lang="vi-VN" sz="2200"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 Trình bày ngắn gọn, dựa trên dàn ý đã phác thảo.</a:t>
            </a:r>
          </a:p>
          <a:p>
            <a:pPr algn="just"/>
            <a:r>
              <a:rPr lang="vi-VN" sz="2200"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 Nêu lí lẽ, bằng chứng (từ thực tế cuộc sống và từ sách vở) để tăng sức thuyết phục cho ý kiến.</a:t>
            </a:r>
          </a:p>
          <a:p>
            <a:pPr algn="just"/>
            <a:r>
              <a:rPr lang="vi-VN" sz="2200"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 Trình bày giải pháp có tính khả thi cho vấn đề tranh luận.</a:t>
            </a:r>
          </a:p>
          <a:p>
            <a:pPr algn="just"/>
            <a:r>
              <a:rPr lang="vi-VN" sz="2200"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 Tương tác với người nghe (bằng cách nhìn vào mắt họ, nêu câu hỏi),…</a:t>
            </a:r>
          </a:p>
          <a:p>
            <a:pPr algn="just"/>
            <a:r>
              <a:rPr lang="vi-VN" sz="2200"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 Kết hợp sử dụng phương tiện phi ngôn ngữ (động tác hình thể, ngữ điệu lời nói,…).</a:t>
            </a:r>
          </a:p>
        </p:txBody>
      </p:sp>
      <p:grpSp>
        <p:nvGrpSpPr>
          <p:cNvPr id="16" name="Google Shape;1306;p44">
            <a:extLst>
              <a:ext uri="{FF2B5EF4-FFF2-40B4-BE49-F238E27FC236}">
                <a16:creationId xmlns:a16="http://schemas.microsoft.com/office/drawing/2014/main" id="{2FD8344C-4EBD-47DF-B4A3-64DE0E651276}"/>
              </a:ext>
            </a:extLst>
          </p:cNvPr>
          <p:cNvGrpSpPr/>
          <p:nvPr/>
        </p:nvGrpSpPr>
        <p:grpSpPr>
          <a:xfrm rot="-743781">
            <a:off x="12876" y="-17960"/>
            <a:ext cx="1047900" cy="1376745"/>
            <a:chOff x="6835336" y="2503331"/>
            <a:chExt cx="1595431" cy="2096098"/>
          </a:xfrm>
        </p:grpSpPr>
        <p:sp>
          <p:nvSpPr>
            <p:cNvPr id="26" name="Google Shape;1307;p44">
              <a:extLst>
                <a:ext uri="{FF2B5EF4-FFF2-40B4-BE49-F238E27FC236}">
                  <a16:creationId xmlns:a16="http://schemas.microsoft.com/office/drawing/2014/main" id="{022E7ECA-867E-4E17-B4C1-2FF02DCE0916}"/>
                </a:ext>
              </a:extLst>
            </p:cNvPr>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308;p44">
              <a:extLst>
                <a:ext uri="{FF2B5EF4-FFF2-40B4-BE49-F238E27FC236}">
                  <a16:creationId xmlns:a16="http://schemas.microsoft.com/office/drawing/2014/main" id="{C590540C-355B-41B2-B495-8E78710E1620}"/>
                </a:ext>
              </a:extLst>
            </p:cNvPr>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309;p44">
              <a:extLst>
                <a:ext uri="{FF2B5EF4-FFF2-40B4-BE49-F238E27FC236}">
                  <a16:creationId xmlns:a16="http://schemas.microsoft.com/office/drawing/2014/main" id="{ED7EC667-7678-480D-9A3C-21805C00B74E}"/>
                </a:ext>
              </a:extLst>
            </p:cNvPr>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310;p44">
              <a:extLst>
                <a:ext uri="{FF2B5EF4-FFF2-40B4-BE49-F238E27FC236}">
                  <a16:creationId xmlns:a16="http://schemas.microsoft.com/office/drawing/2014/main" id="{BCC5F8F1-F517-4685-8360-21205550B1AC}"/>
                </a:ext>
              </a:extLst>
            </p:cNvPr>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311;p44">
              <a:extLst>
                <a:ext uri="{FF2B5EF4-FFF2-40B4-BE49-F238E27FC236}">
                  <a16:creationId xmlns:a16="http://schemas.microsoft.com/office/drawing/2014/main" id="{D19ECB5A-2F14-485A-989C-FA66C102B315}"/>
                </a:ext>
              </a:extLst>
            </p:cNvPr>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312;p44">
              <a:extLst>
                <a:ext uri="{FF2B5EF4-FFF2-40B4-BE49-F238E27FC236}">
                  <a16:creationId xmlns:a16="http://schemas.microsoft.com/office/drawing/2014/main" id="{9630BCC2-58A5-44C1-BD37-77F6F2D5F4AC}"/>
                </a:ext>
              </a:extLst>
            </p:cNvPr>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313;p44">
              <a:extLst>
                <a:ext uri="{FF2B5EF4-FFF2-40B4-BE49-F238E27FC236}">
                  <a16:creationId xmlns:a16="http://schemas.microsoft.com/office/drawing/2014/main" id="{C814AA95-7FA4-48E6-B1E9-2F3B3D936F6D}"/>
                </a:ext>
              </a:extLst>
            </p:cNvPr>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314;p44">
              <a:extLst>
                <a:ext uri="{FF2B5EF4-FFF2-40B4-BE49-F238E27FC236}">
                  <a16:creationId xmlns:a16="http://schemas.microsoft.com/office/drawing/2014/main" id="{CDB19C31-5B39-48E8-929A-AECCA8645506}"/>
                </a:ext>
              </a:extLst>
            </p:cNvPr>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15;p44">
              <a:extLst>
                <a:ext uri="{FF2B5EF4-FFF2-40B4-BE49-F238E27FC236}">
                  <a16:creationId xmlns:a16="http://schemas.microsoft.com/office/drawing/2014/main" id="{554BA1EA-565A-4736-973A-82D25674A800}"/>
                </a:ext>
              </a:extLst>
            </p:cNvPr>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16;p44">
              <a:extLst>
                <a:ext uri="{FF2B5EF4-FFF2-40B4-BE49-F238E27FC236}">
                  <a16:creationId xmlns:a16="http://schemas.microsoft.com/office/drawing/2014/main" id="{FB7A1649-BC1E-41CD-9FEB-55917E7CAA72}"/>
                </a:ext>
              </a:extLst>
            </p:cNvPr>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17;p44">
              <a:extLst>
                <a:ext uri="{FF2B5EF4-FFF2-40B4-BE49-F238E27FC236}">
                  <a16:creationId xmlns:a16="http://schemas.microsoft.com/office/drawing/2014/main" id="{95F72511-12F8-463C-B1B7-11651087D2EC}"/>
                </a:ext>
              </a:extLst>
            </p:cNvPr>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18;p44">
              <a:extLst>
                <a:ext uri="{FF2B5EF4-FFF2-40B4-BE49-F238E27FC236}">
                  <a16:creationId xmlns:a16="http://schemas.microsoft.com/office/drawing/2014/main" id="{517A6A43-66AE-475E-BF69-667BCECE2E39}"/>
                </a:ext>
              </a:extLst>
            </p:cNvPr>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19;p44">
              <a:extLst>
                <a:ext uri="{FF2B5EF4-FFF2-40B4-BE49-F238E27FC236}">
                  <a16:creationId xmlns:a16="http://schemas.microsoft.com/office/drawing/2014/main" id="{7EDCDB2A-6CC5-41B7-8CF2-D081FBE28607}"/>
                </a:ext>
              </a:extLst>
            </p:cNvPr>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20;p44">
              <a:extLst>
                <a:ext uri="{FF2B5EF4-FFF2-40B4-BE49-F238E27FC236}">
                  <a16:creationId xmlns:a16="http://schemas.microsoft.com/office/drawing/2014/main" id="{300268B1-68B3-4D26-A58B-BA513CF735C3}"/>
                </a:ext>
              </a:extLst>
            </p:cNvPr>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21;p44">
              <a:extLst>
                <a:ext uri="{FF2B5EF4-FFF2-40B4-BE49-F238E27FC236}">
                  <a16:creationId xmlns:a16="http://schemas.microsoft.com/office/drawing/2014/main" id="{CD5B5864-4D74-40B6-AE49-B6765AEF4271}"/>
                </a:ext>
              </a:extLst>
            </p:cNvPr>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22;p44">
              <a:extLst>
                <a:ext uri="{FF2B5EF4-FFF2-40B4-BE49-F238E27FC236}">
                  <a16:creationId xmlns:a16="http://schemas.microsoft.com/office/drawing/2014/main" id="{24AA3117-2354-413B-ACC4-1F32294A9BE3}"/>
                </a:ext>
              </a:extLst>
            </p:cNvPr>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323;p44">
              <a:extLst>
                <a:ext uri="{FF2B5EF4-FFF2-40B4-BE49-F238E27FC236}">
                  <a16:creationId xmlns:a16="http://schemas.microsoft.com/office/drawing/2014/main" id="{9E60A5EE-E6FB-41CD-ADD1-432C8E7B8A97}"/>
                </a:ext>
              </a:extLst>
            </p:cNvPr>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324;p44">
              <a:extLst>
                <a:ext uri="{FF2B5EF4-FFF2-40B4-BE49-F238E27FC236}">
                  <a16:creationId xmlns:a16="http://schemas.microsoft.com/office/drawing/2014/main" id="{3DE458F7-BFAD-4895-9505-62CCF167F5CB}"/>
                </a:ext>
              </a:extLst>
            </p:cNvPr>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 name="Google Shape;1325;p44">
              <a:extLst>
                <a:ext uri="{FF2B5EF4-FFF2-40B4-BE49-F238E27FC236}">
                  <a16:creationId xmlns:a16="http://schemas.microsoft.com/office/drawing/2014/main" id="{E52F637A-F836-4A2B-AB93-0EF979AE446C}"/>
                </a:ext>
              </a:extLst>
            </p:cNvPr>
            <p:cNvGrpSpPr/>
            <p:nvPr/>
          </p:nvGrpSpPr>
          <p:grpSpPr>
            <a:xfrm flipH="1">
              <a:off x="6835336" y="2503331"/>
              <a:ext cx="1595431" cy="1513094"/>
              <a:chOff x="844375" y="2446900"/>
              <a:chExt cx="1476977" cy="1400754"/>
            </a:xfrm>
          </p:grpSpPr>
          <p:sp>
            <p:nvSpPr>
              <p:cNvPr id="45" name="Google Shape;1326;p44">
                <a:extLst>
                  <a:ext uri="{FF2B5EF4-FFF2-40B4-BE49-F238E27FC236}">
                    <a16:creationId xmlns:a16="http://schemas.microsoft.com/office/drawing/2014/main" id="{E8791389-E752-42D1-AB8A-FF2B704FB48C}"/>
                  </a:ext>
                </a:extLst>
              </p:cNvPr>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327;p44">
                <a:extLst>
                  <a:ext uri="{FF2B5EF4-FFF2-40B4-BE49-F238E27FC236}">
                    <a16:creationId xmlns:a16="http://schemas.microsoft.com/office/drawing/2014/main" id="{7432AC00-1913-4A6B-8DDC-46CEA76125F6}"/>
                  </a:ext>
                </a:extLst>
              </p:cNvPr>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328;p44">
                <a:extLst>
                  <a:ext uri="{FF2B5EF4-FFF2-40B4-BE49-F238E27FC236}">
                    <a16:creationId xmlns:a16="http://schemas.microsoft.com/office/drawing/2014/main" id="{A6E2053D-F5A3-4754-85B8-10AEA2B14ED5}"/>
                  </a:ext>
                </a:extLst>
              </p:cNvPr>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329;p44">
                <a:extLst>
                  <a:ext uri="{FF2B5EF4-FFF2-40B4-BE49-F238E27FC236}">
                    <a16:creationId xmlns:a16="http://schemas.microsoft.com/office/drawing/2014/main" id="{09B00ACC-7F45-44D2-B0BC-699E7296FCA4}"/>
                  </a:ext>
                </a:extLst>
              </p:cNvPr>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330;p44">
                <a:extLst>
                  <a:ext uri="{FF2B5EF4-FFF2-40B4-BE49-F238E27FC236}">
                    <a16:creationId xmlns:a16="http://schemas.microsoft.com/office/drawing/2014/main" id="{C5769A73-CF86-4471-843B-4DF30DAA8CB3}"/>
                  </a:ext>
                </a:extLst>
              </p:cNvPr>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 name="Google Shape;1554;p31">
            <a:extLst>
              <a:ext uri="{FF2B5EF4-FFF2-40B4-BE49-F238E27FC236}">
                <a16:creationId xmlns:a16="http://schemas.microsoft.com/office/drawing/2014/main" id="{350E4F76-AE0B-4317-9134-C6F2A6864EC6}"/>
              </a:ext>
            </a:extLst>
          </p:cNvPr>
          <p:cNvGrpSpPr/>
          <p:nvPr/>
        </p:nvGrpSpPr>
        <p:grpSpPr>
          <a:xfrm>
            <a:off x="7486657" y="1816098"/>
            <a:ext cx="1657343" cy="808493"/>
            <a:chOff x="6016754" y="2989146"/>
            <a:chExt cx="1657343" cy="808493"/>
          </a:xfrm>
        </p:grpSpPr>
        <p:sp>
          <p:nvSpPr>
            <p:cNvPr id="53" name="Google Shape;1555;p31">
              <a:extLst>
                <a:ext uri="{FF2B5EF4-FFF2-40B4-BE49-F238E27FC236}">
                  <a16:creationId xmlns:a16="http://schemas.microsoft.com/office/drawing/2014/main" id="{D7B80B02-2315-4561-8F72-B9E5B5A29803}"/>
                </a:ext>
              </a:extLst>
            </p:cNvPr>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56;p31">
              <a:extLst>
                <a:ext uri="{FF2B5EF4-FFF2-40B4-BE49-F238E27FC236}">
                  <a16:creationId xmlns:a16="http://schemas.microsoft.com/office/drawing/2014/main" id="{E5493D02-615A-4CC1-84CF-9165AB2C614F}"/>
                </a:ext>
              </a:extLst>
            </p:cNvPr>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57;p31">
              <a:extLst>
                <a:ext uri="{FF2B5EF4-FFF2-40B4-BE49-F238E27FC236}">
                  <a16:creationId xmlns:a16="http://schemas.microsoft.com/office/drawing/2014/main" id="{085133DD-F574-461B-9318-177039254911}"/>
                </a:ext>
              </a:extLst>
            </p:cNvPr>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58;p31">
              <a:extLst>
                <a:ext uri="{FF2B5EF4-FFF2-40B4-BE49-F238E27FC236}">
                  <a16:creationId xmlns:a16="http://schemas.microsoft.com/office/drawing/2014/main" id="{29BA8D1E-B9BF-4141-9652-E1EB4B8A945B}"/>
                </a:ext>
              </a:extLst>
            </p:cNvPr>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59;p31">
              <a:extLst>
                <a:ext uri="{FF2B5EF4-FFF2-40B4-BE49-F238E27FC236}">
                  <a16:creationId xmlns:a16="http://schemas.microsoft.com/office/drawing/2014/main" id="{0757E64E-2879-4B73-88A4-CB6AB5245FA7}"/>
                </a:ext>
              </a:extLst>
            </p:cNvPr>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560;p31">
            <a:extLst>
              <a:ext uri="{FF2B5EF4-FFF2-40B4-BE49-F238E27FC236}">
                <a16:creationId xmlns:a16="http://schemas.microsoft.com/office/drawing/2014/main" id="{304BF241-25F1-450C-9555-A42B087C5C2C}"/>
              </a:ext>
            </a:extLst>
          </p:cNvPr>
          <p:cNvGrpSpPr/>
          <p:nvPr/>
        </p:nvGrpSpPr>
        <p:grpSpPr>
          <a:xfrm>
            <a:off x="7322617" y="901351"/>
            <a:ext cx="1094855" cy="1504759"/>
            <a:chOff x="6143348" y="1855432"/>
            <a:chExt cx="1094855" cy="1504759"/>
          </a:xfrm>
        </p:grpSpPr>
        <p:sp>
          <p:nvSpPr>
            <p:cNvPr id="59" name="Google Shape;1561;p31">
              <a:extLst>
                <a:ext uri="{FF2B5EF4-FFF2-40B4-BE49-F238E27FC236}">
                  <a16:creationId xmlns:a16="http://schemas.microsoft.com/office/drawing/2014/main" id="{C8CB8B4C-6ECB-4CA6-92F3-65B18863ED80}"/>
                </a:ext>
              </a:extLst>
            </p:cNvPr>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62;p31">
              <a:extLst>
                <a:ext uri="{FF2B5EF4-FFF2-40B4-BE49-F238E27FC236}">
                  <a16:creationId xmlns:a16="http://schemas.microsoft.com/office/drawing/2014/main" id="{9AD13220-03A0-4325-B514-684A9CDE77F1}"/>
                </a:ext>
              </a:extLst>
            </p:cNvPr>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63;p31">
              <a:extLst>
                <a:ext uri="{FF2B5EF4-FFF2-40B4-BE49-F238E27FC236}">
                  <a16:creationId xmlns:a16="http://schemas.microsoft.com/office/drawing/2014/main" id="{AA54A0AA-6EF2-4CCD-B89A-A960A33801C0}"/>
                </a:ext>
              </a:extLst>
            </p:cNvPr>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64;p31">
              <a:extLst>
                <a:ext uri="{FF2B5EF4-FFF2-40B4-BE49-F238E27FC236}">
                  <a16:creationId xmlns:a16="http://schemas.microsoft.com/office/drawing/2014/main" id="{7396C12F-5980-428E-9260-F51993E3F71D}"/>
                </a:ext>
              </a:extLst>
            </p:cNvPr>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65;p31">
              <a:extLst>
                <a:ext uri="{FF2B5EF4-FFF2-40B4-BE49-F238E27FC236}">
                  <a16:creationId xmlns:a16="http://schemas.microsoft.com/office/drawing/2014/main" id="{142AB3B2-EBB3-41BE-9607-027ABE93D1D0}"/>
                </a:ext>
              </a:extLst>
            </p:cNvPr>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F95C586A-F564-4F66-8B39-C3FBBB4341C6}"/>
              </a:ext>
            </a:extLst>
          </p:cNvPr>
          <p:cNvSpPr/>
          <p:nvPr/>
        </p:nvSpPr>
        <p:spPr>
          <a:xfrm>
            <a:off x="1034283" y="62918"/>
            <a:ext cx="7827264" cy="430887"/>
          </a:xfrm>
          <a:prstGeom prst="rect">
            <a:avLst/>
          </a:prstGeom>
        </p:spPr>
        <p:txBody>
          <a:bodyPr wrap="square">
            <a:spAutoFit/>
          </a:bodyPr>
          <a:lstStyle/>
          <a:p>
            <a:pPr marR="2540" algn="just"/>
            <a:r>
              <a:rPr lang="en-US" sz="2200" b="1" dirty="0">
                <a:latin typeface="Times New Roman" panose="02020603050405020304" pitchFamily="18" charset="0"/>
                <a:ea typeface="Calibri" panose="020F0502020204030204" pitchFamily="34" charset="0"/>
                <a:cs typeface="Times New Roman" panose="02020603050405020304" pitchFamily="18" charset="0"/>
              </a:rPr>
              <a:t>2.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kĩ</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hồi</a:t>
            </a:r>
            <a:endParaRPr lang="vi-VN"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9918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10B7D58-AD85-FDEC-6503-3C810976396A}"/>
              </a:ext>
            </a:extLst>
          </p:cNvPr>
          <p:cNvSpPr txBox="1"/>
          <p:nvPr/>
        </p:nvSpPr>
        <p:spPr>
          <a:xfrm>
            <a:off x="1414568" y="990854"/>
            <a:ext cx="4997918" cy="3139321"/>
          </a:xfrm>
          <a:prstGeom prst="rect">
            <a:avLst/>
          </a:prstGeom>
          <a:noFill/>
        </p:spPr>
        <p:txBody>
          <a:bodyPr wrap="square">
            <a:spAutoFit/>
          </a:bodyPr>
          <a:lstStyle/>
          <a:p>
            <a:pPr algn="just"/>
            <a:r>
              <a:rPr lang="vi-VN" sz="2200" b="1"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b. Khi tranh luận, bạn cần:</a:t>
            </a:r>
          </a:p>
          <a:p>
            <a:pPr algn="just"/>
            <a:r>
              <a:rPr lang="vi-VN" sz="2200"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 Tuân thủ quy tắc lượt lời, không cướp lời.</a:t>
            </a:r>
          </a:p>
          <a:p>
            <a:pPr algn="just"/>
            <a:r>
              <a:rPr lang="vi-VN" sz="2200"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 Tôn trọng ý kiến khác với quan niệm của mình.</a:t>
            </a:r>
          </a:p>
          <a:p>
            <a:pPr algn="just"/>
            <a:r>
              <a:rPr lang="vi-VN" sz="2200"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 Nêu câu hỏi về những vấn đề bản thân chưa hiểu rõ.</a:t>
            </a:r>
          </a:p>
          <a:p>
            <a:pPr algn="just"/>
            <a:r>
              <a:rPr lang="vi-VN" sz="2200"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 Tập trung thảo luận, tranh luận về các ý kiến, không công kích cá nhân.</a:t>
            </a:r>
          </a:p>
        </p:txBody>
      </p:sp>
      <p:grpSp>
        <p:nvGrpSpPr>
          <p:cNvPr id="16" name="Google Shape;1306;p44">
            <a:extLst>
              <a:ext uri="{FF2B5EF4-FFF2-40B4-BE49-F238E27FC236}">
                <a16:creationId xmlns:a16="http://schemas.microsoft.com/office/drawing/2014/main" id="{2FD8344C-4EBD-47DF-B4A3-64DE0E651276}"/>
              </a:ext>
            </a:extLst>
          </p:cNvPr>
          <p:cNvGrpSpPr/>
          <p:nvPr/>
        </p:nvGrpSpPr>
        <p:grpSpPr>
          <a:xfrm rot="-743781">
            <a:off x="174801" y="343001"/>
            <a:ext cx="1047900" cy="1376745"/>
            <a:chOff x="6835336" y="2503331"/>
            <a:chExt cx="1595431" cy="2096098"/>
          </a:xfrm>
        </p:grpSpPr>
        <p:sp>
          <p:nvSpPr>
            <p:cNvPr id="26" name="Google Shape;1307;p44">
              <a:extLst>
                <a:ext uri="{FF2B5EF4-FFF2-40B4-BE49-F238E27FC236}">
                  <a16:creationId xmlns:a16="http://schemas.microsoft.com/office/drawing/2014/main" id="{022E7ECA-867E-4E17-B4C1-2FF02DCE0916}"/>
                </a:ext>
              </a:extLst>
            </p:cNvPr>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308;p44">
              <a:extLst>
                <a:ext uri="{FF2B5EF4-FFF2-40B4-BE49-F238E27FC236}">
                  <a16:creationId xmlns:a16="http://schemas.microsoft.com/office/drawing/2014/main" id="{C590540C-355B-41B2-B495-8E78710E1620}"/>
                </a:ext>
              </a:extLst>
            </p:cNvPr>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309;p44">
              <a:extLst>
                <a:ext uri="{FF2B5EF4-FFF2-40B4-BE49-F238E27FC236}">
                  <a16:creationId xmlns:a16="http://schemas.microsoft.com/office/drawing/2014/main" id="{ED7EC667-7678-480D-9A3C-21805C00B74E}"/>
                </a:ext>
              </a:extLst>
            </p:cNvPr>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310;p44">
              <a:extLst>
                <a:ext uri="{FF2B5EF4-FFF2-40B4-BE49-F238E27FC236}">
                  <a16:creationId xmlns:a16="http://schemas.microsoft.com/office/drawing/2014/main" id="{BCC5F8F1-F517-4685-8360-21205550B1AC}"/>
                </a:ext>
              </a:extLst>
            </p:cNvPr>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311;p44">
              <a:extLst>
                <a:ext uri="{FF2B5EF4-FFF2-40B4-BE49-F238E27FC236}">
                  <a16:creationId xmlns:a16="http://schemas.microsoft.com/office/drawing/2014/main" id="{D19ECB5A-2F14-485A-989C-FA66C102B315}"/>
                </a:ext>
              </a:extLst>
            </p:cNvPr>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312;p44">
              <a:extLst>
                <a:ext uri="{FF2B5EF4-FFF2-40B4-BE49-F238E27FC236}">
                  <a16:creationId xmlns:a16="http://schemas.microsoft.com/office/drawing/2014/main" id="{9630BCC2-58A5-44C1-BD37-77F6F2D5F4AC}"/>
                </a:ext>
              </a:extLst>
            </p:cNvPr>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313;p44">
              <a:extLst>
                <a:ext uri="{FF2B5EF4-FFF2-40B4-BE49-F238E27FC236}">
                  <a16:creationId xmlns:a16="http://schemas.microsoft.com/office/drawing/2014/main" id="{C814AA95-7FA4-48E6-B1E9-2F3B3D936F6D}"/>
                </a:ext>
              </a:extLst>
            </p:cNvPr>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314;p44">
              <a:extLst>
                <a:ext uri="{FF2B5EF4-FFF2-40B4-BE49-F238E27FC236}">
                  <a16:creationId xmlns:a16="http://schemas.microsoft.com/office/drawing/2014/main" id="{CDB19C31-5B39-48E8-929A-AECCA8645506}"/>
                </a:ext>
              </a:extLst>
            </p:cNvPr>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15;p44">
              <a:extLst>
                <a:ext uri="{FF2B5EF4-FFF2-40B4-BE49-F238E27FC236}">
                  <a16:creationId xmlns:a16="http://schemas.microsoft.com/office/drawing/2014/main" id="{554BA1EA-565A-4736-973A-82D25674A800}"/>
                </a:ext>
              </a:extLst>
            </p:cNvPr>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16;p44">
              <a:extLst>
                <a:ext uri="{FF2B5EF4-FFF2-40B4-BE49-F238E27FC236}">
                  <a16:creationId xmlns:a16="http://schemas.microsoft.com/office/drawing/2014/main" id="{FB7A1649-BC1E-41CD-9FEB-55917E7CAA72}"/>
                </a:ext>
              </a:extLst>
            </p:cNvPr>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17;p44">
              <a:extLst>
                <a:ext uri="{FF2B5EF4-FFF2-40B4-BE49-F238E27FC236}">
                  <a16:creationId xmlns:a16="http://schemas.microsoft.com/office/drawing/2014/main" id="{95F72511-12F8-463C-B1B7-11651087D2EC}"/>
                </a:ext>
              </a:extLst>
            </p:cNvPr>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18;p44">
              <a:extLst>
                <a:ext uri="{FF2B5EF4-FFF2-40B4-BE49-F238E27FC236}">
                  <a16:creationId xmlns:a16="http://schemas.microsoft.com/office/drawing/2014/main" id="{517A6A43-66AE-475E-BF69-667BCECE2E39}"/>
                </a:ext>
              </a:extLst>
            </p:cNvPr>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19;p44">
              <a:extLst>
                <a:ext uri="{FF2B5EF4-FFF2-40B4-BE49-F238E27FC236}">
                  <a16:creationId xmlns:a16="http://schemas.microsoft.com/office/drawing/2014/main" id="{7EDCDB2A-6CC5-41B7-8CF2-D081FBE28607}"/>
                </a:ext>
              </a:extLst>
            </p:cNvPr>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20;p44">
              <a:extLst>
                <a:ext uri="{FF2B5EF4-FFF2-40B4-BE49-F238E27FC236}">
                  <a16:creationId xmlns:a16="http://schemas.microsoft.com/office/drawing/2014/main" id="{300268B1-68B3-4D26-A58B-BA513CF735C3}"/>
                </a:ext>
              </a:extLst>
            </p:cNvPr>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21;p44">
              <a:extLst>
                <a:ext uri="{FF2B5EF4-FFF2-40B4-BE49-F238E27FC236}">
                  <a16:creationId xmlns:a16="http://schemas.microsoft.com/office/drawing/2014/main" id="{CD5B5864-4D74-40B6-AE49-B6765AEF4271}"/>
                </a:ext>
              </a:extLst>
            </p:cNvPr>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22;p44">
              <a:extLst>
                <a:ext uri="{FF2B5EF4-FFF2-40B4-BE49-F238E27FC236}">
                  <a16:creationId xmlns:a16="http://schemas.microsoft.com/office/drawing/2014/main" id="{24AA3117-2354-413B-ACC4-1F32294A9BE3}"/>
                </a:ext>
              </a:extLst>
            </p:cNvPr>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323;p44">
              <a:extLst>
                <a:ext uri="{FF2B5EF4-FFF2-40B4-BE49-F238E27FC236}">
                  <a16:creationId xmlns:a16="http://schemas.microsoft.com/office/drawing/2014/main" id="{9E60A5EE-E6FB-41CD-ADD1-432C8E7B8A97}"/>
                </a:ext>
              </a:extLst>
            </p:cNvPr>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324;p44">
              <a:extLst>
                <a:ext uri="{FF2B5EF4-FFF2-40B4-BE49-F238E27FC236}">
                  <a16:creationId xmlns:a16="http://schemas.microsoft.com/office/drawing/2014/main" id="{3DE458F7-BFAD-4895-9505-62CCF167F5CB}"/>
                </a:ext>
              </a:extLst>
            </p:cNvPr>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 name="Google Shape;1325;p44">
              <a:extLst>
                <a:ext uri="{FF2B5EF4-FFF2-40B4-BE49-F238E27FC236}">
                  <a16:creationId xmlns:a16="http://schemas.microsoft.com/office/drawing/2014/main" id="{E52F637A-F836-4A2B-AB93-0EF979AE446C}"/>
                </a:ext>
              </a:extLst>
            </p:cNvPr>
            <p:cNvGrpSpPr/>
            <p:nvPr/>
          </p:nvGrpSpPr>
          <p:grpSpPr>
            <a:xfrm flipH="1">
              <a:off x="6835336" y="2503331"/>
              <a:ext cx="1595431" cy="1513094"/>
              <a:chOff x="844375" y="2446900"/>
              <a:chExt cx="1476977" cy="1400754"/>
            </a:xfrm>
          </p:grpSpPr>
          <p:sp>
            <p:nvSpPr>
              <p:cNvPr id="45" name="Google Shape;1326;p44">
                <a:extLst>
                  <a:ext uri="{FF2B5EF4-FFF2-40B4-BE49-F238E27FC236}">
                    <a16:creationId xmlns:a16="http://schemas.microsoft.com/office/drawing/2014/main" id="{E8791389-E752-42D1-AB8A-FF2B704FB48C}"/>
                  </a:ext>
                </a:extLst>
              </p:cNvPr>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327;p44">
                <a:extLst>
                  <a:ext uri="{FF2B5EF4-FFF2-40B4-BE49-F238E27FC236}">
                    <a16:creationId xmlns:a16="http://schemas.microsoft.com/office/drawing/2014/main" id="{7432AC00-1913-4A6B-8DDC-46CEA76125F6}"/>
                  </a:ext>
                </a:extLst>
              </p:cNvPr>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328;p44">
                <a:extLst>
                  <a:ext uri="{FF2B5EF4-FFF2-40B4-BE49-F238E27FC236}">
                    <a16:creationId xmlns:a16="http://schemas.microsoft.com/office/drawing/2014/main" id="{A6E2053D-F5A3-4754-85B8-10AEA2B14ED5}"/>
                  </a:ext>
                </a:extLst>
              </p:cNvPr>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329;p44">
                <a:extLst>
                  <a:ext uri="{FF2B5EF4-FFF2-40B4-BE49-F238E27FC236}">
                    <a16:creationId xmlns:a16="http://schemas.microsoft.com/office/drawing/2014/main" id="{09B00ACC-7F45-44D2-B0BC-699E7296FCA4}"/>
                  </a:ext>
                </a:extLst>
              </p:cNvPr>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330;p44">
                <a:extLst>
                  <a:ext uri="{FF2B5EF4-FFF2-40B4-BE49-F238E27FC236}">
                    <a16:creationId xmlns:a16="http://schemas.microsoft.com/office/drawing/2014/main" id="{C5769A73-CF86-4471-843B-4DF30DAA8CB3}"/>
                  </a:ext>
                </a:extLst>
              </p:cNvPr>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 name="Rectangle 1">
            <a:extLst>
              <a:ext uri="{FF2B5EF4-FFF2-40B4-BE49-F238E27FC236}">
                <a16:creationId xmlns:a16="http://schemas.microsoft.com/office/drawing/2014/main" id="{F95C586A-F564-4F66-8B39-C3FBBB4341C6}"/>
              </a:ext>
            </a:extLst>
          </p:cNvPr>
          <p:cNvSpPr/>
          <p:nvPr/>
        </p:nvSpPr>
        <p:spPr>
          <a:xfrm>
            <a:off x="1034283" y="62918"/>
            <a:ext cx="7827264" cy="430887"/>
          </a:xfrm>
          <a:prstGeom prst="rect">
            <a:avLst/>
          </a:prstGeom>
        </p:spPr>
        <p:txBody>
          <a:bodyPr wrap="square">
            <a:spAutoFit/>
          </a:bodyPr>
          <a:lstStyle/>
          <a:p>
            <a:pPr marR="2540" algn="just"/>
            <a:r>
              <a:rPr lang="en-US" sz="2200" b="1" dirty="0">
                <a:latin typeface="Times New Roman" panose="02020603050405020304" pitchFamily="18" charset="0"/>
                <a:ea typeface="Calibri" panose="020F0502020204030204" pitchFamily="34" charset="0"/>
                <a:cs typeface="Times New Roman" panose="02020603050405020304" pitchFamily="18" charset="0"/>
              </a:rPr>
              <a:t>2.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kĩ</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hồi</a:t>
            </a:r>
            <a:endParaRPr lang="vi-VN"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0" name="图片 4">
            <a:extLst>
              <a:ext uri="{FF2B5EF4-FFF2-40B4-BE49-F238E27FC236}">
                <a16:creationId xmlns:a16="http://schemas.microsoft.com/office/drawing/2014/main" id="{CA839FEB-34EB-4107-9289-B9B6B8F480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61738">
            <a:off x="6541121" y="3062512"/>
            <a:ext cx="2326326" cy="2326326"/>
          </a:xfrm>
          <a:prstGeom prst="rect">
            <a:avLst/>
          </a:prstGeom>
        </p:spPr>
      </p:pic>
      <p:pic>
        <p:nvPicPr>
          <p:cNvPr id="51" name="图片 2">
            <a:extLst>
              <a:ext uri="{FF2B5EF4-FFF2-40B4-BE49-F238E27FC236}">
                <a16:creationId xmlns:a16="http://schemas.microsoft.com/office/drawing/2014/main" id="{835868E2-F8FF-458C-A57A-649B49E54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1282" y="661893"/>
            <a:ext cx="2526003" cy="2526003"/>
          </a:xfrm>
          <a:prstGeom prst="rect">
            <a:avLst/>
          </a:prstGeom>
        </p:spPr>
      </p:pic>
    </p:spTree>
    <p:extLst>
      <p:ext uri="{BB962C8B-B14F-4D97-AF65-F5344CB8AC3E}">
        <p14:creationId xmlns:p14="http://schemas.microsoft.com/office/powerpoint/2010/main" val="1645604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8" name="Google Shape;1268;p44"/>
          <p:cNvSpPr/>
          <p:nvPr/>
        </p:nvSpPr>
        <p:spPr>
          <a:xfrm>
            <a:off x="7135575" y="2220475"/>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44"/>
          <p:cNvSpPr/>
          <p:nvPr/>
        </p:nvSpPr>
        <p:spPr>
          <a:xfrm>
            <a:off x="3438450" y="1180000"/>
            <a:ext cx="1194000" cy="452275"/>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44"/>
          <p:cNvSpPr txBox="1">
            <a:spLocks noGrp="1"/>
          </p:cNvSpPr>
          <p:nvPr>
            <p:ph type="title" idx="2"/>
          </p:nvPr>
        </p:nvSpPr>
        <p:spPr>
          <a:xfrm>
            <a:off x="1761375" y="582956"/>
            <a:ext cx="3858900" cy="114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dirty="0"/>
              <a:t>III.</a:t>
            </a:r>
            <a:endParaRPr dirty="0"/>
          </a:p>
        </p:txBody>
      </p:sp>
      <p:sp>
        <p:nvSpPr>
          <p:cNvPr id="1271" name="Google Shape;1271;p44"/>
          <p:cNvSpPr/>
          <p:nvPr/>
        </p:nvSpPr>
        <p:spPr>
          <a:xfrm rot="10800000">
            <a:off x="1922597" y="428975"/>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44"/>
          <p:cNvSpPr/>
          <p:nvPr/>
        </p:nvSpPr>
        <p:spPr>
          <a:xfrm rot="10800000">
            <a:off x="1076929" y="1251550"/>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44"/>
          <p:cNvSpPr/>
          <p:nvPr/>
        </p:nvSpPr>
        <p:spPr>
          <a:xfrm rot="10800000">
            <a:off x="3297104" y="1796725"/>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44"/>
          <p:cNvSpPr/>
          <p:nvPr/>
        </p:nvSpPr>
        <p:spPr>
          <a:xfrm>
            <a:off x="713225" y="2490675"/>
            <a:ext cx="7012554" cy="2128981"/>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7410413" y="3607825"/>
            <a:ext cx="819466" cy="1531125"/>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89" name="Google Shape;1289;p44"/>
          <p:cNvSpPr/>
          <p:nvPr/>
        </p:nvSpPr>
        <p:spPr>
          <a:xfrm>
            <a:off x="4762500" y="1495425"/>
            <a:ext cx="2202401" cy="1190625"/>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5952497" y="3628663"/>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44"/>
          <p:cNvSpPr/>
          <p:nvPr/>
        </p:nvSpPr>
        <p:spPr>
          <a:xfrm rot="10800000">
            <a:off x="7276929" y="46938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44"/>
          <p:cNvSpPr/>
          <p:nvPr/>
        </p:nvSpPr>
        <p:spPr>
          <a:xfrm rot="10800000">
            <a:off x="7135579" y="38175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44"/>
          <p:cNvSpPr/>
          <p:nvPr/>
        </p:nvSpPr>
        <p:spPr>
          <a:xfrm>
            <a:off x="7035617" y="1021361"/>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4"/>
          <p:cNvSpPr/>
          <p:nvPr/>
        </p:nvSpPr>
        <p:spPr>
          <a:xfrm>
            <a:off x="7585872" y="4388"/>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4"/>
          <p:cNvSpPr/>
          <p:nvPr/>
        </p:nvSpPr>
        <p:spPr>
          <a:xfrm>
            <a:off x="7187425" y="1270339"/>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4"/>
          <p:cNvSpPr/>
          <p:nvPr/>
        </p:nvSpPr>
        <p:spPr>
          <a:xfrm>
            <a:off x="6744460" y="286302"/>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4"/>
          <p:cNvSpPr/>
          <p:nvPr/>
        </p:nvSpPr>
        <p:spPr>
          <a:xfrm>
            <a:off x="6624650" y="436063"/>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44"/>
          <p:cNvSpPr/>
          <p:nvPr/>
        </p:nvSpPr>
        <p:spPr>
          <a:xfrm>
            <a:off x="6081356" y="1204877"/>
            <a:ext cx="98282" cy="130457"/>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44"/>
          <p:cNvSpPr/>
          <p:nvPr/>
        </p:nvSpPr>
        <p:spPr>
          <a:xfrm>
            <a:off x="4152010" y="29589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44"/>
          <p:cNvSpPr/>
          <p:nvPr/>
        </p:nvSpPr>
        <p:spPr>
          <a:xfrm>
            <a:off x="6782777" y="1420100"/>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44"/>
          <p:cNvSpPr/>
          <p:nvPr/>
        </p:nvSpPr>
        <p:spPr>
          <a:xfrm>
            <a:off x="4862440" y="818656"/>
            <a:ext cx="151927" cy="20305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44"/>
          <p:cNvSpPr/>
          <p:nvPr/>
        </p:nvSpPr>
        <p:spPr>
          <a:xfrm>
            <a:off x="5303358" y="152570"/>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44"/>
          <p:cNvSpPr/>
          <p:nvPr/>
        </p:nvSpPr>
        <p:spPr>
          <a:xfrm>
            <a:off x="4764276" y="642745"/>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44"/>
          <p:cNvSpPr/>
          <p:nvPr/>
        </p:nvSpPr>
        <p:spPr>
          <a:xfrm>
            <a:off x="5200280" y="1601159"/>
            <a:ext cx="98282" cy="12998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6" name="Google Shape;1306;p44"/>
          <p:cNvGrpSpPr/>
          <p:nvPr/>
        </p:nvGrpSpPr>
        <p:grpSpPr>
          <a:xfrm rot="-743781">
            <a:off x="5563061" y="470768"/>
            <a:ext cx="1047900" cy="1376745"/>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31" name="Google Shape;1331;p44"/>
          <p:cNvSpPr/>
          <p:nvPr/>
        </p:nvSpPr>
        <p:spPr>
          <a:xfrm>
            <a:off x="431354" y="6022623"/>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44"/>
          <p:cNvSpPr/>
          <p:nvPr/>
        </p:nvSpPr>
        <p:spPr>
          <a:xfrm>
            <a:off x="981610" y="5005650"/>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44"/>
          <p:cNvSpPr/>
          <p:nvPr/>
        </p:nvSpPr>
        <p:spPr>
          <a:xfrm>
            <a:off x="583163" y="6271601"/>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44"/>
          <p:cNvSpPr/>
          <p:nvPr/>
        </p:nvSpPr>
        <p:spPr>
          <a:xfrm>
            <a:off x="140197" y="5287564"/>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44"/>
          <p:cNvSpPr/>
          <p:nvPr/>
        </p:nvSpPr>
        <p:spPr>
          <a:xfrm>
            <a:off x="20388" y="5437326"/>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44"/>
          <p:cNvSpPr/>
          <p:nvPr/>
        </p:nvSpPr>
        <p:spPr>
          <a:xfrm>
            <a:off x="178515" y="6421363"/>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44"/>
          <p:cNvSpPr/>
          <p:nvPr/>
        </p:nvSpPr>
        <p:spPr>
          <a:xfrm>
            <a:off x="216833" y="3913212"/>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4"/>
          <p:cNvSpPr/>
          <p:nvPr/>
        </p:nvSpPr>
        <p:spPr>
          <a:xfrm flipH="1">
            <a:off x="1051260" y="3387759"/>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636E2ACD-8ECC-7193-247F-E71D03D726A7}"/>
              </a:ext>
            </a:extLst>
          </p:cNvPr>
          <p:cNvSpPr>
            <a:spLocks noGrp="1"/>
          </p:cNvSpPr>
          <p:nvPr>
            <p:ph type="title"/>
          </p:nvPr>
        </p:nvSpPr>
        <p:spPr>
          <a:xfrm>
            <a:off x="829883" y="1690083"/>
            <a:ext cx="7605134" cy="1872390"/>
          </a:xfrm>
        </p:spPr>
        <p:txBody>
          <a:bodyPr/>
          <a:lstStyle/>
          <a:p>
            <a:pPr algn="ctr">
              <a:lnSpc>
                <a:spcPct val="150000"/>
              </a:lnSpc>
            </a:pPr>
            <a:r>
              <a:rPr lang="en-US" sz="4000" dirty="0"/>
              <a:t>LUYỆN TẬP VÀ VẬN DỤNG (THỰC HÀNH NÓI VÀ NGHE)</a:t>
            </a:r>
            <a:endParaRPr lang="vi-VN" sz="4000" dirty="0"/>
          </a:p>
        </p:txBody>
      </p:sp>
    </p:spTree>
    <p:extLst>
      <p:ext uri="{BB962C8B-B14F-4D97-AF65-F5344CB8AC3E}">
        <p14:creationId xmlns:p14="http://schemas.microsoft.com/office/powerpoint/2010/main" val="1623386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8" name="Google Shape;1268;p44"/>
          <p:cNvSpPr/>
          <p:nvPr/>
        </p:nvSpPr>
        <p:spPr>
          <a:xfrm>
            <a:off x="7135575" y="2220475"/>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44"/>
          <p:cNvSpPr/>
          <p:nvPr/>
        </p:nvSpPr>
        <p:spPr>
          <a:xfrm>
            <a:off x="3438450" y="1180000"/>
            <a:ext cx="1194000" cy="452275"/>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44"/>
          <p:cNvSpPr txBox="1">
            <a:spLocks noGrp="1"/>
          </p:cNvSpPr>
          <p:nvPr>
            <p:ph type="title" idx="2"/>
          </p:nvPr>
        </p:nvSpPr>
        <p:spPr>
          <a:xfrm>
            <a:off x="2295423" y="1649425"/>
            <a:ext cx="1089296" cy="114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dirty="0"/>
              <a:t>1.</a:t>
            </a:r>
            <a:endParaRPr dirty="0"/>
          </a:p>
        </p:txBody>
      </p:sp>
      <p:sp>
        <p:nvSpPr>
          <p:cNvPr id="1271" name="Google Shape;1271;p44"/>
          <p:cNvSpPr/>
          <p:nvPr/>
        </p:nvSpPr>
        <p:spPr>
          <a:xfrm rot="10800000">
            <a:off x="1922597" y="428975"/>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44"/>
          <p:cNvSpPr/>
          <p:nvPr/>
        </p:nvSpPr>
        <p:spPr>
          <a:xfrm rot="10800000">
            <a:off x="1076929" y="1251550"/>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44"/>
          <p:cNvSpPr/>
          <p:nvPr/>
        </p:nvSpPr>
        <p:spPr>
          <a:xfrm rot="10800000">
            <a:off x="3297104" y="1796725"/>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44"/>
          <p:cNvSpPr/>
          <p:nvPr/>
        </p:nvSpPr>
        <p:spPr>
          <a:xfrm>
            <a:off x="713225" y="2490675"/>
            <a:ext cx="7012554" cy="2128981"/>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7410413" y="3607825"/>
            <a:ext cx="819466" cy="1531125"/>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89" name="Google Shape;1289;p44"/>
          <p:cNvSpPr/>
          <p:nvPr/>
        </p:nvSpPr>
        <p:spPr>
          <a:xfrm>
            <a:off x="4762500" y="1495425"/>
            <a:ext cx="2202401" cy="1190625"/>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5952497" y="3628663"/>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44"/>
          <p:cNvSpPr/>
          <p:nvPr/>
        </p:nvSpPr>
        <p:spPr>
          <a:xfrm rot="10800000">
            <a:off x="7276929" y="46938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44"/>
          <p:cNvSpPr/>
          <p:nvPr/>
        </p:nvSpPr>
        <p:spPr>
          <a:xfrm rot="10800000">
            <a:off x="7135579" y="38175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44"/>
          <p:cNvSpPr/>
          <p:nvPr/>
        </p:nvSpPr>
        <p:spPr>
          <a:xfrm>
            <a:off x="7035617" y="1021361"/>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4"/>
          <p:cNvSpPr/>
          <p:nvPr/>
        </p:nvSpPr>
        <p:spPr>
          <a:xfrm>
            <a:off x="7585872" y="4388"/>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4"/>
          <p:cNvSpPr/>
          <p:nvPr/>
        </p:nvSpPr>
        <p:spPr>
          <a:xfrm>
            <a:off x="7187425" y="1270339"/>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4"/>
          <p:cNvSpPr/>
          <p:nvPr/>
        </p:nvSpPr>
        <p:spPr>
          <a:xfrm>
            <a:off x="6744460" y="286302"/>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4"/>
          <p:cNvSpPr/>
          <p:nvPr/>
        </p:nvSpPr>
        <p:spPr>
          <a:xfrm>
            <a:off x="6624650" y="436063"/>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44"/>
          <p:cNvSpPr/>
          <p:nvPr/>
        </p:nvSpPr>
        <p:spPr>
          <a:xfrm>
            <a:off x="6081356" y="1204877"/>
            <a:ext cx="98282" cy="130457"/>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44"/>
          <p:cNvSpPr/>
          <p:nvPr/>
        </p:nvSpPr>
        <p:spPr>
          <a:xfrm>
            <a:off x="4152010" y="29589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44"/>
          <p:cNvSpPr/>
          <p:nvPr/>
        </p:nvSpPr>
        <p:spPr>
          <a:xfrm>
            <a:off x="6782777" y="1420100"/>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44"/>
          <p:cNvSpPr/>
          <p:nvPr/>
        </p:nvSpPr>
        <p:spPr>
          <a:xfrm>
            <a:off x="4862440" y="818656"/>
            <a:ext cx="151927" cy="20305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44"/>
          <p:cNvSpPr/>
          <p:nvPr/>
        </p:nvSpPr>
        <p:spPr>
          <a:xfrm>
            <a:off x="5303358" y="152570"/>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44"/>
          <p:cNvSpPr/>
          <p:nvPr/>
        </p:nvSpPr>
        <p:spPr>
          <a:xfrm>
            <a:off x="4764276" y="642745"/>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44"/>
          <p:cNvSpPr/>
          <p:nvPr/>
        </p:nvSpPr>
        <p:spPr>
          <a:xfrm>
            <a:off x="5200280" y="1601159"/>
            <a:ext cx="98282" cy="12998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6" name="Google Shape;1306;p44"/>
          <p:cNvGrpSpPr/>
          <p:nvPr/>
        </p:nvGrpSpPr>
        <p:grpSpPr>
          <a:xfrm rot="-743781">
            <a:off x="5563061" y="470768"/>
            <a:ext cx="1047900" cy="1376745"/>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31" name="Google Shape;1331;p44"/>
          <p:cNvSpPr/>
          <p:nvPr/>
        </p:nvSpPr>
        <p:spPr>
          <a:xfrm>
            <a:off x="431354" y="6022623"/>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44"/>
          <p:cNvSpPr/>
          <p:nvPr/>
        </p:nvSpPr>
        <p:spPr>
          <a:xfrm>
            <a:off x="981610" y="5005650"/>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44"/>
          <p:cNvSpPr/>
          <p:nvPr/>
        </p:nvSpPr>
        <p:spPr>
          <a:xfrm>
            <a:off x="583163" y="6271601"/>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44"/>
          <p:cNvSpPr/>
          <p:nvPr/>
        </p:nvSpPr>
        <p:spPr>
          <a:xfrm>
            <a:off x="140197" y="5287564"/>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44"/>
          <p:cNvSpPr/>
          <p:nvPr/>
        </p:nvSpPr>
        <p:spPr>
          <a:xfrm>
            <a:off x="20388" y="5437326"/>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44"/>
          <p:cNvSpPr/>
          <p:nvPr/>
        </p:nvSpPr>
        <p:spPr>
          <a:xfrm>
            <a:off x="178515" y="6421363"/>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44"/>
          <p:cNvSpPr/>
          <p:nvPr/>
        </p:nvSpPr>
        <p:spPr>
          <a:xfrm>
            <a:off x="216833" y="3913212"/>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4"/>
          <p:cNvSpPr/>
          <p:nvPr/>
        </p:nvSpPr>
        <p:spPr>
          <a:xfrm flipH="1">
            <a:off x="1051260" y="3387759"/>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636E2ACD-8ECC-7193-247F-E71D03D726A7}"/>
              </a:ext>
            </a:extLst>
          </p:cNvPr>
          <p:cNvSpPr>
            <a:spLocks noGrp="1"/>
          </p:cNvSpPr>
          <p:nvPr>
            <p:ph type="title"/>
          </p:nvPr>
        </p:nvSpPr>
        <p:spPr>
          <a:xfrm>
            <a:off x="769433" y="1763252"/>
            <a:ext cx="7605134" cy="1872390"/>
          </a:xfrm>
        </p:spPr>
        <p:txBody>
          <a:bodyPr/>
          <a:lstStyle/>
          <a:p>
            <a:pPr algn="ctr">
              <a:lnSpc>
                <a:spcPct val="100000"/>
              </a:lnSpc>
            </a:pP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br>
              <a:rPr lang="en-US" sz="4400" dirty="0">
                <a:latin typeface="Times New Roman" panose="02020603050405020304" pitchFamily="18" charset="0"/>
                <a:cs typeface="Times New Roman" panose="02020603050405020304" pitchFamily="18" charset="0"/>
              </a:rPr>
            </a:b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7414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 y="-1"/>
            <a:ext cx="9144001" cy="537578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0476" t="26516"/>
          <a:stretch>
            <a:fillRect/>
          </a:stretch>
        </p:blipFill>
        <p:spPr>
          <a:xfrm rot="20364165">
            <a:off x="3306068" y="1497906"/>
            <a:ext cx="7010673" cy="4326826"/>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2136" b="5598"/>
          <a:stretch>
            <a:fillRect/>
          </a:stretch>
        </p:blipFill>
        <p:spPr>
          <a:xfrm>
            <a:off x="0" y="2992831"/>
            <a:ext cx="9144000" cy="2389239"/>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6335485" y="1"/>
            <a:ext cx="2808515" cy="1251857"/>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21015" y="403033"/>
            <a:ext cx="9144001" cy="5375788"/>
          </a:xfrm>
          <a:prstGeom prst="rect">
            <a:avLst/>
          </a:prstGeom>
        </p:spPr>
      </p:pic>
      <p:sp>
        <p:nvSpPr>
          <p:cNvPr id="29" name="文本框 28"/>
          <p:cNvSpPr txBox="1"/>
          <p:nvPr/>
        </p:nvSpPr>
        <p:spPr>
          <a:xfrm>
            <a:off x="1006773" y="3570143"/>
            <a:ext cx="4714243" cy="213585"/>
          </a:xfrm>
          <a:prstGeom prst="rect">
            <a:avLst/>
          </a:prstGeom>
          <a:noFill/>
        </p:spPr>
        <p:txBody>
          <a:bodyPr wrap="square" rtlCol="0">
            <a:spAutoFit/>
          </a:bodyPr>
          <a:lstStyle/>
          <a:p>
            <a:pPr algn="dist" defTabSz="685800">
              <a:buClrTx/>
            </a:pPr>
            <a:endParaRPr lang="zh-CN" altLang="en-US" sz="788" kern="1200" dirty="0">
              <a:solidFill>
                <a:srgbClr val="D14415"/>
              </a:solidFill>
              <a:latin typeface="字魂110号-武林江湖体" panose="00000500000000000000" pitchFamily="2" charset="-122"/>
              <a:ea typeface="字魂110号-武林江湖体" panose="00000500000000000000" pitchFamily="2" charset="-122"/>
              <a:cs typeface="+mn-cs"/>
            </a:endParaRPr>
          </a:p>
        </p:txBody>
      </p:sp>
      <p:pic>
        <p:nvPicPr>
          <p:cNvPr id="6" name="Picture 2">
            <a:extLst>
              <a:ext uri="{FF2B5EF4-FFF2-40B4-BE49-F238E27FC236}">
                <a16:creationId xmlns:a16="http://schemas.microsoft.com/office/drawing/2014/main" id="{EB4C8451-69CF-F7F8-66A2-2A5433B0C7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3666" y="683716"/>
            <a:ext cx="3464786" cy="4291965"/>
          </a:xfrm>
          <a:prstGeom prst="rect">
            <a:avLst/>
          </a:prstGeom>
        </p:spPr>
      </p:pic>
      <p:pic>
        <p:nvPicPr>
          <p:cNvPr id="7" name="图片 18">
            <a:extLst>
              <a:ext uri="{FF2B5EF4-FFF2-40B4-BE49-F238E27FC236}">
                <a16:creationId xmlns:a16="http://schemas.microsoft.com/office/drawing/2014/main" id="{F678A724-850B-3A57-ADB4-2044BCD289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6449785" y="114301"/>
            <a:ext cx="2808515" cy="1251857"/>
          </a:xfrm>
          <a:prstGeom prst="rect">
            <a:avLst/>
          </a:prstGeom>
        </p:spPr>
      </p:pic>
      <p:grpSp>
        <p:nvGrpSpPr>
          <p:cNvPr id="8" name="组合 22">
            <a:extLst>
              <a:ext uri="{FF2B5EF4-FFF2-40B4-BE49-F238E27FC236}">
                <a16:creationId xmlns:a16="http://schemas.microsoft.com/office/drawing/2014/main" id="{EC4B7E51-624E-4FD2-85C9-08966243564E}"/>
              </a:ext>
            </a:extLst>
          </p:cNvPr>
          <p:cNvGrpSpPr/>
          <p:nvPr/>
        </p:nvGrpSpPr>
        <p:grpSpPr>
          <a:xfrm>
            <a:off x="-92561" y="2851035"/>
            <a:ext cx="9158243" cy="3055220"/>
            <a:chOff x="-18992" y="3093744"/>
            <a:chExt cx="12210991" cy="4073626"/>
          </a:xfrm>
        </p:grpSpPr>
        <p:pic>
          <p:nvPicPr>
            <p:cNvPr id="9" name="图片 23">
              <a:extLst>
                <a:ext uri="{FF2B5EF4-FFF2-40B4-BE49-F238E27FC236}">
                  <a16:creationId xmlns:a16="http://schemas.microsoft.com/office/drawing/2014/main" id="{BE217696-100B-39C3-EF83-77E13E80A5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0" name="图片 24">
              <a:extLst>
                <a:ext uri="{FF2B5EF4-FFF2-40B4-BE49-F238E27FC236}">
                  <a16:creationId xmlns:a16="http://schemas.microsoft.com/office/drawing/2014/main" id="{FFA9FC78-7091-A644-C4B1-C2BF96D3F9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1" name="图片 25">
              <a:extLst>
                <a:ext uri="{FF2B5EF4-FFF2-40B4-BE49-F238E27FC236}">
                  <a16:creationId xmlns:a16="http://schemas.microsoft.com/office/drawing/2014/main" id="{E1480716-740A-CF8F-CE06-F1C2531EFB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sp>
        <p:nvSpPr>
          <p:cNvPr id="13" name="TextBox 12">
            <a:extLst>
              <a:ext uri="{FF2B5EF4-FFF2-40B4-BE49-F238E27FC236}">
                <a16:creationId xmlns:a16="http://schemas.microsoft.com/office/drawing/2014/main" id="{7184BF30-0C3E-385E-FAA1-2D0752CC31DE}"/>
              </a:ext>
            </a:extLst>
          </p:cNvPr>
          <p:cNvSpPr txBox="1"/>
          <p:nvPr/>
        </p:nvSpPr>
        <p:spPr>
          <a:xfrm>
            <a:off x="1914264" y="3654403"/>
            <a:ext cx="5646466" cy="1384995"/>
          </a:xfrm>
          <a:prstGeom prst="rect">
            <a:avLst/>
          </a:prstGeom>
          <a:noFill/>
          <a:ln w="12700">
            <a:solidFill>
              <a:srgbClr val="40905E"/>
            </a:solidFill>
          </a:ln>
          <a:effectLst/>
        </p:spPr>
        <p:txBody>
          <a:bodyPr wrap="square" rtlCol="0">
            <a:spAutoFit/>
          </a:bodyPr>
          <a:lstStyle/>
          <a:p>
            <a:pPr defTabSz="685800">
              <a:buClrTx/>
            </a:pPr>
            <a:r>
              <a:rPr lang="en-US" sz="2100" b="1" i="1" kern="1200" dirty="0" err="1">
                <a:solidFill>
                  <a:prstClr val="black"/>
                </a:solidFill>
                <a:latin typeface="Times New Roman" panose="02020603050405020304" pitchFamily="18" charset="0"/>
                <a:ea typeface="+mn-ea"/>
                <a:cs typeface="Times New Roman" panose="02020603050405020304" pitchFamily="18" charset="0"/>
              </a:rPr>
              <a:t>Giáo</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viên</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thực</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hiện</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Hồ</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Thị</a:t>
            </a:r>
            <a:r>
              <a:rPr lang="en-US" sz="2100" b="1" i="1" kern="1200" dirty="0">
                <a:solidFill>
                  <a:prstClr val="black"/>
                </a:solidFill>
                <a:latin typeface="Times New Roman" panose="02020603050405020304" pitchFamily="18" charset="0"/>
                <a:ea typeface="+mn-ea"/>
                <a:cs typeface="Times New Roman" panose="02020603050405020304" pitchFamily="18" charset="0"/>
              </a:rPr>
              <a:t> Nhung</a:t>
            </a:r>
          </a:p>
          <a:p>
            <a:pPr defTabSz="685800">
              <a:buClrTx/>
            </a:pPr>
            <a:r>
              <a:rPr lang="en-US" sz="2100" b="1" i="1" kern="1200" dirty="0" err="1">
                <a:solidFill>
                  <a:prstClr val="black"/>
                </a:solidFill>
                <a:latin typeface="Times New Roman" panose="02020603050405020304" pitchFamily="18" charset="0"/>
                <a:ea typeface="+mn-ea"/>
                <a:cs typeface="Times New Roman" panose="02020603050405020304" pitchFamily="18" charset="0"/>
              </a:rPr>
              <a:t>Trường</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Quốc</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tế</a:t>
            </a:r>
            <a:r>
              <a:rPr lang="en-US" sz="2100" b="1" i="1" kern="1200" dirty="0">
                <a:solidFill>
                  <a:prstClr val="black"/>
                </a:solidFill>
                <a:latin typeface="Times New Roman" panose="02020603050405020304" pitchFamily="18" charset="0"/>
                <a:ea typeface="+mn-ea"/>
                <a:cs typeface="Times New Roman" panose="02020603050405020304" pitchFamily="18" charset="0"/>
              </a:rPr>
              <a:t> Á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Châu</a:t>
            </a:r>
            <a:endParaRPr lang="en-US" sz="2100" b="1" i="1"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pPr>
            <a:r>
              <a:rPr lang="en-US" sz="2100" b="1" i="1" kern="1200" dirty="0" err="1">
                <a:solidFill>
                  <a:prstClr val="black"/>
                </a:solidFill>
                <a:latin typeface="Times New Roman" panose="02020603050405020304" pitchFamily="18" charset="0"/>
                <a:ea typeface="+mn-ea"/>
                <a:cs typeface="Times New Roman" panose="02020603050405020304" pitchFamily="18" charset="0"/>
              </a:rPr>
              <a:t>Địa</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chỉ</a:t>
            </a:r>
            <a:r>
              <a:rPr lang="en-US" sz="2100" b="1" i="1" kern="1200" dirty="0">
                <a:solidFill>
                  <a:prstClr val="black"/>
                </a:solidFill>
                <a:latin typeface="Times New Roman" panose="02020603050405020304" pitchFamily="18" charset="0"/>
                <a:ea typeface="+mn-ea"/>
                <a:cs typeface="Times New Roman" panose="02020603050405020304" pitchFamily="18" charset="0"/>
              </a:rPr>
              <a:t>: 414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Phạm</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Văn</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Bạch</a:t>
            </a:r>
            <a:r>
              <a:rPr lang="en-US" sz="2100" b="1" i="1" kern="1200" dirty="0">
                <a:solidFill>
                  <a:prstClr val="black"/>
                </a:solidFill>
                <a:latin typeface="Times New Roman" panose="02020603050405020304" pitchFamily="18" charset="0"/>
                <a:ea typeface="+mn-ea"/>
                <a:cs typeface="Times New Roman" panose="02020603050405020304" pitchFamily="18" charset="0"/>
              </a:rPr>
              <a:t>, p.15,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q.Tân</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Bình</a:t>
            </a:r>
            <a:r>
              <a:rPr lang="en-US" sz="2100" b="1" i="1" kern="1200" dirty="0">
                <a:solidFill>
                  <a:prstClr val="black"/>
                </a:solidFill>
                <a:latin typeface="Times New Roman" panose="02020603050405020304" pitchFamily="18" charset="0"/>
                <a:ea typeface="+mn-ea"/>
                <a:cs typeface="Times New Roman" panose="02020603050405020304" pitchFamily="18" charset="0"/>
              </a:rPr>
              <a:t>, TP. HCM</a:t>
            </a:r>
          </a:p>
        </p:txBody>
      </p:sp>
      <p:sp>
        <p:nvSpPr>
          <p:cNvPr id="15" name="TextBox 14">
            <a:extLst>
              <a:ext uri="{FF2B5EF4-FFF2-40B4-BE49-F238E27FC236}">
                <a16:creationId xmlns:a16="http://schemas.microsoft.com/office/drawing/2014/main" id="{0DAAE359-3FE3-DFF6-7CE3-8B5739FFBEE5}"/>
              </a:ext>
            </a:extLst>
          </p:cNvPr>
          <p:cNvSpPr txBox="1"/>
          <p:nvPr/>
        </p:nvSpPr>
        <p:spPr>
          <a:xfrm>
            <a:off x="929346" y="158587"/>
            <a:ext cx="6231136" cy="300082"/>
          </a:xfrm>
          <a:prstGeom prst="rect">
            <a:avLst/>
          </a:prstGeom>
          <a:solidFill>
            <a:srgbClr val="7CB953"/>
          </a:solidFill>
          <a:ln>
            <a:noFill/>
          </a:ln>
          <a:effectLst>
            <a:outerShdw blurRad="50800" dist="38100" dir="2700000" algn="tl" rotWithShape="0">
              <a:prstClr val="black">
                <a:alpha val="40000"/>
              </a:prstClr>
            </a:outerShdw>
          </a:effectLst>
        </p:spPr>
        <p:txBody>
          <a:bodyPr wrap="square" rtlCol="0">
            <a:spAutoFit/>
          </a:bodyPr>
          <a:lstStyle/>
          <a:p>
            <a:pPr algn="ctr" defTabSz="685800">
              <a:buClrTx/>
            </a:pPr>
            <a:r>
              <a:rPr lang="en-US" sz="1350" b="1" kern="1200"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DỰ ÁN CỘNG ĐỒNG 12. BỘ </a:t>
            </a:r>
            <a:r>
              <a:rPr lang="en-US" sz="1350" b="1" kern="120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SÁCH CHÂN TRỜI SÁNG TẠO</a:t>
            </a:r>
            <a:endParaRPr lang="en-US" sz="1350" b="1" kern="1200"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ea typeface="+mn-ea"/>
              <a:cs typeface="Times New Roman" panose="02020603050405020304" pitchFamily="18" charset="0"/>
            </a:endParaRPr>
          </a:p>
        </p:txBody>
      </p:sp>
      <p:sp>
        <p:nvSpPr>
          <p:cNvPr id="18" name="Google Shape;1218;p41">
            <a:extLst>
              <a:ext uri="{FF2B5EF4-FFF2-40B4-BE49-F238E27FC236}">
                <a16:creationId xmlns:a16="http://schemas.microsoft.com/office/drawing/2014/main" id="{4373E283-8FAD-44FB-9DF1-44DACB182CD7}"/>
              </a:ext>
            </a:extLst>
          </p:cNvPr>
          <p:cNvSpPr txBox="1">
            <a:spLocks/>
          </p:cNvSpPr>
          <p:nvPr/>
        </p:nvSpPr>
        <p:spPr>
          <a:xfrm>
            <a:off x="1001561" y="705587"/>
            <a:ext cx="6936900" cy="514369"/>
          </a:xfrm>
          <a:prstGeom prst="rect">
            <a:avLst/>
          </a:prstGeom>
        </p:spPr>
        <p:txBody>
          <a:bodyPr spcFirstLastPara="1" wrap="square" lIns="0" tIns="0" rIns="0" bIns="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2400" b="1" dirty="0">
                <a:latin typeface="Times New Roman" panose="02020603050405020304" pitchFamily="18" charset="0"/>
                <a:cs typeface="Times New Roman" panose="02020603050405020304" pitchFamily="18" charset="0"/>
              </a:rPr>
              <a:t>BÀI 4: SỰ THẬT VÀ TRANG VIẾT</a:t>
            </a:r>
            <a:endParaRPr lang="en-US" sz="2400" b="1" dirty="0">
              <a:latin typeface="Times New Roman" panose="02020603050405020304" pitchFamily="18" charset="0"/>
              <a:cs typeface="Times New Roman" panose="02020603050405020304" pitchFamily="18" charset="0"/>
              <a:sym typeface="Lexend Medium"/>
            </a:endParaRPr>
          </a:p>
        </p:txBody>
      </p:sp>
      <p:sp>
        <p:nvSpPr>
          <p:cNvPr id="19" name="Google Shape;1218;p41">
            <a:extLst>
              <a:ext uri="{FF2B5EF4-FFF2-40B4-BE49-F238E27FC236}">
                <a16:creationId xmlns:a16="http://schemas.microsoft.com/office/drawing/2014/main" id="{65D2CD86-372E-483F-9166-586E15C0B9FA}"/>
              </a:ext>
            </a:extLst>
          </p:cNvPr>
          <p:cNvSpPr txBox="1">
            <a:spLocks/>
          </p:cNvSpPr>
          <p:nvPr/>
        </p:nvSpPr>
        <p:spPr>
          <a:xfrm>
            <a:off x="-2" y="1456240"/>
            <a:ext cx="6767083" cy="19672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00000"/>
              </a:lnSpc>
            </a:pPr>
            <a:r>
              <a:rPr lang="vi-VN" sz="3200" dirty="0">
                <a:latin typeface="Times New Roman" panose="02020603050405020304" pitchFamily="18" charset="0"/>
                <a:cs typeface="Times New Roman" panose="02020603050405020304" pitchFamily="18" charset="0"/>
              </a:rPr>
              <a:t>NÓI VÀ NGHE</a:t>
            </a:r>
          </a:p>
          <a:p>
            <a:pPr>
              <a:lnSpc>
                <a:spcPct val="100000"/>
              </a:lnSpc>
            </a:pPr>
            <a:r>
              <a:rPr lang="vi-VN"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 LUẬN VỀ MỘT </a:t>
            </a:r>
          </a:p>
          <a:p>
            <a:pPr>
              <a:lnSpc>
                <a:spcPct val="100000"/>
              </a:lnSpc>
            </a:pPr>
            <a:r>
              <a:rPr lang="vi-VN"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VẤN ĐỀ CÓ Ý KIẾN TRÁI NGƯỢC</a:t>
            </a:r>
            <a:endParaRPr lang="en-US"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Lexend Medium"/>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173">
        <p:random/>
      </p:transition>
    </mc:Choice>
    <mc:Fallback xmlns="">
      <p:transition spd="slow" advTm="2173">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
            <a:extLst>
              <a:ext uri="{FF2B5EF4-FFF2-40B4-BE49-F238E27FC236}">
                <a16:creationId xmlns:a16="http://schemas.microsoft.com/office/drawing/2014/main" id="{ADD58598-7560-2D38-392C-3CBECE9A8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5395" y="2279121"/>
            <a:ext cx="3153641" cy="3153641"/>
          </a:xfrm>
          <a:prstGeom prst="rect">
            <a:avLst/>
          </a:prstGeom>
        </p:spPr>
      </p:pic>
      <p:sp>
        <p:nvSpPr>
          <p:cNvPr id="20" name="TextBox 19">
            <a:extLst>
              <a:ext uri="{FF2B5EF4-FFF2-40B4-BE49-F238E27FC236}">
                <a16:creationId xmlns:a16="http://schemas.microsoft.com/office/drawing/2014/main" id="{610B7D58-AD85-FDEC-6503-3C810976396A}"/>
              </a:ext>
            </a:extLst>
          </p:cNvPr>
          <p:cNvSpPr txBox="1"/>
          <p:nvPr/>
        </p:nvSpPr>
        <p:spPr>
          <a:xfrm>
            <a:off x="1376482" y="1633394"/>
            <a:ext cx="2698903" cy="1938992"/>
          </a:xfrm>
          <a:prstGeom prst="rect">
            <a:avLst/>
          </a:prstGeom>
          <a:solidFill>
            <a:schemeClr val="accent2">
              <a:lumMod val="20000"/>
              <a:lumOff val="80000"/>
            </a:schemeClr>
          </a:solidFill>
          <a:ln>
            <a:solidFill>
              <a:schemeClr val="tx1">
                <a:lumMod val="75000"/>
                <a:lumOff val="25000"/>
              </a:schemeClr>
            </a:solidFill>
          </a:ln>
        </p:spPr>
        <p:txBody>
          <a:bodyPr wrap="square">
            <a:spAutoFit/>
          </a:bodyPr>
          <a:lstStyle/>
          <a:p>
            <a:pPr algn="just"/>
            <a:r>
              <a:rPr lang="vi-VN" sz="2400"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Đồng ý với ý kiến chọn nghề, chọn trường theo mong muốn của cha mẹ, bạn bè.</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21" name="Picture 41">
            <a:extLst>
              <a:ext uri="{FF2B5EF4-FFF2-40B4-BE49-F238E27FC236}">
                <a16:creationId xmlns:a16="http://schemas.microsoft.com/office/drawing/2014/main" id="{E5CFC855-67A6-8501-3DD3-3D9CE8C550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59807" y="349999"/>
            <a:ext cx="1462809" cy="1289100"/>
          </a:xfrm>
          <a:prstGeom prst="rect">
            <a:avLst/>
          </a:prstGeom>
        </p:spPr>
      </p:pic>
      <p:grpSp>
        <p:nvGrpSpPr>
          <p:cNvPr id="16" name="Google Shape;1306;p44">
            <a:extLst>
              <a:ext uri="{FF2B5EF4-FFF2-40B4-BE49-F238E27FC236}">
                <a16:creationId xmlns:a16="http://schemas.microsoft.com/office/drawing/2014/main" id="{2FD8344C-4EBD-47DF-B4A3-64DE0E651276}"/>
              </a:ext>
            </a:extLst>
          </p:cNvPr>
          <p:cNvGrpSpPr/>
          <p:nvPr/>
        </p:nvGrpSpPr>
        <p:grpSpPr>
          <a:xfrm rot="-743781">
            <a:off x="71485" y="-20421"/>
            <a:ext cx="1047900" cy="1376745"/>
            <a:chOff x="6835336" y="2503331"/>
            <a:chExt cx="1595431" cy="2096098"/>
          </a:xfrm>
        </p:grpSpPr>
        <p:sp>
          <p:nvSpPr>
            <p:cNvPr id="26" name="Google Shape;1307;p44">
              <a:extLst>
                <a:ext uri="{FF2B5EF4-FFF2-40B4-BE49-F238E27FC236}">
                  <a16:creationId xmlns:a16="http://schemas.microsoft.com/office/drawing/2014/main" id="{022E7ECA-867E-4E17-B4C1-2FF02DCE0916}"/>
                </a:ext>
              </a:extLst>
            </p:cNvPr>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308;p44">
              <a:extLst>
                <a:ext uri="{FF2B5EF4-FFF2-40B4-BE49-F238E27FC236}">
                  <a16:creationId xmlns:a16="http://schemas.microsoft.com/office/drawing/2014/main" id="{C590540C-355B-41B2-B495-8E78710E1620}"/>
                </a:ext>
              </a:extLst>
            </p:cNvPr>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309;p44">
              <a:extLst>
                <a:ext uri="{FF2B5EF4-FFF2-40B4-BE49-F238E27FC236}">
                  <a16:creationId xmlns:a16="http://schemas.microsoft.com/office/drawing/2014/main" id="{ED7EC667-7678-480D-9A3C-21805C00B74E}"/>
                </a:ext>
              </a:extLst>
            </p:cNvPr>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310;p44">
              <a:extLst>
                <a:ext uri="{FF2B5EF4-FFF2-40B4-BE49-F238E27FC236}">
                  <a16:creationId xmlns:a16="http://schemas.microsoft.com/office/drawing/2014/main" id="{BCC5F8F1-F517-4685-8360-21205550B1AC}"/>
                </a:ext>
              </a:extLst>
            </p:cNvPr>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311;p44">
              <a:extLst>
                <a:ext uri="{FF2B5EF4-FFF2-40B4-BE49-F238E27FC236}">
                  <a16:creationId xmlns:a16="http://schemas.microsoft.com/office/drawing/2014/main" id="{D19ECB5A-2F14-485A-989C-FA66C102B315}"/>
                </a:ext>
              </a:extLst>
            </p:cNvPr>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312;p44">
              <a:extLst>
                <a:ext uri="{FF2B5EF4-FFF2-40B4-BE49-F238E27FC236}">
                  <a16:creationId xmlns:a16="http://schemas.microsoft.com/office/drawing/2014/main" id="{9630BCC2-58A5-44C1-BD37-77F6F2D5F4AC}"/>
                </a:ext>
              </a:extLst>
            </p:cNvPr>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313;p44">
              <a:extLst>
                <a:ext uri="{FF2B5EF4-FFF2-40B4-BE49-F238E27FC236}">
                  <a16:creationId xmlns:a16="http://schemas.microsoft.com/office/drawing/2014/main" id="{C814AA95-7FA4-48E6-B1E9-2F3B3D936F6D}"/>
                </a:ext>
              </a:extLst>
            </p:cNvPr>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314;p44">
              <a:extLst>
                <a:ext uri="{FF2B5EF4-FFF2-40B4-BE49-F238E27FC236}">
                  <a16:creationId xmlns:a16="http://schemas.microsoft.com/office/drawing/2014/main" id="{CDB19C31-5B39-48E8-929A-AECCA8645506}"/>
                </a:ext>
              </a:extLst>
            </p:cNvPr>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15;p44">
              <a:extLst>
                <a:ext uri="{FF2B5EF4-FFF2-40B4-BE49-F238E27FC236}">
                  <a16:creationId xmlns:a16="http://schemas.microsoft.com/office/drawing/2014/main" id="{554BA1EA-565A-4736-973A-82D25674A800}"/>
                </a:ext>
              </a:extLst>
            </p:cNvPr>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16;p44">
              <a:extLst>
                <a:ext uri="{FF2B5EF4-FFF2-40B4-BE49-F238E27FC236}">
                  <a16:creationId xmlns:a16="http://schemas.microsoft.com/office/drawing/2014/main" id="{FB7A1649-BC1E-41CD-9FEB-55917E7CAA72}"/>
                </a:ext>
              </a:extLst>
            </p:cNvPr>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17;p44">
              <a:extLst>
                <a:ext uri="{FF2B5EF4-FFF2-40B4-BE49-F238E27FC236}">
                  <a16:creationId xmlns:a16="http://schemas.microsoft.com/office/drawing/2014/main" id="{95F72511-12F8-463C-B1B7-11651087D2EC}"/>
                </a:ext>
              </a:extLst>
            </p:cNvPr>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18;p44">
              <a:extLst>
                <a:ext uri="{FF2B5EF4-FFF2-40B4-BE49-F238E27FC236}">
                  <a16:creationId xmlns:a16="http://schemas.microsoft.com/office/drawing/2014/main" id="{517A6A43-66AE-475E-BF69-667BCECE2E39}"/>
                </a:ext>
              </a:extLst>
            </p:cNvPr>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19;p44">
              <a:extLst>
                <a:ext uri="{FF2B5EF4-FFF2-40B4-BE49-F238E27FC236}">
                  <a16:creationId xmlns:a16="http://schemas.microsoft.com/office/drawing/2014/main" id="{7EDCDB2A-6CC5-41B7-8CF2-D081FBE28607}"/>
                </a:ext>
              </a:extLst>
            </p:cNvPr>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20;p44">
              <a:extLst>
                <a:ext uri="{FF2B5EF4-FFF2-40B4-BE49-F238E27FC236}">
                  <a16:creationId xmlns:a16="http://schemas.microsoft.com/office/drawing/2014/main" id="{300268B1-68B3-4D26-A58B-BA513CF735C3}"/>
                </a:ext>
              </a:extLst>
            </p:cNvPr>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21;p44">
              <a:extLst>
                <a:ext uri="{FF2B5EF4-FFF2-40B4-BE49-F238E27FC236}">
                  <a16:creationId xmlns:a16="http://schemas.microsoft.com/office/drawing/2014/main" id="{CD5B5864-4D74-40B6-AE49-B6765AEF4271}"/>
                </a:ext>
              </a:extLst>
            </p:cNvPr>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22;p44">
              <a:extLst>
                <a:ext uri="{FF2B5EF4-FFF2-40B4-BE49-F238E27FC236}">
                  <a16:creationId xmlns:a16="http://schemas.microsoft.com/office/drawing/2014/main" id="{24AA3117-2354-413B-ACC4-1F32294A9BE3}"/>
                </a:ext>
              </a:extLst>
            </p:cNvPr>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323;p44">
              <a:extLst>
                <a:ext uri="{FF2B5EF4-FFF2-40B4-BE49-F238E27FC236}">
                  <a16:creationId xmlns:a16="http://schemas.microsoft.com/office/drawing/2014/main" id="{9E60A5EE-E6FB-41CD-ADD1-432C8E7B8A97}"/>
                </a:ext>
              </a:extLst>
            </p:cNvPr>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324;p44">
              <a:extLst>
                <a:ext uri="{FF2B5EF4-FFF2-40B4-BE49-F238E27FC236}">
                  <a16:creationId xmlns:a16="http://schemas.microsoft.com/office/drawing/2014/main" id="{3DE458F7-BFAD-4895-9505-62CCF167F5CB}"/>
                </a:ext>
              </a:extLst>
            </p:cNvPr>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 name="Google Shape;1325;p44">
              <a:extLst>
                <a:ext uri="{FF2B5EF4-FFF2-40B4-BE49-F238E27FC236}">
                  <a16:creationId xmlns:a16="http://schemas.microsoft.com/office/drawing/2014/main" id="{E52F637A-F836-4A2B-AB93-0EF979AE446C}"/>
                </a:ext>
              </a:extLst>
            </p:cNvPr>
            <p:cNvGrpSpPr/>
            <p:nvPr/>
          </p:nvGrpSpPr>
          <p:grpSpPr>
            <a:xfrm flipH="1">
              <a:off x="6835336" y="2503331"/>
              <a:ext cx="1595431" cy="1513094"/>
              <a:chOff x="844375" y="2446900"/>
              <a:chExt cx="1476977" cy="1400754"/>
            </a:xfrm>
          </p:grpSpPr>
          <p:sp>
            <p:nvSpPr>
              <p:cNvPr id="45" name="Google Shape;1326;p44">
                <a:extLst>
                  <a:ext uri="{FF2B5EF4-FFF2-40B4-BE49-F238E27FC236}">
                    <a16:creationId xmlns:a16="http://schemas.microsoft.com/office/drawing/2014/main" id="{E8791389-E752-42D1-AB8A-FF2B704FB48C}"/>
                  </a:ext>
                </a:extLst>
              </p:cNvPr>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327;p44">
                <a:extLst>
                  <a:ext uri="{FF2B5EF4-FFF2-40B4-BE49-F238E27FC236}">
                    <a16:creationId xmlns:a16="http://schemas.microsoft.com/office/drawing/2014/main" id="{7432AC00-1913-4A6B-8DDC-46CEA76125F6}"/>
                  </a:ext>
                </a:extLst>
              </p:cNvPr>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328;p44">
                <a:extLst>
                  <a:ext uri="{FF2B5EF4-FFF2-40B4-BE49-F238E27FC236}">
                    <a16:creationId xmlns:a16="http://schemas.microsoft.com/office/drawing/2014/main" id="{A6E2053D-F5A3-4754-85B8-10AEA2B14ED5}"/>
                  </a:ext>
                </a:extLst>
              </p:cNvPr>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329;p44">
                <a:extLst>
                  <a:ext uri="{FF2B5EF4-FFF2-40B4-BE49-F238E27FC236}">
                    <a16:creationId xmlns:a16="http://schemas.microsoft.com/office/drawing/2014/main" id="{09B00ACC-7F45-44D2-B0BC-699E7296FCA4}"/>
                  </a:ext>
                </a:extLst>
              </p:cNvPr>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330;p44">
                <a:extLst>
                  <a:ext uri="{FF2B5EF4-FFF2-40B4-BE49-F238E27FC236}">
                    <a16:creationId xmlns:a16="http://schemas.microsoft.com/office/drawing/2014/main" id="{C5769A73-CF86-4471-843B-4DF30DAA8CB3}"/>
                  </a:ext>
                </a:extLst>
              </p:cNvPr>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0" name="Picture 49">
            <a:extLst>
              <a:ext uri="{FF2B5EF4-FFF2-40B4-BE49-F238E27FC236}">
                <a16:creationId xmlns:a16="http://schemas.microsoft.com/office/drawing/2014/main" id="{83484A6B-840E-4DD0-B08D-B241C572ABD6}"/>
              </a:ext>
            </a:extLst>
          </p:cNvPr>
          <p:cNvPicPr>
            <a:picLocks noChangeAspect="1"/>
          </p:cNvPicPr>
          <p:nvPr/>
        </p:nvPicPr>
        <p:blipFill>
          <a:blip r:embed="rId5"/>
          <a:stretch>
            <a:fillRect/>
          </a:stretch>
        </p:blipFill>
        <p:spPr>
          <a:xfrm flipH="1">
            <a:off x="-64075" y="2948641"/>
            <a:ext cx="2241396" cy="2450406"/>
          </a:xfrm>
          <a:prstGeom prst="rect">
            <a:avLst/>
          </a:prstGeom>
        </p:spPr>
      </p:pic>
      <p:sp>
        <p:nvSpPr>
          <p:cNvPr id="51" name="TextBox 50">
            <a:extLst>
              <a:ext uri="{FF2B5EF4-FFF2-40B4-BE49-F238E27FC236}">
                <a16:creationId xmlns:a16="http://schemas.microsoft.com/office/drawing/2014/main" id="{55B4E7D8-7458-4F69-B376-03E6E8D4B441}"/>
              </a:ext>
            </a:extLst>
          </p:cNvPr>
          <p:cNvSpPr txBox="1"/>
          <p:nvPr/>
        </p:nvSpPr>
        <p:spPr>
          <a:xfrm>
            <a:off x="4840014" y="1818060"/>
            <a:ext cx="2869324" cy="1569660"/>
          </a:xfrm>
          <a:prstGeom prst="rect">
            <a:avLst/>
          </a:prstGeom>
          <a:solidFill>
            <a:schemeClr val="bg2">
              <a:lumMod val="40000"/>
              <a:lumOff val="60000"/>
            </a:schemeClr>
          </a:solidFill>
          <a:ln>
            <a:solidFill>
              <a:schemeClr val="tx1">
                <a:lumMod val="75000"/>
                <a:lumOff val="25000"/>
              </a:schemeClr>
            </a:solidFill>
          </a:ln>
        </p:spPr>
        <p:txBody>
          <a:bodyPr wrap="square">
            <a:spAutoFit/>
          </a:bodyPr>
          <a:lstStyle/>
          <a:p>
            <a:pPr algn="just"/>
            <a:r>
              <a:rPr lang="vi-VN" sz="2400"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Đồng ý với ý kiến chọn nghề, chọn trường theo năng lực, hứng thú cá nhân.</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52" name="Title 2">
            <a:extLst>
              <a:ext uri="{FF2B5EF4-FFF2-40B4-BE49-F238E27FC236}">
                <a16:creationId xmlns:a16="http://schemas.microsoft.com/office/drawing/2014/main" id="{DC901721-582E-4CAF-B74E-87CF8915D0E0}"/>
              </a:ext>
            </a:extLst>
          </p:cNvPr>
          <p:cNvSpPr txBox="1">
            <a:spLocks/>
          </p:cNvSpPr>
          <p:nvPr/>
        </p:nvSpPr>
        <p:spPr>
          <a:xfrm>
            <a:off x="680046" y="831071"/>
            <a:ext cx="7605134" cy="64567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Hai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HS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trực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tiếp</a:t>
            </a:r>
            <a:endPar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026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5DCC15-1BBC-4A6F-BE58-C0DF4FA58751}"/>
              </a:ext>
            </a:extLst>
          </p:cNvPr>
          <p:cNvGraphicFramePr>
            <a:graphicFrameLocks noGrp="1"/>
          </p:cNvGraphicFramePr>
          <p:nvPr>
            <p:extLst>
              <p:ext uri="{D42A27DB-BD31-4B8C-83A1-F6EECF244321}">
                <p14:modId xmlns:p14="http://schemas.microsoft.com/office/powerpoint/2010/main" val="1479847286"/>
              </p:ext>
            </p:extLst>
          </p:nvPr>
        </p:nvGraphicFramePr>
        <p:xfrm>
          <a:off x="134007" y="343878"/>
          <a:ext cx="8671033" cy="4664426"/>
        </p:xfrm>
        <a:graphic>
          <a:graphicData uri="http://schemas.openxmlformats.org/drawingml/2006/table">
            <a:tbl>
              <a:tblPr firstRow="1" firstCol="1" bandRow="1">
                <a:tableStyleId>{35D8C51E-E2C9-4C6C-8733-016274B5E33A}</a:tableStyleId>
              </a:tblPr>
              <a:tblGrid>
                <a:gridCol w="776974">
                  <a:extLst>
                    <a:ext uri="{9D8B030D-6E8A-4147-A177-3AD203B41FA5}">
                      <a16:colId xmlns:a16="http://schemas.microsoft.com/office/drawing/2014/main" val="3262617534"/>
                    </a:ext>
                  </a:extLst>
                </a:gridCol>
                <a:gridCol w="1166533">
                  <a:extLst>
                    <a:ext uri="{9D8B030D-6E8A-4147-A177-3AD203B41FA5}">
                      <a16:colId xmlns:a16="http://schemas.microsoft.com/office/drawing/2014/main" val="3908724794"/>
                    </a:ext>
                  </a:extLst>
                </a:gridCol>
                <a:gridCol w="5090496">
                  <a:extLst>
                    <a:ext uri="{9D8B030D-6E8A-4147-A177-3AD203B41FA5}">
                      <a16:colId xmlns:a16="http://schemas.microsoft.com/office/drawing/2014/main" val="2204874323"/>
                    </a:ext>
                  </a:extLst>
                </a:gridCol>
                <a:gridCol w="612952">
                  <a:extLst>
                    <a:ext uri="{9D8B030D-6E8A-4147-A177-3AD203B41FA5}">
                      <a16:colId xmlns:a16="http://schemas.microsoft.com/office/drawing/2014/main" val="2184109628"/>
                    </a:ext>
                  </a:extLst>
                </a:gridCol>
                <a:gridCol w="1024078">
                  <a:extLst>
                    <a:ext uri="{9D8B030D-6E8A-4147-A177-3AD203B41FA5}">
                      <a16:colId xmlns:a16="http://schemas.microsoft.com/office/drawing/2014/main" val="1940227830"/>
                    </a:ext>
                  </a:extLst>
                </a:gridCol>
              </a:tblGrid>
              <a:tr h="310281">
                <a:tc gridSpan="3">
                  <a:txBody>
                    <a:bodyPr/>
                    <a:lstStyle/>
                    <a:p>
                      <a:pPr algn="ctr">
                        <a:lnSpc>
                          <a:spcPct val="150000"/>
                        </a:lnSpc>
                        <a:spcAft>
                          <a:spcPts val="0"/>
                        </a:spcAft>
                      </a:pPr>
                      <a:r>
                        <a:rPr lang="en-US" sz="1500" dirty="0" err="1">
                          <a:effectLst/>
                          <a:latin typeface="Times New Roman" panose="02020603050405020304" pitchFamily="18" charset="0"/>
                          <a:cs typeface="Times New Roman" panose="02020603050405020304" pitchFamily="18" charset="0"/>
                        </a:rPr>
                        <a:t>Nội</a:t>
                      </a:r>
                      <a:r>
                        <a:rPr lang="en-US" sz="1500" dirty="0">
                          <a:effectLst/>
                          <a:latin typeface="Times New Roman" panose="02020603050405020304" pitchFamily="18" charset="0"/>
                          <a:cs typeface="Times New Roman" panose="02020603050405020304" pitchFamily="18" charset="0"/>
                        </a:rPr>
                        <a:t> dung </a:t>
                      </a:r>
                      <a:r>
                        <a:rPr lang="en-US" sz="1500" dirty="0" err="1">
                          <a:effectLst/>
                          <a:latin typeface="Times New Roman" panose="02020603050405020304" pitchFamily="18" charset="0"/>
                          <a:cs typeface="Times New Roman" panose="02020603050405020304" pitchFamily="18" charset="0"/>
                        </a:rPr>
                        <a:t>kiểm</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tra</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vi-VN"/>
                    </a:p>
                  </a:txBody>
                  <a:tcPr/>
                </a:tc>
                <a:tc hMerge="1">
                  <a:txBody>
                    <a:bodyPr/>
                    <a:lstStyle/>
                    <a:p>
                      <a:endParaRPr lang="vi-VN"/>
                    </a:p>
                  </a:txBody>
                  <a:tcPr/>
                </a:tc>
                <a:tc>
                  <a:txBody>
                    <a:bodyPr/>
                    <a:lstStyle/>
                    <a:p>
                      <a:pPr algn="ctr">
                        <a:lnSpc>
                          <a:spcPct val="150000"/>
                        </a:lnSpc>
                        <a:spcAft>
                          <a:spcPts val="0"/>
                        </a:spcAft>
                      </a:pPr>
                      <a:r>
                        <a:rPr lang="en-US" sz="1500" dirty="0" err="1">
                          <a:effectLst/>
                          <a:latin typeface="Times New Roman" panose="02020603050405020304" pitchFamily="18" charset="0"/>
                          <a:cs typeface="Times New Roman" panose="02020603050405020304" pitchFamily="18" charset="0"/>
                        </a:rPr>
                        <a:t>Đạt</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ct val="150000"/>
                        </a:lnSpc>
                        <a:spcAft>
                          <a:spcPts val="0"/>
                        </a:spcAft>
                      </a:pPr>
                      <a:r>
                        <a:rPr lang="en-US" sz="1500" dirty="0" err="1">
                          <a:effectLst/>
                          <a:latin typeface="Times New Roman" panose="02020603050405020304" pitchFamily="18" charset="0"/>
                          <a:cs typeface="Times New Roman" panose="02020603050405020304" pitchFamily="18" charset="0"/>
                        </a:rPr>
                        <a:t>Chưa</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đạt</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183056457"/>
                  </a:ext>
                </a:extLst>
              </a:tr>
              <a:tr h="298096">
                <a:tc rowSpan="2" gridSpan="2">
                  <a:txBody>
                    <a:bodyPr/>
                    <a:lstStyle/>
                    <a:p>
                      <a:pPr algn="ctr">
                        <a:lnSpc>
                          <a:spcPct val="150000"/>
                        </a:lnSpc>
                        <a:spcAft>
                          <a:spcPts val="0"/>
                        </a:spcAft>
                      </a:pPr>
                      <a:r>
                        <a:rPr lang="en-US" sz="1500" dirty="0" err="1">
                          <a:effectLst/>
                          <a:latin typeface="Times New Roman" panose="02020603050405020304" pitchFamily="18" charset="0"/>
                          <a:cs typeface="Times New Roman" panose="02020603050405020304" pitchFamily="18" charset="0"/>
                        </a:rPr>
                        <a:t>Mở</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đầu</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rowSpan="2" hMerge="1">
                  <a:txBody>
                    <a:bodyPr/>
                    <a:lstStyle/>
                    <a:p>
                      <a:endParaRPr lang="vi-VN"/>
                    </a:p>
                  </a:txBody>
                  <a:tcPr/>
                </a:tc>
                <a:tc>
                  <a:txBody>
                    <a:bodyPr/>
                    <a:lstStyle/>
                    <a:p>
                      <a:pPr algn="just">
                        <a:lnSpc>
                          <a:spcPct val="150000"/>
                        </a:lnSpc>
                        <a:spcAft>
                          <a:spcPts val="0"/>
                        </a:spcAft>
                      </a:pPr>
                      <a:r>
                        <a:rPr lang="en-US" sz="1500" dirty="0" err="1">
                          <a:effectLst/>
                          <a:latin typeface="Times New Roman" panose="02020603050405020304" pitchFamily="18" charset="0"/>
                          <a:cs typeface="Times New Roman" panose="02020603050405020304" pitchFamily="18" charset="0"/>
                        </a:rPr>
                        <a:t>Lời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chào</a:t>
                      </a:r>
                      <a:r>
                        <a:rPr lang="en-US" sz="1500" dirty="0">
                          <a:effectLst/>
                          <a:latin typeface="Times New Roman" panose="02020603050405020304" pitchFamily="18" charset="0"/>
                          <a:cs typeface="Times New Roman" panose="02020603050405020304" pitchFamily="18" charset="0"/>
                        </a:rPr>
                        <a:t> ban </a:t>
                      </a:r>
                      <a:r>
                        <a:rPr lang="en-US" sz="1500" dirty="0" err="1">
                          <a:effectLst/>
                          <a:latin typeface="Times New Roman" panose="02020603050405020304" pitchFamily="18" charset="0"/>
                          <a:cs typeface="Times New Roman" panose="02020603050405020304" pitchFamily="18" charset="0"/>
                        </a:rPr>
                        <a:t>đầu</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và</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tự</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giới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thiệu</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nếu</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cần</a:t>
                      </a: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104515438"/>
                  </a:ext>
                </a:extLst>
              </a:tr>
              <a:tr h="298096">
                <a:tc gridSpan="2" vMerge="1">
                  <a:txBody>
                    <a:bodyPr/>
                    <a:lstStyle/>
                    <a:p>
                      <a:endParaRPr lang="vi-VN"/>
                    </a:p>
                  </a:txBody>
                  <a:tcPr/>
                </a:tc>
                <a:tc hMerge="1" vMerge="1">
                  <a:txBody>
                    <a:bodyPr/>
                    <a:lstStyle/>
                    <a:p>
                      <a:endParaRPr lang="vi-VN"/>
                    </a:p>
                  </a:txBody>
                  <a:tcPr/>
                </a:tc>
                <a:tc>
                  <a:txBody>
                    <a:bodyPr/>
                    <a:lstStyle/>
                    <a:p>
                      <a:pPr algn="just">
                        <a:lnSpc>
                          <a:spcPct val="150000"/>
                        </a:lnSpc>
                        <a:spcAft>
                          <a:spcPts val="0"/>
                        </a:spcAft>
                      </a:pPr>
                      <a:r>
                        <a:rPr lang="en-US" sz="1500" dirty="0" err="1">
                          <a:effectLst/>
                          <a:latin typeface="Times New Roman" panose="02020603050405020304" pitchFamily="18" charset="0"/>
                          <a:cs typeface="Times New Roman" panose="02020603050405020304" pitchFamily="18" charset="0"/>
                        </a:rPr>
                        <a:t>Giới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thiệu</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vấn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đề</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cần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trình</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bày</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 </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 </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2121307"/>
                  </a:ext>
                </a:extLst>
              </a:tr>
              <a:tr h="310281">
                <a:tc rowSpan="4" gridSpan="2">
                  <a:txBody>
                    <a:bodyPr/>
                    <a:lstStyle/>
                    <a:p>
                      <a:pPr algn="ctr">
                        <a:lnSpc>
                          <a:spcPct val="150000"/>
                        </a:lnSpc>
                        <a:spcAft>
                          <a:spcPts val="0"/>
                        </a:spcAft>
                      </a:pPr>
                      <a:r>
                        <a:rPr lang="en-US" sz="1500" dirty="0" err="1">
                          <a:effectLst/>
                          <a:latin typeface="Times New Roman" panose="02020603050405020304" pitchFamily="18" charset="0"/>
                          <a:cs typeface="Times New Roman" panose="02020603050405020304" pitchFamily="18" charset="0"/>
                        </a:rPr>
                        <a:t>Nội</a:t>
                      </a:r>
                      <a:r>
                        <a:rPr lang="en-US" sz="1500" dirty="0">
                          <a:effectLst/>
                          <a:latin typeface="Times New Roman" panose="02020603050405020304" pitchFamily="18" charset="0"/>
                          <a:cs typeface="Times New Roman" panose="02020603050405020304" pitchFamily="18" charset="0"/>
                        </a:rPr>
                        <a:t> dung </a:t>
                      </a:r>
                      <a:r>
                        <a:rPr lang="en-US" sz="1500" dirty="0" err="1">
                          <a:effectLst/>
                          <a:latin typeface="Times New Roman" panose="02020603050405020304" pitchFamily="18" charset="0"/>
                          <a:cs typeface="Times New Roman" panose="02020603050405020304" pitchFamily="18" charset="0"/>
                        </a:rPr>
                        <a:t>chính</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rowSpan="4" hMerge="1">
                  <a:txBody>
                    <a:bodyPr/>
                    <a:lstStyle/>
                    <a:p>
                      <a:endParaRPr lang="vi-VN"/>
                    </a:p>
                  </a:txBody>
                  <a:tcPr/>
                </a:tc>
                <a:tc>
                  <a:txBody>
                    <a:bodyPr/>
                    <a:lstStyle/>
                    <a:p>
                      <a:pPr algn="just">
                        <a:lnSpc>
                          <a:spcPct val="150000"/>
                        </a:lnSpc>
                        <a:spcAft>
                          <a:spcPts val="0"/>
                        </a:spcAft>
                      </a:pPr>
                      <a:r>
                        <a:rPr lang="en-US" sz="1500" dirty="0" err="1">
                          <a:effectLst/>
                          <a:latin typeface="Times New Roman" panose="02020603050405020304" pitchFamily="18" charset="0"/>
                          <a:cs typeface="Times New Roman" panose="02020603050405020304" pitchFamily="18" charset="0"/>
                        </a:rPr>
                        <a:t>Nêu</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ngắn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gọn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các</a:t>
                      </a:r>
                      <a:r>
                        <a:rPr lang="en-US" sz="1500" dirty="0">
                          <a:effectLst/>
                          <a:latin typeface="Times New Roman" panose="02020603050405020304" pitchFamily="18" charset="0"/>
                          <a:cs typeface="Times New Roman" panose="02020603050405020304" pitchFamily="18" charset="0"/>
                        </a:rPr>
                        <a:t> ý </a:t>
                      </a:r>
                      <a:r>
                        <a:rPr lang="en-US" sz="1500" dirty="0" err="1">
                          <a:effectLst/>
                          <a:latin typeface="Times New Roman" panose="02020603050405020304" pitchFamily="18" charset="0"/>
                          <a:cs typeface="Times New Roman" panose="02020603050405020304" pitchFamily="18" charset="0"/>
                        </a:rPr>
                        <a:t>kiến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trái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ngược</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về</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vấn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đề</a:t>
                      </a: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 </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 </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64596367"/>
                  </a:ext>
                </a:extLst>
              </a:tr>
              <a:tr h="310281">
                <a:tc gridSpan="2" vMerge="1">
                  <a:txBody>
                    <a:bodyPr/>
                    <a:lstStyle/>
                    <a:p>
                      <a:endParaRPr lang="vi-VN"/>
                    </a:p>
                  </a:txBody>
                  <a:tcPr/>
                </a:tc>
                <a:tc hMerge="1" vMerge="1">
                  <a:txBody>
                    <a:bodyPr/>
                    <a:lstStyle/>
                    <a:p>
                      <a:endParaRPr lang="vi-VN"/>
                    </a:p>
                  </a:txBody>
                  <a:tcPr/>
                </a:tc>
                <a:tc>
                  <a:txBody>
                    <a:bodyPr/>
                    <a:lstStyle/>
                    <a:p>
                      <a:pPr algn="just">
                        <a:lnSpc>
                          <a:spcPct val="150000"/>
                        </a:lnSpc>
                        <a:spcAft>
                          <a:spcPts val="0"/>
                        </a:spcAft>
                      </a:pPr>
                      <a:r>
                        <a:rPr lang="en-US" sz="1500" dirty="0" err="1">
                          <a:effectLst/>
                          <a:latin typeface="Times New Roman" panose="02020603050405020304" pitchFamily="18" charset="0"/>
                          <a:cs typeface="Times New Roman" panose="02020603050405020304" pitchFamily="18" charset="0"/>
                        </a:rPr>
                        <a:t>Nêu</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luận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điểm</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thể</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hiện</a:t>
                      </a:r>
                      <a:r>
                        <a:rPr lang="en-US" sz="1500" dirty="0">
                          <a:effectLst/>
                          <a:latin typeface="Times New Roman" panose="02020603050405020304" pitchFamily="18" charset="0"/>
                          <a:cs typeface="Times New Roman" panose="02020603050405020304" pitchFamily="18" charset="0"/>
                        </a:rPr>
                        <a:t> ý </a:t>
                      </a:r>
                      <a:r>
                        <a:rPr lang="en-US" sz="1500" dirty="0" err="1">
                          <a:effectLst/>
                          <a:latin typeface="Times New Roman" panose="02020603050405020304" pitchFamily="18" charset="0"/>
                          <a:cs typeface="Times New Roman" panose="02020603050405020304" pitchFamily="18" charset="0"/>
                        </a:rPr>
                        <a:t>kiến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quan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điểm</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của</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bản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thân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về</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vấn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đề</a:t>
                      </a: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 </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 </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968537888"/>
                  </a:ext>
                </a:extLst>
              </a:tr>
              <a:tr h="310281">
                <a:tc gridSpan="2" vMerge="1">
                  <a:txBody>
                    <a:bodyPr/>
                    <a:lstStyle/>
                    <a:p>
                      <a:endParaRPr lang="vi-VN"/>
                    </a:p>
                  </a:txBody>
                  <a:tcPr/>
                </a:tc>
                <a:tc hMerge="1" vMerge="1">
                  <a:txBody>
                    <a:bodyPr/>
                    <a:lstStyle/>
                    <a:p>
                      <a:endParaRPr lang="vi-VN"/>
                    </a:p>
                  </a:txBody>
                  <a:tcPr/>
                </a:tc>
                <a:tc>
                  <a:txBody>
                    <a:bodyPr/>
                    <a:lstStyle/>
                    <a:p>
                      <a:pPr algn="just">
                        <a:lnSpc>
                          <a:spcPct val="150000"/>
                        </a:lnSpc>
                        <a:spcAft>
                          <a:spcPts val="0"/>
                        </a:spcAft>
                      </a:pPr>
                      <a:r>
                        <a:rPr lang="en-US" sz="1500" dirty="0" err="1">
                          <a:effectLst/>
                          <a:latin typeface="Times New Roman" panose="02020603050405020304" pitchFamily="18" charset="0"/>
                          <a:cs typeface="Times New Roman" panose="02020603050405020304" pitchFamily="18" charset="0"/>
                        </a:rPr>
                        <a:t>Đưa</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được</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lí</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lẽ</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hợp</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lí</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thuyết</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phục</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để</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làm</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sáng</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tỏ</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luận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điểm</a:t>
                      </a:r>
                      <a:r>
                        <a:rPr lang="en-US" sz="1500" dirty="0">
                          <a:effectLst/>
                          <a:latin typeface="Times New Roman" panose="02020603050405020304" pitchFamily="18" charset="0"/>
                          <a:cs typeface="Times New Roman" panose="02020603050405020304" pitchFamily="18" charset="0"/>
                        </a:rPr>
                        <a:t>.</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493800651"/>
                  </a:ext>
                </a:extLst>
              </a:tr>
              <a:tr h="310281">
                <a:tc gridSpan="2" vMerge="1">
                  <a:txBody>
                    <a:bodyPr/>
                    <a:lstStyle/>
                    <a:p>
                      <a:endParaRPr lang="vi-VN"/>
                    </a:p>
                  </a:txBody>
                  <a:tcPr/>
                </a:tc>
                <a:tc hMerge="1" vMerge="1">
                  <a:txBody>
                    <a:bodyPr/>
                    <a:lstStyle/>
                    <a:p>
                      <a:endParaRPr lang="vi-VN"/>
                    </a:p>
                  </a:txBody>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Phân tích được bằng chứng để làm sáng tỏ luận điểm.</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 </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154711740"/>
                  </a:ext>
                </a:extLst>
              </a:tr>
              <a:tr h="310281">
                <a:tc rowSpan="3" gridSpan="2">
                  <a:txBody>
                    <a:bodyPr/>
                    <a:lstStyle/>
                    <a:p>
                      <a:pPr algn="ctr">
                        <a:lnSpc>
                          <a:spcPct val="150000"/>
                        </a:lnSpc>
                        <a:spcAft>
                          <a:spcPts val="0"/>
                        </a:spcAft>
                      </a:pPr>
                      <a:r>
                        <a:rPr lang="en-US" sz="1500" dirty="0" err="1">
                          <a:effectLst/>
                          <a:latin typeface="Times New Roman" panose="02020603050405020304" pitchFamily="18" charset="0"/>
                          <a:cs typeface="Times New Roman" panose="02020603050405020304" pitchFamily="18" charset="0"/>
                        </a:rPr>
                        <a:t>Kết</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thúc</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rowSpan="3" hMerge="1">
                  <a:txBody>
                    <a:bodyPr/>
                    <a:lstStyle/>
                    <a:p>
                      <a:endParaRPr lang="vi-VN"/>
                    </a:p>
                  </a:txBody>
                  <a:tcPr/>
                </a:tc>
                <a:tc>
                  <a:txBody>
                    <a:bodyPr/>
                    <a:lstStyle/>
                    <a:p>
                      <a:pPr algn="just">
                        <a:lnSpc>
                          <a:spcPct val="150000"/>
                        </a:lnSpc>
                        <a:spcAft>
                          <a:spcPts val="0"/>
                        </a:spcAft>
                      </a:pPr>
                      <a:r>
                        <a:rPr lang="en-US" sz="1500" dirty="0" err="1">
                          <a:effectLst/>
                          <a:latin typeface="Times New Roman" panose="02020603050405020304" pitchFamily="18" charset="0"/>
                          <a:cs typeface="Times New Roman" panose="02020603050405020304" pitchFamily="18" charset="0"/>
                        </a:rPr>
                        <a:t>Khẳng</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định</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lại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quan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điểm</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của</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bản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thân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về</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vấn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đề</a:t>
                      </a:r>
                      <a:r>
                        <a:rPr lang="en-US" sz="1500" dirty="0">
                          <a:effectLst/>
                          <a:latin typeface="Times New Roman" panose="02020603050405020304" pitchFamily="18" charset="0"/>
                          <a:cs typeface="Times New Roman" panose="02020603050405020304" pitchFamily="18" charset="0"/>
                        </a:rPr>
                        <a:t>.</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 </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651190152"/>
                  </a:ext>
                </a:extLst>
              </a:tr>
              <a:tr h="298096">
                <a:tc gridSpan="2" vMerge="1">
                  <a:txBody>
                    <a:bodyPr/>
                    <a:lstStyle/>
                    <a:p>
                      <a:endParaRPr lang="vi-VN"/>
                    </a:p>
                  </a:txBody>
                  <a:tcPr/>
                </a:tc>
                <a:tc hMerge="1" vMerge="1">
                  <a:txBody>
                    <a:bodyPr/>
                    <a:lstStyle/>
                    <a:p>
                      <a:endParaRPr lang="vi-VN"/>
                    </a:p>
                  </a:txBody>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Nêu giải pháp, bài học từ vấn đề.</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 </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2811805"/>
                  </a:ext>
                </a:extLst>
              </a:tr>
              <a:tr h="298096">
                <a:tc gridSpan="2" vMerge="1">
                  <a:txBody>
                    <a:bodyPr/>
                    <a:lstStyle/>
                    <a:p>
                      <a:endParaRPr lang="vi-VN"/>
                    </a:p>
                  </a:txBody>
                  <a:tcPr/>
                </a:tc>
                <a:tc hMerge="1" vMerge="1">
                  <a:txBody>
                    <a:bodyPr/>
                    <a:lstStyle/>
                    <a:p>
                      <a:endParaRPr lang="vi-VN"/>
                    </a:p>
                  </a:txBody>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Cảm ơn và chào kết thúc.</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 </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36082093"/>
                  </a:ext>
                </a:extLst>
              </a:tr>
              <a:tr h="636770">
                <a:tc rowSpan="3">
                  <a:txBody>
                    <a:bodyPr/>
                    <a:lstStyle/>
                    <a:p>
                      <a:pPr algn="ctr">
                        <a:lnSpc>
                          <a:spcPct val="150000"/>
                        </a:lnSpc>
                        <a:spcAft>
                          <a:spcPts val="0"/>
                        </a:spcAft>
                      </a:pPr>
                      <a:r>
                        <a:rPr lang="en-US" sz="1500" dirty="0" err="1">
                          <a:effectLst/>
                          <a:latin typeface="Times New Roman" panose="02020603050405020304" pitchFamily="18" charset="0"/>
                          <a:cs typeface="Times New Roman" panose="02020603050405020304" pitchFamily="18" charset="0"/>
                        </a:rPr>
                        <a:t>Tranh</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luận</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r>
                        <a:rPr lang="en-US" sz="1500" dirty="0" err="1">
                          <a:effectLst/>
                          <a:latin typeface="Times New Roman" panose="02020603050405020304" pitchFamily="18" charset="0"/>
                          <a:cs typeface="Times New Roman" panose="02020603050405020304" pitchFamily="18" charset="0"/>
                        </a:rPr>
                        <a:t>Vai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trò</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người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nói</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just">
                        <a:lnSpc>
                          <a:spcPct val="100000"/>
                        </a:lnSpc>
                        <a:spcAft>
                          <a:spcPts val="0"/>
                        </a:spcAft>
                      </a:pPr>
                      <a:r>
                        <a:rPr lang="en-US" sz="1500" dirty="0" err="1">
                          <a:effectLst/>
                          <a:latin typeface="Times New Roman" panose="02020603050405020304" pitchFamily="18" charset="0"/>
                          <a:cs typeface="Times New Roman" panose="02020603050405020304" pitchFamily="18" charset="0"/>
                        </a:rPr>
                        <a:t>Đưa</a:t>
                      </a:r>
                      <a:r>
                        <a:rPr lang="en-US" sz="1500" dirty="0">
                          <a:effectLst/>
                          <a:latin typeface="Times New Roman" panose="02020603050405020304" pitchFamily="18" charset="0"/>
                          <a:cs typeface="Times New Roman" panose="02020603050405020304" pitchFamily="18" charset="0"/>
                        </a:rPr>
                        <a:t> ra </a:t>
                      </a:r>
                      <a:r>
                        <a:rPr lang="en-US" sz="1500" dirty="0" err="1">
                          <a:effectLst/>
                          <a:latin typeface="Times New Roman" panose="02020603050405020304" pitchFamily="18" charset="0"/>
                          <a:cs typeface="Times New Roman" panose="02020603050405020304" pitchFamily="18" charset="0"/>
                        </a:rPr>
                        <a:t>được</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phản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hồi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xác</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đáng</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thuyết</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phục</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để</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bảo</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vệ</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quan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điểm</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của</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bản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thân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trước</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sự</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phản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bác</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của</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người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nghe</a:t>
                      </a: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505145227"/>
                  </a:ext>
                </a:extLst>
              </a:tr>
              <a:tr h="475380">
                <a:tc vMerge="1">
                  <a:txBody>
                    <a:bodyPr/>
                    <a:lstStyle/>
                    <a:p>
                      <a:endParaRPr lang="vi-VN"/>
                    </a:p>
                  </a:txBody>
                  <a:tcPr/>
                </a:tc>
                <a:tc rowSpan="2">
                  <a:txBody>
                    <a:bodyPr/>
                    <a:lstStyle/>
                    <a:p>
                      <a:pPr algn="ctr">
                        <a:lnSpc>
                          <a:spcPct val="100000"/>
                        </a:lnSpc>
                        <a:spcAft>
                          <a:spcPts val="0"/>
                        </a:spcAft>
                      </a:pPr>
                      <a:r>
                        <a:rPr lang="en-US" sz="1500" dirty="0" err="1">
                          <a:effectLst/>
                          <a:latin typeface="Times New Roman" panose="02020603050405020304" pitchFamily="18" charset="0"/>
                          <a:cs typeface="Times New Roman" panose="02020603050405020304" pitchFamily="18" charset="0"/>
                        </a:rPr>
                        <a:t>Vai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trò</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người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nghe</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just">
                        <a:lnSpc>
                          <a:spcPct val="100000"/>
                        </a:lnSpc>
                        <a:spcAft>
                          <a:spcPts val="0"/>
                        </a:spcAft>
                      </a:pPr>
                      <a:r>
                        <a:rPr lang="en-US" sz="1500" dirty="0" err="1">
                          <a:effectLst/>
                          <a:latin typeface="Times New Roman" panose="02020603050405020304" pitchFamily="18" charset="0"/>
                          <a:cs typeface="Times New Roman" panose="02020603050405020304" pitchFamily="18" charset="0"/>
                        </a:rPr>
                        <a:t>Nêu</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được</a:t>
                      </a:r>
                      <a:r>
                        <a:rPr lang="en-US" sz="1500" dirty="0">
                          <a:effectLst/>
                          <a:latin typeface="Times New Roman" panose="02020603050405020304" pitchFamily="18" charset="0"/>
                          <a:cs typeface="Times New Roman" panose="02020603050405020304" pitchFamily="18" charset="0"/>
                        </a:rPr>
                        <a:t> ý </a:t>
                      </a:r>
                      <a:r>
                        <a:rPr lang="en-US" sz="1500" dirty="0" err="1">
                          <a:effectLst/>
                          <a:latin typeface="Times New Roman" panose="02020603050405020304" pitchFamily="18" charset="0"/>
                          <a:cs typeface="Times New Roman" panose="02020603050405020304" pitchFamily="18" charset="0"/>
                        </a:rPr>
                        <a:t>kiến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phản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biện</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xác</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đáng</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thuyết</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phục</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về</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nội</a:t>
                      </a:r>
                      <a:r>
                        <a:rPr lang="en-US" sz="1500" dirty="0">
                          <a:effectLst/>
                          <a:latin typeface="Times New Roman" panose="02020603050405020304" pitchFamily="18" charset="0"/>
                          <a:cs typeface="Times New Roman" panose="02020603050405020304" pitchFamily="18" charset="0"/>
                        </a:rPr>
                        <a:t> dung </a:t>
                      </a:r>
                      <a:r>
                        <a:rPr lang="en-US" sz="1500" dirty="0" err="1">
                          <a:effectLst/>
                          <a:latin typeface="Times New Roman" panose="02020603050405020304" pitchFamily="18" charset="0"/>
                          <a:cs typeface="Times New Roman" panose="02020603050405020304" pitchFamily="18" charset="0"/>
                        </a:rPr>
                        <a:t>bài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trình</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bày</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của</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người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khác</a:t>
                      </a:r>
                      <a:r>
                        <a:rPr lang="en-US" sz="1500" dirty="0">
                          <a:effectLst/>
                          <a:latin typeface="Times New Roman" panose="02020603050405020304" pitchFamily="18" charset="0"/>
                          <a:cs typeface="Times New Roman" panose="02020603050405020304" pitchFamily="18" charset="0"/>
                        </a:rPr>
                        <a:t>.</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a:effectLst/>
                          <a:latin typeface="Times New Roman" panose="02020603050405020304" pitchFamily="18" charset="0"/>
                          <a:cs typeface="Times New Roman" panose="02020603050405020304" pitchFamily="18" charset="0"/>
                        </a:rPr>
                        <a:t> </a:t>
                      </a:r>
                      <a:endParaRPr lang="vi-V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33264550"/>
                  </a:ext>
                </a:extLst>
              </a:tr>
              <a:tr h="475380">
                <a:tc vMerge="1">
                  <a:txBody>
                    <a:bodyPr/>
                    <a:lstStyle/>
                    <a:p>
                      <a:endParaRPr lang="vi-VN"/>
                    </a:p>
                  </a:txBody>
                  <a:tcPr/>
                </a:tc>
                <a:tc vMerge="1">
                  <a:txBody>
                    <a:bodyPr/>
                    <a:lstStyle/>
                    <a:p>
                      <a:endParaRPr lang="vi-VN"/>
                    </a:p>
                  </a:txBody>
                  <a:tcPr/>
                </a:tc>
                <a:tc>
                  <a:txBody>
                    <a:bodyPr/>
                    <a:lstStyle/>
                    <a:p>
                      <a:pPr algn="just">
                        <a:lnSpc>
                          <a:spcPct val="100000"/>
                        </a:lnSpc>
                        <a:spcAft>
                          <a:spcPts val="0"/>
                        </a:spcAft>
                      </a:pPr>
                      <a:r>
                        <a:rPr lang="en-US" sz="1500" dirty="0" err="1">
                          <a:effectLst/>
                          <a:latin typeface="Times New Roman" panose="02020603050405020304" pitchFamily="18" charset="0"/>
                          <a:cs typeface="Times New Roman" panose="02020603050405020304" pitchFamily="18" charset="0"/>
                        </a:rPr>
                        <a:t>Đặt</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được</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câu</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hỏi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hợp</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lí</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về</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những</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nội</a:t>
                      </a:r>
                      <a:r>
                        <a:rPr lang="en-US" sz="1500" dirty="0">
                          <a:effectLst/>
                          <a:latin typeface="Times New Roman" panose="02020603050405020304" pitchFamily="18" charset="0"/>
                          <a:cs typeface="Times New Roman" panose="02020603050405020304" pitchFamily="18" charset="0"/>
                        </a:rPr>
                        <a:t> dung </a:t>
                      </a:r>
                      <a:r>
                        <a:rPr lang="en-US" sz="1500" dirty="0" err="1">
                          <a:effectLst/>
                          <a:latin typeface="Times New Roman" panose="02020603050405020304" pitchFamily="18" charset="0"/>
                          <a:cs typeface="Times New Roman" panose="02020603050405020304" pitchFamily="18" charset="0"/>
                        </a:rPr>
                        <a:t>chưa</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chính</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xác</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chưa</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rõ</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ràng</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trong</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bài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trình</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bày</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của</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người</a:t>
                      </a:r>
                      <a:r>
                        <a:rPr lang="en-US" sz="1500" dirty="0">
                          <a:effectLst/>
                          <a:latin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cs typeface="Times New Roman" panose="02020603050405020304" pitchFamily="18" charset="0"/>
                        </a:rPr>
                        <a:t>khác</a:t>
                      </a:r>
                      <a:r>
                        <a:rPr lang="en-US" sz="1500" dirty="0">
                          <a:effectLst/>
                          <a:latin typeface="Times New Roman" panose="02020603050405020304" pitchFamily="18" charset="0"/>
                          <a:cs typeface="Times New Roman" panose="02020603050405020304" pitchFamily="18" charset="0"/>
                        </a:rPr>
                        <a:t>.</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 </a:t>
                      </a:r>
                      <a:endParaRPr lang="vi-V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485" marR="364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860269139"/>
                  </a:ext>
                </a:extLst>
              </a:tr>
            </a:tbl>
          </a:graphicData>
        </a:graphic>
      </p:graphicFrame>
      <p:sp>
        <p:nvSpPr>
          <p:cNvPr id="2" name="Rectangle 1">
            <a:extLst>
              <a:ext uri="{FF2B5EF4-FFF2-40B4-BE49-F238E27FC236}">
                <a16:creationId xmlns:a16="http://schemas.microsoft.com/office/drawing/2014/main" id="{B107A240-DCA3-4055-A665-2092FEB75704}"/>
              </a:ext>
            </a:extLst>
          </p:cNvPr>
          <p:cNvSpPr/>
          <p:nvPr/>
        </p:nvSpPr>
        <p:spPr>
          <a:xfrm>
            <a:off x="1324307" y="-73544"/>
            <a:ext cx="6519039" cy="417422"/>
          </a:xfrm>
          <a:prstGeom prst="rect">
            <a:avLst/>
          </a:prstGeom>
        </p:spPr>
        <p:txBody>
          <a:bodyPr wrap="square">
            <a:spAutoFit/>
          </a:bodyPr>
          <a:lstStyle/>
          <a:p>
            <a:pPr algn="just">
              <a:lnSpc>
                <a:spcPct val="150000"/>
              </a:lnSpc>
              <a:tabLst>
                <a:tab pos="347345" algn="l"/>
              </a:tabLst>
            </a:pP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Phụ</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lục</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1: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kiểm</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kĩ</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vấn</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ý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trái</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ngược</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683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2B3E41D-B630-4D79-83D3-BEB5ECE6A6F7}"/>
              </a:ext>
            </a:extLst>
          </p:cNvPr>
          <p:cNvGraphicFramePr>
            <a:graphicFrameLocks noGrp="1"/>
          </p:cNvGraphicFramePr>
          <p:nvPr>
            <p:extLst>
              <p:ext uri="{D42A27DB-BD31-4B8C-83A1-F6EECF244321}">
                <p14:modId xmlns:p14="http://schemas.microsoft.com/office/powerpoint/2010/main" val="958700769"/>
              </p:ext>
            </p:extLst>
          </p:nvPr>
        </p:nvGraphicFramePr>
        <p:xfrm>
          <a:off x="201010" y="449317"/>
          <a:ext cx="8741979" cy="4567709"/>
        </p:xfrm>
        <a:graphic>
          <a:graphicData uri="http://schemas.openxmlformats.org/drawingml/2006/table">
            <a:tbl>
              <a:tblPr firstRow="1" firstCol="1" bandRow="1">
                <a:tableStyleId>{35D8C51E-E2C9-4C6C-8733-016274B5E33A}</a:tableStyleId>
              </a:tblPr>
              <a:tblGrid>
                <a:gridCol w="1020818">
                  <a:extLst>
                    <a:ext uri="{9D8B030D-6E8A-4147-A177-3AD203B41FA5}">
                      <a16:colId xmlns:a16="http://schemas.microsoft.com/office/drawing/2014/main" val="4157958063"/>
                    </a:ext>
                  </a:extLst>
                </a:gridCol>
                <a:gridCol w="6369269">
                  <a:extLst>
                    <a:ext uri="{9D8B030D-6E8A-4147-A177-3AD203B41FA5}">
                      <a16:colId xmlns:a16="http://schemas.microsoft.com/office/drawing/2014/main" val="3513867175"/>
                    </a:ext>
                  </a:extLst>
                </a:gridCol>
                <a:gridCol w="441434">
                  <a:extLst>
                    <a:ext uri="{9D8B030D-6E8A-4147-A177-3AD203B41FA5}">
                      <a16:colId xmlns:a16="http://schemas.microsoft.com/office/drawing/2014/main" val="2462632357"/>
                    </a:ext>
                  </a:extLst>
                </a:gridCol>
                <a:gridCol w="910458">
                  <a:extLst>
                    <a:ext uri="{9D8B030D-6E8A-4147-A177-3AD203B41FA5}">
                      <a16:colId xmlns:a16="http://schemas.microsoft.com/office/drawing/2014/main" val="1950378347"/>
                    </a:ext>
                  </a:extLst>
                </a:gridCol>
              </a:tblGrid>
              <a:tr h="454147">
                <a:tc gridSpan="2">
                  <a:txBody>
                    <a:bodyPr/>
                    <a:lstStyle/>
                    <a:p>
                      <a:pPr algn="ctr">
                        <a:lnSpc>
                          <a:spcPct val="100000"/>
                        </a:lnSpc>
                        <a:spcAft>
                          <a:spcPts val="0"/>
                        </a:spcAft>
                      </a:pPr>
                      <a:r>
                        <a:rPr lang="en-US" sz="1600" dirty="0" err="1">
                          <a:effectLst/>
                          <a:latin typeface="Times New Roman" panose="02020603050405020304" pitchFamily="18" charset="0"/>
                          <a:cs typeface="Times New Roman" panose="02020603050405020304" pitchFamily="18" charset="0"/>
                        </a:rPr>
                        <a:t>Nội</a:t>
                      </a:r>
                      <a:r>
                        <a:rPr lang="en-US" sz="1600" dirty="0">
                          <a:effectLst/>
                          <a:latin typeface="Times New Roman" panose="02020603050405020304" pitchFamily="18" charset="0"/>
                          <a:cs typeface="Times New Roman" panose="02020603050405020304" pitchFamily="18" charset="0"/>
                        </a:rPr>
                        <a:t> dung </a:t>
                      </a:r>
                      <a:r>
                        <a:rPr lang="en-US" sz="1600" dirty="0" err="1">
                          <a:effectLst/>
                          <a:latin typeface="Times New Roman" panose="02020603050405020304" pitchFamily="18" charset="0"/>
                          <a:cs typeface="Times New Roman" panose="02020603050405020304" pitchFamily="18" charset="0"/>
                        </a:rPr>
                        <a:t>kiểm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tra</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hMerge="1">
                  <a:txBody>
                    <a:bodyPr/>
                    <a:lstStyle/>
                    <a:p>
                      <a:endParaRPr lang="vi-VN"/>
                    </a:p>
                  </a:txBody>
                  <a:tcPr/>
                </a:tc>
                <a:tc>
                  <a:txBody>
                    <a:bodyPr/>
                    <a:lstStyle/>
                    <a:p>
                      <a:pPr algn="ctr">
                        <a:lnSpc>
                          <a:spcPct val="100000"/>
                        </a:lnSpc>
                        <a:spcAft>
                          <a:spcPts val="0"/>
                        </a:spcAft>
                      </a:pPr>
                      <a:r>
                        <a:rPr lang="en-US" sz="1600" dirty="0" err="1">
                          <a:effectLst/>
                          <a:latin typeface="Times New Roman" panose="02020603050405020304" pitchFamily="18" charset="0"/>
                          <a:cs typeface="Times New Roman" panose="02020603050405020304" pitchFamily="18" charset="0"/>
                        </a:rPr>
                        <a:t>Đạt</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a:txBody>
                    <a:bodyPr/>
                    <a:lstStyle/>
                    <a:p>
                      <a:pPr algn="ctr">
                        <a:lnSpc>
                          <a:spcPct val="100000"/>
                        </a:lnSpc>
                        <a:spcAft>
                          <a:spcPts val="0"/>
                        </a:spcAft>
                      </a:pPr>
                      <a:r>
                        <a:rPr lang="en-US" sz="1600" dirty="0" err="1">
                          <a:effectLst/>
                          <a:latin typeface="Times New Roman" panose="02020603050405020304" pitchFamily="18" charset="0"/>
                          <a:cs typeface="Times New Roman" panose="02020603050405020304" pitchFamily="18" charset="0"/>
                        </a:rPr>
                        <a:t>Chưa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đạt</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extLst>
                  <a:ext uri="{0D108BD9-81ED-4DB2-BD59-A6C34878D82A}">
                    <a16:rowId xmlns:a16="http://schemas.microsoft.com/office/drawing/2014/main" val="3857412946"/>
                  </a:ext>
                </a:extLst>
              </a:tr>
              <a:tr h="392381">
                <a:tc rowSpan="2">
                  <a:txBody>
                    <a:bodyPr/>
                    <a:lstStyle/>
                    <a:p>
                      <a:pPr algn="ctr">
                        <a:lnSpc>
                          <a:spcPct val="100000"/>
                        </a:lnSpc>
                        <a:spcAft>
                          <a:spcPts val="0"/>
                        </a:spcAft>
                      </a:pPr>
                      <a:r>
                        <a:rPr lang="en-US" sz="1600" dirty="0" err="1">
                          <a:effectLst/>
                          <a:latin typeface="Times New Roman" panose="02020603050405020304" pitchFamily="18" charset="0"/>
                          <a:cs typeface="Times New Roman" panose="02020603050405020304" pitchFamily="18" charset="0"/>
                        </a:rPr>
                        <a:t>Chuẩn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bị</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nghe</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a:txBody>
                    <a:bodyPr/>
                    <a:lstStyle/>
                    <a:p>
                      <a:pPr algn="just">
                        <a:lnSpc>
                          <a:spcPct val="100000"/>
                        </a:lnSpc>
                        <a:spcAft>
                          <a:spcPts val="0"/>
                        </a:spcAft>
                      </a:pPr>
                      <a:r>
                        <a:rPr lang="en-US" sz="1600" dirty="0" err="1">
                          <a:effectLst/>
                          <a:latin typeface="Times New Roman" panose="02020603050405020304" pitchFamily="18" charset="0"/>
                          <a:cs typeface="Times New Roman" panose="02020603050405020304" pitchFamily="18" charset="0"/>
                        </a:rPr>
                        <a:t>Tìm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hiểu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về</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vấn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đề</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được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nói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đến</a:t>
                      </a:r>
                      <a:r>
                        <a:rPr lang="en-US" sz="1600" dirty="0">
                          <a:effectLst/>
                          <a:latin typeface="Times New Roman" panose="02020603050405020304" pitchFamily="18" charset="0"/>
                          <a:cs typeface="Times New Roman" panose="02020603050405020304" pitchFamily="18" charset="0"/>
                        </a:rPr>
                        <a:t>  </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1267329486"/>
                  </a:ext>
                </a:extLst>
              </a:tr>
              <a:tr h="227073">
                <a:tc vMerge="1">
                  <a:txBody>
                    <a:bodyPr/>
                    <a:lstStyle/>
                    <a:p>
                      <a:endParaRPr lang="vi-VN"/>
                    </a:p>
                  </a:txBody>
                  <a:tcPr/>
                </a:tc>
                <a:tc>
                  <a:txBody>
                    <a:bodyPr/>
                    <a:lstStyle/>
                    <a:p>
                      <a:pPr algn="just">
                        <a:lnSpc>
                          <a:spcPct val="100000"/>
                        </a:lnSpc>
                        <a:spcAft>
                          <a:spcPts val="0"/>
                        </a:spcAft>
                      </a:pPr>
                      <a:r>
                        <a:rPr lang="en-US" sz="1600" dirty="0" err="1">
                          <a:effectLst/>
                          <a:latin typeface="Times New Roman" panose="02020603050405020304" pitchFamily="18" charset="0"/>
                          <a:cs typeface="Times New Roman" panose="02020603050405020304" pitchFamily="18" charset="0"/>
                        </a:rPr>
                        <a:t>Chuẩn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bị</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giấy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bút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để</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ghi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chép</a:t>
                      </a:r>
                      <a:r>
                        <a:rPr lang="en-US" sz="1600" dirty="0">
                          <a:effectLst/>
                          <a:latin typeface="Times New Roman" panose="02020603050405020304" pitchFamily="18" charset="0"/>
                          <a:cs typeface="Times New Roman" panose="02020603050405020304" pitchFamily="18" charset="0"/>
                        </a:rPr>
                        <a:t> </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874423133"/>
                  </a:ext>
                </a:extLst>
              </a:tr>
              <a:tr h="383253">
                <a:tc rowSpan="4">
                  <a:txBody>
                    <a:bodyPr/>
                    <a:lstStyle/>
                    <a:p>
                      <a:pPr algn="ctr">
                        <a:lnSpc>
                          <a:spcPct val="100000"/>
                        </a:lnSpc>
                        <a:spcAft>
                          <a:spcPts val="0"/>
                        </a:spcAft>
                      </a:pPr>
                      <a:r>
                        <a:rPr lang="en-US" sz="1600" dirty="0" err="1">
                          <a:effectLst/>
                          <a:latin typeface="Times New Roman" panose="02020603050405020304" pitchFamily="18" charset="0"/>
                          <a:cs typeface="Times New Roman" panose="02020603050405020304" pitchFamily="18" charset="0"/>
                        </a:rPr>
                        <a:t>Lắng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nghe</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và</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ghi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chép</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Ghi chép tóm tắt nội dung bài nói dưới dạng từ khóa, sơ đồ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2313766761"/>
                  </a:ext>
                </a:extLst>
              </a:tr>
              <a:tr h="227073">
                <a:tc vMerge="1">
                  <a:txBody>
                    <a:bodyPr/>
                    <a:lstStyle/>
                    <a:p>
                      <a:endParaRPr lang="vi-VN"/>
                    </a:p>
                  </a:txBody>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Ghi chép tóm tắt đánh giá của người nói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2256985588"/>
                  </a:ext>
                </a:extLst>
              </a:tr>
              <a:tr h="227073">
                <a:tc vMerge="1">
                  <a:txBody>
                    <a:bodyPr/>
                    <a:lstStyle/>
                    <a:p>
                      <a:endParaRPr lang="vi-VN"/>
                    </a:p>
                  </a:txBody>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Ghi lại câu hỏi liên quan đến nội dung bài nói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2287328130"/>
                  </a:ext>
                </a:extLst>
              </a:tr>
              <a:tr h="227073">
                <a:tc vMerge="1">
                  <a:txBody>
                    <a:bodyPr/>
                    <a:lstStyle/>
                    <a:p>
                      <a:endParaRPr lang="vi-VN"/>
                    </a:p>
                  </a:txBody>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Dự kiến những điều cần trao đổi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1139038182"/>
                  </a:ext>
                </a:extLst>
              </a:tr>
              <a:tr h="383253">
                <a:tc rowSpan="4">
                  <a:txBody>
                    <a:bodyPr/>
                    <a:lstStyle/>
                    <a:p>
                      <a:pPr algn="ctr">
                        <a:lnSpc>
                          <a:spcPct val="100000"/>
                        </a:lnSpc>
                        <a:spcAft>
                          <a:spcPts val="0"/>
                        </a:spcAft>
                      </a:pPr>
                      <a:r>
                        <a:rPr lang="en-US" sz="1600" dirty="0" err="1">
                          <a:effectLst/>
                          <a:latin typeface="Times New Roman" panose="02020603050405020304" pitchFamily="18" charset="0"/>
                          <a:cs typeface="Times New Roman" panose="02020603050405020304" pitchFamily="18" charset="0"/>
                        </a:rPr>
                        <a:t>Trao</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đổi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nhận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xét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đánh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giá</a:t>
                      </a:r>
                      <a:r>
                        <a:rPr lang="en-US" sz="1600" dirty="0">
                          <a:effectLst/>
                          <a:latin typeface="Times New Roman" panose="02020603050405020304" pitchFamily="18" charset="0"/>
                          <a:cs typeface="Times New Roman" panose="02020603050405020304" pitchFamily="18" charset="0"/>
                        </a:rPr>
                        <a:t> </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a:txBody>
                    <a:bodyPr/>
                    <a:lstStyle/>
                    <a:p>
                      <a:pPr algn="just">
                        <a:lnSpc>
                          <a:spcPct val="100000"/>
                        </a:lnSpc>
                        <a:spcAft>
                          <a:spcPts val="0"/>
                        </a:spcAft>
                      </a:pPr>
                      <a:r>
                        <a:rPr lang="en-US" sz="1600" dirty="0" err="1">
                          <a:effectLst/>
                          <a:latin typeface="Times New Roman" panose="02020603050405020304" pitchFamily="18" charset="0"/>
                          <a:cs typeface="Times New Roman" panose="02020603050405020304" pitchFamily="18" charset="0"/>
                        </a:rPr>
                        <a:t>Xác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nhận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lại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quan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điểm</a:t>
                      </a:r>
                      <a:r>
                        <a:rPr lang="en-US" sz="1600" dirty="0">
                          <a:effectLst/>
                          <a:latin typeface="Times New Roman" panose="02020603050405020304" pitchFamily="18" charset="0"/>
                          <a:cs typeface="Times New Roman" panose="02020603050405020304" pitchFamily="18" charset="0"/>
                        </a:rPr>
                        <a:t>, ý </a:t>
                      </a:r>
                      <a:r>
                        <a:rPr lang="en-US" sz="1600" dirty="0" err="1">
                          <a:effectLst/>
                          <a:latin typeface="Times New Roman" panose="02020603050405020304" pitchFamily="18" charset="0"/>
                          <a:cs typeface="Times New Roman" panose="02020603050405020304" pitchFamily="18" charset="0"/>
                        </a:rPr>
                        <a:t>kiến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người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nói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trước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khi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bày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tỏ</a:t>
                      </a:r>
                      <a:r>
                        <a:rPr lang="en-US" sz="1600" dirty="0">
                          <a:effectLst/>
                          <a:latin typeface="Times New Roman" panose="02020603050405020304" pitchFamily="18" charset="0"/>
                          <a:cs typeface="Times New Roman" panose="02020603050405020304" pitchFamily="18" charset="0"/>
                        </a:rPr>
                        <a:t> ý </a:t>
                      </a:r>
                      <a:r>
                        <a:rPr lang="en-US" sz="1600" dirty="0" err="1">
                          <a:effectLst/>
                          <a:latin typeface="Times New Roman" panose="02020603050405020304" pitchFamily="18" charset="0"/>
                          <a:cs typeface="Times New Roman" panose="02020603050405020304" pitchFamily="18" charset="0"/>
                        </a:rPr>
                        <a:t>kiến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cá</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nhân</a:t>
                      </a:r>
                      <a:r>
                        <a:rPr lang="en-US" sz="1600" dirty="0">
                          <a:effectLst/>
                          <a:latin typeface="Times New Roman" panose="02020603050405020304" pitchFamily="18" charset="0"/>
                          <a:cs typeface="Times New Roman" panose="02020603050405020304" pitchFamily="18" charset="0"/>
                        </a:rPr>
                        <a:t>   </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1996895263"/>
                  </a:ext>
                </a:extLst>
              </a:tr>
              <a:tr h="383253">
                <a:tc vMerge="1">
                  <a:txBody>
                    <a:bodyPr/>
                    <a:lstStyle/>
                    <a:p>
                      <a:endParaRPr lang="vi-VN"/>
                    </a:p>
                  </a:txBody>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Khẳng định sự đồng tình với những ý kiến, quan điểm của người nói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542446897"/>
                  </a:ext>
                </a:extLst>
              </a:tr>
              <a:tr h="383253">
                <a:tc vMerge="1">
                  <a:txBody>
                    <a:bodyPr/>
                    <a:lstStyle/>
                    <a:p>
                      <a:endParaRPr lang="vi-VN"/>
                    </a:p>
                  </a:txBody>
                  <a:tcPr/>
                </a:tc>
                <a:tc>
                  <a:txBody>
                    <a:bodyPr/>
                    <a:lstStyle/>
                    <a:p>
                      <a:pPr algn="just">
                        <a:lnSpc>
                          <a:spcPct val="100000"/>
                        </a:lnSpc>
                        <a:spcAft>
                          <a:spcPts val="0"/>
                        </a:spcAft>
                      </a:pPr>
                      <a:r>
                        <a:rPr lang="en-US" sz="1600" dirty="0" err="1">
                          <a:effectLst/>
                          <a:latin typeface="Times New Roman" panose="02020603050405020304" pitchFamily="18" charset="0"/>
                          <a:cs typeface="Times New Roman" panose="02020603050405020304" pitchFamily="18" charset="0"/>
                        </a:rPr>
                        <a:t>Nêu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những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điều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chưa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rõ</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hoặc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chưa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thống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nhất</a:t>
                      </a:r>
                      <a:r>
                        <a:rPr lang="en-US" sz="1600" dirty="0">
                          <a:effectLst/>
                          <a:latin typeface="Times New Roman" panose="02020603050405020304" pitchFamily="18" charset="0"/>
                          <a:cs typeface="Times New Roman" panose="02020603050405020304" pitchFamily="18" charset="0"/>
                        </a:rPr>
                        <a:t> ý </a:t>
                      </a:r>
                      <a:r>
                        <a:rPr lang="en-US" sz="1600" dirty="0" err="1">
                          <a:effectLst/>
                          <a:latin typeface="Times New Roman" panose="02020603050405020304" pitchFamily="18" charset="0"/>
                          <a:cs typeface="Times New Roman" panose="02020603050405020304" pitchFamily="18" charset="0"/>
                        </a:rPr>
                        <a:t>kiến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với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người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nói</a:t>
                      </a:r>
                      <a:r>
                        <a:rPr lang="en-US" sz="1600" dirty="0">
                          <a:effectLst/>
                          <a:latin typeface="Times New Roman" panose="02020603050405020304" pitchFamily="18" charset="0"/>
                          <a:cs typeface="Times New Roman" panose="02020603050405020304" pitchFamily="18" charset="0"/>
                        </a:rPr>
                        <a:t> </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2161621005"/>
                  </a:ext>
                </a:extLst>
              </a:tr>
              <a:tr h="227073">
                <a:tc vMerge="1">
                  <a:txBody>
                    <a:bodyPr/>
                    <a:lstStyle/>
                    <a:p>
                      <a:endParaRPr lang="vi-VN"/>
                    </a:p>
                  </a:txBody>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Nhận xét về cách trình bày bài nói</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1488684760"/>
                  </a:ext>
                </a:extLst>
              </a:tr>
              <a:tr h="585716">
                <a:tc rowSpan="2">
                  <a:txBody>
                    <a:bodyPr/>
                    <a:lstStyle/>
                    <a:p>
                      <a:pPr algn="ctr">
                        <a:lnSpc>
                          <a:spcPct val="100000"/>
                        </a:lnSpc>
                        <a:spcAft>
                          <a:spcPts val="0"/>
                        </a:spcAft>
                      </a:pPr>
                      <a:r>
                        <a:rPr lang="en-US" sz="1600" dirty="0" err="1">
                          <a:effectLst/>
                          <a:latin typeface="Times New Roman" panose="02020603050405020304" pitchFamily="18" charset="0"/>
                          <a:cs typeface="Times New Roman" panose="02020603050405020304" pitchFamily="18" charset="0"/>
                        </a:rPr>
                        <a:t>Thái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độ</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và</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ngôn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ngữ</a:t>
                      </a:r>
                      <a:r>
                        <a:rPr lang="en-US" sz="1600" dirty="0">
                          <a:effectLst/>
                          <a:latin typeface="Times New Roman" panose="02020603050405020304" pitchFamily="18" charset="0"/>
                          <a:cs typeface="Times New Roman" panose="02020603050405020304" pitchFamily="18" charset="0"/>
                        </a:rPr>
                        <a:t> </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nchor="ctr">
                    <a:solidFill>
                      <a:schemeClr val="accent2">
                        <a:lumMod val="60000"/>
                        <a:lumOff val="4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Thể hiện thái độ hợp tác, tôn trọng ý kiến của người nói trong quá trình nghe và trao đổi, nhận xét, đánh giá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3840559977"/>
                  </a:ext>
                </a:extLst>
              </a:tr>
              <a:tr h="383253">
                <a:tc vMerge="1">
                  <a:txBody>
                    <a:bodyPr/>
                    <a:lstStyle/>
                    <a:p>
                      <a:endParaRPr lang="vi-VN"/>
                    </a:p>
                  </a:txBody>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Sử dụng ngôn ngữ, giọng điệu phù hợp khi trao đổi với người nói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a:effectLst/>
                          <a:latin typeface="Times New Roman" panose="02020603050405020304" pitchFamily="18" charset="0"/>
                          <a:cs typeface="Times New Roman" panose="02020603050405020304" pitchFamily="18" charset="0"/>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tc>
                  <a:txBody>
                    <a:bodyPr/>
                    <a:lstStyle/>
                    <a:p>
                      <a:pPr algn="just">
                        <a:lnSpc>
                          <a:spcPct val="100000"/>
                        </a:lnSpc>
                        <a:spcAft>
                          <a:spcPts val="0"/>
                        </a:spcAft>
                      </a:pPr>
                      <a:r>
                        <a:rPr lang="en-US" sz="1600" dirty="0">
                          <a:effectLst/>
                          <a:latin typeface="Times New Roman" panose="02020603050405020304" pitchFamily="18" charset="0"/>
                          <a:cs typeface="Times New Roman" panose="02020603050405020304" pitchFamily="18" charset="0"/>
                        </a:rPr>
                        <a:t> </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081" marR="38081" marT="0" marB="0">
                    <a:solidFill>
                      <a:schemeClr val="accent2">
                        <a:lumMod val="40000"/>
                        <a:lumOff val="60000"/>
                      </a:schemeClr>
                    </a:solidFill>
                  </a:tcPr>
                </a:tc>
                <a:extLst>
                  <a:ext uri="{0D108BD9-81ED-4DB2-BD59-A6C34878D82A}">
                    <a16:rowId xmlns:a16="http://schemas.microsoft.com/office/drawing/2014/main" val="2218748777"/>
                  </a:ext>
                </a:extLst>
              </a:tr>
            </a:tbl>
          </a:graphicData>
        </a:graphic>
      </p:graphicFrame>
      <p:sp>
        <p:nvSpPr>
          <p:cNvPr id="6" name="Rectangle 5">
            <a:extLst>
              <a:ext uri="{FF2B5EF4-FFF2-40B4-BE49-F238E27FC236}">
                <a16:creationId xmlns:a16="http://schemas.microsoft.com/office/drawing/2014/main" id="{91EAA769-E339-431A-92EF-D5AC15B150DE}"/>
              </a:ext>
            </a:extLst>
          </p:cNvPr>
          <p:cNvSpPr/>
          <p:nvPr/>
        </p:nvSpPr>
        <p:spPr>
          <a:xfrm>
            <a:off x="2366597" y="-47298"/>
            <a:ext cx="3874779" cy="417422"/>
          </a:xfrm>
          <a:prstGeom prst="rect">
            <a:avLst/>
          </a:prstGeom>
        </p:spPr>
        <p:txBody>
          <a:bodyPr wrap="none">
            <a:spAutoFit/>
          </a:bodyPr>
          <a:lstStyle/>
          <a:p>
            <a:pPr algn="just">
              <a:lnSpc>
                <a:spcPct val="150000"/>
              </a:lnSpc>
            </a:pP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Phụ</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lục</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2: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kiểm</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giá</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1600" b="1" i="1" dirty="0">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latin typeface="Times New Roman" panose="02020603050405020304" pitchFamily="18" charset="0"/>
                <a:ea typeface="Calibri" panose="020F0502020204030204" pitchFamily="34" charset="0"/>
                <a:cs typeface="Times New Roman" panose="02020603050405020304" pitchFamily="18" charset="0"/>
              </a:rPr>
              <a:t>nghe</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1895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8" name="Google Shape;1268;p44"/>
          <p:cNvSpPr/>
          <p:nvPr/>
        </p:nvSpPr>
        <p:spPr>
          <a:xfrm>
            <a:off x="7135575" y="2220475"/>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44"/>
          <p:cNvSpPr/>
          <p:nvPr/>
        </p:nvSpPr>
        <p:spPr>
          <a:xfrm>
            <a:off x="3438450" y="1180000"/>
            <a:ext cx="1194000" cy="452275"/>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44"/>
          <p:cNvSpPr txBox="1">
            <a:spLocks noGrp="1"/>
          </p:cNvSpPr>
          <p:nvPr>
            <p:ph type="title" idx="2"/>
          </p:nvPr>
        </p:nvSpPr>
        <p:spPr>
          <a:xfrm>
            <a:off x="2295423" y="1649425"/>
            <a:ext cx="1089296" cy="114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dirty="0"/>
              <a:t>2.</a:t>
            </a:r>
            <a:endParaRPr dirty="0"/>
          </a:p>
        </p:txBody>
      </p:sp>
      <p:sp>
        <p:nvSpPr>
          <p:cNvPr id="1271" name="Google Shape;1271;p44"/>
          <p:cNvSpPr/>
          <p:nvPr/>
        </p:nvSpPr>
        <p:spPr>
          <a:xfrm rot="10800000">
            <a:off x="1922597" y="428975"/>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44"/>
          <p:cNvSpPr/>
          <p:nvPr/>
        </p:nvSpPr>
        <p:spPr>
          <a:xfrm rot="10800000">
            <a:off x="1076929" y="1251550"/>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44"/>
          <p:cNvSpPr/>
          <p:nvPr/>
        </p:nvSpPr>
        <p:spPr>
          <a:xfrm rot="10800000">
            <a:off x="3297104" y="1796725"/>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44"/>
          <p:cNvSpPr/>
          <p:nvPr/>
        </p:nvSpPr>
        <p:spPr>
          <a:xfrm>
            <a:off x="713225" y="2490675"/>
            <a:ext cx="7012554" cy="2128981"/>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7410413" y="3607825"/>
            <a:ext cx="819466" cy="1531125"/>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89" name="Google Shape;1289;p44"/>
          <p:cNvSpPr/>
          <p:nvPr/>
        </p:nvSpPr>
        <p:spPr>
          <a:xfrm>
            <a:off x="4762500" y="1495425"/>
            <a:ext cx="2202401" cy="1190625"/>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5952497" y="3628663"/>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44"/>
          <p:cNvSpPr/>
          <p:nvPr/>
        </p:nvSpPr>
        <p:spPr>
          <a:xfrm rot="10800000">
            <a:off x="7276929" y="46938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44"/>
          <p:cNvSpPr/>
          <p:nvPr/>
        </p:nvSpPr>
        <p:spPr>
          <a:xfrm rot="10800000">
            <a:off x="7135579" y="38175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44"/>
          <p:cNvSpPr/>
          <p:nvPr/>
        </p:nvSpPr>
        <p:spPr>
          <a:xfrm>
            <a:off x="7035617" y="1021361"/>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4"/>
          <p:cNvSpPr/>
          <p:nvPr/>
        </p:nvSpPr>
        <p:spPr>
          <a:xfrm>
            <a:off x="7585872" y="4388"/>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4"/>
          <p:cNvSpPr/>
          <p:nvPr/>
        </p:nvSpPr>
        <p:spPr>
          <a:xfrm>
            <a:off x="7187425" y="1270339"/>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4"/>
          <p:cNvSpPr/>
          <p:nvPr/>
        </p:nvSpPr>
        <p:spPr>
          <a:xfrm>
            <a:off x="6744460" y="286302"/>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4"/>
          <p:cNvSpPr/>
          <p:nvPr/>
        </p:nvSpPr>
        <p:spPr>
          <a:xfrm>
            <a:off x="6624650" y="436063"/>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44"/>
          <p:cNvSpPr/>
          <p:nvPr/>
        </p:nvSpPr>
        <p:spPr>
          <a:xfrm>
            <a:off x="6081356" y="1204877"/>
            <a:ext cx="98282" cy="130457"/>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44"/>
          <p:cNvSpPr/>
          <p:nvPr/>
        </p:nvSpPr>
        <p:spPr>
          <a:xfrm>
            <a:off x="4152010" y="29589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44"/>
          <p:cNvSpPr/>
          <p:nvPr/>
        </p:nvSpPr>
        <p:spPr>
          <a:xfrm>
            <a:off x="6782777" y="1420100"/>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44"/>
          <p:cNvSpPr/>
          <p:nvPr/>
        </p:nvSpPr>
        <p:spPr>
          <a:xfrm>
            <a:off x="4862440" y="818656"/>
            <a:ext cx="151927" cy="20305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44"/>
          <p:cNvSpPr/>
          <p:nvPr/>
        </p:nvSpPr>
        <p:spPr>
          <a:xfrm>
            <a:off x="5303358" y="152570"/>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44"/>
          <p:cNvSpPr/>
          <p:nvPr/>
        </p:nvSpPr>
        <p:spPr>
          <a:xfrm>
            <a:off x="4764276" y="642745"/>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44"/>
          <p:cNvSpPr/>
          <p:nvPr/>
        </p:nvSpPr>
        <p:spPr>
          <a:xfrm>
            <a:off x="5200280" y="1601159"/>
            <a:ext cx="98282" cy="12998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6" name="Google Shape;1306;p44"/>
          <p:cNvGrpSpPr/>
          <p:nvPr/>
        </p:nvGrpSpPr>
        <p:grpSpPr>
          <a:xfrm rot="-743781">
            <a:off x="5563061" y="470768"/>
            <a:ext cx="1047900" cy="1376745"/>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31" name="Google Shape;1331;p44"/>
          <p:cNvSpPr/>
          <p:nvPr/>
        </p:nvSpPr>
        <p:spPr>
          <a:xfrm>
            <a:off x="431354" y="6022623"/>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44"/>
          <p:cNvSpPr/>
          <p:nvPr/>
        </p:nvSpPr>
        <p:spPr>
          <a:xfrm>
            <a:off x="981610" y="5005650"/>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44"/>
          <p:cNvSpPr/>
          <p:nvPr/>
        </p:nvSpPr>
        <p:spPr>
          <a:xfrm>
            <a:off x="583163" y="6271601"/>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44"/>
          <p:cNvSpPr/>
          <p:nvPr/>
        </p:nvSpPr>
        <p:spPr>
          <a:xfrm>
            <a:off x="140197" y="5287564"/>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44"/>
          <p:cNvSpPr/>
          <p:nvPr/>
        </p:nvSpPr>
        <p:spPr>
          <a:xfrm>
            <a:off x="20388" y="5437326"/>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44"/>
          <p:cNvSpPr/>
          <p:nvPr/>
        </p:nvSpPr>
        <p:spPr>
          <a:xfrm>
            <a:off x="178515" y="6421363"/>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44"/>
          <p:cNvSpPr/>
          <p:nvPr/>
        </p:nvSpPr>
        <p:spPr>
          <a:xfrm>
            <a:off x="216833" y="3913212"/>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4"/>
          <p:cNvSpPr/>
          <p:nvPr/>
        </p:nvSpPr>
        <p:spPr>
          <a:xfrm flipH="1">
            <a:off x="1051260" y="3387759"/>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636E2ACD-8ECC-7193-247F-E71D03D726A7}"/>
              </a:ext>
            </a:extLst>
          </p:cNvPr>
          <p:cNvSpPr>
            <a:spLocks noGrp="1"/>
          </p:cNvSpPr>
          <p:nvPr>
            <p:ph type="title"/>
          </p:nvPr>
        </p:nvSpPr>
        <p:spPr>
          <a:xfrm>
            <a:off x="172951" y="1755473"/>
            <a:ext cx="8863298" cy="1872390"/>
          </a:xfrm>
        </p:spPr>
        <p:txBody>
          <a:bodyPr/>
          <a:lstStyle/>
          <a:p>
            <a:pPr algn="ctr">
              <a:lnSpc>
                <a:spcPct val="100000"/>
              </a:lnSpc>
            </a:pP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br>
              <a:rPr lang="en-US" sz="4400" dirty="0">
                <a:latin typeface="Times New Roman" panose="02020603050405020304" pitchFamily="18" charset="0"/>
                <a:cs typeface="Times New Roman" panose="02020603050405020304" pitchFamily="18" charset="0"/>
              </a:rPr>
            </a:b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nghiệm</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4997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
            <a:extLst>
              <a:ext uri="{FF2B5EF4-FFF2-40B4-BE49-F238E27FC236}">
                <a16:creationId xmlns:a16="http://schemas.microsoft.com/office/drawing/2014/main" id="{ADD58598-7560-2D38-392C-3CBECE9A8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9464" y="1449584"/>
            <a:ext cx="3153641" cy="3153641"/>
          </a:xfrm>
          <a:prstGeom prst="rect">
            <a:avLst/>
          </a:prstGeom>
        </p:spPr>
      </p:pic>
      <p:sp>
        <p:nvSpPr>
          <p:cNvPr id="20" name="TextBox 19">
            <a:extLst>
              <a:ext uri="{FF2B5EF4-FFF2-40B4-BE49-F238E27FC236}">
                <a16:creationId xmlns:a16="http://schemas.microsoft.com/office/drawing/2014/main" id="{610B7D58-AD85-FDEC-6503-3C810976396A}"/>
              </a:ext>
            </a:extLst>
          </p:cNvPr>
          <p:cNvSpPr txBox="1"/>
          <p:nvPr/>
        </p:nvSpPr>
        <p:spPr>
          <a:xfrm>
            <a:off x="1954984" y="1449584"/>
            <a:ext cx="3945119" cy="1815882"/>
          </a:xfrm>
          <a:prstGeom prst="rect">
            <a:avLst/>
          </a:prstGeom>
          <a:noFill/>
        </p:spPr>
        <p:txBody>
          <a:bodyPr wrap="square">
            <a:spAutoFit/>
          </a:bodyPr>
          <a:lstStyle/>
          <a:p>
            <a:pPr algn="just"/>
            <a:r>
              <a:rPr lang="vi-VN" sz="2800" dirty="0">
                <a:solidFill>
                  <a:schemeClr val="tx1"/>
                </a:solidFill>
                <a:latin typeface="Times New Roman" panose="02020603050405020304" pitchFamily="18" charset="0"/>
                <a:ea typeface="Yu Mincho" panose="02020400000000000000" pitchFamily="18" charset="-128"/>
                <a:cs typeface="Times New Roman" panose="02020603050405020304" pitchFamily="18" charset="0"/>
              </a:rPr>
              <a:t>Mỗi nhóm thiết kế một sản phẩm, trình bày những kĩ năng cần có khi tranh luận trên giấy A0.</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21" name="Picture 41">
            <a:extLst>
              <a:ext uri="{FF2B5EF4-FFF2-40B4-BE49-F238E27FC236}">
                <a16:creationId xmlns:a16="http://schemas.microsoft.com/office/drawing/2014/main" id="{E5CFC855-67A6-8501-3DD3-3D9CE8C550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09023" y="819283"/>
            <a:ext cx="1105162" cy="973924"/>
          </a:xfrm>
          <a:prstGeom prst="rect">
            <a:avLst/>
          </a:prstGeom>
        </p:spPr>
      </p:pic>
      <p:grpSp>
        <p:nvGrpSpPr>
          <p:cNvPr id="16" name="Google Shape;1306;p44">
            <a:extLst>
              <a:ext uri="{FF2B5EF4-FFF2-40B4-BE49-F238E27FC236}">
                <a16:creationId xmlns:a16="http://schemas.microsoft.com/office/drawing/2014/main" id="{2FD8344C-4EBD-47DF-B4A3-64DE0E651276}"/>
              </a:ext>
            </a:extLst>
          </p:cNvPr>
          <p:cNvGrpSpPr/>
          <p:nvPr/>
        </p:nvGrpSpPr>
        <p:grpSpPr>
          <a:xfrm rot="-743781">
            <a:off x="336069" y="242171"/>
            <a:ext cx="1047900" cy="1376745"/>
            <a:chOff x="6835336" y="2503331"/>
            <a:chExt cx="1595431" cy="2096098"/>
          </a:xfrm>
        </p:grpSpPr>
        <p:sp>
          <p:nvSpPr>
            <p:cNvPr id="26" name="Google Shape;1307;p44">
              <a:extLst>
                <a:ext uri="{FF2B5EF4-FFF2-40B4-BE49-F238E27FC236}">
                  <a16:creationId xmlns:a16="http://schemas.microsoft.com/office/drawing/2014/main" id="{022E7ECA-867E-4E17-B4C1-2FF02DCE0916}"/>
                </a:ext>
              </a:extLst>
            </p:cNvPr>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308;p44">
              <a:extLst>
                <a:ext uri="{FF2B5EF4-FFF2-40B4-BE49-F238E27FC236}">
                  <a16:creationId xmlns:a16="http://schemas.microsoft.com/office/drawing/2014/main" id="{C590540C-355B-41B2-B495-8E78710E1620}"/>
                </a:ext>
              </a:extLst>
            </p:cNvPr>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309;p44">
              <a:extLst>
                <a:ext uri="{FF2B5EF4-FFF2-40B4-BE49-F238E27FC236}">
                  <a16:creationId xmlns:a16="http://schemas.microsoft.com/office/drawing/2014/main" id="{ED7EC667-7678-480D-9A3C-21805C00B74E}"/>
                </a:ext>
              </a:extLst>
            </p:cNvPr>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310;p44">
              <a:extLst>
                <a:ext uri="{FF2B5EF4-FFF2-40B4-BE49-F238E27FC236}">
                  <a16:creationId xmlns:a16="http://schemas.microsoft.com/office/drawing/2014/main" id="{BCC5F8F1-F517-4685-8360-21205550B1AC}"/>
                </a:ext>
              </a:extLst>
            </p:cNvPr>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311;p44">
              <a:extLst>
                <a:ext uri="{FF2B5EF4-FFF2-40B4-BE49-F238E27FC236}">
                  <a16:creationId xmlns:a16="http://schemas.microsoft.com/office/drawing/2014/main" id="{D19ECB5A-2F14-485A-989C-FA66C102B315}"/>
                </a:ext>
              </a:extLst>
            </p:cNvPr>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312;p44">
              <a:extLst>
                <a:ext uri="{FF2B5EF4-FFF2-40B4-BE49-F238E27FC236}">
                  <a16:creationId xmlns:a16="http://schemas.microsoft.com/office/drawing/2014/main" id="{9630BCC2-58A5-44C1-BD37-77F6F2D5F4AC}"/>
                </a:ext>
              </a:extLst>
            </p:cNvPr>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313;p44">
              <a:extLst>
                <a:ext uri="{FF2B5EF4-FFF2-40B4-BE49-F238E27FC236}">
                  <a16:creationId xmlns:a16="http://schemas.microsoft.com/office/drawing/2014/main" id="{C814AA95-7FA4-48E6-B1E9-2F3B3D936F6D}"/>
                </a:ext>
              </a:extLst>
            </p:cNvPr>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314;p44">
              <a:extLst>
                <a:ext uri="{FF2B5EF4-FFF2-40B4-BE49-F238E27FC236}">
                  <a16:creationId xmlns:a16="http://schemas.microsoft.com/office/drawing/2014/main" id="{CDB19C31-5B39-48E8-929A-AECCA8645506}"/>
                </a:ext>
              </a:extLst>
            </p:cNvPr>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15;p44">
              <a:extLst>
                <a:ext uri="{FF2B5EF4-FFF2-40B4-BE49-F238E27FC236}">
                  <a16:creationId xmlns:a16="http://schemas.microsoft.com/office/drawing/2014/main" id="{554BA1EA-565A-4736-973A-82D25674A800}"/>
                </a:ext>
              </a:extLst>
            </p:cNvPr>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16;p44">
              <a:extLst>
                <a:ext uri="{FF2B5EF4-FFF2-40B4-BE49-F238E27FC236}">
                  <a16:creationId xmlns:a16="http://schemas.microsoft.com/office/drawing/2014/main" id="{FB7A1649-BC1E-41CD-9FEB-55917E7CAA72}"/>
                </a:ext>
              </a:extLst>
            </p:cNvPr>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17;p44">
              <a:extLst>
                <a:ext uri="{FF2B5EF4-FFF2-40B4-BE49-F238E27FC236}">
                  <a16:creationId xmlns:a16="http://schemas.microsoft.com/office/drawing/2014/main" id="{95F72511-12F8-463C-B1B7-11651087D2EC}"/>
                </a:ext>
              </a:extLst>
            </p:cNvPr>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18;p44">
              <a:extLst>
                <a:ext uri="{FF2B5EF4-FFF2-40B4-BE49-F238E27FC236}">
                  <a16:creationId xmlns:a16="http://schemas.microsoft.com/office/drawing/2014/main" id="{517A6A43-66AE-475E-BF69-667BCECE2E39}"/>
                </a:ext>
              </a:extLst>
            </p:cNvPr>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19;p44">
              <a:extLst>
                <a:ext uri="{FF2B5EF4-FFF2-40B4-BE49-F238E27FC236}">
                  <a16:creationId xmlns:a16="http://schemas.microsoft.com/office/drawing/2014/main" id="{7EDCDB2A-6CC5-41B7-8CF2-D081FBE28607}"/>
                </a:ext>
              </a:extLst>
            </p:cNvPr>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20;p44">
              <a:extLst>
                <a:ext uri="{FF2B5EF4-FFF2-40B4-BE49-F238E27FC236}">
                  <a16:creationId xmlns:a16="http://schemas.microsoft.com/office/drawing/2014/main" id="{300268B1-68B3-4D26-A58B-BA513CF735C3}"/>
                </a:ext>
              </a:extLst>
            </p:cNvPr>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21;p44">
              <a:extLst>
                <a:ext uri="{FF2B5EF4-FFF2-40B4-BE49-F238E27FC236}">
                  <a16:creationId xmlns:a16="http://schemas.microsoft.com/office/drawing/2014/main" id="{CD5B5864-4D74-40B6-AE49-B6765AEF4271}"/>
                </a:ext>
              </a:extLst>
            </p:cNvPr>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22;p44">
              <a:extLst>
                <a:ext uri="{FF2B5EF4-FFF2-40B4-BE49-F238E27FC236}">
                  <a16:creationId xmlns:a16="http://schemas.microsoft.com/office/drawing/2014/main" id="{24AA3117-2354-413B-ACC4-1F32294A9BE3}"/>
                </a:ext>
              </a:extLst>
            </p:cNvPr>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323;p44">
              <a:extLst>
                <a:ext uri="{FF2B5EF4-FFF2-40B4-BE49-F238E27FC236}">
                  <a16:creationId xmlns:a16="http://schemas.microsoft.com/office/drawing/2014/main" id="{9E60A5EE-E6FB-41CD-ADD1-432C8E7B8A97}"/>
                </a:ext>
              </a:extLst>
            </p:cNvPr>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324;p44">
              <a:extLst>
                <a:ext uri="{FF2B5EF4-FFF2-40B4-BE49-F238E27FC236}">
                  <a16:creationId xmlns:a16="http://schemas.microsoft.com/office/drawing/2014/main" id="{3DE458F7-BFAD-4895-9505-62CCF167F5CB}"/>
                </a:ext>
              </a:extLst>
            </p:cNvPr>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 name="Google Shape;1325;p44">
              <a:extLst>
                <a:ext uri="{FF2B5EF4-FFF2-40B4-BE49-F238E27FC236}">
                  <a16:creationId xmlns:a16="http://schemas.microsoft.com/office/drawing/2014/main" id="{E52F637A-F836-4A2B-AB93-0EF979AE446C}"/>
                </a:ext>
              </a:extLst>
            </p:cNvPr>
            <p:cNvGrpSpPr/>
            <p:nvPr/>
          </p:nvGrpSpPr>
          <p:grpSpPr>
            <a:xfrm flipH="1">
              <a:off x="6835336" y="2503331"/>
              <a:ext cx="1595431" cy="1513094"/>
              <a:chOff x="844375" y="2446900"/>
              <a:chExt cx="1476977" cy="1400754"/>
            </a:xfrm>
          </p:grpSpPr>
          <p:sp>
            <p:nvSpPr>
              <p:cNvPr id="45" name="Google Shape;1326;p44">
                <a:extLst>
                  <a:ext uri="{FF2B5EF4-FFF2-40B4-BE49-F238E27FC236}">
                    <a16:creationId xmlns:a16="http://schemas.microsoft.com/office/drawing/2014/main" id="{E8791389-E752-42D1-AB8A-FF2B704FB48C}"/>
                  </a:ext>
                </a:extLst>
              </p:cNvPr>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327;p44">
                <a:extLst>
                  <a:ext uri="{FF2B5EF4-FFF2-40B4-BE49-F238E27FC236}">
                    <a16:creationId xmlns:a16="http://schemas.microsoft.com/office/drawing/2014/main" id="{7432AC00-1913-4A6B-8DDC-46CEA76125F6}"/>
                  </a:ext>
                </a:extLst>
              </p:cNvPr>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328;p44">
                <a:extLst>
                  <a:ext uri="{FF2B5EF4-FFF2-40B4-BE49-F238E27FC236}">
                    <a16:creationId xmlns:a16="http://schemas.microsoft.com/office/drawing/2014/main" id="{A6E2053D-F5A3-4754-85B8-10AEA2B14ED5}"/>
                  </a:ext>
                </a:extLst>
              </p:cNvPr>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329;p44">
                <a:extLst>
                  <a:ext uri="{FF2B5EF4-FFF2-40B4-BE49-F238E27FC236}">
                    <a16:creationId xmlns:a16="http://schemas.microsoft.com/office/drawing/2014/main" id="{09B00ACC-7F45-44D2-B0BC-699E7296FCA4}"/>
                  </a:ext>
                </a:extLst>
              </p:cNvPr>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330;p44">
                <a:extLst>
                  <a:ext uri="{FF2B5EF4-FFF2-40B4-BE49-F238E27FC236}">
                    <a16:creationId xmlns:a16="http://schemas.microsoft.com/office/drawing/2014/main" id="{C5769A73-CF86-4471-843B-4DF30DAA8CB3}"/>
                  </a:ext>
                </a:extLst>
              </p:cNvPr>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0" name="Picture 49">
            <a:extLst>
              <a:ext uri="{FF2B5EF4-FFF2-40B4-BE49-F238E27FC236}">
                <a16:creationId xmlns:a16="http://schemas.microsoft.com/office/drawing/2014/main" id="{83484A6B-840E-4DD0-B08D-B241C572ABD6}"/>
              </a:ext>
            </a:extLst>
          </p:cNvPr>
          <p:cNvPicPr>
            <a:picLocks noChangeAspect="1"/>
          </p:cNvPicPr>
          <p:nvPr/>
        </p:nvPicPr>
        <p:blipFill>
          <a:blip r:embed="rId5"/>
          <a:stretch>
            <a:fillRect/>
          </a:stretch>
        </p:blipFill>
        <p:spPr>
          <a:xfrm flipH="1">
            <a:off x="102417" y="2583181"/>
            <a:ext cx="2732064" cy="2986829"/>
          </a:xfrm>
          <a:prstGeom prst="rect">
            <a:avLst/>
          </a:prstGeom>
        </p:spPr>
      </p:pic>
    </p:spTree>
    <p:extLst>
      <p:ext uri="{BB962C8B-B14F-4D97-AF65-F5344CB8AC3E}">
        <p14:creationId xmlns:p14="http://schemas.microsoft.com/office/powerpoint/2010/main" val="31781176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43"/>
          <p:cNvSpPr txBox="1">
            <a:spLocks noGrp="1"/>
          </p:cNvSpPr>
          <p:nvPr>
            <p:ph type="title" idx="15"/>
          </p:nvPr>
        </p:nvSpPr>
        <p:spPr>
          <a:xfrm>
            <a:off x="713249" y="139575"/>
            <a:ext cx="7717500" cy="57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200" b="0" dirty="0" err="1">
                <a:solidFill>
                  <a:schemeClr val="accent5">
                    <a:lumMod val="25000"/>
                  </a:schemeClr>
                </a:solidFill>
                <a:latin typeface="#9Slide04 Tinos Bold" panose="02020803070505020304" pitchFamily="18" charset="0"/>
                <a:ea typeface="#9Slide04 Tinos Bold" panose="02020803070505020304" pitchFamily="18" charset="0"/>
                <a:cs typeface="#9Slide04 Tinos Bold" panose="02020803070505020304" pitchFamily="18" charset="0"/>
              </a:rPr>
              <a:t>MỤC</a:t>
            </a:r>
            <a:r>
              <a:rPr lang="en-US" sz="3200" b="0" dirty="0">
                <a:solidFill>
                  <a:schemeClr val="accent5">
                    <a:lumMod val="25000"/>
                  </a:schemeClr>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b="0" dirty="0" err="1">
                <a:solidFill>
                  <a:schemeClr val="accent5">
                    <a:lumMod val="25000"/>
                  </a:schemeClr>
                </a:solidFill>
                <a:latin typeface="#9Slide04 Tinos Bold" panose="02020803070505020304" pitchFamily="18" charset="0"/>
                <a:ea typeface="#9Slide04 Tinos Bold" panose="02020803070505020304" pitchFamily="18" charset="0"/>
                <a:cs typeface="#9Slide04 Tinos Bold" panose="02020803070505020304" pitchFamily="18" charset="0"/>
              </a:rPr>
              <a:t>TIÊU</a:t>
            </a:r>
            <a:r>
              <a:rPr lang="en-US" sz="3200" b="0" dirty="0">
                <a:solidFill>
                  <a:schemeClr val="accent5">
                    <a:lumMod val="25000"/>
                  </a:schemeClr>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b="0" dirty="0" err="1">
                <a:solidFill>
                  <a:schemeClr val="accent5">
                    <a:lumMod val="25000"/>
                  </a:schemeClr>
                </a:solidFill>
                <a:latin typeface="#9Slide04 Tinos Bold" panose="02020803070505020304" pitchFamily="18" charset="0"/>
                <a:ea typeface="#9Slide04 Tinos Bold" panose="02020803070505020304" pitchFamily="18" charset="0"/>
                <a:cs typeface="#9Slide04 Tinos Bold" panose="02020803070505020304" pitchFamily="18" charset="0"/>
              </a:rPr>
              <a:t>BÀI</a:t>
            </a:r>
            <a:r>
              <a:rPr lang="en-US" sz="3200" b="0" dirty="0">
                <a:solidFill>
                  <a:schemeClr val="accent5">
                    <a:lumMod val="25000"/>
                  </a:schemeClr>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b="0" dirty="0" err="1">
                <a:solidFill>
                  <a:schemeClr val="accent5">
                    <a:lumMod val="25000"/>
                  </a:schemeClr>
                </a:solidFill>
                <a:latin typeface="#9Slide04 Tinos Bold" panose="02020803070505020304" pitchFamily="18" charset="0"/>
                <a:ea typeface="#9Slide04 Tinos Bold" panose="02020803070505020304" pitchFamily="18" charset="0"/>
                <a:cs typeface="#9Slide04 Tinos Bold" panose="02020803070505020304" pitchFamily="18" charset="0"/>
              </a:rPr>
              <a:t>HỌC</a:t>
            </a:r>
            <a:endParaRPr sz="3200" b="0" dirty="0">
              <a:solidFill>
                <a:schemeClr val="accent5">
                  <a:lumMod val="25000"/>
                </a:schemeClr>
              </a:solidFill>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1262" name="Google Shape;1262;p43"/>
          <p:cNvSpPr/>
          <p:nvPr/>
        </p:nvSpPr>
        <p:spPr>
          <a:xfrm>
            <a:off x="6992450" y="712275"/>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Picture 25">
            <a:extLst>
              <a:ext uri="{FF2B5EF4-FFF2-40B4-BE49-F238E27FC236}">
                <a16:creationId xmlns:a16="http://schemas.microsoft.com/office/drawing/2014/main" id="{D89B0C71-047A-0A8F-D5BC-C8BE15335D4D}"/>
              </a:ext>
            </a:extLst>
          </p:cNvPr>
          <p:cNvPicPr>
            <a:picLocks noChangeAspect="1"/>
          </p:cNvPicPr>
          <p:nvPr/>
        </p:nvPicPr>
        <p:blipFill>
          <a:blip r:embed="rId3"/>
          <a:stretch>
            <a:fillRect/>
          </a:stretch>
        </p:blipFill>
        <p:spPr>
          <a:xfrm>
            <a:off x="324196" y="808795"/>
            <a:ext cx="3657917" cy="676715"/>
          </a:xfrm>
          <a:prstGeom prst="rect">
            <a:avLst/>
          </a:prstGeom>
        </p:spPr>
      </p:pic>
      <p:pic>
        <p:nvPicPr>
          <p:cNvPr id="27" name="Picture 26">
            <a:extLst>
              <a:ext uri="{FF2B5EF4-FFF2-40B4-BE49-F238E27FC236}">
                <a16:creationId xmlns:a16="http://schemas.microsoft.com/office/drawing/2014/main" id="{DDCFD337-3426-3CD7-93C0-EBCDFBE9FE4F}"/>
              </a:ext>
            </a:extLst>
          </p:cNvPr>
          <p:cNvPicPr>
            <a:picLocks noChangeAspect="1"/>
          </p:cNvPicPr>
          <p:nvPr/>
        </p:nvPicPr>
        <p:blipFill>
          <a:blip r:embed="rId4"/>
          <a:stretch>
            <a:fillRect/>
          </a:stretch>
        </p:blipFill>
        <p:spPr>
          <a:xfrm>
            <a:off x="5043448" y="798048"/>
            <a:ext cx="3481118" cy="725487"/>
          </a:xfrm>
          <a:prstGeom prst="rect">
            <a:avLst/>
          </a:prstGeom>
        </p:spPr>
      </p:pic>
      <p:pic>
        <p:nvPicPr>
          <p:cNvPr id="28" name="Picture 27">
            <a:extLst>
              <a:ext uri="{FF2B5EF4-FFF2-40B4-BE49-F238E27FC236}">
                <a16:creationId xmlns:a16="http://schemas.microsoft.com/office/drawing/2014/main" id="{B6A067A6-4557-3467-9B4E-431E0375C72E}"/>
              </a:ext>
            </a:extLst>
          </p:cNvPr>
          <p:cNvPicPr>
            <a:picLocks noChangeAspect="1"/>
          </p:cNvPicPr>
          <p:nvPr/>
        </p:nvPicPr>
        <p:blipFill>
          <a:blip r:embed="rId5"/>
          <a:stretch>
            <a:fillRect/>
          </a:stretch>
        </p:blipFill>
        <p:spPr>
          <a:xfrm>
            <a:off x="257316" y="2749615"/>
            <a:ext cx="3657917" cy="725487"/>
          </a:xfrm>
          <a:prstGeom prst="rect">
            <a:avLst/>
          </a:prstGeom>
        </p:spPr>
      </p:pic>
      <p:sp>
        <p:nvSpPr>
          <p:cNvPr id="68" name="TextBox 67">
            <a:extLst>
              <a:ext uri="{FF2B5EF4-FFF2-40B4-BE49-F238E27FC236}">
                <a16:creationId xmlns:a16="http://schemas.microsoft.com/office/drawing/2014/main" id="{5FF06ADB-2256-42C0-FA2C-0B00A95525ED}"/>
              </a:ext>
            </a:extLst>
          </p:cNvPr>
          <p:cNvSpPr txBox="1"/>
          <p:nvPr/>
        </p:nvSpPr>
        <p:spPr>
          <a:xfrm>
            <a:off x="1197034" y="806431"/>
            <a:ext cx="3266902" cy="584775"/>
          </a:xfrm>
          <a:prstGeom prst="rect">
            <a:avLst/>
          </a:prstGeom>
          <a:noFill/>
        </p:spPr>
        <p:txBody>
          <a:bodyPr wrap="square">
            <a:spAutoFit/>
          </a:bodyPr>
          <a:lstStyle/>
          <a:p>
            <a:r>
              <a:rPr lang="en-US" sz="3200" b="1" spc="300" dirty="0" err="1">
                <a:solidFill>
                  <a:srgbClr val="0070C0"/>
                </a:solidFill>
                <a:effectLst/>
                <a:latin typeface="#9Slide05 SVNShintia Script" panose="02000804000000020003" pitchFamily="2" charset="0"/>
                <a:ea typeface="Yu Mincho" panose="02020400000000000000" pitchFamily="18" charset="-128"/>
              </a:rPr>
              <a:t>Về</a:t>
            </a:r>
            <a:r>
              <a:rPr lang="en-US" sz="3200" b="1" spc="300" dirty="0">
                <a:solidFill>
                  <a:srgbClr val="0070C0"/>
                </a:solidFill>
                <a:effectLst/>
                <a:latin typeface="#9Slide05 SVNShintia Script" panose="02000804000000020003" pitchFamily="2" charset="0"/>
                <a:ea typeface="Yu Mincho" panose="02020400000000000000" pitchFamily="18" charset="-128"/>
              </a:rPr>
              <a:t> </a:t>
            </a:r>
            <a:r>
              <a:rPr lang="en-US" sz="3200" b="1" spc="300" dirty="0" err="1">
                <a:solidFill>
                  <a:srgbClr val="0070C0"/>
                </a:solidFill>
                <a:effectLst/>
                <a:latin typeface="#9Slide05 SVNShintia Script" panose="02000804000000020003" pitchFamily="2" charset="0"/>
                <a:ea typeface="Yu Mincho" panose="02020400000000000000" pitchFamily="18" charset="-128"/>
              </a:rPr>
              <a:t>kiến</a:t>
            </a:r>
            <a:r>
              <a:rPr lang="en-US" sz="3200" b="1" spc="300" dirty="0">
                <a:solidFill>
                  <a:srgbClr val="0070C0"/>
                </a:solidFill>
                <a:effectLst/>
                <a:latin typeface="#9Slide05 SVNShintia Script" panose="02000804000000020003" pitchFamily="2" charset="0"/>
                <a:ea typeface="Yu Mincho" panose="02020400000000000000" pitchFamily="18" charset="-128"/>
              </a:rPr>
              <a:t> </a:t>
            </a:r>
            <a:r>
              <a:rPr lang="en-US" sz="3200" b="1" spc="300" dirty="0" err="1">
                <a:solidFill>
                  <a:srgbClr val="0070C0"/>
                </a:solidFill>
                <a:effectLst/>
                <a:latin typeface="#9Slide05 SVNShintia Script" panose="02000804000000020003" pitchFamily="2" charset="0"/>
                <a:ea typeface="Yu Mincho" panose="02020400000000000000" pitchFamily="18" charset="-128"/>
              </a:rPr>
              <a:t>thức</a:t>
            </a:r>
            <a:endParaRPr lang="en-US" sz="3600" spc="300" dirty="0">
              <a:solidFill>
                <a:srgbClr val="0070C0"/>
              </a:solidFill>
              <a:latin typeface="#9Slide05 SVNShintia Script" panose="02000804000000020003" pitchFamily="2" charset="0"/>
            </a:endParaRPr>
          </a:p>
        </p:txBody>
      </p:sp>
      <p:sp>
        <p:nvSpPr>
          <p:cNvPr id="70" name="TextBox 69">
            <a:extLst>
              <a:ext uri="{FF2B5EF4-FFF2-40B4-BE49-F238E27FC236}">
                <a16:creationId xmlns:a16="http://schemas.microsoft.com/office/drawing/2014/main" id="{EDF1E532-B721-71C5-7043-70C150463AB7}"/>
              </a:ext>
            </a:extLst>
          </p:cNvPr>
          <p:cNvSpPr txBox="1"/>
          <p:nvPr/>
        </p:nvSpPr>
        <p:spPr>
          <a:xfrm>
            <a:off x="363830" y="1493524"/>
            <a:ext cx="4177948" cy="1200329"/>
          </a:xfrm>
          <a:prstGeom prst="rect">
            <a:avLst/>
          </a:prstGeom>
          <a:noFill/>
        </p:spPr>
        <p:txBody>
          <a:bodyPr wrap="square">
            <a:spAutoFit/>
          </a:bodyPr>
          <a:lstStyle/>
          <a:p>
            <a:pPr marL="342900" lvl="0" indent="-342900" algn="just">
              <a:buFont typeface="Wingdings" panose="05000000000000000000" pitchFamily="2" charset="2"/>
              <a:buChar char=""/>
            </a:pPr>
            <a:r>
              <a:rPr lang="vi-VN" sz="1800" dirty="0">
                <a:latin typeface="Cambria" panose="02040503050406030204" pitchFamily="18" charset="0"/>
                <a:ea typeface="Cambria" panose="02040503050406030204" pitchFamily="18" charset="0"/>
                <a:cs typeface="Times New Roman" panose="02020603050405020304" pitchFamily="18" charset="0"/>
              </a:rPr>
              <a:t>Quy trình thực hiện bài thảo luận về một vấn đề có ý kiến trái ngược.</a:t>
            </a:r>
          </a:p>
          <a:p>
            <a:pPr marL="342900" lvl="0" indent="-342900" algn="just">
              <a:buFont typeface="Wingdings" panose="05000000000000000000" pitchFamily="2" charset="2"/>
              <a:buChar char=""/>
            </a:pPr>
            <a:r>
              <a:rPr lang="vi-VN" sz="1800" dirty="0">
                <a:latin typeface="Cambria" panose="02040503050406030204" pitchFamily="18" charset="0"/>
                <a:ea typeface="Cambria" panose="02040503050406030204" pitchFamily="18" charset="0"/>
                <a:cs typeface="Times New Roman" panose="02020603050405020304" pitchFamily="18" charset="0"/>
              </a:rPr>
              <a:t>Kĩ năng thảo luận về một vấn đề có ý kiến trái ngược.</a:t>
            </a:r>
          </a:p>
        </p:txBody>
      </p:sp>
      <p:sp>
        <p:nvSpPr>
          <p:cNvPr id="75" name="TextBox 74">
            <a:extLst>
              <a:ext uri="{FF2B5EF4-FFF2-40B4-BE49-F238E27FC236}">
                <a16:creationId xmlns:a16="http://schemas.microsoft.com/office/drawing/2014/main" id="{D5F6F045-A428-0D96-407C-BF994FEDEC57}"/>
              </a:ext>
            </a:extLst>
          </p:cNvPr>
          <p:cNvSpPr txBox="1"/>
          <p:nvPr/>
        </p:nvSpPr>
        <p:spPr>
          <a:xfrm>
            <a:off x="5877098" y="806430"/>
            <a:ext cx="3266902" cy="584775"/>
          </a:xfrm>
          <a:prstGeom prst="rect">
            <a:avLst/>
          </a:prstGeom>
          <a:noFill/>
        </p:spPr>
        <p:txBody>
          <a:bodyPr wrap="square">
            <a:spAutoFit/>
          </a:bodyPr>
          <a:lstStyle/>
          <a:p>
            <a:r>
              <a:rPr lang="en-US" sz="3200" b="1" spc="300" dirty="0" err="1">
                <a:solidFill>
                  <a:srgbClr val="FFC000"/>
                </a:solidFill>
                <a:effectLst/>
                <a:latin typeface="#9Slide05 SVNShintia Script" panose="02000804000000020003" pitchFamily="2" charset="0"/>
                <a:ea typeface="Yu Mincho" panose="02020400000000000000" pitchFamily="18" charset="-128"/>
              </a:rPr>
              <a:t>Về</a:t>
            </a:r>
            <a:r>
              <a:rPr lang="en-US" sz="3200" b="1" spc="300" dirty="0">
                <a:solidFill>
                  <a:srgbClr val="FFC000"/>
                </a:solidFill>
                <a:effectLst/>
                <a:latin typeface="#9Slide05 SVNShintia Script" panose="02000804000000020003" pitchFamily="2" charset="0"/>
                <a:ea typeface="Yu Mincho" panose="02020400000000000000" pitchFamily="18" charset="-128"/>
              </a:rPr>
              <a:t> </a:t>
            </a:r>
            <a:r>
              <a:rPr lang="en-US" sz="3200" b="1" spc="300" dirty="0" err="1">
                <a:solidFill>
                  <a:srgbClr val="FFC000"/>
                </a:solidFill>
                <a:effectLst/>
                <a:latin typeface="#9Slide05 SVNShintia Script" panose="02000804000000020003" pitchFamily="2" charset="0"/>
                <a:ea typeface="Yu Mincho" panose="02020400000000000000" pitchFamily="18" charset="-128"/>
              </a:rPr>
              <a:t>năng</a:t>
            </a:r>
            <a:r>
              <a:rPr lang="en-US" sz="3200" b="1" spc="300" dirty="0">
                <a:solidFill>
                  <a:srgbClr val="FFC000"/>
                </a:solidFill>
                <a:effectLst/>
                <a:latin typeface="#9Slide05 SVNShintia Script" panose="02000804000000020003" pitchFamily="2" charset="0"/>
                <a:ea typeface="Yu Mincho" panose="02020400000000000000" pitchFamily="18" charset="-128"/>
              </a:rPr>
              <a:t> </a:t>
            </a:r>
            <a:r>
              <a:rPr lang="en-US" sz="3200" b="1" spc="300" dirty="0" err="1">
                <a:solidFill>
                  <a:srgbClr val="FFC000"/>
                </a:solidFill>
                <a:effectLst/>
                <a:latin typeface="#9Slide05 SVNShintia Script" panose="02000804000000020003" pitchFamily="2" charset="0"/>
                <a:ea typeface="Yu Mincho" panose="02020400000000000000" pitchFamily="18" charset="-128"/>
              </a:rPr>
              <a:t>lực</a:t>
            </a:r>
            <a:endParaRPr lang="en-US" sz="3600" spc="300" dirty="0">
              <a:solidFill>
                <a:srgbClr val="FFC000"/>
              </a:solidFill>
              <a:latin typeface="#9Slide05 SVNShintia Script" panose="02000804000000020003" pitchFamily="2" charset="0"/>
            </a:endParaRPr>
          </a:p>
        </p:txBody>
      </p:sp>
      <p:sp>
        <p:nvSpPr>
          <p:cNvPr id="76" name="TextBox 75">
            <a:extLst>
              <a:ext uri="{FF2B5EF4-FFF2-40B4-BE49-F238E27FC236}">
                <a16:creationId xmlns:a16="http://schemas.microsoft.com/office/drawing/2014/main" id="{D6282516-73BA-7D57-8F03-973FBB1C47EE}"/>
              </a:ext>
            </a:extLst>
          </p:cNvPr>
          <p:cNvSpPr txBox="1"/>
          <p:nvPr/>
        </p:nvSpPr>
        <p:spPr>
          <a:xfrm>
            <a:off x="1060441" y="2783623"/>
            <a:ext cx="3266902" cy="646331"/>
          </a:xfrm>
          <a:prstGeom prst="rect">
            <a:avLst/>
          </a:prstGeom>
          <a:noFill/>
        </p:spPr>
        <p:txBody>
          <a:bodyPr wrap="square">
            <a:spAutoFit/>
          </a:bodyPr>
          <a:lstStyle/>
          <a:p>
            <a:r>
              <a:rPr lang="en-US" sz="3600" spc="300" dirty="0" err="1">
                <a:solidFill>
                  <a:srgbClr val="92D050"/>
                </a:solidFill>
                <a:latin typeface="#9Slide05 SVNShintia Script" panose="02000804000000020003" pitchFamily="2" charset="0"/>
              </a:rPr>
              <a:t>Về</a:t>
            </a:r>
            <a:r>
              <a:rPr lang="en-US" sz="3600" spc="300" dirty="0">
                <a:solidFill>
                  <a:srgbClr val="92D050"/>
                </a:solidFill>
                <a:latin typeface="#9Slide05 SVNShintia Script" panose="02000804000000020003" pitchFamily="2" charset="0"/>
              </a:rPr>
              <a:t> </a:t>
            </a:r>
            <a:r>
              <a:rPr lang="en-US" sz="3600" spc="300" dirty="0" err="1">
                <a:solidFill>
                  <a:srgbClr val="92D050"/>
                </a:solidFill>
                <a:latin typeface="#9Slide05 SVNShintia Script" panose="02000804000000020003" pitchFamily="2" charset="0"/>
              </a:rPr>
              <a:t>phẩm</a:t>
            </a:r>
            <a:r>
              <a:rPr lang="en-US" sz="3600" spc="300" dirty="0">
                <a:solidFill>
                  <a:srgbClr val="92D050"/>
                </a:solidFill>
                <a:latin typeface="#9Slide05 SVNShintia Script" panose="02000804000000020003" pitchFamily="2" charset="0"/>
              </a:rPr>
              <a:t> </a:t>
            </a:r>
            <a:r>
              <a:rPr lang="en-US" sz="3600" spc="300" dirty="0" err="1">
                <a:solidFill>
                  <a:srgbClr val="92D050"/>
                </a:solidFill>
                <a:latin typeface="#9Slide05 SVNShintia Script" panose="02000804000000020003" pitchFamily="2" charset="0"/>
              </a:rPr>
              <a:t>chất</a:t>
            </a:r>
            <a:endParaRPr lang="en-US" sz="3600" spc="300" dirty="0">
              <a:solidFill>
                <a:srgbClr val="92D050"/>
              </a:solidFill>
              <a:latin typeface="#9Slide05 SVNShintia Script" panose="02000804000000020003" pitchFamily="2" charset="0"/>
            </a:endParaRPr>
          </a:p>
        </p:txBody>
      </p:sp>
      <p:sp>
        <p:nvSpPr>
          <p:cNvPr id="78" name="TextBox 77">
            <a:extLst>
              <a:ext uri="{FF2B5EF4-FFF2-40B4-BE49-F238E27FC236}">
                <a16:creationId xmlns:a16="http://schemas.microsoft.com/office/drawing/2014/main" id="{25AC0C56-9425-51E0-5192-26ED33A76F80}"/>
              </a:ext>
            </a:extLst>
          </p:cNvPr>
          <p:cNvSpPr txBox="1"/>
          <p:nvPr/>
        </p:nvSpPr>
        <p:spPr>
          <a:xfrm>
            <a:off x="4809546" y="1485360"/>
            <a:ext cx="4147232" cy="3693319"/>
          </a:xfrm>
          <a:prstGeom prst="rect">
            <a:avLst/>
          </a:prstGeom>
          <a:noFill/>
        </p:spPr>
        <p:txBody>
          <a:bodyPr wrap="square">
            <a:spAutoFit/>
          </a:bodyPr>
          <a:lstStyle/>
          <a:p>
            <a:pPr lvl="0" algn="just"/>
            <a:r>
              <a:rPr lang="vi-VN" sz="1800" b="1" dirty="0">
                <a:latin typeface="Cambria" panose="02040503050406030204" pitchFamily="18" charset="0"/>
                <a:ea typeface="Cambria" panose="02040503050406030204" pitchFamily="18" charset="0"/>
                <a:cs typeface="Times New Roman" panose="02020603050405020304" pitchFamily="18" charset="0"/>
              </a:rPr>
              <a:t>2.1. Năng lực đặc thù</a:t>
            </a:r>
          </a:p>
          <a:p>
            <a:pPr marL="342900" lvl="0" indent="-342900" algn="just">
              <a:buFont typeface="Wingdings" panose="05000000000000000000" pitchFamily="2" charset="2"/>
              <a:buChar char=""/>
            </a:pPr>
            <a:r>
              <a:rPr lang="vi-VN" sz="1800" dirty="0">
                <a:latin typeface="Cambria" panose="02040503050406030204" pitchFamily="18" charset="0"/>
                <a:ea typeface="Cambria" panose="02040503050406030204" pitchFamily="18" charset="0"/>
                <a:cs typeface="Times New Roman" panose="02020603050405020304" pitchFamily="18" charset="0"/>
              </a:rPr>
              <a:t>Biết tranh luận một vấn đề có ý kiến trái ngược. </a:t>
            </a:r>
          </a:p>
          <a:p>
            <a:pPr marL="342900" lvl="0" indent="-342900" algn="just">
              <a:buFont typeface="Wingdings" panose="05000000000000000000" pitchFamily="2" charset="2"/>
              <a:buChar char=""/>
            </a:pPr>
            <a:r>
              <a:rPr lang="vi-VN" sz="1800" dirty="0">
                <a:latin typeface="Cambria" panose="02040503050406030204" pitchFamily="18" charset="0"/>
                <a:ea typeface="Cambria" panose="02040503050406030204" pitchFamily="18" charset="0"/>
                <a:cs typeface="Times New Roman" panose="02020603050405020304" pitchFamily="18" charset="0"/>
              </a:rPr>
              <a:t>Thể hiện thái độ cầu thị khi tranh luận.</a:t>
            </a:r>
          </a:p>
          <a:p>
            <a:pPr lvl="0" algn="just"/>
            <a:r>
              <a:rPr lang="vi-VN" sz="1800" b="1" dirty="0">
                <a:latin typeface="Cambria" panose="02040503050406030204" pitchFamily="18" charset="0"/>
                <a:ea typeface="Cambria" panose="02040503050406030204" pitchFamily="18" charset="0"/>
                <a:cs typeface="Times New Roman" panose="02020603050405020304" pitchFamily="18" charset="0"/>
              </a:rPr>
              <a:t>2.2. Năng lực chung </a:t>
            </a:r>
          </a:p>
          <a:p>
            <a:pPr marL="285750" lvl="0" indent="-285750" algn="just">
              <a:buFont typeface="Wingdings" panose="05000000000000000000" pitchFamily="2" charset="2"/>
              <a:buChar char="v"/>
            </a:pPr>
            <a:r>
              <a:rPr lang="vi-VN" sz="1800" dirty="0">
                <a:latin typeface="Cambria" panose="02040503050406030204" pitchFamily="18" charset="0"/>
                <a:ea typeface="Cambria" panose="02040503050406030204" pitchFamily="18" charset="0"/>
                <a:cs typeface="Times New Roman" panose="02020603050405020304" pitchFamily="18" charset="0"/>
              </a:rPr>
              <a:t>Năng lực giao tiếp, hợp tác thông qua việc lắng nghe và có phản hồi tích cực trong giao tiếp.</a:t>
            </a:r>
          </a:p>
          <a:p>
            <a:pPr marL="285750" lvl="0" indent="-285750" algn="just">
              <a:buFont typeface="Wingdings" panose="05000000000000000000" pitchFamily="2" charset="2"/>
              <a:buChar char="v"/>
            </a:pPr>
            <a:r>
              <a:rPr lang="vi-VN" sz="1800" dirty="0">
                <a:latin typeface="Cambria" panose="02040503050406030204" pitchFamily="18" charset="0"/>
                <a:ea typeface="Cambria" panose="02040503050406030204" pitchFamily="18" charset="0"/>
                <a:cs typeface="Times New Roman" panose="02020603050405020304" pitchFamily="18" charset="0"/>
              </a:rPr>
              <a:t>Năng lực tự chủ và tự học thông qua việc chủ động, tích cực thực hiện những công việc của bản thân trong học tập.</a:t>
            </a:r>
          </a:p>
        </p:txBody>
      </p:sp>
      <p:sp>
        <p:nvSpPr>
          <p:cNvPr id="80" name="TextBox 79">
            <a:extLst>
              <a:ext uri="{FF2B5EF4-FFF2-40B4-BE49-F238E27FC236}">
                <a16:creationId xmlns:a16="http://schemas.microsoft.com/office/drawing/2014/main" id="{F4DB908B-AF25-97D0-F2EC-1F8429C16E2F}"/>
              </a:ext>
            </a:extLst>
          </p:cNvPr>
          <p:cNvSpPr txBox="1"/>
          <p:nvPr/>
        </p:nvSpPr>
        <p:spPr>
          <a:xfrm>
            <a:off x="73479" y="3500282"/>
            <a:ext cx="4665973" cy="1405513"/>
          </a:xfrm>
          <a:prstGeom prst="rect">
            <a:avLst/>
          </a:prstGeom>
          <a:noFill/>
        </p:spPr>
        <p:txBody>
          <a:bodyPr wrap="square">
            <a:spAutoFit/>
          </a:bodyPr>
          <a:lstStyle/>
          <a:p>
            <a:pPr marL="342900" indent="-342900" algn="just">
              <a:spcAft>
                <a:spcPts val="800"/>
              </a:spcAft>
              <a:buFont typeface="Wingdings" panose="05000000000000000000" pitchFamily="2" charset="2"/>
              <a:buChar char="v"/>
            </a:pPr>
            <a:r>
              <a:rPr lang="vi-VN" sz="1800" dirty="0">
                <a:latin typeface="Cambria" panose="02040503050406030204" pitchFamily="18" charset="0"/>
                <a:ea typeface="Cambria" panose="02040503050406030204" pitchFamily="18" charset="0"/>
                <a:cs typeface="Times New Roman" panose="02020603050405020304" pitchFamily="18" charset="0"/>
              </a:rPr>
              <a:t>Có trách nhiệm với lời nói của bản thân.</a:t>
            </a:r>
          </a:p>
          <a:p>
            <a:pPr marL="342900" indent="-342900" algn="just">
              <a:spcAft>
                <a:spcPts val="800"/>
              </a:spcAft>
              <a:buFont typeface="Wingdings" panose="05000000000000000000" pitchFamily="2" charset="2"/>
              <a:buChar char="v"/>
            </a:pPr>
            <a:r>
              <a:rPr lang="vi-VN" sz="1800" dirty="0">
                <a:latin typeface="Cambria" panose="02040503050406030204" pitchFamily="18" charset="0"/>
                <a:ea typeface="Cambria" panose="02040503050406030204" pitchFamily="18" charset="0"/>
                <a:cs typeface="Times New Roman" panose="02020603050405020304" pitchFamily="18" charset="0"/>
              </a:rPr>
              <a:t>Thể hiện thái độ cầu thị khi tranh luận.</a:t>
            </a:r>
          </a:p>
          <a:p>
            <a:pPr marL="342900" indent="-342900" algn="just">
              <a:spcAft>
                <a:spcPts val="800"/>
              </a:spcAft>
              <a:buFont typeface="Wingdings" panose="05000000000000000000" pitchFamily="2" charset="2"/>
              <a:buChar char="v"/>
            </a:pPr>
            <a:r>
              <a:rPr lang="vi-VN" sz="1800" dirty="0">
                <a:latin typeface="Cambria" panose="02040503050406030204" pitchFamily="18" charset="0"/>
                <a:ea typeface="Cambria" panose="02040503050406030204" pitchFamily="18" charset="0"/>
                <a:cs typeface="Times New Roman" panose="02020603050405020304" pitchFamily="18" charset="0"/>
              </a:rPr>
              <a:t>Bồi dưỡng lòng nhân ái qua việc thấu hiểu, tôn trọng góc nhìn của mọi người.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down)">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5"/>
                                        </p:tgtEl>
                                        <p:attrNameLst>
                                          <p:attrName>style.visibility</p:attrName>
                                        </p:attrNameLst>
                                      </p:cBhvr>
                                      <p:to>
                                        <p:strVal val="visible"/>
                                      </p:to>
                                    </p:set>
                                    <p:anim calcmode="lin" valueType="num">
                                      <p:cBhvr additive="base">
                                        <p:cTn id="26" dur="500" fill="hold"/>
                                        <p:tgtEl>
                                          <p:spTgt spid="75"/>
                                        </p:tgtEl>
                                        <p:attrNameLst>
                                          <p:attrName>ppt_x</p:attrName>
                                        </p:attrNameLst>
                                      </p:cBhvr>
                                      <p:tavLst>
                                        <p:tav tm="0">
                                          <p:val>
                                            <p:strVal val="#ppt_x"/>
                                          </p:val>
                                        </p:tav>
                                        <p:tav tm="100000">
                                          <p:val>
                                            <p:strVal val="#ppt_x"/>
                                          </p:val>
                                        </p:tav>
                                      </p:tavLst>
                                    </p:anim>
                                    <p:anim calcmode="lin" valueType="num">
                                      <p:cBhvr additive="base">
                                        <p:cTn id="27"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wipe(down)">
                                      <p:cBhvr>
                                        <p:cTn id="32" dur="500"/>
                                        <p:tgtEl>
                                          <p:spTgt spid="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additive="base">
                                        <p:cTn id="37" dur="500" fill="hold"/>
                                        <p:tgtEl>
                                          <p:spTgt spid="76"/>
                                        </p:tgtEl>
                                        <p:attrNameLst>
                                          <p:attrName>ppt_x</p:attrName>
                                        </p:attrNameLst>
                                      </p:cBhvr>
                                      <p:tavLst>
                                        <p:tav tm="0">
                                          <p:val>
                                            <p:strVal val="#ppt_x"/>
                                          </p:val>
                                        </p:tav>
                                        <p:tav tm="100000">
                                          <p:val>
                                            <p:strVal val="#ppt_x"/>
                                          </p:val>
                                        </p:tav>
                                      </p:tavLst>
                                    </p:anim>
                                    <p:anim calcmode="lin" valueType="num">
                                      <p:cBhvr additive="base">
                                        <p:cTn id="38" dur="500" fill="hold"/>
                                        <p:tgtEl>
                                          <p:spTgt spid="7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wipe(down)">
                                      <p:cBhvr>
                                        <p:cTn id="4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0" grpId="0"/>
      <p:bldP spid="75" grpId="0"/>
      <p:bldP spid="76" grpId="0"/>
      <p:bldP spid="78" grpId="0"/>
      <p:bldP spid="8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7135575" y="2220475"/>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4"/>
          <p:cNvSpPr/>
          <p:nvPr/>
        </p:nvSpPr>
        <p:spPr>
          <a:xfrm>
            <a:off x="3438450" y="1180000"/>
            <a:ext cx="1194000" cy="452275"/>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4"/>
          <p:cNvSpPr txBox="1">
            <a:spLocks noGrp="1"/>
          </p:cNvSpPr>
          <p:nvPr>
            <p:ph type="title" idx="2"/>
          </p:nvPr>
        </p:nvSpPr>
        <p:spPr>
          <a:xfrm>
            <a:off x="1761375" y="844300"/>
            <a:ext cx="3858900" cy="114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dirty="0"/>
              <a:t>I.</a:t>
            </a:r>
            <a:endParaRPr dirty="0"/>
          </a:p>
        </p:txBody>
      </p:sp>
      <p:sp>
        <p:nvSpPr>
          <p:cNvPr id="1271" name="Google Shape;1271;p44"/>
          <p:cNvSpPr/>
          <p:nvPr/>
        </p:nvSpPr>
        <p:spPr>
          <a:xfrm rot="10800000">
            <a:off x="1922597" y="428975"/>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4"/>
          <p:cNvSpPr/>
          <p:nvPr/>
        </p:nvSpPr>
        <p:spPr>
          <a:xfrm rot="10800000">
            <a:off x="1076929" y="1251550"/>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4"/>
          <p:cNvSpPr/>
          <p:nvPr/>
        </p:nvSpPr>
        <p:spPr>
          <a:xfrm rot="10800000">
            <a:off x="3297104" y="1796725"/>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4"/>
          <p:cNvSpPr/>
          <p:nvPr/>
        </p:nvSpPr>
        <p:spPr>
          <a:xfrm>
            <a:off x="713225" y="2490675"/>
            <a:ext cx="7012554" cy="2128981"/>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7410413" y="3607825"/>
            <a:ext cx="819466" cy="1531125"/>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9" name="Google Shape;1289;p44"/>
          <p:cNvSpPr/>
          <p:nvPr/>
        </p:nvSpPr>
        <p:spPr>
          <a:xfrm>
            <a:off x="4762500" y="1495425"/>
            <a:ext cx="2202401" cy="1190625"/>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5952497" y="3628663"/>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4"/>
          <p:cNvSpPr/>
          <p:nvPr/>
        </p:nvSpPr>
        <p:spPr>
          <a:xfrm rot="10800000">
            <a:off x="7276929" y="46938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4"/>
          <p:cNvSpPr/>
          <p:nvPr/>
        </p:nvSpPr>
        <p:spPr>
          <a:xfrm rot="10800000">
            <a:off x="7135579" y="38175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4"/>
          <p:cNvSpPr/>
          <p:nvPr/>
        </p:nvSpPr>
        <p:spPr>
          <a:xfrm>
            <a:off x="7035617" y="1021361"/>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4"/>
          <p:cNvSpPr/>
          <p:nvPr/>
        </p:nvSpPr>
        <p:spPr>
          <a:xfrm>
            <a:off x="7585872" y="4388"/>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4"/>
          <p:cNvSpPr/>
          <p:nvPr/>
        </p:nvSpPr>
        <p:spPr>
          <a:xfrm>
            <a:off x="7187425" y="1270339"/>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4"/>
          <p:cNvSpPr/>
          <p:nvPr/>
        </p:nvSpPr>
        <p:spPr>
          <a:xfrm>
            <a:off x="6744460" y="286302"/>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4"/>
          <p:cNvSpPr/>
          <p:nvPr/>
        </p:nvSpPr>
        <p:spPr>
          <a:xfrm>
            <a:off x="6624650" y="436063"/>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4"/>
          <p:cNvSpPr/>
          <p:nvPr/>
        </p:nvSpPr>
        <p:spPr>
          <a:xfrm>
            <a:off x="6081356" y="1204877"/>
            <a:ext cx="98282" cy="130457"/>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4"/>
          <p:cNvSpPr/>
          <p:nvPr/>
        </p:nvSpPr>
        <p:spPr>
          <a:xfrm>
            <a:off x="4152010" y="29589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4"/>
          <p:cNvSpPr/>
          <p:nvPr/>
        </p:nvSpPr>
        <p:spPr>
          <a:xfrm>
            <a:off x="6782777" y="1420100"/>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4"/>
          <p:cNvSpPr/>
          <p:nvPr/>
        </p:nvSpPr>
        <p:spPr>
          <a:xfrm>
            <a:off x="4862440" y="818656"/>
            <a:ext cx="151927" cy="20305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4"/>
          <p:cNvSpPr/>
          <p:nvPr/>
        </p:nvSpPr>
        <p:spPr>
          <a:xfrm>
            <a:off x="5303358" y="152570"/>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4"/>
          <p:cNvSpPr/>
          <p:nvPr/>
        </p:nvSpPr>
        <p:spPr>
          <a:xfrm>
            <a:off x="4764276" y="642745"/>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4"/>
          <p:cNvSpPr/>
          <p:nvPr/>
        </p:nvSpPr>
        <p:spPr>
          <a:xfrm>
            <a:off x="5200280" y="1601159"/>
            <a:ext cx="98282" cy="12998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6" name="Google Shape;1306;p44"/>
          <p:cNvGrpSpPr/>
          <p:nvPr/>
        </p:nvGrpSpPr>
        <p:grpSpPr>
          <a:xfrm rot="-743781">
            <a:off x="5563061" y="470768"/>
            <a:ext cx="1047900" cy="1376745"/>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1" name="Google Shape;1331;p44"/>
          <p:cNvSpPr/>
          <p:nvPr/>
        </p:nvSpPr>
        <p:spPr>
          <a:xfrm>
            <a:off x="431354" y="6022623"/>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4"/>
          <p:cNvSpPr/>
          <p:nvPr/>
        </p:nvSpPr>
        <p:spPr>
          <a:xfrm>
            <a:off x="981610" y="5005650"/>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4"/>
          <p:cNvSpPr/>
          <p:nvPr/>
        </p:nvSpPr>
        <p:spPr>
          <a:xfrm>
            <a:off x="583163" y="6271601"/>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4"/>
          <p:cNvSpPr/>
          <p:nvPr/>
        </p:nvSpPr>
        <p:spPr>
          <a:xfrm>
            <a:off x="140197" y="5287564"/>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4"/>
          <p:cNvSpPr/>
          <p:nvPr/>
        </p:nvSpPr>
        <p:spPr>
          <a:xfrm>
            <a:off x="20388" y="5437326"/>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4"/>
          <p:cNvSpPr/>
          <p:nvPr/>
        </p:nvSpPr>
        <p:spPr>
          <a:xfrm>
            <a:off x="178515" y="6421363"/>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4"/>
          <p:cNvSpPr/>
          <p:nvPr/>
        </p:nvSpPr>
        <p:spPr>
          <a:xfrm>
            <a:off x="216833" y="3913212"/>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4"/>
          <p:cNvSpPr/>
          <p:nvPr/>
        </p:nvSpPr>
        <p:spPr>
          <a:xfrm flipH="1">
            <a:off x="1051260" y="3387759"/>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636E2ACD-8ECC-7193-247F-E71D03D726A7}"/>
              </a:ext>
            </a:extLst>
          </p:cNvPr>
          <p:cNvSpPr>
            <a:spLocks noGrp="1"/>
          </p:cNvSpPr>
          <p:nvPr>
            <p:ph type="title"/>
          </p:nvPr>
        </p:nvSpPr>
        <p:spPr>
          <a:xfrm>
            <a:off x="2275401" y="2221070"/>
            <a:ext cx="5011008" cy="1328700"/>
          </a:xfrm>
        </p:spPr>
        <p:txBody>
          <a:bodyPr/>
          <a:lstStyle/>
          <a:p>
            <a:r>
              <a:rPr lang="en-US" sz="8800" dirty="0"/>
              <a:t>MỞ ĐẦU</a:t>
            </a:r>
          </a:p>
        </p:txBody>
      </p:sp>
      <p:grpSp>
        <p:nvGrpSpPr>
          <p:cNvPr id="73" name="Google Shape;1554;p31">
            <a:extLst>
              <a:ext uri="{FF2B5EF4-FFF2-40B4-BE49-F238E27FC236}">
                <a16:creationId xmlns:a16="http://schemas.microsoft.com/office/drawing/2014/main" id="{9AE98D22-BE1E-47C8-985F-03EB3D7B4321}"/>
              </a:ext>
            </a:extLst>
          </p:cNvPr>
          <p:cNvGrpSpPr/>
          <p:nvPr/>
        </p:nvGrpSpPr>
        <p:grpSpPr>
          <a:xfrm>
            <a:off x="1001270" y="3838025"/>
            <a:ext cx="1657343" cy="808493"/>
            <a:chOff x="6016754" y="2989146"/>
            <a:chExt cx="1657343" cy="808493"/>
          </a:xfrm>
        </p:grpSpPr>
        <p:sp>
          <p:nvSpPr>
            <p:cNvPr id="74" name="Google Shape;1555;p31">
              <a:extLst>
                <a:ext uri="{FF2B5EF4-FFF2-40B4-BE49-F238E27FC236}">
                  <a16:creationId xmlns:a16="http://schemas.microsoft.com/office/drawing/2014/main" id="{78D1C160-39C2-4BDA-859A-9BA03A7405B7}"/>
                </a:ext>
              </a:extLst>
            </p:cNvPr>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56;p31">
              <a:extLst>
                <a:ext uri="{FF2B5EF4-FFF2-40B4-BE49-F238E27FC236}">
                  <a16:creationId xmlns:a16="http://schemas.microsoft.com/office/drawing/2014/main" id="{679A99BF-AF62-40AE-9997-1856B0BE4692}"/>
                </a:ext>
              </a:extLst>
            </p:cNvPr>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57;p31">
              <a:extLst>
                <a:ext uri="{FF2B5EF4-FFF2-40B4-BE49-F238E27FC236}">
                  <a16:creationId xmlns:a16="http://schemas.microsoft.com/office/drawing/2014/main" id="{B92596EF-728F-4DBF-83F8-7285EB2BCF69}"/>
                </a:ext>
              </a:extLst>
            </p:cNvPr>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58;p31">
              <a:extLst>
                <a:ext uri="{FF2B5EF4-FFF2-40B4-BE49-F238E27FC236}">
                  <a16:creationId xmlns:a16="http://schemas.microsoft.com/office/drawing/2014/main" id="{7E2F900C-C3C6-4B10-A836-2BB8E56E1174}"/>
                </a:ext>
              </a:extLst>
            </p:cNvPr>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59;p31">
              <a:extLst>
                <a:ext uri="{FF2B5EF4-FFF2-40B4-BE49-F238E27FC236}">
                  <a16:creationId xmlns:a16="http://schemas.microsoft.com/office/drawing/2014/main" id="{FC17D622-9EBE-4650-9F13-2201576C7B8B}"/>
                </a:ext>
              </a:extLst>
            </p:cNvPr>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1560;p31">
            <a:extLst>
              <a:ext uri="{FF2B5EF4-FFF2-40B4-BE49-F238E27FC236}">
                <a16:creationId xmlns:a16="http://schemas.microsoft.com/office/drawing/2014/main" id="{B80D7CF2-E135-49DA-AD24-273FB8B260F4}"/>
              </a:ext>
            </a:extLst>
          </p:cNvPr>
          <p:cNvGrpSpPr/>
          <p:nvPr/>
        </p:nvGrpSpPr>
        <p:grpSpPr>
          <a:xfrm>
            <a:off x="799835" y="3160832"/>
            <a:ext cx="1094855" cy="1504759"/>
            <a:chOff x="6143348" y="1855432"/>
            <a:chExt cx="1094855" cy="1504759"/>
          </a:xfrm>
        </p:grpSpPr>
        <p:sp>
          <p:nvSpPr>
            <p:cNvPr id="80" name="Google Shape;1561;p31">
              <a:extLst>
                <a:ext uri="{FF2B5EF4-FFF2-40B4-BE49-F238E27FC236}">
                  <a16:creationId xmlns:a16="http://schemas.microsoft.com/office/drawing/2014/main" id="{C0E45C64-7366-46E6-B184-844DEBE09FFB}"/>
                </a:ext>
              </a:extLst>
            </p:cNvPr>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62;p31">
              <a:extLst>
                <a:ext uri="{FF2B5EF4-FFF2-40B4-BE49-F238E27FC236}">
                  <a16:creationId xmlns:a16="http://schemas.microsoft.com/office/drawing/2014/main" id="{FFD7F7A1-88A9-4A5A-9F46-2B658B82A187}"/>
                </a:ext>
              </a:extLst>
            </p:cNvPr>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63;p31">
              <a:extLst>
                <a:ext uri="{FF2B5EF4-FFF2-40B4-BE49-F238E27FC236}">
                  <a16:creationId xmlns:a16="http://schemas.microsoft.com/office/drawing/2014/main" id="{EE70015D-F038-4E26-955B-231C98E30EF4}"/>
                </a:ext>
              </a:extLst>
            </p:cNvPr>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64;p31">
              <a:extLst>
                <a:ext uri="{FF2B5EF4-FFF2-40B4-BE49-F238E27FC236}">
                  <a16:creationId xmlns:a16="http://schemas.microsoft.com/office/drawing/2014/main" id="{180D1C20-AD94-4630-9FFD-16A5B97607AB}"/>
                </a:ext>
              </a:extLst>
            </p:cNvPr>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65;p31">
              <a:extLst>
                <a:ext uri="{FF2B5EF4-FFF2-40B4-BE49-F238E27FC236}">
                  <a16:creationId xmlns:a16="http://schemas.microsoft.com/office/drawing/2014/main" id="{ED0EA3E6-B459-4825-8AA6-B31044A210F3}"/>
                </a:ext>
              </a:extLst>
            </p:cNvPr>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1581;p31">
            <a:extLst>
              <a:ext uri="{FF2B5EF4-FFF2-40B4-BE49-F238E27FC236}">
                <a16:creationId xmlns:a16="http://schemas.microsoft.com/office/drawing/2014/main" id="{80C18216-55F4-4438-9030-0C5ABE24DCB5}"/>
              </a:ext>
            </a:extLst>
          </p:cNvPr>
          <p:cNvGrpSpPr/>
          <p:nvPr/>
        </p:nvGrpSpPr>
        <p:grpSpPr>
          <a:xfrm>
            <a:off x="287978" y="2334296"/>
            <a:ext cx="1186423" cy="2313961"/>
            <a:chOff x="5329725" y="2719275"/>
            <a:chExt cx="1048725" cy="2045400"/>
          </a:xfrm>
        </p:grpSpPr>
        <p:sp>
          <p:nvSpPr>
            <p:cNvPr id="86" name="Google Shape;1582;p31">
              <a:extLst>
                <a:ext uri="{FF2B5EF4-FFF2-40B4-BE49-F238E27FC236}">
                  <a16:creationId xmlns:a16="http://schemas.microsoft.com/office/drawing/2014/main" id="{C4A6FACD-56DA-4C29-80D4-0C3633DF515F}"/>
                </a:ext>
              </a:extLst>
            </p:cNvPr>
            <p:cNvSpPr/>
            <p:nvPr/>
          </p:nvSpPr>
          <p:spPr>
            <a:xfrm>
              <a:off x="6086575" y="4365250"/>
              <a:ext cx="291350" cy="399250"/>
            </a:xfrm>
            <a:custGeom>
              <a:avLst/>
              <a:gdLst/>
              <a:ahLst/>
              <a:cxnLst/>
              <a:rect l="l" t="t" r="r" b="b"/>
              <a:pathLst>
                <a:path w="11654" h="15970" extrusionOk="0">
                  <a:moveTo>
                    <a:pt x="9575" y="1"/>
                  </a:moveTo>
                  <a:lnTo>
                    <a:pt x="1" y="4439"/>
                  </a:lnTo>
                  <a:lnTo>
                    <a:pt x="10244" y="15715"/>
                  </a:lnTo>
                  <a:cubicBezTo>
                    <a:pt x="10411" y="15892"/>
                    <a:pt x="10618" y="15970"/>
                    <a:pt x="10821" y="15970"/>
                  </a:cubicBezTo>
                  <a:cubicBezTo>
                    <a:pt x="11247" y="15970"/>
                    <a:pt x="11653" y="15622"/>
                    <a:pt x="11612" y="15107"/>
                  </a:cubicBezTo>
                  <a:lnTo>
                    <a:pt x="9575" y="1"/>
                  </a:ln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83;p31">
              <a:extLst>
                <a:ext uri="{FF2B5EF4-FFF2-40B4-BE49-F238E27FC236}">
                  <a16:creationId xmlns:a16="http://schemas.microsoft.com/office/drawing/2014/main" id="{431141B0-B4C0-42BB-9FEF-1C4DF7988DD4}"/>
                </a:ext>
              </a:extLst>
            </p:cNvPr>
            <p:cNvSpPr/>
            <p:nvPr/>
          </p:nvSpPr>
          <p:spPr>
            <a:xfrm>
              <a:off x="5395075" y="2869800"/>
              <a:ext cx="934525" cy="1615025"/>
            </a:xfrm>
            <a:custGeom>
              <a:avLst/>
              <a:gdLst/>
              <a:ahLst/>
              <a:cxnLst/>
              <a:rect l="l" t="t" r="r" b="b"/>
              <a:pathLst>
                <a:path w="37381" h="64601" extrusionOk="0">
                  <a:moveTo>
                    <a:pt x="9606" y="0"/>
                  </a:moveTo>
                  <a:lnTo>
                    <a:pt x="1" y="4408"/>
                  </a:lnTo>
                  <a:lnTo>
                    <a:pt x="27661" y="64287"/>
                  </a:lnTo>
                  <a:cubicBezTo>
                    <a:pt x="27862" y="64508"/>
                    <a:pt x="28141" y="64601"/>
                    <a:pt x="28451" y="64601"/>
                  </a:cubicBezTo>
                  <a:cubicBezTo>
                    <a:pt x="29502" y="64601"/>
                    <a:pt x="30902" y="63539"/>
                    <a:pt x="30761" y="62858"/>
                  </a:cubicBezTo>
                  <a:lnTo>
                    <a:pt x="34561" y="61126"/>
                  </a:lnTo>
                  <a:cubicBezTo>
                    <a:pt x="34762" y="61264"/>
                    <a:pt x="35002" y="61323"/>
                    <a:pt x="35256" y="61323"/>
                  </a:cubicBezTo>
                  <a:cubicBezTo>
                    <a:pt x="36225" y="61323"/>
                    <a:pt x="37380" y="60458"/>
                    <a:pt x="37235" y="59880"/>
                  </a:cubicBezTo>
                  <a:lnTo>
                    <a:pt x="37266" y="59880"/>
                  </a:lnTo>
                  <a:lnTo>
                    <a:pt x="96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84;p31">
              <a:extLst>
                <a:ext uri="{FF2B5EF4-FFF2-40B4-BE49-F238E27FC236}">
                  <a16:creationId xmlns:a16="http://schemas.microsoft.com/office/drawing/2014/main" id="{F387A1EB-922C-4A2B-A558-486233272930}"/>
                </a:ext>
              </a:extLst>
            </p:cNvPr>
            <p:cNvSpPr/>
            <p:nvPr/>
          </p:nvSpPr>
          <p:spPr>
            <a:xfrm>
              <a:off x="6275800" y="4643750"/>
              <a:ext cx="102650" cy="120925"/>
            </a:xfrm>
            <a:custGeom>
              <a:avLst/>
              <a:gdLst/>
              <a:ahLst/>
              <a:cxnLst/>
              <a:rect l="l" t="t" r="r" b="b"/>
              <a:pathLst>
                <a:path w="4106" h="4837" extrusionOk="0">
                  <a:moveTo>
                    <a:pt x="3157" y="1"/>
                  </a:moveTo>
                  <a:cubicBezTo>
                    <a:pt x="2602" y="1"/>
                    <a:pt x="2051" y="123"/>
                    <a:pt x="1520" y="350"/>
                  </a:cubicBezTo>
                  <a:cubicBezTo>
                    <a:pt x="912" y="654"/>
                    <a:pt x="396" y="1080"/>
                    <a:pt x="0" y="1657"/>
                  </a:cubicBezTo>
                  <a:lnTo>
                    <a:pt x="2675" y="4575"/>
                  </a:lnTo>
                  <a:cubicBezTo>
                    <a:pt x="2838" y="4757"/>
                    <a:pt x="3042" y="4836"/>
                    <a:pt x="3243" y="4836"/>
                  </a:cubicBezTo>
                  <a:cubicBezTo>
                    <a:pt x="3682" y="4836"/>
                    <a:pt x="4106" y="4458"/>
                    <a:pt x="4043" y="3937"/>
                  </a:cubicBezTo>
                  <a:lnTo>
                    <a:pt x="3496" y="16"/>
                  </a:lnTo>
                  <a:cubicBezTo>
                    <a:pt x="3383" y="6"/>
                    <a:pt x="3270"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85;p31">
              <a:extLst>
                <a:ext uri="{FF2B5EF4-FFF2-40B4-BE49-F238E27FC236}">
                  <a16:creationId xmlns:a16="http://schemas.microsoft.com/office/drawing/2014/main" id="{FADF9FB6-E1C4-4F4E-A779-B62D320708F7}"/>
                </a:ext>
              </a:extLst>
            </p:cNvPr>
            <p:cNvSpPr/>
            <p:nvPr/>
          </p:nvSpPr>
          <p:spPr>
            <a:xfrm>
              <a:off x="5470300" y="2900950"/>
              <a:ext cx="788050" cy="1550075"/>
            </a:xfrm>
            <a:custGeom>
              <a:avLst/>
              <a:gdLst/>
              <a:ahLst/>
              <a:cxnLst/>
              <a:rect l="l" t="t" r="r" b="b"/>
              <a:pathLst>
                <a:path w="31522" h="62003" extrusionOk="0">
                  <a:moveTo>
                    <a:pt x="3892" y="1"/>
                  </a:moveTo>
                  <a:lnTo>
                    <a:pt x="1" y="1824"/>
                  </a:lnTo>
                  <a:lnTo>
                    <a:pt x="27752" y="61612"/>
                  </a:lnTo>
                  <a:cubicBezTo>
                    <a:pt x="28003" y="61880"/>
                    <a:pt x="28398" y="62002"/>
                    <a:pt x="28841" y="62002"/>
                  </a:cubicBezTo>
                  <a:cubicBezTo>
                    <a:pt x="30007" y="62002"/>
                    <a:pt x="31499" y="61150"/>
                    <a:pt x="31521" y="59849"/>
                  </a:cubicBezTo>
                  <a:lnTo>
                    <a:pt x="38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86;p31">
              <a:extLst>
                <a:ext uri="{FF2B5EF4-FFF2-40B4-BE49-F238E27FC236}">
                  <a16:creationId xmlns:a16="http://schemas.microsoft.com/office/drawing/2014/main" id="{905F34CE-7C50-4833-A5D1-D562DCFD5AA5}"/>
                </a:ext>
              </a:extLst>
            </p:cNvPr>
            <p:cNvSpPr/>
            <p:nvPr/>
          </p:nvSpPr>
          <p:spPr>
            <a:xfrm>
              <a:off x="5329725" y="2719275"/>
              <a:ext cx="300200" cy="251600"/>
            </a:xfrm>
            <a:custGeom>
              <a:avLst/>
              <a:gdLst/>
              <a:ahLst/>
              <a:cxnLst/>
              <a:rect l="l" t="t" r="r" b="b"/>
              <a:pathLst>
                <a:path w="12008" h="10064" extrusionOk="0">
                  <a:moveTo>
                    <a:pt x="6020" y="1"/>
                  </a:moveTo>
                  <a:cubicBezTo>
                    <a:pt x="5276" y="1"/>
                    <a:pt x="4520" y="158"/>
                    <a:pt x="3800" y="489"/>
                  </a:cubicBezTo>
                  <a:cubicBezTo>
                    <a:pt x="1156" y="1736"/>
                    <a:pt x="1" y="4866"/>
                    <a:pt x="1247" y="7511"/>
                  </a:cubicBezTo>
                  <a:lnTo>
                    <a:pt x="2432" y="10064"/>
                  </a:lnTo>
                  <a:lnTo>
                    <a:pt x="12007" y="5626"/>
                  </a:lnTo>
                  <a:lnTo>
                    <a:pt x="10822" y="3073"/>
                  </a:lnTo>
                  <a:cubicBezTo>
                    <a:pt x="9915" y="1126"/>
                    <a:pt x="8010" y="1"/>
                    <a:pt x="60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87;p31">
              <a:extLst>
                <a:ext uri="{FF2B5EF4-FFF2-40B4-BE49-F238E27FC236}">
                  <a16:creationId xmlns:a16="http://schemas.microsoft.com/office/drawing/2014/main" id="{D4F052F0-B5A9-418D-AE89-588010AD4241}"/>
                </a:ext>
              </a:extLst>
            </p:cNvPr>
            <p:cNvSpPr/>
            <p:nvPr/>
          </p:nvSpPr>
          <p:spPr>
            <a:xfrm>
              <a:off x="5389750" y="2856875"/>
              <a:ext cx="296400" cy="234825"/>
            </a:xfrm>
            <a:custGeom>
              <a:avLst/>
              <a:gdLst/>
              <a:ahLst/>
              <a:cxnLst/>
              <a:rect l="l" t="t" r="r" b="b"/>
              <a:pathLst>
                <a:path w="11856" h="9393" extrusionOk="0">
                  <a:moveTo>
                    <a:pt x="9576" y="1"/>
                  </a:moveTo>
                  <a:lnTo>
                    <a:pt x="1" y="4469"/>
                  </a:lnTo>
                  <a:lnTo>
                    <a:pt x="2281" y="9393"/>
                  </a:lnTo>
                  <a:lnTo>
                    <a:pt x="11855" y="4955"/>
                  </a:lnTo>
                  <a:lnTo>
                    <a:pt x="9576" y="1"/>
                  </a:lnTo>
                  <a:close/>
                </a:path>
              </a:pathLst>
            </a:custGeom>
            <a:solidFill>
              <a:srgbClr val="E1D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88;p31">
              <a:extLst>
                <a:ext uri="{FF2B5EF4-FFF2-40B4-BE49-F238E27FC236}">
                  <a16:creationId xmlns:a16="http://schemas.microsoft.com/office/drawing/2014/main" id="{B6885B39-4832-4B9D-87CA-85D23BA7CF36}"/>
                </a:ext>
              </a:extLst>
            </p:cNvPr>
            <p:cNvSpPr/>
            <p:nvPr/>
          </p:nvSpPr>
          <p:spPr>
            <a:xfrm>
              <a:off x="5408750" y="2897900"/>
              <a:ext cx="258400" cy="152775"/>
            </a:xfrm>
            <a:custGeom>
              <a:avLst/>
              <a:gdLst/>
              <a:ahLst/>
              <a:cxnLst/>
              <a:rect l="l" t="t" r="r" b="b"/>
              <a:pathLst>
                <a:path w="10336" h="6111" extrusionOk="0">
                  <a:moveTo>
                    <a:pt x="9576" y="1"/>
                  </a:moveTo>
                  <a:lnTo>
                    <a:pt x="1" y="4469"/>
                  </a:lnTo>
                  <a:lnTo>
                    <a:pt x="761" y="6110"/>
                  </a:lnTo>
                  <a:lnTo>
                    <a:pt x="10335" y="1673"/>
                  </a:lnTo>
                  <a:lnTo>
                    <a:pt x="95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1541;p31">
            <a:extLst>
              <a:ext uri="{FF2B5EF4-FFF2-40B4-BE49-F238E27FC236}">
                <a16:creationId xmlns:a16="http://schemas.microsoft.com/office/drawing/2014/main" id="{5D1A70DF-66F2-4BEF-A5FD-D16B1D5E8A63}"/>
              </a:ext>
            </a:extLst>
          </p:cNvPr>
          <p:cNvGrpSpPr/>
          <p:nvPr/>
        </p:nvGrpSpPr>
        <p:grpSpPr>
          <a:xfrm>
            <a:off x="7510768" y="462740"/>
            <a:ext cx="585982" cy="791184"/>
            <a:chOff x="3863243" y="446478"/>
            <a:chExt cx="585982" cy="791184"/>
          </a:xfrm>
        </p:grpSpPr>
        <p:sp>
          <p:nvSpPr>
            <p:cNvPr id="94" name="Google Shape;1542;p31">
              <a:extLst>
                <a:ext uri="{FF2B5EF4-FFF2-40B4-BE49-F238E27FC236}">
                  <a16:creationId xmlns:a16="http://schemas.microsoft.com/office/drawing/2014/main" id="{C0087252-9C13-4612-833F-F269AE302DB7}"/>
                </a:ext>
              </a:extLst>
            </p:cNvPr>
            <p:cNvSpPr/>
            <p:nvPr/>
          </p:nvSpPr>
          <p:spPr>
            <a:xfrm>
              <a:off x="4183611" y="1090931"/>
              <a:ext cx="233577" cy="146731"/>
            </a:xfrm>
            <a:custGeom>
              <a:avLst/>
              <a:gdLst/>
              <a:ahLst/>
              <a:cxnLst/>
              <a:rect l="l" t="t" r="r" b="b"/>
              <a:pathLst>
                <a:path w="8421" h="5290" extrusionOk="0">
                  <a:moveTo>
                    <a:pt x="7661" y="1"/>
                  </a:moveTo>
                  <a:lnTo>
                    <a:pt x="1" y="2189"/>
                  </a:lnTo>
                  <a:lnTo>
                    <a:pt x="366" y="3466"/>
                  </a:lnTo>
                  <a:cubicBezTo>
                    <a:pt x="694" y="4577"/>
                    <a:pt x="1715" y="5289"/>
                    <a:pt x="2818" y="5289"/>
                  </a:cubicBezTo>
                  <a:cubicBezTo>
                    <a:pt x="3042" y="5289"/>
                    <a:pt x="3270" y="5260"/>
                    <a:pt x="3496" y="5198"/>
                  </a:cubicBezTo>
                  <a:lnTo>
                    <a:pt x="6323" y="4378"/>
                  </a:lnTo>
                  <a:cubicBezTo>
                    <a:pt x="7661" y="4013"/>
                    <a:pt x="8421" y="2615"/>
                    <a:pt x="8056" y="1277"/>
                  </a:cubicBezTo>
                  <a:lnTo>
                    <a:pt x="7661" y="1"/>
                  </a:lnTo>
                  <a:close/>
                </a:path>
              </a:pathLst>
            </a:custGeom>
            <a:solidFill>
              <a:srgbClr val="6D6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43;p31">
              <a:extLst>
                <a:ext uri="{FF2B5EF4-FFF2-40B4-BE49-F238E27FC236}">
                  <a16:creationId xmlns:a16="http://schemas.microsoft.com/office/drawing/2014/main" id="{BA7E2BAE-C3DC-4E62-8E41-A2AF627EBC5E}"/>
                </a:ext>
              </a:extLst>
            </p:cNvPr>
            <p:cNvSpPr/>
            <p:nvPr/>
          </p:nvSpPr>
          <p:spPr>
            <a:xfrm>
              <a:off x="3863243" y="446478"/>
              <a:ext cx="585982" cy="673161"/>
            </a:xfrm>
            <a:custGeom>
              <a:avLst/>
              <a:gdLst/>
              <a:ahLst/>
              <a:cxnLst/>
              <a:rect l="l" t="t" r="r" b="b"/>
              <a:pathLst>
                <a:path w="21126" h="24269" extrusionOk="0">
                  <a:moveTo>
                    <a:pt x="11196" y="0"/>
                  </a:moveTo>
                  <a:cubicBezTo>
                    <a:pt x="9217" y="0"/>
                    <a:pt x="7203" y="611"/>
                    <a:pt x="5441" y="1927"/>
                  </a:cubicBezTo>
                  <a:cubicBezTo>
                    <a:pt x="1" y="5940"/>
                    <a:pt x="304" y="14146"/>
                    <a:pt x="6019" y="17794"/>
                  </a:cubicBezTo>
                  <a:cubicBezTo>
                    <a:pt x="8238" y="19222"/>
                    <a:pt x="9879" y="21411"/>
                    <a:pt x="10609" y="23934"/>
                  </a:cubicBezTo>
                  <a:lnTo>
                    <a:pt x="10700" y="24268"/>
                  </a:lnTo>
                  <a:lnTo>
                    <a:pt x="19363" y="21776"/>
                  </a:lnTo>
                  <a:lnTo>
                    <a:pt x="19271" y="21441"/>
                  </a:lnTo>
                  <a:cubicBezTo>
                    <a:pt x="18542" y="18858"/>
                    <a:pt x="18785" y="16122"/>
                    <a:pt x="19940" y="13690"/>
                  </a:cubicBezTo>
                  <a:cubicBezTo>
                    <a:pt x="20943" y="11593"/>
                    <a:pt x="21126" y="9222"/>
                    <a:pt x="20487" y="7003"/>
                  </a:cubicBezTo>
                  <a:cubicBezTo>
                    <a:pt x="19237" y="2617"/>
                    <a:pt x="15292" y="0"/>
                    <a:pt x="111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44;p31">
              <a:extLst>
                <a:ext uri="{FF2B5EF4-FFF2-40B4-BE49-F238E27FC236}">
                  <a16:creationId xmlns:a16="http://schemas.microsoft.com/office/drawing/2014/main" id="{119DA255-DFB8-4388-A4C1-BFE66811A91E}"/>
                </a:ext>
              </a:extLst>
            </p:cNvPr>
            <p:cNvSpPr/>
            <p:nvPr/>
          </p:nvSpPr>
          <p:spPr>
            <a:xfrm>
              <a:off x="4160006" y="1050462"/>
              <a:ext cx="254658" cy="134388"/>
            </a:xfrm>
            <a:custGeom>
              <a:avLst/>
              <a:gdLst/>
              <a:ahLst/>
              <a:cxnLst/>
              <a:rect l="l" t="t" r="r" b="b"/>
              <a:pathLst>
                <a:path w="9181" h="4845" extrusionOk="0">
                  <a:moveTo>
                    <a:pt x="8633" y="1"/>
                  </a:moveTo>
                  <a:lnTo>
                    <a:pt x="1" y="2493"/>
                  </a:lnTo>
                  <a:lnTo>
                    <a:pt x="122" y="2979"/>
                  </a:lnTo>
                  <a:cubicBezTo>
                    <a:pt x="449" y="4109"/>
                    <a:pt x="1479" y="4844"/>
                    <a:pt x="2598" y="4844"/>
                  </a:cubicBezTo>
                  <a:cubicBezTo>
                    <a:pt x="2835" y="4844"/>
                    <a:pt x="3075" y="4811"/>
                    <a:pt x="3314" y="4742"/>
                  </a:cubicBezTo>
                  <a:lnTo>
                    <a:pt x="7022" y="3678"/>
                  </a:lnTo>
                  <a:cubicBezTo>
                    <a:pt x="8390" y="3283"/>
                    <a:pt x="9180" y="1855"/>
                    <a:pt x="8785" y="487"/>
                  </a:cubicBezTo>
                  <a:lnTo>
                    <a:pt x="86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45;p31">
              <a:extLst>
                <a:ext uri="{FF2B5EF4-FFF2-40B4-BE49-F238E27FC236}">
                  <a16:creationId xmlns:a16="http://schemas.microsoft.com/office/drawing/2014/main" id="{CDAFA093-6343-4ADC-8C02-7A77B2AC37C8}"/>
                </a:ext>
              </a:extLst>
            </p:cNvPr>
            <p:cNvSpPr/>
            <p:nvPr/>
          </p:nvSpPr>
          <p:spPr>
            <a:xfrm>
              <a:off x="4211431" y="846425"/>
              <a:ext cx="68317" cy="238626"/>
            </a:xfrm>
            <a:custGeom>
              <a:avLst/>
              <a:gdLst/>
              <a:ahLst/>
              <a:cxnLst/>
              <a:rect l="l" t="t" r="r" b="b"/>
              <a:pathLst>
                <a:path w="2463" h="8603" fill="none" extrusionOk="0">
                  <a:moveTo>
                    <a:pt x="2463" y="8603"/>
                  </a:moveTo>
                  <a:lnTo>
                    <a:pt x="1" y="1"/>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46;p31">
              <a:extLst>
                <a:ext uri="{FF2B5EF4-FFF2-40B4-BE49-F238E27FC236}">
                  <a16:creationId xmlns:a16="http://schemas.microsoft.com/office/drawing/2014/main" id="{3C433505-9CD1-409F-BC52-FBE722E00021}"/>
                </a:ext>
              </a:extLst>
            </p:cNvPr>
            <p:cNvSpPr/>
            <p:nvPr/>
          </p:nvSpPr>
          <p:spPr>
            <a:xfrm>
              <a:off x="4076544" y="716585"/>
              <a:ext cx="212497" cy="136635"/>
            </a:xfrm>
            <a:custGeom>
              <a:avLst/>
              <a:gdLst/>
              <a:ahLst/>
              <a:cxnLst/>
              <a:rect l="l" t="t" r="r" b="b"/>
              <a:pathLst>
                <a:path w="7661" h="4926" fill="none" extrusionOk="0">
                  <a:moveTo>
                    <a:pt x="7660" y="1"/>
                  </a:moveTo>
                  <a:lnTo>
                    <a:pt x="4955" y="4925"/>
                  </a:lnTo>
                  <a:lnTo>
                    <a:pt x="1" y="2220"/>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grpSp>
        <p:nvGrpSpPr>
          <p:cNvPr id="1343" name="Google Shape;1343;p45"/>
          <p:cNvGrpSpPr/>
          <p:nvPr/>
        </p:nvGrpSpPr>
        <p:grpSpPr>
          <a:xfrm>
            <a:off x="-452315" y="222338"/>
            <a:ext cx="8528828" cy="4908975"/>
            <a:chOff x="-452315" y="222338"/>
            <a:chExt cx="8528828" cy="4908975"/>
          </a:xfrm>
        </p:grpSpPr>
        <p:grpSp>
          <p:nvGrpSpPr>
            <p:cNvPr id="1344" name="Google Shape;1344;p45"/>
            <p:cNvGrpSpPr/>
            <p:nvPr/>
          </p:nvGrpSpPr>
          <p:grpSpPr>
            <a:xfrm>
              <a:off x="-452315" y="3021550"/>
              <a:ext cx="3585731" cy="2109764"/>
              <a:chOff x="6451063" y="-3"/>
              <a:chExt cx="2230626" cy="1312450"/>
            </a:xfrm>
          </p:grpSpPr>
          <p:sp>
            <p:nvSpPr>
              <p:cNvPr id="1345" name="Google Shape;1345;p4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5"/>
              <p:cNvSpPr/>
              <p:nvPr/>
            </p:nvSpPr>
            <p:spPr>
              <a:xfrm>
                <a:off x="8244877" y="1137267"/>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7" name="Google Shape;1357;p45"/>
            <p:cNvSpPr/>
            <p:nvPr/>
          </p:nvSpPr>
          <p:spPr>
            <a:xfrm>
              <a:off x="2952798" y="3644609"/>
              <a:ext cx="151866" cy="202761"/>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5"/>
            <p:cNvSpPr/>
            <p:nvPr/>
          </p:nvSpPr>
          <p:spPr>
            <a:xfrm>
              <a:off x="3281512" y="3881244"/>
              <a:ext cx="98280" cy="129987"/>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5"/>
            <p:cNvSpPr/>
            <p:nvPr/>
          </p:nvSpPr>
          <p:spPr>
            <a:xfrm>
              <a:off x="4304744" y="3756579"/>
              <a:ext cx="98572" cy="129987"/>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5"/>
            <p:cNvSpPr/>
            <p:nvPr/>
          </p:nvSpPr>
          <p:spPr>
            <a:xfrm>
              <a:off x="7374392" y="12393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5"/>
            <p:cNvSpPr/>
            <p:nvPr/>
          </p:nvSpPr>
          <p:spPr>
            <a:xfrm>
              <a:off x="7924647" y="222338"/>
              <a:ext cx="151866" cy="203112"/>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5"/>
            <p:cNvSpPr/>
            <p:nvPr/>
          </p:nvSpPr>
          <p:spPr>
            <a:xfrm>
              <a:off x="7526200" y="1488289"/>
              <a:ext cx="98982" cy="1299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5"/>
            <p:cNvSpPr/>
            <p:nvPr/>
          </p:nvSpPr>
          <p:spPr>
            <a:xfrm>
              <a:off x="7083235" y="504252"/>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5"/>
            <p:cNvSpPr/>
            <p:nvPr/>
          </p:nvSpPr>
          <p:spPr>
            <a:xfrm>
              <a:off x="6963425" y="654013"/>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5"/>
            <p:cNvSpPr/>
            <p:nvPr/>
          </p:nvSpPr>
          <p:spPr>
            <a:xfrm>
              <a:off x="6420131" y="14228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5"/>
            <p:cNvSpPr/>
            <p:nvPr/>
          </p:nvSpPr>
          <p:spPr>
            <a:xfrm>
              <a:off x="4490785" y="513846"/>
              <a:ext cx="98280" cy="130514"/>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5"/>
            <p:cNvSpPr/>
            <p:nvPr/>
          </p:nvSpPr>
          <p:spPr>
            <a:xfrm>
              <a:off x="7121552" y="16380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5"/>
            <p:cNvSpPr/>
            <p:nvPr/>
          </p:nvSpPr>
          <p:spPr>
            <a:xfrm>
              <a:off x="5201215" y="1036606"/>
              <a:ext cx="151925"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5"/>
            <p:cNvSpPr/>
            <p:nvPr/>
          </p:nvSpPr>
          <p:spPr>
            <a:xfrm>
              <a:off x="5642133" y="370520"/>
              <a:ext cx="152626" cy="202761"/>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5"/>
            <p:cNvSpPr/>
            <p:nvPr/>
          </p:nvSpPr>
          <p:spPr>
            <a:xfrm>
              <a:off x="5103051" y="860695"/>
              <a:ext cx="98924" cy="129987"/>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5"/>
            <p:cNvSpPr/>
            <p:nvPr/>
          </p:nvSpPr>
          <p:spPr>
            <a:xfrm>
              <a:off x="4572005" y="1600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5"/>
            <p:cNvSpPr/>
            <p:nvPr/>
          </p:nvSpPr>
          <p:spPr>
            <a:xfrm>
              <a:off x="4392495" y="3606175"/>
              <a:ext cx="98280" cy="12992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5" name="Google Shape;1375;p45"/>
          <p:cNvSpPr/>
          <p:nvPr/>
        </p:nvSpPr>
        <p:spPr>
          <a:xfrm>
            <a:off x="865900" y="3557900"/>
            <a:ext cx="3015700" cy="114074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Rounded Corners 5">
            <a:extLst>
              <a:ext uri="{FF2B5EF4-FFF2-40B4-BE49-F238E27FC236}">
                <a16:creationId xmlns:a16="http://schemas.microsoft.com/office/drawing/2014/main" id="{729F35C3-EFC2-9F25-8D89-0F29BABABDA2}"/>
              </a:ext>
            </a:extLst>
          </p:cNvPr>
          <p:cNvSpPr/>
          <p:nvPr/>
        </p:nvSpPr>
        <p:spPr>
          <a:xfrm>
            <a:off x="265392" y="323894"/>
            <a:ext cx="8647346" cy="4342389"/>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0">
            <a:extLst>
              <a:ext uri="{FF2B5EF4-FFF2-40B4-BE49-F238E27FC236}">
                <a16:creationId xmlns:a16="http://schemas.microsoft.com/office/drawing/2014/main" id="{D57656A7-9EE6-DEA8-0FB5-E05024FD7F1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7007" y="679367"/>
            <a:ext cx="7541093" cy="3454847"/>
          </a:xfrm>
          <a:prstGeom prst="rect">
            <a:avLst/>
          </a:prstGeom>
        </p:spPr>
      </p:pic>
      <p:pic>
        <p:nvPicPr>
          <p:cNvPr id="41" name="Picture 16">
            <a:extLst>
              <a:ext uri="{FF2B5EF4-FFF2-40B4-BE49-F238E27FC236}">
                <a16:creationId xmlns:a16="http://schemas.microsoft.com/office/drawing/2014/main" id="{7BBDEC35-5F70-ED39-C5F9-FBE19AF06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96620">
            <a:off x="420238" y="700677"/>
            <a:ext cx="1027798" cy="1392905"/>
          </a:xfrm>
          <a:prstGeom prst="rect">
            <a:avLst/>
          </a:prstGeom>
        </p:spPr>
      </p:pic>
      <p:sp>
        <p:nvSpPr>
          <p:cNvPr id="43" name="TextBox 42">
            <a:extLst>
              <a:ext uri="{FF2B5EF4-FFF2-40B4-BE49-F238E27FC236}">
                <a16:creationId xmlns:a16="http://schemas.microsoft.com/office/drawing/2014/main" id="{CC64B5DB-B039-4433-BDCF-7A381CE14EA0}"/>
              </a:ext>
            </a:extLst>
          </p:cNvPr>
          <p:cNvSpPr txBox="1"/>
          <p:nvPr/>
        </p:nvSpPr>
        <p:spPr>
          <a:xfrm>
            <a:off x="1620801" y="1512119"/>
            <a:ext cx="5977833" cy="1815882"/>
          </a:xfrm>
          <a:prstGeom prst="rect">
            <a:avLst/>
          </a:prstGeom>
          <a:noFill/>
        </p:spPr>
        <p:txBody>
          <a:bodyPr wrap="square">
            <a:spAutoFit/>
          </a:bodyPr>
          <a:lstStyle/>
          <a:p>
            <a:pPr lvl="0" algn="just"/>
            <a:r>
              <a:rPr lang="vi-VN" sz="2800" dirty="0">
                <a:latin typeface="+mj-lt"/>
                <a:ea typeface="Cambria" panose="02040503050406030204" pitchFamily="18" charset="0"/>
                <a:cs typeface="Times New Roman" panose="02020603050405020304" pitchFamily="18" charset="0"/>
              </a:rPr>
              <a:t>Đọc lướt nội dung phần Nói và nghe (SGK, tr. 122 –123) để trả lời câu hỏi:</a:t>
            </a:r>
          </a:p>
          <a:p>
            <a:pPr lvl="0" algn="just"/>
            <a:r>
              <a:rPr lang="vi-VN" sz="2800" i="1" dirty="0">
                <a:latin typeface="+mj-lt"/>
                <a:ea typeface="Cambria" panose="02040503050406030204" pitchFamily="18" charset="0"/>
                <a:cs typeface="Times New Roman" panose="02020603050405020304" pitchFamily="18" charset="0"/>
              </a:rPr>
              <a:t>Nhiệm vụ học sinh cần thực hiện ở phần Nói và nghe này là gì? </a:t>
            </a:r>
          </a:p>
        </p:txBody>
      </p:sp>
      <p:pic>
        <p:nvPicPr>
          <p:cNvPr id="45" name="Picture 44">
            <a:extLst>
              <a:ext uri="{FF2B5EF4-FFF2-40B4-BE49-F238E27FC236}">
                <a16:creationId xmlns:a16="http://schemas.microsoft.com/office/drawing/2014/main" id="{CCE9485E-3033-447D-AEE9-0B4B0842C950}"/>
              </a:ext>
            </a:extLst>
          </p:cNvPr>
          <p:cNvPicPr>
            <a:picLocks noChangeAspect="1"/>
          </p:cNvPicPr>
          <p:nvPr/>
        </p:nvPicPr>
        <p:blipFill>
          <a:blip r:embed="rId7"/>
          <a:stretch>
            <a:fillRect/>
          </a:stretch>
        </p:blipFill>
        <p:spPr>
          <a:xfrm flipH="1">
            <a:off x="7061705" y="2659002"/>
            <a:ext cx="1711424" cy="180215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grpSp>
        <p:nvGrpSpPr>
          <p:cNvPr id="1343" name="Google Shape;1343;p45"/>
          <p:cNvGrpSpPr/>
          <p:nvPr/>
        </p:nvGrpSpPr>
        <p:grpSpPr>
          <a:xfrm>
            <a:off x="-452315" y="222338"/>
            <a:ext cx="8528828" cy="4908975"/>
            <a:chOff x="-452315" y="222338"/>
            <a:chExt cx="8528828" cy="4908975"/>
          </a:xfrm>
        </p:grpSpPr>
        <p:grpSp>
          <p:nvGrpSpPr>
            <p:cNvPr id="1344" name="Google Shape;1344;p45"/>
            <p:cNvGrpSpPr/>
            <p:nvPr/>
          </p:nvGrpSpPr>
          <p:grpSpPr>
            <a:xfrm>
              <a:off x="-452315" y="3021550"/>
              <a:ext cx="3585731" cy="2109764"/>
              <a:chOff x="6451063" y="-3"/>
              <a:chExt cx="2230626" cy="1312450"/>
            </a:xfrm>
          </p:grpSpPr>
          <p:sp>
            <p:nvSpPr>
              <p:cNvPr id="1345" name="Google Shape;1345;p4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5"/>
              <p:cNvSpPr/>
              <p:nvPr/>
            </p:nvSpPr>
            <p:spPr>
              <a:xfrm>
                <a:off x="8244877" y="1137267"/>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7" name="Google Shape;1357;p45"/>
            <p:cNvSpPr/>
            <p:nvPr/>
          </p:nvSpPr>
          <p:spPr>
            <a:xfrm>
              <a:off x="2952798" y="3644609"/>
              <a:ext cx="151866" cy="202761"/>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5"/>
            <p:cNvSpPr/>
            <p:nvPr/>
          </p:nvSpPr>
          <p:spPr>
            <a:xfrm>
              <a:off x="3281512" y="3881244"/>
              <a:ext cx="98280" cy="129987"/>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5"/>
            <p:cNvSpPr/>
            <p:nvPr/>
          </p:nvSpPr>
          <p:spPr>
            <a:xfrm>
              <a:off x="4304744" y="3756579"/>
              <a:ext cx="98572" cy="129987"/>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5"/>
            <p:cNvSpPr/>
            <p:nvPr/>
          </p:nvSpPr>
          <p:spPr>
            <a:xfrm>
              <a:off x="7374392" y="12393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5"/>
            <p:cNvSpPr/>
            <p:nvPr/>
          </p:nvSpPr>
          <p:spPr>
            <a:xfrm>
              <a:off x="7924647" y="222338"/>
              <a:ext cx="151866" cy="203112"/>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5"/>
            <p:cNvSpPr/>
            <p:nvPr/>
          </p:nvSpPr>
          <p:spPr>
            <a:xfrm>
              <a:off x="7526200" y="1488289"/>
              <a:ext cx="98982" cy="1299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5"/>
            <p:cNvSpPr/>
            <p:nvPr/>
          </p:nvSpPr>
          <p:spPr>
            <a:xfrm>
              <a:off x="7083235" y="504252"/>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5"/>
            <p:cNvSpPr/>
            <p:nvPr/>
          </p:nvSpPr>
          <p:spPr>
            <a:xfrm>
              <a:off x="6963425" y="654013"/>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5"/>
            <p:cNvSpPr/>
            <p:nvPr/>
          </p:nvSpPr>
          <p:spPr>
            <a:xfrm>
              <a:off x="6420131" y="14228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5"/>
            <p:cNvSpPr/>
            <p:nvPr/>
          </p:nvSpPr>
          <p:spPr>
            <a:xfrm>
              <a:off x="4490785" y="513846"/>
              <a:ext cx="98280" cy="130514"/>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5"/>
            <p:cNvSpPr/>
            <p:nvPr/>
          </p:nvSpPr>
          <p:spPr>
            <a:xfrm>
              <a:off x="7121552" y="16380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5"/>
            <p:cNvSpPr/>
            <p:nvPr/>
          </p:nvSpPr>
          <p:spPr>
            <a:xfrm>
              <a:off x="5201215" y="1036606"/>
              <a:ext cx="151925"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5"/>
            <p:cNvSpPr/>
            <p:nvPr/>
          </p:nvSpPr>
          <p:spPr>
            <a:xfrm>
              <a:off x="5642133" y="370520"/>
              <a:ext cx="152626" cy="202761"/>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5"/>
            <p:cNvSpPr/>
            <p:nvPr/>
          </p:nvSpPr>
          <p:spPr>
            <a:xfrm>
              <a:off x="5103051" y="860695"/>
              <a:ext cx="98924" cy="129987"/>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5"/>
            <p:cNvSpPr/>
            <p:nvPr/>
          </p:nvSpPr>
          <p:spPr>
            <a:xfrm>
              <a:off x="4572005" y="1600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5"/>
            <p:cNvSpPr/>
            <p:nvPr/>
          </p:nvSpPr>
          <p:spPr>
            <a:xfrm>
              <a:off x="4392495" y="3606175"/>
              <a:ext cx="98280" cy="12992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5" name="Google Shape;1375;p45"/>
          <p:cNvSpPr/>
          <p:nvPr/>
        </p:nvSpPr>
        <p:spPr>
          <a:xfrm>
            <a:off x="865900" y="3557900"/>
            <a:ext cx="3015700" cy="114074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Rounded Corners 5">
            <a:extLst>
              <a:ext uri="{FF2B5EF4-FFF2-40B4-BE49-F238E27FC236}">
                <a16:creationId xmlns:a16="http://schemas.microsoft.com/office/drawing/2014/main" id="{729F35C3-EFC2-9F25-8D89-0F29BABABDA2}"/>
              </a:ext>
            </a:extLst>
          </p:cNvPr>
          <p:cNvSpPr/>
          <p:nvPr/>
        </p:nvSpPr>
        <p:spPr>
          <a:xfrm>
            <a:off x="265392" y="323894"/>
            <a:ext cx="8647346" cy="4342389"/>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0">
            <a:extLst>
              <a:ext uri="{FF2B5EF4-FFF2-40B4-BE49-F238E27FC236}">
                <a16:creationId xmlns:a16="http://schemas.microsoft.com/office/drawing/2014/main" id="{D57656A7-9EE6-DEA8-0FB5-E05024FD7F1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2963" y="805779"/>
            <a:ext cx="5683124" cy="3194417"/>
          </a:xfrm>
          <a:prstGeom prst="rect">
            <a:avLst/>
          </a:prstGeom>
        </p:spPr>
      </p:pic>
      <p:pic>
        <p:nvPicPr>
          <p:cNvPr id="41" name="Picture 16">
            <a:extLst>
              <a:ext uri="{FF2B5EF4-FFF2-40B4-BE49-F238E27FC236}">
                <a16:creationId xmlns:a16="http://schemas.microsoft.com/office/drawing/2014/main" id="{7BBDEC35-5F70-ED39-C5F9-FBE19AF06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96620">
            <a:off x="399894" y="732183"/>
            <a:ext cx="1027798" cy="1392905"/>
          </a:xfrm>
          <a:prstGeom prst="rect">
            <a:avLst/>
          </a:prstGeom>
        </p:spPr>
      </p:pic>
      <p:sp>
        <p:nvSpPr>
          <p:cNvPr id="43" name="TextBox 42">
            <a:extLst>
              <a:ext uri="{FF2B5EF4-FFF2-40B4-BE49-F238E27FC236}">
                <a16:creationId xmlns:a16="http://schemas.microsoft.com/office/drawing/2014/main" id="{CC64B5DB-B039-4433-BDCF-7A381CE14EA0}"/>
              </a:ext>
            </a:extLst>
          </p:cNvPr>
          <p:cNvSpPr txBox="1"/>
          <p:nvPr/>
        </p:nvSpPr>
        <p:spPr>
          <a:xfrm>
            <a:off x="1341783" y="1683727"/>
            <a:ext cx="4665507" cy="1384995"/>
          </a:xfrm>
          <a:prstGeom prst="rect">
            <a:avLst/>
          </a:prstGeom>
          <a:noFill/>
        </p:spPr>
        <p:txBody>
          <a:bodyPr wrap="square">
            <a:spAutoFit/>
          </a:bodyPr>
          <a:lstStyle/>
          <a:p>
            <a:pPr lvl="0" algn="just"/>
            <a:r>
              <a:rPr lang="vi-VN" sz="2800" dirty="0">
                <a:latin typeface="+mj-lt"/>
                <a:ea typeface="Cambria" panose="02040503050406030204" pitchFamily="18" charset="0"/>
                <a:cs typeface="Times New Roman" panose="02020603050405020304" pitchFamily="18" charset="0"/>
              </a:rPr>
              <a:t>Liệt kê ít nhất hai mong muốn của em khi tham gia trao đổi, tranh luận về một vấn đề. </a:t>
            </a:r>
            <a:endParaRPr lang="vi-VN" sz="2800" i="1" dirty="0">
              <a:latin typeface="+mj-lt"/>
              <a:ea typeface="Cambria" panose="02040503050406030204" pitchFamily="18" charset="0"/>
              <a:cs typeface="Times New Roman" panose="02020603050405020304" pitchFamily="18" charset="0"/>
            </a:endParaRPr>
          </a:p>
        </p:txBody>
      </p:sp>
      <p:pic>
        <p:nvPicPr>
          <p:cNvPr id="66" name="Picture 65">
            <a:extLst>
              <a:ext uri="{FF2B5EF4-FFF2-40B4-BE49-F238E27FC236}">
                <a16:creationId xmlns:a16="http://schemas.microsoft.com/office/drawing/2014/main" id="{A06052BB-588B-470E-B246-3D98F1DAF760}"/>
              </a:ext>
            </a:extLst>
          </p:cNvPr>
          <p:cNvPicPr>
            <a:picLocks noChangeAspect="1"/>
          </p:cNvPicPr>
          <p:nvPr/>
        </p:nvPicPr>
        <p:blipFill>
          <a:blip r:embed="rId7"/>
          <a:stretch>
            <a:fillRect/>
          </a:stretch>
        </p:blipFill>
        <p:spPr>
          <a:xfrm>
            <a:off x="5818326" y="1478105"/>
            <a:ext cx="3117706" cy="2986829"/>
          </a:xfrm>
          <a:prstGeom prst="rect">
            <a:avLst/>
          </a:prstGeom>
        </p:spPr>
      </p:pic>
      <p:grpSp>
        <p:nvGrpSpPr>
          <p:cNvPr id="67" name="Google Shape;1306;p44">
            <a:extLst>
              <a:ext uri="{FF2B5EF4-FFF2-40B4-BE49-F238E27FC236}">
                <a16:creationId xmlns:a16="http://schemas.microsoft.com/office/drawing/2014/main" id="{CDFCA094-527A-4C08-B010-FF922D469E8E}"/>
              </a:ext>
            </a:extLst>
          </p:cNvPr>
          <p:cNvGrpSpPr/>
          <p:nvPr/>
        </p:nvGrpSpPr>
        <p:grpSpPr>
          <a:xfrm rot="-743781">
            <a:off x="5448616" y="568329"/>
            <a:ext cx="1047900" cy="1376745"/>
            <a:chOff x="6835336" y="2503331"/>
            <a:chExt cx="1595431" cy="2096098"/>
          </a:xfrm>
        </p:grpSpPr>
        <p:sp>
          <p:nvSpPr>
            <p:cNvPr id="68" name="Google Shape;1307;p44">
              <a:extLst>
                <a:ext uri="{FF2B5EF4-FFF2-40B4-BE49-F238E27FC236}">
                  <a16:creationId xmlns:a16="http://schemas.microsoft.com/office/drawing/2014/main" id="{0B88E1FB-4693-468C-872D-E29D49761781}"/>
                </a:ext>
              </a:extLst>
            </p:cNvPr>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08;p44">
              <a:extLst>
                <a:ext uri="{FF2B5EF4-FFF2-40B4-BE49-F238E27FC236}">
                  <a16:creationId xmlns:a16="http://schemas.microsoft.com/office/drawing/2014/main" id="{C44ECF2E-F47F-4EE8-8A8C-04B370D104C6}"/>
                </a:ext>
              </a:extLst>
            </p:cNvPr>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09;p44">
              <a:extLst>
                <a:ext uri="{FF2B5EF4-FFF2-40B4-BE49-F238E27FC236}">
                  <a16:creationId xmlns:a16="http://schemas.microsoft.com/office/drawing/2014/main" id="{81314BFD-A250-468F-A652-8BF8336A5D5F}"/>
                </a:ext>
              </a:extLst>
            </p:cNvPr>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10;p44">
              <a:extLst>
                <a:ext uri="{FF2B5EF4-FFF2-40B4-BE49-F238E27FC236}">
                  <a16:creationId xmlns:a16="http://schemas.microsoft.com/office/drawing/2014/main" id="{8CA42504-AE37-435C-B047-36C49C50B46E}"/>
                </a:ext>
              </a:extLst>
            </p:cNvPr>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11;p44">
              <a:extLst>
                <a:ext uri="{FF2B5EF4-FFF2-40B4-BE49-F238E27FC236}">
                  <a16:creationId xmlns:a16="http://schemas.microsoft.com/office/drawing/2014/main" id="{AE2DFCA0-22A5-4A43-B7BC-4FF4415A186D}"/>
                </a:ext>
              </a:extLst>
            </p:cNvPr>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12;p44">
              <a:extLst>
                <a:ext uri="{FF2B5EF4-FFF2-40B4-BE49-F238E27FC236}">
                  <a16:creationId xmlns:a16="http://schemas.microsoft.com/office/drawing/2014/main" id="{222CA3A9-98E6-4F8A-AECF-BD4638EAF699}"/>
                </a:ext>
              </a:extLst>
            </p:cNvPr>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13;p44">
              <a:extLst>
                <a:ext uri="{FF2B5EF4-FFF2-40B4-BE49-F238E27FC236}">
                  <a16:creationId xmlns:a16="http://schemas.microsoft.com/office/drawing/2014/main" id="{5100C49C-1030-40E5-8C2A-861AA08AA714}"/>
                </a:ext>
              </a:extLst>
            </p:cNvPr>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14;p44">
              <a:extLst>
                <a:ext uri="{FF2B5EF4-FFF2-40B4-BE49-F238E27FC236}">
                  <a16:creationId xmlns:a16="http://schemas.microsoft.com/office/drawing/2014/main" id="{B90666F7-962E-4DC8-9DE6-2F8C30C71EEB}"/>
                </a:ext>
              </a:extLst>
            </p:cNvPr>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15;p44">
              <a:extLst>
                <a:ext uri="{FF2B5EF4-FFF2-40B4-BE49-F238E27FC236}">
                  <a16:creationId xmlns:a16="http://schemas.microsoft.com/office/drawing/2014/main" id="{3361A607-FE67-424E-B1AF-8F80643303F8}"/>
                </a:ext>
              </a:extLst>
            </p:cNvPr>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16;p44">
              <a:extLst>
                <a:ext uri="{FF2B5EF4-FFF2-40B4-BE49-F238E27FC236}">
                  <a16:creationId xmlns:a16="http://schemas.microsoft.com/office/drawing/2014/main" id="{B521EB13-9561-4A5E-9D28-7E54A9532D6D}"/>
                </a:ext>
              </a:extLst>
            </p:cNvPr>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17;p44">
              <a:extLst>
                <a:ext uri="{FF2B5EF4-FFF2-40B4-BE49-F238E27FC236}">
                  <a16:creationId xmlns:a16="http://schemas.microsoft.com/office/drawing/2014/main" id="{F141BE66-5C52-4403-90DA-63AFE499A7F7}"/>
                </a:ext>
              </a:extLst>
            </p:cNvPr>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18;p44">
              <a:extLst>
                <a:ext uri="{FF2B5EF4-FFF2-40B4-BE49-F238E27FC236}">
                  <a16:creationId xmlns:a16="http://schemas.microsoft.com/office/drawing/2014/main" id="{8146EB17-4FA8-4F94-BFBF-5121BB9D6163}"/>
                </a:ext>
              </a:extLst>
            </p:cNvPr>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319;p44">
              <a:extLst>
                <a:ext uri="{FF2B5EF4-FFF2-40B4-BE49-F238E27FC236}">
                  <a16:creationId xmlns:a16="http://schemas.microsoft.com/office/drawing/2014/main" id="{61522FCC-8CDF-47A6-BD18-09A3586E298F}"/>
                </a:ext>
              </a:extLst>
            </p:cNvPr>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20;p44">
              <a:extLst>
                <a:ext uri="{FF2B5EF4-FFF2-40B4-BE49-F238E27FC236}">
                  <a16:creationId xmlns:a16="http://schemas.microsoft.com/office/drawing/2014/main" id="{98DFC416-BE78-4968-A6F8-0A1A72A40FB3}"/>
                </a:ext>
              </a:extLst>
            </p:cNvPr>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21;p44">
              <a:extLst>
                <a:ext uri="{FF2B5EF4-FFF2-40B4-BE49-F238E27FC236}">
                  <a16:creationId xmlns:a16="http://schemas.microsoft.com/office/drawing/2014/main" id="{63629F87-D32D-44DE-B146-E9CE65E23029}"/>
                </a:ext>
              </a:extLst>
            </p:cNvPr>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22;p44">
              <a:extLst>
                <a:ext uri="{FF2B5EF4-FFF2-40B4-BE49-F238E27FC236}">
                  <a16:creationId xmlns:a16="http://schemas.microsoft.com/office/drawing/2014/main" id="{B363E763-4CFC-423B-9FDB-03856EB5560F}"/>
                </a:ext>
              </a:extLst>
            </p:cNvPr>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23;p44">
              <a:extLst>
                <a:ext uri="{FF2B5EF4-FFF2-40B4-BE49-F238E27FC236}">
                  <a16:creationId xmlns:a16="http://schemas.microsoft.com/office/drawing/2014/main" id="{E07ECFB0-29FA-4D9D-8876-B4EFF18D4588}"/>
                </a:ext>
              </a:extLst>
            </p:cNvPr>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24;p44">
              <a:extLst>
                <a:ext uri="{FF2B5EF4-FFF2-40B4-BE49-F238E27FC236}">
                  <a16:creationId xmlns:a16="http://schemas.microsoft.com/office/drawing/2014/main" id="{DFA469F4-C10E-43E1-AAAA-A8ECEB6BE700}"/>
                </a:ext>
              </a:extLst>
            </p:cNvPr>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1325;p44">
              <a:extLst>
                <a:ext uri="{FF2B5EF4-FFF2-40B4-BE49-F238E27FC236}">
                  <a16:creationId xmlns:a16="http://schemas.microsoft.com/office/drawing/2014/main" id="{DBD41922-3384-45FA-AB00-FE74ED79C5D5}"/>
                </a:ext>
              </a:extLst>
            </p:cNvPr>
            <p:cNvGrpSpPr/>
            <p:nvPr/>
          </p:nvGrpSpPr>
          <p:grpSpPr>
            <a:xfrm flipH="1">
              <a:off x="6835336" y="2503331"/>
              <a:ext cx="1595431" cy="1513094"/>
              <a:chOff x="844375" y="2446900"/>
              <a:chExt cx="1476977" cy="1400754"/>
            </a:xfrm>
          </p:grpSpPr>
          <p:sp>
            <p:nvSpPr>
              <p:cNvPr id="87" name="Google Shape;1326;p44">
                <a:extLst>
                  <a:ext uri="{FF2B5EF4-FFF2-40B4-BE49-F238E27FC236}">
                    <a16:creationId xmlns:a16="http://schemas.microsoft.com/office/drawing/2014/main" id="{6B0656A7-E0C2-4924-8FF9-787C21F34302}"/>
                  </a:ext>
                </a:extLst>
              </p:cNvPr>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27;p44">
                <a:extLst>
                  <a:ext uri="{FF2B5EF4-FFF2-40B4-BE49-F238E27FC236}">
                    <a16:creationId xmlns:a16="http://schemas.microsoft.com/office/drawing/2014/main" id="{6478CCFD-EA68-4AF7-BF9B-4E6A64BB0C2D}"/>
                  </a:ext>
                </a:extLst>
              </p:cNvPr>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28;p44">
                <a:extLst>
                  <a:ext uri="{FF2B5EF4-FFF2-40B4-BE49-F238E27FC236}">
                    <a16:creationId xmlns:a16="http://schemas.microsoft.com/office/drawing/2014/main" id="{3CAE4826-73B1-4D0A-B456-67CD4D9D8422}"/>
                  </a:ext>
                </a:extLst>
              </p:cNvPr>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29;p44">
                <a:extLst>
                  <a:ext uri="{FF2B5EF4-FFF2-40B4-BE49-F238E27FC236}">
                    <a16:creationId xmlns:a16="http://schemas.microsoft.com/office/drawing/2014/main" id="{98C0AE02-DEE2-4AB6-AEB9-3F424B380E9F}"/>
                  </a:ext>
                </a:extLst>
              </p:cNvPr>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30;p44">
                <a:extLst>
                  <a:ext uri="{FF2B5EF4-FFF2-40B4-BE49-F238E27FC236}">
                    <a16:creationId xmlns:a16="http://schemas.microsoft.com/office/drawing/2014/main" id="{285234FD-1C67-494E-8904-C304DE63BE96}"/>
                  </a:ext>
                </a:extLst>
              </p:cNvPr>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756645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7135575" y="2220475"/>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44"/>
          <p:cNvSpPr/>
          <p:nvPr/>
        </p:nvSpPr>
        <p:spPr>
          <a:xfrm>
            <a:off x="3438450" y="1180000"/>
            <a:ext cx="1194000" cy="452275"/>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44"/>
          <p:cNvSpPr txBox="1">
            <a:spLocks noGrp="1"/>
          </p:cNvSpPr>
          <p:nvPr>
            <p:ph type="title" idx="2"/>
          </p:nvPr>
        </p:nvSpPr>
        <p:spPr>
          <a:xfrm>
            <a:off x="1761375" y="582956"/>
            <a:ext cx="3858900" cy="114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dirty="0"/>
              <a:t>II.</a:t>
            </a:r>
            <a:endParaRPr dirty="0"/>
          </a:p>
        </p:txBody>
      </p:sp>
      <p:sp>
        <p:nvSpPr>
          <p:cNvPr id="1271" name="Google Shape;1271;p44"/>
          <p:cNvSpPr/>
          <p:nvPr/>
        </p:nvSpPr>
        <p:spPr>
          <a:xfrm rot="10800000">
            <a:off x="1922597" y="428975"/>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44"/>
          <p:cNvSpPr/>
          <p:nvPr/>
        </p:nvSpPr>
        <p:spPr>
          <a:xfrm rot="10800000">
            <a:off x="1076929" y="1251550"/>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44"/>
          <p:cNvSpPr/>
          <p:nvPr/>
        </p:nvSpPr>
        <p:spPr>
          <a:xfrm rot="10800000">
            <a:off x="3297104" y="1796725"/>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44"/>
          <p:cNvSpPr/>
          <p:nvPr/>
        </p:nvSpPr>
        <p:spPr>
          <a:xfrm>
            <a:off x="713225" y="2490675"/>
            <a:ext cx="7012554" cy="2128981"/>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7410413" y="3607825"/>
            <a:ext cx="819466" cy="1531125"/>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89" name="Google Shape;1289;p44"/>
          <p:cNvSpPr/>
          <p:nvPr/>
        </p:nvSpPr>
        <p:spPr>
          <a:xfrm>
            <a:off x="4762500" y="1495425"/>
            <a:ext cx="2202401" cy="1190625"/>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5952497" y="3628663"/>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44"/>
          <p:cNvSpPr/>
          <p:nvPr/>
        </p:nvSpPr>
        <p:spPr>
          <a:xfrm rot="10800000">
            <a:off x="7276929" y="46938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44"/>
          <p:cNvSpPr/>
          <p:nvPr/>
        </p:nvSpPr>
        <p:spPr>
          <a:xfrm rot="10800000">
            <a:off x="7135579" y="38175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44"/>
          <p:cNvSpPr/>
          <p:nvPr/>
        </p:nvSpPr>
        <p:spPr>
          <a:xfrm>
            <a:off x="7035617" y="1021361"/>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4"/>
          <p:cNvSpPr/>
          <p:nvPr/>
        </p:nvSpPr>
        <p:spPr>
          <a:xfrm>
            <a:off x="7585872" y="4388"/>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4"/>
          <p:cNvSpPr/>
          <p:nvPr/>
        </p:nvSpPr>
        <p:spPr>
          <a:xfrm>
            <a:off x="7187425" y="1270339"/>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4"/>
          <p:cNvSpPr/>
          <p:nvPr/>
        </p:nvSpPr>
        <p:spPr>
          <a:xfrm>
            <a:off x="6744460" y="286302"/>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4"/>
          <p:cNvSpPr/>
          <p:nvPr/>
        </p:nvSpPr>
        <p:spPr>
          <a:xfrm>
            <a:off x="6624650" y="436063"/>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44"/>
          <p:cNvSpPr/>
          <p:nvPr/>
        </p:nvSpPr>
        <p:spPr>
          <a:xfrm>
            <a:off x="6081356" y="1204877"/>
            <a:ext cx="98282" cy="130457"/>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44"/>
          <p:cNvSpPr/>
          <p:nvPr/>
        </p:nvSpPr>
        <p:spPr>
          <a:xfrm>
            <a:off x="4152010" y="29589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44"/>
          <p:cNvSpPr/>
          <p:nvPr/>
        </p:nvSpPr>
        <p:spPr>
          <a:xfrm>
            <a:off x="6782777" y="1420100"/>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44"/>
          <p:cNvSpPr/>
          <p:nvPr/>
        </p:nvSpPr>
        <p:spPr>
          <a:xfrm>
            <a:off x="4862440" y="818656"/>
            <a:ext cx="151927" cy="20305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44"/>
          <p:cNvSpPr/>
          <p:nvPr/>
        </p:nvSpPr>
        <p:spPr>
          <a:xfrm>
            <a:off x="5303358" y="152570"/>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44"/>
          <p:cNvSpPr/>
          <p:nvPr/>
        </p:nvSpPr>
        <p:spPr>
          <a:xfrm>
            <a:off x="4764276" y="642745"/>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44"/>
          <p:cNvSpPr/>
          <p:nvPr/>
        </p:nvSpPr>
        <p:spPr>
          <a:xfrm>
            <a:off x="5200280" y="1601159"/>
            <a:ext cx="98282" cy="12998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6" name="Google Shape;1306;p44"/>
          <p:cNvGrpSpPr/>
          <p:nvPr/>
        </p:nvGrpSpPr>
        <p:grpSpPr>
          <a:xfrm rot="-743781">
            <a:off x="5563061" y="470768"/>
            <a:ext cx="1047900" cy="1376745"/>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31" name="Google Shape;1331;p44"/>
          <p:cNvSpPr/>
          <p:nvPr/>
        </p:nvSpPr>
        <p:spPr>
          <a:xfrm>
            <a:off x="431354" y="6022623"/>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44"/>
          <p:cNvSpPr/>
          <p:nvPr/>
        </p:nvSpPr>
        <p:spPr>
          <a:xfrm>
            <a:off x="981610" y="5005650"/>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44"/>
          <p:cNvSpPr/>
          <p:nvPr/>
        </p:nvSpPr>
        <p:spPr>
          <a:xfrm>
            <a:off x="583163" y="6271601"/>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44"/>
          <p:cNvSpPr/>
          <p:nvPr/>
        </p:nvSpPr>
        <p:spPr>
          <a:xfrm>
            <a:off x="140197" y="5287564"/>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44"/>
          <p:cNvSpPr/>
          <p:nvPr/>
        </p:nvSpPr>
        <p:spPr>
          <a:xfrm>
            <a:off x="20388" y="5437326"/>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44"/>
          <p:cNvSpPr/>
          <p:nvPr/>
        </p:nvSpPr>
        <p:spPr>
          <a:xfrm>
            <a:off x="178515" y="6421363"/>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44"/>
          <p:cNvSpPr/>
          <p:nvPr/>
        </p:nvSpPr>
        <p:spPr>
          <a:xfrm>
            <a:off x="216833" y="3913212"/>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4"/>
          <p:cNvSpPr/>
          <p:nvPr/>
        </p:nvSpPr>
        <p:spPr>
          <a:xfrm flipH="1">
            <a:off x="1051260" y="3387759"/>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636E2ACD-8ECC-7193-247F-E71D03D726A7}"/>
              </a:ext>
            </a:extLst>
          </p:cNvPr>
          <p:cNvSpPr>
            <a:spLocks noGrp="1"/>
          </p:cNvSpPr>
          <p:nvPr>
            <p:ph type="title"/>
          </p:nvPr>
        </p:nvSpPr>
        <p:spPr>
          <a:xfrm>
            <a:off x="981610" y="1841955"/>
            <a:ext cx="7605134" cy="1872390"/>
          </a:xfrm>
        </p:spPr>
        <p:txBody>
          <a:bodyPr/>
          <a:lstStyle/>
          <a:p>
            <a:pPr algn="ctr">
              <a:lnSpc>
                <a:spcPct val="100000"/>
              </a:lnSpc>
            </a:pPr>
            <a:r>
              <a:rPr lang="en-US" sz="7200" dirty="0" err="1"/>
              <a:t>HÌNH</a:t>
            </a:r>
            <a:r>
              <a:rPr lang="en-US" sz="7200" dirty="0"/>
              <a:t> </a:t>
            </a:r>
            <a:r>
              <a:rPr lang="en-US" sz="7200" dirty="0" err="1"/>
              <a:t>THÀNH</a:t>
            </a:r>
            <a:r>
              <a:rPr lang="en-US" sz="7200" dirty="0"/>
              <a:t> </a:t>
            </a:r>
            <a:r>
              <a:rPr lang="en-US" sz="7200" dirty="0" err="1"/>
              <a:t>KIẾN</a:t>
            </a:r>
            <a:r>
              <a:rPr lang="en-US" sz="7200" dirty="0"/>
              <a:t> </a:t>
            </a:r>
            <a:r>
              <a:rPr lang="en-US" sz="7200" dirty="0" err="1"/>
              <a:t>THỨC</a:t>
            </a:r>
            <a:endParaRPr lang="en-US" sz="7200" dirty="0"/>
          </a:p>
        </p:txBody>
      </p:sp>
    </p:spTree>
    <p:extLst>
      <p:ext uri="{BB962C8B-B14F-4D97-AF65-F5344CB8AC3E}">
        <p14:creationId xmlns:p14="http://schemas.microsoft.com/office/powerpoint/2010/main" val="23128152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8" name="Google Shape;1268;p44"/>
          <p:cNvSpPr/>
          <p:nvPr/>
        </p:nvSpPr>
        <p:spPr>
          <a:xfrm>
            <a:off x="7135575" y="2220475"/>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44"/>
          <p:cNvSpPr/>
          <p:nvPr/>
        </p:nvSpPr>
        <p:spPr>
          <a:xfrm>
            <a:off x="3438450" y="1180000"/>
            <a:ext cx="1194000" cy="452275"/>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44"/>
          <p:cNvSpPr txBox="1">
            <a:spLocks noGrp="1"/>
          </p:cNvSpPr>
          <p:nvPr>
            <p:ph type="title" idx="2"/>
          </p:nvPr>
        </p:nvSpPr>
        <p:spPr>
          <a:xfrm>
            <a:off x="2295423" y="1649425"/>
            <a:ext cx="1089296" cy="114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dirty="0"/>
              <a:t>1.</a:t>
            </a:r>
            <a:endParaRPr dirty="0"/>
          </a:p>
        </p:txBody>
      </p:sp>
      <p:sp>
        <p:nvSpPr>
          <p:cNvPr id="1271" name="Google Shape;1271;p44"/>
          <p:cNvSpPr/>
          <p:nvPr/>
        </p:nvSpPr>
        <p:spPr>
          <a:xfrm rot="10800000">
            <a:off x="1922597" y="428975"/>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44"/>
          <p:cNvSpPr/>
          <p:nvPr/>
        </p:nvSpPr>
        <p:spPr>
          <a:xfrm rot="10800000">
            <a:off x="1076929" y="1251550"/>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44"/>
          <p:cNvSpPr/>
          <p:nvPr/>
        </p:nvSpPr>
        <p:spPr>
          <a:xfrm rot="10800000">
            <a:off x="3297104" y="1796725"/>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44"/>
          <p:cNvSpPr/>
          <p:nvPr/>
        </p:nvSpPr>
        <p:spPr>
          <a:xfrm>
            <a:off x="713225" y="2490675"/>
            <a:ext cx="7012554" cy="2128981"/>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7410413" y="3607825"/>
            <a:ext cx="819466" cy="1531125"/>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89" name="Google Shape;1289;p44"/>
          <p:cNvSpPr/>
          <p:nvPr/>
        </p:nvSpPr>
        <p:spPr>
          <a:xfrm>
            <a:off x="4762500" y="1495425"/>
            <a:ext cx="2202401" cy="1190625"/>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5952497" y="3628663"/>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44"/>
          <p:cNvSpPr/>
          <p:nvPr/>
        </p:nvSpPr>
        <p:spPr>
          <a:xfrm rot="10800000">
            <a:off x="7276929" y="46938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44"/>
          <p:cNvSpPr/>
          <p:nvPr/>
        </p:nvSpPr>
        <p:spPr>
          <a:xfrm rot="10800000">
            <a:off x="7135579" y="3817588"/>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44"/>
          <p:cNvSpPr/>
          <p:nvPr/>
        </p:nvSpPr>
        <p:spPr>
          <a:xfrm>
            <a:off x="7035617" y="1021361"/>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4"/>
          <p:cNvSpPr/>
          <p:nvPr/>
        </p:nvSpPr>
        <p:spPr>
          <a:xfrm>
            <a:off x="7585872" y="4388"/>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4"/>
          <p:cNvSpPr/>
          <p:nvPr/>
        </p:nvSpPr>
        <p:spPr>
          <a:xfrm>
            <a:off x="7187425" y="1270339"/>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4"/>
          <p:cNvSpPr/>
          <p:nvPr/>
        </p:nvSpPr>
        <p:spPr>
          <a:xfrm>
            <a:off x="6744460" y="286302"/>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4"/>
          <p:cNvSpPr/>
          <p:nvPr/>
        </p:nvSpPr>
        <p:spPr>
          <a:xfrm>
            <a:off x="6624650" y="436063"/>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44"/>
          <p:cNvSpPr/>
          <p:nvPr/>
        </p:nvSpPr>
        <p:spPr>
          <a:xfrm>
            <a:off x="6081356" y="1204877"/>
            <a:ext cx="98282" cy="130457"/>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44"/>
          <p:cNvSpPr/>
          <p:nvPr/>
        </p:nvSpPr>
        <p:spPr>
          <a:xfrm>
            <a:off x="4152010" y="29589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44"/>
          <p:cNvSpPr/>
          <p:nvPr/>
        </p:nvSpPr>
        <p:spPr>
          <a:xfrm>
            <a:off x="6782777" y="1420100"/>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44"/>
          <p:cNvSpPr/>
          <p:nvPr/>
        </p:nvSpPr>
        <p:spPr>
          <a:xfrm>
            <a:off x="4862440" y="818656"/>
            <a:ext cx="151927" cy="20305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44"/>
          <p:cNvSpPr/>
          <p:nvPr/>
        </p:nvSpPr>
        <p:spPr>
          <a:xfrm>
            <a:off x="5303358" y="152570"/>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44"/>
          <p:cNvSpPr/>
          <p:nvPr/>
        </p:nvSpPr>
        <p:spPr>
          <a:xfrm>
            <a:off x="4764276" y="642745"/>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44"/>
          <p:cNvSpPr/>
          <p:nvPr/>
        </p:nvSpPr>
        <p:spPr>
          <a:xfrm>
            <a:off x="5200280" y="1601159"/>
            <a:ext cx="98282" cy="12998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6" name="Google Shape;1306;p44"/>
          <p:cNvGrpSpPr/>
          <p:nvPr/>
        </p:nvGrpSpPr>
        <p:grpSpPr>
          <a:xfrm rot="-743781">
            <a:off x="5563061" y="470768"/>
            <a:ext cx="1047900" cy="1376745"/>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31" name="Google Shape;1331;p44"/>
          <p:cNvSpPr/>
          <p:nvPr/>
        </p:nvSpPr>
        <p:spPr>
          <a:xfrm>
            <a:off x="431354" y="6022623"/>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44"/>
          <p:cNvSpPr/>
          <p:nvPr/>
        </p:nvSpPr>
        <p:spPr>
          <a:xfrm>
            <a:off x="981610" y="5005650"/>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44"/>
          <p:cNvSpPr/>
          <p:nvPr/>
        </p:nvSpPr>
        <p:spPr>
          <a:xfrm>
            <a:off x="583163" y="6271601"/>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44"/>
          <p:cNvSpPr/>
          <p:nvPr/>
        </p:nvSpPr>
        <p:spPr>
          <a:xfrm>
            <a:off x="140197" y="5287564"/>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44"/>
          <p:cNvSpPr/>
          <p:nvPr/>
        </p:nvSpPr>
        <p:spPr>
          <a:xfrm>
            <a:off x="20388" y="5437326"/>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44"/>
          <p:cNvSpPr/>
          <p:nvPr/>
        </p:nvSpPr>
        <p:spPr>
          <a:xfrm>
            <a:off x="178515" y="6421363"/>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44"/>
          <p:cNvSpPr/>
          <p:nvPr/>
        </p:nvSpPr>
        <p:spPr>
          <a:xfrm>
            <a:off x="216833" y="3913212"/>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4"/>
          <p:cNvSpPr/>
          <p:nvPr/>
        </p:nvSpPr>
        <p:spPr>
          <a:xfrm flipH="1">
            <a:off x="1051260" y="3387759"/>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636E2ACD-8ECC-7193-247F-E71D03D726A7}"/>
              </a:ext>
            </a:extLst>
          </p:cNvPr>
          <p:cNvSpPr>
            <a:spLocks noGrp="1"/>
          </p:cNvSpPr>
          <p:nvPr>
            <p:ph type="title"/>
          </p:nvPr>
        </p:nvSpPr>
        <p:spPr>
          <a:xfrm>
            <a:off x="1099263" y="1857662"/>
            <a:ext cx="7605134" cy="1872390"/>
          </a:xfrm>
        </p:spPr>
        <p:txBody>
          <a:bodyPr/>
          <a:lstStyle/>
          <a:p>
            <a:pPr algn="ctr">
              <a:lnSpc>
                <a:spcPct val="100000"/>
              </a:lnSpc>
            </a:pP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br>
              <a:rPr lang="en-US" dirty="0">
                <a:latin typeface="Times New Roman" panose="02020603050405020304" pitchFamily="18" charset="0"/>
                <a:cs typeface="Times New Roman" panose="02020603050405020304" pitchFamily="18" charset="0"/>
              </a:rPr>
            </a:b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3950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1FF98-9457-B95F-6397-1E7E189B24AF}"/>
              </a:ext>
            </a:extLst>
          </p:cNvPr>
          <p:cNvSpPr txBox="1"/>
          <p:nvPr/>
        </p:nvSpPr>
        <p:spPr>
          <a:xfrm>
            <a:off x="2093508" y="1524516"/>
            <a:ext cx="3928919" cy="1692771"/>
          </a:xfrm>
          <a:prstGeom prst="rect">
            <a:avLst/>
          </a:prstGeom>
          <a:noFill/>
        </p:spPr>
        <p:txBody>
          <a:bodyPr wrap="square" rtlCol="0">
            <a:spAutoFit/>
          </a:bodyPr>
          <a:lstStyle/>
          <a:p>
            <a:r>
              <a:rPr lang="en-US" sz="2600" dirty="0" err="1">
                <a:solidFill>
                  <a:schemeClr val="bg1"/>
                </a:solidFill>
                <a:latin typeface="Times New Roman" panose="02020603050405020304" pitchFamily="18" charset="0"/>
                <a:cs typeface="Times New Roman" panose="02020603050405020304" pitchFamily="18" charset="0"/>
              </a:rPr>
              <a:t>Nên</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chọn</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nghề</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theo</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mong</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muốn</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của</a:t>
            </a:r>
            <a:r>
              <a:rPr lang="en-US" sz="2600" dirty="0">
                <a:solidFill>
                  <a:schemeClr val="bg1"/>
                </a:solidFill>
                <a:latin typeface="Times New Roman" panose="02020603050405020304" pitchFamily="18" charset="0"/>
                <a:cs typeface="Times New Roman" panose="02020603050405020304" pitchFamily="18" charset="0"/>
              </a:rPr>
              <a:t> cha </a:t>
            </a:r>
            <a:r>
              <a:rPr lang="en-US" sz="2600" dirty="0" err="1">
                <a:solidFill>
                  <a:schemeClr val="bg1"/>
                </a:solidFill>
                <a:latin typeface="Times New Roman" panose="02020603050405020304" pitchFamily="18" charset="0"/>
                <a:cs typeface="Times New Roman" panose="02020603050405020304" pitchFamily="18" charset="0"/>
              </a:rPr>
              <a:t>mẹ</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theo</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bạn</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bè</a:t>
            </a:r>
            <a:r>
              <a:rPr lang="en-US" sz="2600" dirty="0">
                <a:solidFill>
                  <a:schemeClr val="bg1"/>
                </a:solidFill>
                <a:latin typeface="Times New Roman" panose="02020603050405020304" pitchFamily="18" charset="0"/>
                <a:cs typeface="Times New Roman" panose="02020603050405020304" pitchFamily="18" charset="0"/>
              </a:rPr>
              <a:t> hay </a:t>
            </a:r>
            <a:r>
              <a:rPr lang="en-US" sz="2600" dirty="0" err="1">
                <a:solidFill>
                  <a:schemeClr val="bg1"/>
                </a:solidFill>
                <a:latin typeface="Times New Roman" panose="02020603050405020304" pitchFamily="18" charset="0"/>
                <a:cs typeface="Times New Roman" panose="02020603050405020304" pitchFamily="18" charset="0"/>
              </a:rPr>
              <a:t>theo</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năng</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lực</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hứng</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thú</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của</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cá</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nhân</a:t>
            </a:r>
            <a:r>
              <a:rPr lang="en-US" sz="2600" dirty="0">
                <a:solidFill>
                  <a:schemeClr val="bg1"/>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EE4ECD4D-E20E-4DE0-A15B-BD915B0E874E}"/>
              </a:ext>
            </a:extLst>
          </p:cNvPr>
          <p:cNvSpPr txBox="1"/>
          <p:nvPr/>
        </p:nvSpPr>
        <p:spPr>
          <a:xfrm>
            <a:off x="2435094" y="533916"/>
            <a:ext cx="3928919" cy="492443"/>
          </a:xfrm>
          <a:prstGeom prst="rect">
            <a:avLst/>
          </a:prstGeom>
          <a:noFill/>
        </p:spPr>
        <p:txBody>
          <a:bodyPr wrap="square" rtlCol="0">
            <a:spAutoFit/>
          </a:bodyPr>
          <a:lstStyle/>
          <a:p>
            <a:r>
              <a:rPr lang="en-US" sz="2600" dirty="0">
                <a:solidFill>
                  <a:schemeClr val="tx1"/>
                </a:solidFill>
                <a:latin typeface="Times New Roman" panose="02020603050405020304" pitchFamily="18" charset="0"/>
                <a:cs typeface="Times New Roman" panose="02020603050405020304" pitchFamily="18" charset="0"/>
              </a:rPr>
              <a:t>CHỦ ĐỀ TRANH LUẬN</a:t>
            </a:r>
          </a:p>
        </p:txBody>
      </p:sp>
    </p:spTree>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TIMING" val="|0.3|0.5|0.5"/>
</p:tagLst>
</file>

<file path=ppt/theme/theme1.xml><?xml version="1.0" encoding="utf-8"?>
<a:theme xmlns:a="http://schemas.openxmlformats.org/drawingml/2006/main" name="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1664</Words>
  <Application>Microsoft Office PowerPoint</Application>
  <PresentationFormat>On-screen Show (16:9)</PresentationFormat>
  <Paragraphs>207</Paragraphs>
  <Slides>24</Slides>
  <Notes>14</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24</vt:i4>
      </vt:variant>
    </vt:vector>
  </HeadingPairs>
  <TitlesOfParts>
    <vt:vector size="42" baseType="lpstr">
      <vt:lpstr>Open Sans</vt:lpstr>
      <vt:lpstr>Calibri</vt:lpstr>
      <vt:lpstr>Arial</vt:lpstr>
      <vt:lpstr>Cambria</vt:lpstr>
      <vt:lpstr>Lato</vt:lpstr>
      <vt:lpstr>#9Slide05 SVNShintia Script</vt:lpstr>
      <vt:lpstr>Wingdings</vt:lpstr>
      <vt:lpstr>字魂110号-武林江湖体</vt:lpstr>
      <vt:lpstr>#9Slide07 Pattaya</vt:lpstr>
      <vt:lpstr>Lexend SemiBold</vt:lpstr>
      <vt:lpstr>#9Slide03 IcielUni Sans Heavy</vt:lpstr>
      <vt:lpstr>Times New Roman</vt:lpstr>
      <vt:lpstr>#9Slide04 Tinos Bold</vt:lpstr>
      <vt:lpstr>Libre Franklin</vt:lpstr>
      <vt:lpstr>Lexend</vt:lpstr>
      <vt:lpstr>Exo</vt:lpstr>
      <vt:lpstr>Funny Electricity Class for Kids by Slidesgo</vt:lpstr>
      <vt:lpstr>Office 主题</vt:lpstr>
      <vt:lpstr>PowerPoint Presentation</vt:lpstr>
      <vt:lpstr>PowerPoint Presentation</vt:lpstr>
      <vt:lpstr>MỤC TIÊU BÀI HỌC</vt:lpstr>
      <vt:lpstr>I.</vt:lpstr>
      <vt:lpstr>PowerPoint Presentation</vt:lpstr>
      <vt:lpstr>PowerPoint Presentation</vt:lpstr>
      <vt:lpstr>II.</vt:lpstr>
      <vt:lpstr>1.</vt:lpstr>
      <vt:lpstr>PowerPoint Presentation</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III.</vt:lpstr>
      <vt:lpstr>1.</vt:lpstr>
      <vt:lpstr>PowerPoint Presentation</vt:lpstr>
      <vt:lpstr>PowerPoint Presentation</vt:lpstr>
      <vt:lpstr>PowerPoint Presentation</vt:lpstr>
      <vt:lpstr>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 Sống cùng kí ứng của cộng đồng (Sử thi)</dc:title>
  <dc:creator>YEN NHI</dc:creator>
  <cp:lastModifiedBy>Đặng Bích Huyền</cp:lastModifiedBy>
  <cp:revision>24</cp:revision>
  <dcterms:modified xsi:type="dcterms:W3CDTF">2024-08-01T14:54:28Z</dcterms:modified>
</cp:coreProperties>
</file>