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307" r:id="rId2"/>
    <p:sldId id="308" r:id="rId3"/>
    <p:sldId id="259" r:id="rId4"/>
    <p:sldId id="258" r:id="rId5"/>
    <p:sldId id="260" r:id="rId6"/>
    <p:sldId id="262" r:id="rId7"/>
    <p:sldId id="303" r:id="rId8"/>
    <p:sldId id="263" r:id="rId9"/>
    <p:sldId id="293" r:id="rId10"/>
    <p:sldId id="269" r:id="rId11"/>
    <p:sldId id="265" r:id="rId12"/>
    <p:sldId id="294" r:id="rId13"/>
    <p:sldId id="271" r:id="rId14"/>
    <p:sldId id="264" r:id="rId15"/>
    <p:sldId id="300" r:id="rId16"/>
    <p:sldId id="305" r:id="rId17"/>
    <p:sldId id="306" r:id="rId18"/>
    <p:sldId id="304" r:id="rId19"/>
    <p:sldId id="301" r:id="rId20"/>
    <p:sldId id="302" r:id="rId21"/>
    <p:sldId id="267" r:id="rId22"/>
    <p:sldId id="266" r:id="rId23"/>
    <p:sldId id="295" r:id="rId24"/>
    <p:sldId id="296" r:id="rId25"/>
    <p:sldId id="297" r:id="rId26"/>
    <p:sldId id="298" r:id="rId27"/>
    <p:sldId id="299" r:id="rId28"/>
    <p:sldId id="290" r:id="rId29"/>
  </p:sldIdLst>
  <p:sldSz cx="9144000" cy="5143500" type="screen16x9"/>
  <p:notesSz cx="6858000" cy="9144000"/>
  <p:embeddedFontLst>
    <p:embeddedFont>
      <p:font typeface="Albert Sans" panose="020B0604020202020204" charset="0"/>
      <p:regular r:id="rId31"/>
      <p:bold r:id="rId32"/>
      <p:italic r:id="rId33"/>
      <p:boldItalic r:id="rId34"/>
    </p:embeddedFont>
    <p:embeddedFont>
      <p:font typeface="Anaheim" panose="020B0604020202020204" charset="0"/>
      <p:regular r:id="rId35"/>
    </p:embeddedFont>
    <p:embeddedFont>
      <p:font typeface="Barlow" panose="00000500000000000000" pitchFamily="2" charset="0"/>
      <p:regular r:id="rId36"/>
      <p:bold r:id="rId37"/>
      <p:italic r:id="rId38"/>
      <p:boldItalic r:id="rId39"/>
    </p:embeddedFont>
    <p:embeddedFont>
      <p:font typeface="Barlow Light" panose="00000400000000000000" pitchFamily="2" charset="0"/>
      <p:regular r:id="rId40"/>
      <p:italic r:id="rId41"/>
    </p:embeddedFont>
    <p:embeddedFont>
      <p:font typeface="Candara" panose="020E0502030303020204" pitchFamily="34" charset="0"/>
      <p:regular r:id="rId42"/>
      <p:bold r:id="rId43"/>
      <p:italic r:id="rId44"/>
      <p:boldItalic r:id="rId45"/>
    </p:embeddedFont>
    <p:embeddedFont>
      <p:font typeface="DM Sans" pitchFamily="2" charset="0"/>
      <p:regular r:id="rId46"/>
      <p:bold r:id="rId47"/>
      <p:italic r:id="rId48"/>
      <p:boldItalic r:id="rId49"/>
    </p:embeddedFont>
    <p:embeddedFont>
      <p:font typeface="Nunito Light" pitchFamily="2" charset="0"/>
      <p:regular r:id="rId50"/>
      <p:italic r:id="rId51"/>
    </p:embeddedFont>
    <p:embeddedFont>
      <p:font typeface="字魂110号-武林江湖体"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E55E27-4C25-440E-833E-581455AEA54C}">
  <a:tblStyle styleId="{64E55E27-4C25-440E-833E-581455AEA54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7CAB9A9-0A62-4BAF-80C8-877F8ED133A2}"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500"/>
  </p:normalViewPr>
  <p:slideViewPr>
    <p:cSldViewPr snapToGrid="0" snapToObjects="1">
      <p:cViewPr varScale="1">
        <p:scale>
          <a:sx n="79" d="100"/>
          <a:sy n="79" d="100"/>
        </p:scale>
        <p:origin x="108" y="9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49"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1.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0089A0-9010-1542-BD2B-F42CEF0D28DD}"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en-US"/>
        </a:p>
      </dgm:t>
    </dgm:pt>
    <dgm:pt modelId="{4E80FD54-E56D-CF4C-906D-3B91F47FC1BA}">
      <dgm:prSet custT="1"/>
      <dgm:spPr/>
      <dgm:t>
        <a:bodyPr/>
        <a:lstStyle/>
        <a:p>
          <a:r>
            <a:rPr lang="vi-VN" sz="2800" b="0" i="0" dirty="0">
              <a:latin typeface="Candara" panose="020E0502030303020204" pitchFamily="34" charset="0"/>
            </a:rPr>
            <a:t>Nêu được đặc điểm, cấu trúc của kiểu bài.</a:t>
          </a:r>
          <a:endParaRPr lang="en-VN" sz="2800" dirty="0">
            <a:latin typeface="Candara" panose="020E0502030303020204" pitchFamily="34" charset="0"/>
          </a:endParaRPr>
        </a:p>
      </dgm:t>
    </dgm:pt>
    <dgm:pt modelId="{1B5C4711-5627-3949-9359-6DEAAFAEAEE4}" type="parTrans" cxnId="{09DF53E1-FE6F-A44E-A6F4-96DCB01A78C5}">
      <dgm:prSet/>
      <dgm:spPr/>
      <dgm:t>
        <a:bodyPr/>
        <a:lstStyle/>
        <a:p>
          <a:endParaRPr lang="en-US" sz="2800"/>
        </a:p>
      </dgm:t>
    </dgm:pt>
    <dgm:pt modelId="{F6F11CA3-0CC8-5141-910A-85E4AF7810E7}" type="sibTrans" cxnId="{09DF53E1-FE6F-A44E-A6F4-96DCB01A78C5}">
      <dgm:prSet/>
      <dgm:spPr/>
      <dgm:t>
        <a:bodyPr/>
        <a:lstStyle/>
        <a:p>
          <a:endParaRPr lang="en-US" sz="2800"/>
        </a:p>
      </dgm:t>
    </dgm:pt>
    <dgm:pt modelId="{1E6771A1-4E7E-4F47-B0CF-DC206834FC94}">
      <dgm:prSet custT="1"/>
      <dgm:spPr/>
      <dgm:t>
        <a:bodyPr/>
        <a:lstStyle/>
        <a:p>
          <a:r>
            <a:rPr lang="vi-VN" sz="2800" b="0" i="0" dirty="0">
              <a:latin typeface="Candara" panose="020E0502030303020204" pitchFamily="34" charset="0"/>
            </a:rPr>
            <a:t>Viết được bức thư trao đổi một vấn đề đáng quan tâm.</a:t>
          </a:r>
          <a:endParaRPr lang="en-VN" sz="2800" dirty="0">
            <a:latin typeface="Candara" panose="020E0502030303020204" pitchFamily="34" charset="0"/>
          </a:endParaRPr>
        </a:p>
      </dgm:t>
    </dgm:pt>
    <dgm:pt modelId="{5000BA64-B17C-8B48-95FF-E2E27D3A0F19}" type="parTrans" cxnId="{B487047E-5F52-584E-A1FF-9FBB3ACE67E7}">
      <dgm:prSet/>
      <dgm:spPr/>
      <dgm:t>
        <a:bodyPr/>
        <a:lstStyle/>
        <a:p>
          <a:endParaRPr lang="en-US" sz="2800"/>
        </a:p>
      </dgm:t>
    </dgm:pt>
    <dgm:pt modelId="{D89B3129-4823-134B-92DA-25C14DEB8030}" type="sibTrans" cxnId="{B487047E-5F52-584E-A1FF-9FBB3ACE67E7}">
      <dgm:prSet/>
      <dgm:spPr/>
      <dgm:t>
        <a:bodyPr/>
        <a:lstStyle/>
        <a:p>
          <a:endParaRPr lang="en-US" sz="2800"/>
        </a:p>
      </dgm:t>
    </dgm:pt>
    <dgm:pt modelId="{316DA9DD-B748-C944-9501-671BB768B42C}" type="pres">
      <dgm:prSet presAssocID="{710089A0-9010-1542-BD2B-F42CEF0D28DD}" presName="linear" presStyleCnt="0">
        <dgm:presLayoutVars>
          <dgm:animLvl val="lvl"/>
          <dgm:resizeHandles val="exact"/>
        </dgm:presLayoutVars>
      </dgm:prSet>
      <dgm:spPr/>
    </dgm:pt>
    <dgm:pt modelId="{3A04BA42-7D7E-9D4C-9806-F0172594A09C}" type="pres">
      <dgm:prSet presAssocID="{4E80FD54-E56D-CF4C-906D-3B91F47FC1BA}" presName="parentText" presStyleLbl="node1" presStyleIdx="0" presStyleCnt="2">
        <dgm:presLayoutVars>
          <dgm:chMax val="0"/>
          <dgm:bulletEnabled val="1"/>
        </dgm:presLayoutVars>
      </dgm:prSet>
      <dgm:spPr/>
    </dgm:pt>
    <dgm:pt modelId="{589822F5-150F-404E-92BD-85DE3E0277A5}" type="pres">
      <dgm:prSet presAssocID="{F6F11CA3-0CC8-5141-910A-85E4AF7810E7}" presName="spacer" presStyleCnt="0"/>
      <dgm:spPr/>
    </dgm:pt>
    <dgm:pt modelId="{2E409DA6-76F6-4E4E-B5E9-0826E2F1D3C5}" type="pres">
      <dgm:prSet presAssocID="{1E6771A1-4E7E-4F47-B0CF-DC206834FC94}" presName="parentText" presStyleLbl="node1" presStyleIdx="1" presStyleCnt="2">
        <dgm:presLayoutVars>
          <dgm:chMax val="0"/>
          <dgm:bulletEnabled val="1"/>
        </dgm:presLayoutVars>
      </dgm:prSet>
      <dgm:spPr/>
    </dgm:pt>
  </dgm:ptLst>
  <dgm:cxnLst>
    <dgm:cxn modelId="{F3DB800B-B90B-3740-90DC-C0D72C7AAC75}" type="presOf" srcId="{1E6771A1-4E7E-4F47-B0CF-DC206834FC94}" destId="{2E409DA6-76F6-4E4E-B5E9-0826E2F1D3C5}" srcOrd="0" destOrd="0" presId="urn:microsoft.com/office/officeart/2005/8/layout/vList2"/>
    <dgm:cxn modelId="{B487047E-5F52-584E-A1FF-9FBB3ACE67E7}" srcId="{710089A0-9010-1542-BD2B-F42CEF0D28DD}" destId="{1E6771A1-4E7E-4F47-B0CF-DC206834FC94}" srcOrd="1" destOrd="0" parTransId="{5000BA64-B17C-8B48-95FF-E2E27D3A0F19}" sibTransId="{D89B3129-4823-134B-92DA-25C14DEB8030}"/>
    <dgm:cxn modelId="{CBE708C3-D28B-F545-857A-041CA1415351}" type="presOf" srcId="{710089A0-9010-1542-BD2B-F42CEF0D28DD}" destId="{316DA9DD-B748-C944-9501-671BB768B42C}" srcOrd="0" destOrd="0" presId="urn:microsoft.com/office/officeart/2005/8/layout/vList2"/>
    <dgm:cxn modelId="{09DF53E1-FE6F-A44E-A6F4-96DCB01A78C5}" srcId="{710089A0-9010-1542-BD2B-F42CEF0D28DD}" destId="{4E80FD54-E56D-CF4C-906D-3B91F47FC1BA}" srcOrd="0" destOrd="0" parTransId="{1B5C4711-5627-3949-9359-6DEAAFAEAEE4}" sibTransId="{F6F11CA3-0CC8-5141-910A-85E4AF7810E7}"/>
    <dgm:cxn modelId="{50DB85FE-97B2-7C49-BC20-FA06609E10A9}" type="presOf" srcId="{4E80FD54-E56D-CF4C-906D-3B91F47FC1BA}" destId="{3A04BA42-7D7E-9D4C-9806-F0172594A09C}" srcOrd="0" destOrd="0" presId="urn:microsoft.com/office/officeart/2005/8/layout/vList2"/>
    <dgm:cxn modelId="{9A52D8E8-B629-A748-ACC9-4379CA050D65}" type="presParOf" srcId="{316DA9DD-B748-C944-9501-671BB768B42C}" destId="{3A04BA42-7D7E-9D4C-9806-F0172594A09C}" srcOrd="0" destOrd="0" presId="urn:microsoft.com/office/officeart/2005/8/layout/vList2"/>
    <dgm:cxn modelId="{523A5947-5E43-C74F-A284-076FEDDCBE0B}" type="presParOf" srcId="{316DA9DD-B748-C944-9501-671BB768B42C}" destId="{589822F5-150F-404E-92BD-85DE3E0277A5}" srcOrd="1" destOrd="0" presId="urn:microsoft.com/office/officeart/2005/8/layout/vList2"/>
    <dgm:cxn modelId="{02E5D5B0-A260-574F-9D85-956B5431AFE2}" type="presParOf" srcId="{316DA9DD-B748-C944-9501-671BB768B42C}" destId="{2E409DA6-76F6-4E4E-B5E9-0826E2F1D3C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A839AF-1A76-3E49-BEFB-B8D77AC5648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B17A2243-8B1F-0A4C-A9B4-7D8301FC3CA3}">
      <dgm:prSet custT="1"/>
      <dgm:spPr/>
      <dgm:t>
        <a:bodyPr/>
        <a:lstStyle/>
        <a:p>
          <a:pPr>
            <a:lnSpc>
              <a:spcPct val="120000"/>
            </a:lnSpc>
          </a:pPr>
          <a:r>
            <a:rPr lang="vi-VN" sz="2400" dirty="0">
              <a:latin typeface="Candara" panose="020E0502030303020204" pitchFamily="34" charset="0"/>
            </a:rPr>
            <a:t>Thư tay, thư điện tử (email) thường được viết ra nhằm mục đích gì?</a:t>
          </a:r>
          <a:endParaRPr lang="en-VN" sz="2400" dirty="0">
            <a:latin typeface="Candara" panose="020E0502030303020204" pitchFamily="34" charset="0"/>
          </a:endParaRPr>
        </a:p>
      </dgm:t>
    </dgm:pt>
    <dgm:pt modelId="{E8822E76-E858-724A-A751-6CAD4D7D62EF}" type="parTrans" cxnId="{80447354-7BF7-664D-BB78-1B8572AAA226}">
      <dgm:prSet/>
      <dgm:spPr/>
      <dgm:t>
        <a:bodyPr/>
        <a:lstStyle/>
        <a:p>
          <a:endParaRPr lang="en-US"/>
        </a:p>
      </dgm:t>
    </dgm:pt>
    <dgm:pt modelId="{4F666964-D7DB-9A46-9BEF-D548CD2D6E39}" type="sibTrans" cxnId="{80447354-7BF7-664D-BB78-1B8572AAA226}">
      <dgm:prSet/>
      <dgm:spPr/>
      <dgm:t>
        <a:bodyPr/>
        <a:lstStyle/>
        <a:p>
          <a:endParaRPr lang="en-US"/>
        </a:p>
      </dgm:t>
    </dgm:pt>
    <dgm:pt modelId="{07C1A00B-6D45-204C-8E59-540B90E03C33}" type="pres">
      <dgm:prSet presAssocID="{1EA839AF-1A76-3E49-BEFB-B8D77AC56487}" presName="Name0" presStyleCnt="0">
        <dgm:presLayoutVars>
          <dgm:dir/>
          <dgm:resizeHandles val="exact"/>
        </dgm:presLayoutVars>
      </dgm:prSet>
      <dgm:spPr/>
    </dgm:pt>
    <dgm:pt modelId="{3B94BFC1-E491-5847-AE44-837D7FCEDDAD}" type="pres">
      <dgm:prSet presAssocID="{B17A2243-8B1F-0A4C-A9B4-7D8301FC3CA3}" presName="node" presStyleLbl="node1" presStyleIdx="0" presStyleCnt="1" custScaleX="81095" custLinFactNeighborX="-902" custLinFactNeighborY="-11784">
        <dgm:presLayoutVars>
          <dgm:bulletEnabled val="1"/>
        </dgm:presLayoutVars>
      </dgm:prSet>
      <dgm:spPr/>
    </dgm:pt>
  </dgm:ptLst>
  <dgm:cxnLst>
    <dgm:cxn modelId="{784B9824-818F-6D49-BD7A-94CAAE69A3C6}" type="presOf" srcId="{1EA839AF-1A76-3E49-BEFB-B8D77AC56487}" destId="{07C1A00B-6D45-204C-8E59-540B90E03C33}" srcOrd="0" destOrd="0" presId="urn:microsoft.com/office/officeart/2005/8/layout/process1"/>
    <dgm:cxn modelId="{80447354-7BF7-664D-BB78-1B8572AAA226}" srcId="{1EA839AF-1A76-3E49-BEFB-B8D77AC56487}" destId="{B17A2243-8B1F-0A4C-A9B4-7D8301FC3CA3}" srcOrd="0" destOrd="0" parTransId="{E8822E76-E858-724A-A751-6CAD4D7D62EF}" sibTransId="{4F666964-D7DB-9A46-9BEF-D548CD2D6E39}"/>
    <dgm:cxn modelId="{73BCC7B7-5C53-584B-AAAB-495BD3FCC324}" type="presOf" srcId="{B17A2243-8B1F-0A4C-A9B4-7D8301FC3CA3}" destId="{3B94BFC1-E491-5847-AE44-837D7FCEDDAD}" srcOrd="0" destOrd="0" presId="urn:microsoft.com/office/officeart/2005/8/layout/process1"/>
    <dgm:cxn modelId="{0CF9E69F-9A73-5C42-8D18-4F7560FFD596}" type="presParOf" srcId="{07C1A00B-6D45-204C-8E59-540B90E03C33}" destId="{3B94BFC1-E491-5847-AE44-837D7FCEDDAD}" srcOrd="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140907F-B193-4B3A-9161-4ABF3664840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70A3D-1F9D-44DB-89C3-9EF590EBC4CD}">
      <dgm:prSet phldrT="[Text]" custT="1"/>
      <dgm:spPr>
        <a:ln>
          <a:solidFill>
            <a:srgbClr val="002060"/>
          </a:solidFill>
        </a:ln>
      </dgm:spPr>
      <dgm:t>
        <a:bodyPr/>
        <a:lstStyle/>
        <a:p>
          <a:r>
            <a:rPr lang="en-US" sz="1100"/>
            <a:t>Xác định vấn đề cần trao đổi</a:t>
          </a:r>
        </a:p>
      </dgm:t>
    </dgm:pt>
    <dgm:pt modelId="{5211A909-4F92-445E-8856-E5829AA5F823}" type="parTrans" cxnId="{996A3C59-BAAA-43EC-A546-A530C8FAE9BF}">
      <dgm:prSet/>
      <dgm:spPr/>
      <dgm:t>
        <a:bodyPr/>
        <a:lstStyle/>
        <a:p>
          <a:endParaRPr lang="en-US"/>
        </a:p>
      </dgm:t>
    </dgm:pt>
    <dgm:pt modelId="{3B87E0B9-AC70-41F3-B85B-3B4D1210D57E}" type="sibTrans" cxnId="{996A3C59-BAAA-43EC-A546-A530C8FAE9BF}">
      <dgm:prSet/>
      <dgm:spPr/>
      <dgm:t>
        <a:bodyPr/>
        <a:lstStyle/>
        <a:p>
          <a:endParaRPr lang="en-US"/>
        </a:p>
      </dgm:t>
    </dgm:pt>
    <dgm:pt modelId="{3A033084-3297-42D0-98C1-5A1218FD366A}">
      <dgm:prSet phldrT="[Text]" custT="1"/>
      <dgm:spPr>
        <a:ln>
          <a:solidFill>
            <a:srgbClr val="002060"/>
          </a:solidFill>
        </a:ln>
      </dgm:spPr>
      <dgm:t>
        <a:bodyPr/>
        <a:lstStyle/>
        <a:p>
          <a:r>
            <a:rPr lang="en-US" sz="1100"/>
            <a:t>.........</a:t>
          </a:r>
        </a:p>
      </dgm:t>
    </dgm:pt>
    <dgm:pt modelId="{7B315736-9D51-4D0C-98B9-8C2858B40A40}" type="parTrans" cxnId="{94A7121C-0341-477C-9EB3-8D291B65D6B7}">
      <dgm:prSet/>
      <dgm:spPr/>
      <dgm:t>
        <a:bodyPr/>
        <a:lstStyle/>
        <a:p>
          <a:endParaRPr lang="en-US"/>
        </a:p>
      </dgm:t>
    </dgm:pt>
    <dgm:pt modelId="{01574B17-3071-4368-A8D5-244ECB95ECD1}" type="sibTrans" cxnId="{94A7121C-0341-477C-9EB3-8D291B65D6B7}">
      <dgm:prSet/>
      <dgm:spPr/>
      <dgm:t>
        <a:bodyPr/>
        <a:lstStyle/>
        <a:p>
          <a:endParaRPr lang="en-US"/>
        </a:p>
      </dgm:t>
    </dgm:pt>
    <dgm:pt modelId="{69C6C32D-E342-45BE-A32E-F0CCF7CCCD98}">
      <dgm:prSet phldrT="[Text]" custT="1"/>
      <dgm:spPr/>
      <dgm:t>
        <a:bodyPr/>
        <a:lstStyle/>
        <a:p>
          <a:r>
            <a:rPr lang="en-US" sz="1100"/>
            <a:t>..........</a:t>
          </a:r>
        </a:p>
      </dgm:t>
    </dgm:pt>
    <dgm:pt modelId="{CCB675C5-FD97-491A-ADC8-552BF9B4DB54}" type="parTrans" cxnId="{318CC9EC-6D5A-4504-8783-B53DE39CC16C}">
      <dgm:prSet/>
      <dgm:spPr/>
      <dgm:t>
        <a:bodyPr/>
        <a:lstStyle/>
        <a:p>
          <a:endParaRPr lang="en-US"/>
        </a:p>
      </dgm:t>
    </dgm:pt>
    <dgm:pt modelId="{1A81C342-5625-4372-816C-B3C42069CFBE}" type="sibTrans" cxnId="{318CC9EC-6D5A-4504-8783-B53DE39CC16C}">
      <dgm:prSet/>
      <dgm:spPr/>
      <dgm:t>
        <a:bodyPr/>
        <a:lstStyle/>
        <a:p>
          <a:endParaRPr lang="en-US"/>
        </a:p>
      </dgm:t>
    </dgm:pt>
    <dgm:pt modelId="{4FDD01DA-81D9-4FCE-B610-1E4A3DF4E6E6}">
      <dgm:prSet phldrT="[Text]" custT="1"/>
      <dgm:spPr>
        <a:ln>
          <a:solidFill>
            <a:srgbClr val="002060"/>
          </a:solidFill>
        </a:ln>
      </dgm:spPr>
      <dgm:t>
        <a:bodyPr/>
        <a:lstStyle/>
        <a:p>
          <a:r>
            <a:rPr lang="en-US" sz="1100"/>
            <a:t>...........</a:t>
          </a:r>
        </a:p>
      </dgm:t>
    </dgm:pt>
    <dgm:pt modelId="{3B7B73AB-0458-4BE8-A5C8-590F77A878D8}" type="parTrans" cxnId="{6FAF5FB1-9638-4681-B5B4-862E99D7CCF6}">
      <dgm:prSet/>
      <dgm:spPr/>
      <dgm:t>
        <a:bodyPr/>
        <a:lstStyle/>
        <a:p>
          <a:endParaRPr lang="en-US"/>
        </a:p>
      </dgm:t>
    </dgm:pt>
    <dgm:pt modelId="{AB73592C-2FC8-4CD4-8BB3-8308DA4D3C62}" type="sibTrans" cxnId="{6FAF5FB1-9638-4681-B5B4-862E99D7CCF6}">
      <dgm:prSet/>
      <dgm:spPr/>
      <dgm:t>
        <a:bodyPr/>
        <a:lstStyle/>
        <a:p>
          <a:endParaRPr lang="en-US"/>
        </a:p>
      </dgm:t>
    </dgm:pt>
    <dgm:pt modelId="{5768E107-02F7-44F4-AA43-8CC93140F20B}">
      <dgm:prSet phldrT="[Text]" custT="1"/>
      <dgm:spPr>
        <a:ln>
          <a:solidFill>
            <a:srgbClr val="002060"/>
          </a:solidFill>
        </a:ln>
      </dgm:spPr>
      <dgm:t>
        <a:bodyPr/>
        <a:lstStyle/>
        <a:p>
          <a:r>
            <a:rPr lang="en-US" sz="1100"/>
            <a:t>...........</a:t>
          </a:r>
        </a:p>
      </dgm:t>
    </dgm:pt>
    <dgm:pt modelId="{BB5E3C88-BBBD-4A6D-B817-3AEFA2103380}" type="parTrans" cxnId="{F8B6A4D0-A891-41C8-9AFF-87C7188D1CA7}">
      <dgm:prSet/>
      <dgm:spPr/>
      <dgm:t>
        <a:bodyPr/>
        <a:lstStyle/>
        <a:p>
          <a:endParaRPr lang="en-US"/>
        </a:p>
      </dgm:t>
    </dgm:pt>
    <dgm:pt modelId="{181EAB7F-47EE-44E4-865B-B41C6F022E4D}" type="sibTrans" cxnId="{F8B6A4D0-A891-41C8-9AFF-87C7188D1CA7}">
      <dgm:prSet/>
      <dgm:spPr/>
      <dgm:t>
        <a:bodyPr/>
        <a:lstStyle/>
        <a:p>
          <a:endParaRPr lang="en-US"/>
        </a:p>
      </dgm:t>
    </dgm:pt>
    <dgm:pt modelId="{D94B7F7D-59F8-434F-A496-E60BDD1C97A2}" type="pres">
      <dgm:prSet presAssocID="{2140907F-B193-4B3A-9161-4ABF3664840C}" presName="cycle" presStyleCnt="0">
        <dgm:presLayoutVars>
          <dgm:dir/>
          <dgm:resizeHandles val="exact"/>
        </dgm:presLayoutVars>
      </dgm:prSet>
      <dgm:spPr/>
    </dgm:pt>
    <dgm:pt modelId="{0F2859F4-8596-45CE-8B2F-96AF617FD4E2}" type="pres">
      <dgm:prSet presAssocID="{5B670A3D-1F9D-44DB-89C3-9EF590EBC4CD}" presName="dummy" presStyleCnt="0"/>
      <dgm:spPr/>
    </dgm:pt>
    <dgm:pt modelId="{8118B7C3-1CCF-4BB0-B54A-84C05DD6687D}" type="pres">
      <dgm:prSet presAssocID="{5B670A3D-1F9D-44DB-89C3-9EF590EBC4CD}" presName="node" presStyleLbl="revTx" presStyleIdx="0" presStyleCnt="5">
        <dgm:presLayoutVars>
          <dgm:bulletEnabled val="1"/>
        </dgm:presLayoutVars>
      </dgm:prSet>
      <dgm:spPr/>
    </dgm:pt>
    <dgm:pt modelId="{D4C7BFAC-AD8F-4606-B122-778419A6914B}" type="pres">
      <dgm:prSet presAssocID="{3B87E0B9-AC70-41F3-B85B-3B4D1210D57E}" presName="sibTrans" presStyleLbl="node1" presStyleIdx="0" presStyleCnt="5"/>
      <dgm:spPr/>
    </dgm:pt>
    <dgm:pt modelId="{CC3F2121-1932-4035-9A97-D2DD58BC50A9}" type="pres">
      <dgm:prSet presAssocID="{3A033084-3297-42D0-98C1-5A1218FD366A}" presName="dummy" presStyleCnt="0"/>
      <dgm:spPr/>
    </dgm:pt>
    <dgm:pt modelId="{E323576E-CAE4-4090-AC2F-64BB2DB8CF28}" type="pres">
      <dgm:prSet presAssocID="{3A033084-3297-42D0-98C1-5A1218FD366A}" presName="node" presStyleLbl="revTx" presStyleIdx="1" presStyleCnt="5">
        <dgm:presLayoutVars>
          <dgm:bulletEnabled val="1"/>
        </dgm:presLayoutVars>
      </dgm:prSet>
      <dgm:spPr/>
    </dgm:pt>
    <dgm:pt modelId="{C731EFA2-37D3-44A8-8C4E-448B5A97E00F}" type="pres">
      <dgm:prSet presAssocID="{01574B17-3071-4368-A8D5-244ECB95ECD1}" presName="sibTrans" presStyleLbl="node1" presStyleIdx="1" presStyleCnt="5"/>
      <dgm:spPr/>
    </dgm:pt>
    <dgm:pt modelId="{67CB1394-F0C3-4A57-9BEC-3B83EE6B9CF6}" type="pres">
      <dgm:prSet presAssocID="{69C6C32D-E342-45BE-A32E-F0CCF7CCCD98}" presName="dummy" presStyleCnt="0"/>
      <dgm:spPr/>
    </dgm:pt>
    <dgm:pt modelId="{3A7A273F-F025-4C8B-B1B1-41A1AF97A8CF}" type="pres">
      <dgm:prSet presAssocID="{69C6C32D-E342-45BE-A32E-F0CCF7CCCD98}" presName="node" presStyleLbl="revTx" presStyleIdx="2" presStyleCnt="5">
        <dgm:presLayoutVars>
          <dgm:bulletEnabled val="1"/>
        </dgm:presLayoutVars>
      </dgm:prSet>
      <dgm:spPr/>
    </dgm:pt>
    <dgm:pt modelId="{2B626905-D8FE-41C6-9C92-372F69C8B9EA}" type="pres">
      <dgm:prSet presAssocID="{1A81C342-5625-4372-816C-B3C42069CFBE}" presName="sibTrans" presStyleLbl="node1" presStyleIdx="2" presStyleCnt="5"/>
      <dgm:spPr/>
    </dgm:pt>
    <dgm:pt modelId="{23EFDC7F-075F-4007-9DBD-9380BDD4FA6A}" type="pres">
      <dgm:prSet presAssocID="{4FDD01DA-81D9-4FCE-B610-1E4A3DF4E6E6}" presName="dummy" presStyleCnt="0"/>
      <dgm:spPr/>
    </dgm:pt>
    <dgm:pt modelId="{16BDB963-3A00-4C7E-BC35-903D07067FD7}" type="pres">
      <dgm:prSet presAssocID="{4FDD01DA-81D9-4FCE-B610-1E4A3DF4E6E6}" presName="node" presStyleLbl="revTx" presStyleIdx="3" presStyleCnt="5">
        <dgm:presLayoutVars>
          <dgm:bulletEnabled val="1"/>
        </dgm:presLayoutVars>
      </dgm:prSet>
      <dgm:spPr/>
    </dgm:pt>
    <dgm:pt modelId="{68449F9F-3EF6-4A65-800F-9E298A0D84D5}" type="pres">
      <dgm:prSet presAssocID="{AB73592C-2FC8-4CD4-8BB3-8308DA4D3C62}" presName="sibTrans" presStyleLbl="node1" presStyleIdx="3" presStyleCnt="5"/>
      <dgm:spPr/>
    </dgm:pt>
    <dgm:pt modelId="{EDB2152C-B352-4D00-95D3-5A901A7E4206}" type="pres">
      <dgm:prSet presAssocID="{5768E107-02F7-44F4-AA43-8CC93140F20B}" presName="dummy" presStyleCnt="0"/>
      <dgm:spPr/>
    </dgm:pt>
    <dgm:pt modelId="{6C43274A-1CD1-46D4-99A3-B6B123D7970F}" type="pres">
      <dgm:prSet presAssocID="{5768E107-02F7-44F4-AA43-8CC93140F20B}" presName="node" presStyleLbl="revTx" presStyleIdx="4" presStyleCnt="5">
        <dgm:presLayoutVars>
          <dgm:bulletEnabled val="1"/>
        </dgm:presLayoutVars>
      </dgm:prSet>
      <dgm:spPr/>
    </dgm:pt>
    <dgm:pt modelId="{7D6793A4-2197-4B53-98EA-124B56EE9FBF}" type="pres">
      <dgm:prSet presAssocID="{181EAB7F-47EE-44E4-865B-B41C6F022E4D}" presName="sibTrans" presStyleLbl="node1" presStyleIdx="4" presStyleCnt="5"/>
      <dgm:spPr/>
    </dgm:pt>
  </dgm:ptLst>
  <dgm:cxnLst>
    <dgm:cxn modelId="{E0EBEE0B-B38A-44A5-913E-282B1F8DA002}" type="presOf" srcId="{3A033084-3297-42D0-98C1-5A1218FD366A}" destId="{E323576E-CAE4-4090-AC2F-64BB2DB8CF28}" srcOrd="0" destOrd="0" presId="urn:microsoft.com/office/officeart/2005/8/layout/cycle1"/>
    <dgm:cxn modelId="{1768ED17-2CB9-4717-A1E7-1E7D6B9B0A52}" type="presOf" srcId="{69C6C32D-E342-45BE-A32E-F0CCF7CCCD98}" destId="{3A7A273F-F025-4C8B-B1B1-41A1AF97A8CF}" srcOrd="0" destOrd="0" presId="urn:microsoft.com/office/officeart/2005/8/layout/cycle1"/>
    <dgm:cxn modelId="{94A7121C-0341-477C-9EB3-8D291B65D6B7}" srcId="{2140907F-B193-4B3A-9161-4ABF3664840C}" destId="{3A033084-3297-42D0-98C1-5A1218FD366A}" srcOrd="1" destOrd="0" parTransId="{7B315736-9D51-4D0C-98B9-8C2858B40A40}" sibTransId="{01574B17-3071-4368-A8D5-244ECB95ECD1}"/>
    <dgm:cxn modelId="{AC5C122A-4665-445D-AA69-0FC6A5613761}" type="presOf" srcId="{181EAB7F-47EE-44E4-865B-B41C6F022E4D}" destId="{7D6793A4-2197-4B53-98EA-124B56EE9FBF}" srcOrd="0" destOrd="0" presId="urn:microsoft.com/office/officeart/2005/8/layout/cycle1"/>
    <dgm:cxn modelId="{C7FAE03F-DE56-4F94-8329-B72A6AFCEAB1}" type="presOf" srcId="{4FDD01DA-81D9-4FCE-B610-1E4A3DF4E6E6}" destId="{16BDB963-3A00-4C7E-BC35-903D07067FD7}" srcOrd="0" destOrd="0" presId="urn:microsoft.com/office/officeart/2005/8/layout/cycle1"/>
    <dgm:cxn modelId="{A47DDB6D-BD72-4EE5-8A96-DE57921D9223}" type="presOf" srcId="{AB73592C-2FC8-4CD4-8BB3-8308DA4D3C62}" destId="{68449F9F-3EF6-4A65-800F-9E298A0D84D5}" srcOrd="0" destOrd="0" presId="urn:microsoft.com/office/officeart/2005/8/layout/cycle1"/>
    <dgm:cxn modelId="{6A7AF653-DE00-4B86-91D7-908089D762E3}" type="presOf" srcId="{01574B17-3071-4368-A8D5-244ECB95ECD1}" destId="{C731EFA2-37D3-44A8-8C4E-448B5A97E00F}" srcOrd="0" destOrd="0" presId="urn:microsoft.com/office/officeart/2005/8/layout/cycle1"/>
    <dgm:cxn modelId="{996A3C59-BAAA-43EC-A546-A530C8FAE9BF}" srcId="{2140907F-B193-4B3A-9161-4ABF3664840C}" destId="{5B670A3D-1F9D-44DB-89C3-9EF590EBC4CD}" srcOrd="0" destOrd="0" parTransId="{5211A909-4F92-445E-8856-E5829AA5F823}" sibTransId="{3B87E0B9-AC70-41F3-B85B-3B4D1210D57E}"/>
    <dgm:cxn modelId="{480DDAA6-9F5A-484D-A565-E64A336ADBCC}" type="presOf" srcId="{5B670A3D-1F9D-44DB-89C3-9EF590EBC4CD}" destId="{8118B7C3-1CCF-4BB0-B54A-84C05DD6687D}" srcOrd="0" destOrd="0" presId="urn:microsoft.com/office/officeart/2005/8/layout/cycle1"/>
    <dgm:cxn modelId="{A90AC3AA-001F-48C2-86B0-CB0868E1ACBD}" type="presOf" srcId="{5768E107-02F7-44F4-AA43-8CC93140F20B}" destId="{6C43274A-1CD1-46D4-99A3-B6B123D7970F}" srcOrd="0" destOrd="0" presId="urn:microsoft.com/office/officeart/2005/8/layout/cycle1"/>
    <dgm:cxn modelId="{6FAF5FB1-9638-4681-B5B4-862E99D7CCF6}" srcId="{2140907F-B193-4B3A-9161-4ABF3664840C}" destId="{4FDD01DA-81D9-4FCE-B610-1E4A3DF4E6E6}" srcOrd="3" destOrd="0" parTransId="{3B7B73AB-0458-4BE8-A5C8-590F77A878D8}" sibTransId="{AB73592C-2FC8-4CD4-8BB3-8308DA4D3C62}"/>
    <dgm:cxn modelId="{F8B6A4D0-A891-41C8-9AFF-87C7188D1CA7}" srcId="{2140907F-B193-4B3A-9161-4ABF3664840C}" destId="{5768E107-02F7-44F4-AA43-8CC93140F20B}" srcOrd="4" destOrd="0" parTransId="{BB5E3C88-BBBD-4A6D-B817-3AEFA2103380}" sibTransId="{181EAB7F-47EE-44E4-865B-B41C6F022E4D}"/>
    <dgm:cxn modelId="{318CC9EC-6D5A-4504-8783-B53DE39CC16C}" srcId="{2140907F-B193-4B3A-9161-4ABF3664840C}" destId="{69C6C32D-E342-45BE-A32E-F0CCF7CCCD98}" srcOrd="2" destOrd="0" parTransId="{CCB675C5-FD97-491A-ADC8-552BF9B4DB54}" sibTransId="{1A81C342-5625-4372-816C-B3C42069CFBE}"/>
    <dgm:cxn modelId="{339E8EF1-9323-48CB-B44A-0BF93E11578F}" type="presOf" srcId="{1A81C342-5625-4372-816C-B3C42069CFBE}" destId="{2B626905-D8FE-41C6-9C92-372F69C8B9EA}" srcOrd="0" destOrd="0" presId="urn:microsoft.com/office/officeart/2005/8/layout/cycle1"/>
    <dgm:cxn modelId="{15FBD2F8-DD3E-4800-B29B-658E5704C4B4}" type="presOf" srcId="{3B87E0B9-AC70-41F3-B85B-3B4D1210D57E}" destId="{D4C7BFAC-AD8F-4606-B122-778419A6914B}" srcOrd="0" destOrd="0" presId="urn:microsoft.com/office/officeart/2005/8/layout/cycle1"/>
    <dgm:cxn modelId="{526C2AFD-E3AC-4460-821F-3E3DDD96F3A3}" type="presOf" srcId="{2140907F-B193-4B3A-9161-4ABF3664840C}" destId="{D94B7F7D-59F8-434F-A496-E60BDD1C97A2}" srcOrd="0" destOrd="0" presId="urn:microsoft.com/office/officeart/2005/8/layout/cycle1"/>
    <dgm:cxn modelId="{5E7EB104-18FA-4C1C-9605-39AD83030E12}" type="presParOf" srcId="{D94B7F7D-59F8-434F-A496-E60BDD1C97A2}" destId="{0F2859F4-8596-45CE-8B2F-96AF617FD4E2}" srcOrd="0" destOrd="0" presId="urn:microsoft.com/office/officeart/2005/8/layout/cycle1"/>
    <dgm:cxn modelId="{B32D7A07-0D7A-4E1C-9802-315A5D95E1F4}" type="presParOf" srcId="{D94B7F7D-59F8-434F-A496-E60BDD1C97A2}" destId="{8118B7C3-1CCF-4BB0-B54A-84C05DD6687D}" srcOrd="1" destOrd="0" presId="urn:microsoft.com/office/officeart/2005/8/layout/cycle1"/>
    <dgm:cxn modelId="{3938A296-7112-4F3E-9930-3C3F19EBB18D}" type="presParOf" srcId="{D94B7F7D-59F8-434F-A496-E60BDD1C97A2}" destId="{D4C7BFAC-AD8F-4606-B122-778419A6914B}" srcOrd="2" destOrd="0" presId="urn:microsoft.com/office/officeart/2005/8/layout/cycle1"/>
    <dgm:cxn modelId="{454508BA-4905-43A1-A6CD-9C034EEC4ABE}" type="presParOf" srcId="{D94B7F7D-59F8-434F-A496-E60BDD1C97A2}" destId="{CC3F2121-1932-4035-9A97-D2DD58BC50A9}" srcOrd="3" destOrd="0" presId="urn:microsoft.com/office/officeart/2005/8/layout/cycle1"/>
    <dgm:cxn modelId="{68E2E98C-0197-44E6-864F-A205A1FAFF70}" type="presParOf" srcId="{D94B7F7D-59F8-434F-A496-E60BDD1C97A2}" destId="{E323576E-CAE4-4090-AC2F-64BB2DB8CF28}" srcOrd="4" destOrd="0" presId="urn:microsoft.com/office/officeart/2005/8/layout/cycle1"/>
    <dgm:cxn modelId="{CCE23EC6-F4FE-4121-8196-B081DE0FFD4C}" type="presParOf" srcId="{D94B7F7D-59F8-434F-A496-E60BDD1C97A2}" destId="{C731EFA2-37D3-44A8-8C4E-448B5A97E00F}" srcOrd="5" destOrd="0" presId="urn:microsoft.com/office/officeart/2005/8/layout/cycle1"/>
    <dgm:cxn modelId="{EC594D69-AC43-4231-A124-44D85D35888B}" type="presParOf" srcId="{D94B7F7D-59F8-434F-A496-E60BDD1C97A2}" destId="{67CB1394-F0C3-4A57-9BEC-3B83EE6B9CF6}" srcOrd="6" destOrd="0" presId="urn:microsoft.com/office/officeart/2005/8/layout/cycle1"/>
    <dgm:cxn modelId="{ED962107-D448-449E-B471-9BA5618DD5D5}" type="presParOf" srcId="{D94B7F7D-59F8-434F-A496-E60BDD1C97A2}" destId="{3A7A273F-F025-4C8B-B1B1-41A1AF97A8CF}" srcOrd="7" destOrd="0" presId="urn:microsoft.com/office/officeart/2005/8/layout/cycle1"/>
    <dgm:cxn modelId="{C28E49D1-7099-4852-A312-2F7E31D9A98D}" type="presParOf" srcId="{D94B7F7D-59F8-434F-A496-E60BDD1C97A2}" destId="{2B626905-D8FE-41C6-9C92-372F69C8B9EA}" srcOrd="8" destOrd="0" presId="urn:microsoft.com/office/officeart/2005/8/layout/cycle1"/>
    <dgm:cxn modelId="{82188AA5-D4A9-4A01-B459-64C27B456082}" type="presParOf" srcId="{D94B7F7D-59F8-434F-A496-E60BDD1C97A2}" destId="{23EFDC7F-075F-4007-9DBD-9380BDD4FA6A}" srcOrd="9" destOrd="0" presId="urn:microsoft.com/office/officeart/2005/8/layout/cycle1"/>
    <dgm:cxn modelId="{66070D9B-2E2F-4DFD-841F-553932FA2827}" type="presParOf" srcId="{D94B7F7D-59F8-434F-A496-E60BDD1C97A2}" destId="{16BDB963-3A00-4C7E-BC35-903D07067FD7}" srcOrd="10" destOrd="0" presId="urn:microsoft.com/office/officeart/2005/8/layout/cycle1"/>
    <dgm:cxn modelId="{4389125F-CE12-4F75-BB73-2B6B3AE77018}" type="presParOf" srcId="{D94B7F7D-59F8-434F-A496-E60BDD1C97A2}" destId="{68449F9F-3EF6-4A65-800F-9E298A0D84D5}" srcOrd="11" destOrd="0" presId="urn:microsoft.com/office/officeart/2005/8/layout/cycle1"/>
    <dgm:cxn modelId="{70096E45-43CC-4CE8-A853-87D04C7C1FFD}" type="presParOf" srcId="{D94B7F7D-59F8-434F-A496-E60BDD1C97A2}" destId="{EDB2152C-B352-4D00-95D3-5A901A7E4206}" srcOrd="12" destOrd="0" presId="urn:microsoft.com/office/officeart/2005/8/layout/cycle1"/>
    <dgm:cxn modelId="{311E9FEC-4FD7-44A7-8ACF-C056A1B3D99C}" type="presParOf" srcId="{D94B7F7D-59F8-434F-A496-E60BDD1C97A2}" destId="{6C43274A-1CD1-46D4-99A3-B6B123D7970F}" srcOrd="13" destOrd="0" presId="urn:microsoft.com/office/officeart/2005/8/layout/cycle1"/>
    <dgm:cxn modelId="{19FF95E4-6A5B-40CA-A1A6-1C7F21F45136}" type="presParOf" srcId="{D94B7F7D-59F8-434F-A496-E60BDD1C97A2}" destId="{7D6793A4-2197-4B53-98EA-124B56EE9FBF}" srcOrd="14" destOrd="0" presId="urn:microsoft.com/office/officeart/2005/8/layout/cycle1"/>
  </dgm:cxn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40907F-B193-4B3A-9161-4ABF3664840C}"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70A3D-1F9D-44DB-89C3-9EF590EBC4CD}">
      <dgm:prSet phldrT="[Text]"/>
      <dgm:spPr/>
      <dgm:t>
        <a:bodyPr/>
        <a:lstStyle/>
        <a:p>
          <a:r>
            <a:rPr lang="en-US"/>
            <a:t>Xác định vấn đề cần trao đổi</a:t>
          </a:r>
        </a:p>
      </dgm:t>
    </dgm:pt>
    <dgm:pt modelId="{5211A909-4F92-445E-8856-E5829AA5F823}" type="parTrans" cxnId="{996A3C59-BAAA-43EC-A546-A530C8FAE9BF}">
      <dgm:prSet/>
      <dgm:spPr/>
      <dgm:t>
        <a:bodyPr/>
        <a:lstStyle/>
        <a:p>
          <a:endParaRPr lang="en-US"/>
        </a:p>
      </dgm:t>
    </dgm:pt>
    <dgm:pt modelId="{3B87E0B9-AC70-41F3-B85B-3B4D1210D57E}" type="sibTrans" cxnId="{996A3C59-BAAA-43EC-A546-A530C8FAE9BF}">
      <dgm:prSet/>
      <dgm:spPr/>
      <dgm:t>
        <a:bodyPr/>
        <a:lstStyle/>
        <a:p>
          <a:endParaRPr lang="en-US"/>
        </a:p>
      </dgm:t>
    </dgm:pt>
    <dgm:pt modelId="{3A033084-3297-42D0-98C1-5A1218FD366A}">
      <dgm:prSet phldrT="[Text]"/>
      <dgm:spPr/>
      <dgm:t>
        <a:bodyPr/>
        <a:lstStyle/>
        <a:p>
          <a:r>
            <a:rPr lang="en-US" dirty="0" err="1"/>
            <a:t>Xác</a:t>
          </a:r>
          <a:r>
            <a:rPr lang="en-US" dirty="0"/>
            <a:t> </a:t>
          </a:r>
          <a:r>
            <a:rPr lang="en-US" dirty="0" err="1"/>
            <a:t>định</a:t>
          </a:r>
          <a:r>
            <a:rPr lang="en-US" dirty="0"/>
            <a:t> </a:t>
          </a:r>
          <a:r>
            <a:rPr lang="en-US" dirty="0" err="1"/>
            <a:t>người</a:t>
          </a:r>
          <a:r>
            <a:rPr lang="en-US" dirty="0"/>
            <a:t> </a:t>
          </a:r>
          <a:r>
            <a:rPr lang="en-US" dirty="0" err="1"/>
            <a:t>đọc</a:t>
          </a:r>
          <a:endParaRPr lang="en-US" dirty="0"/>
        </a:p>
      </dgm:t>
    </dgm:pt>
    <dgm:pt modelId="{7B315736-9D51-4D0C-98B9-8C2858B40A40}" type="parTrans" cxnId="{94A7121C-0341-477C-9EB3-8D291B65D6B7}">
      <dgm:prSet/>
      <dgm:spPr/>
      <dgm:t>
        <a:bodyPr/>
        <a:lstStyle/>
        <a:p>
          <a:endParaRPr lang="en-US"/>
        </a:p>
      </dgm:t>
    </dgm:pt>
    <dgm:pt modelId="{01574B17-3071-4368-A8D5-244ECB95ECD1}" type="sibTrans" cxnId="{94A7121C-0341-477C-9EB3-8D291B65D6B7}">
      <dgm:prSet/>
      <dgm:spPr/>
      <dgm:t>
        <a:bodyPr/>
        <a:lstStyle/>
        <a:p>
          <a:endParaRPr lang="en-US"/>
        </a:p>
      </dgm:t>
    </dgm:pt>
    <dgm:pt modelId="{69C6C32D-E342-45BE-A32E-F0CCF7CCCD98}">
      <dgm:prSet phldrT="[Text]"/>
      <dgm:spPr/>
      <dgm:t>
        <a:bodyPr/>
        <a:lstStyle/>
        <a:p>
          <a:r>
            <a:rPr lang="en-US"/>
            <a:t>Phác thảo ý tưởng</a:t>
          </a:r>
        </a:p>
      </dgm:t>
    </dgm:pt>
    <dgm:pt modelId="{CCB675C5-FD97-491A-ADC8-552BF9B4DB54}" type="parTrans" cxnId="{318CC9EC-6D5A-4504-8783-B53DE39CC16C}">
      <dgm:prSet/>
      <dgm:spPr/>
      <dgm:t>
        <a:bodyPr/>
        <a:lstStyle/>
        <a:p>
          <a:endParaRPr lang="en-US"/>
        </a:p>
      </dgm:t>
    </dgm:pt>
    <dgm:pt modelId="{1A81C342-5625-4372-816C-B3C42069CFBE}" type="sibTrans" cxnId="{318CC9EC-6D5A-4504-8783-B53DE39CC16C}">
      <dgm:prSet/>
      <dgm:spPr/>
      <dgm:t>
        <a:bodyPr/>
        <a:lstStyle/>
        <a:p>
          <a:endParaRPr lang="en-US"/>
        </a:p>
      </dgm:t>
    </dgm:pt>
    <dgm:pt modelId="{4FDD01DA-81D9-4FCE-B610-1E4A3DF4E6E6}">
      <dgm:prSet phldrT="[Text]"/>
      <dgm:spPr/>
      <dgm:t>
        <a:bodyPr/>
        <a:lstStyle/>
        <a:p>
          <a:r>
            <a:rPr lang="en-US"/>
            <a:t>Lập dàn ý</a:t>
          </a:r>
        </a:p>
      </dgm:t>
    </dgm:pt>
    <dgm:pt modelId="{3B7B73AB-0458-4BE8-A5C8-590F77A878D8}" type="parTrans" cxnId="{6FAF5FB1-9638-4681-B5B4-862E99D7CCF6}">
      <dgm:prSet/>
      <dgm:spPr/>
      <dgm:t>
        <a:bodyPr/>
        <a:lstStyle/>
        <a:p>
          <a:endParaRPr lang="en-US"/>
        </a:p>
      </dgm:t>
    </dgm:pt>
    <dgm:pt modelId="{AB73592C-2FC8-4CD4-8BB3-8308DA4D3C62}" type="sibTrans" cxnId="{6FAF5FB1-9638-4681-B5B4-862E99D7CCF6}">
      <dgm:prSet/>
      <dgm:spPr/>
      <dgm:t>
        <a:bodyPr/>
        <a:lstStyle/>
        <a:p>
          <a:endParaRPr lang="en-US"/>
        </a:p>
      </dgm:t>
    </dgm:pt>
    <dgm:pt modelId="{5768E107-02F7-44F4-AA43-8CC93140F20B}">
      <dgm:prSet phldrT="[Text]"/>
      <dgm:spPr/>
      <dgm:t>
        <a:bodyPr/>
        <a:lstStyle/>
        <a:p>
          <a:r>
            <a:rPr lang="en-US" dirty="0" err="1"/>
            <a:t>Viết</a:t>
          </a:r>
          <a:r>
            <a:rPr lang="en-US" dirty="0"/>
            <a:t> </a:t>
          </a:r>
          <a:r>
            <a:rPr lang="en-US" dirty="0" err="1"/>
            <a:t>bài</a:t>
          </a:r>
          <a:endParaRPr lang="en-US" dirty="0"/>
        </a:p>
      </dgm:t>
    </dgm:pt>
    <dgm:pt modelId="{BB5E3C88-BBBD-4A6D-B817-3AEFA2103380}" type="parTrans" cxnId="{F8B6A4D0-A891-41C8-9AFF-87C7188D1CA7}">
      <dgm:prSet/>
      <dgm:spPr/>
      <dgm:t>
        <a:bodyPr/>
        <a:lstStyle/>
        <a:p>
          <a:endParaRPr lang="en-US"/>
        </a:p>
      </dgm:t>
    </dgm:pt>
    <dgm:pt modelId="{181EAB7F-47EE-44E4-865B-B41C6F022E4D}" type="sibTrans" cxnId="{F8B6A4D0-A891-41C8-9AFF-87C7188D1CA7}">
      <dgm:prSet/>
      <dgm:spPr/>
      <dgm:t>
        <a:bodyPr/>
        <a:lstStyle/>
        <a:p>
          <a:endParaRPr lang="en-US"/>
        </a:p>
      </dgm:t>
    </dgm:pt>
    <dgm:pt modelId="{D94B7F7D-59F8-434F-A496-E60BDD1C97A2}" type="pres">
      <dgm:prSet presAssocID="{2140907F-B193-4B3A-9161-4ABF3664840C}" presName="cycle" presStyleCnt="0">
        <dgm:presLayoutVars>
          <dgm:dir/>
          <dgm:resizeHandles val="exact"/>
        </dgm:presLayoutVars>
      </dgm:prSet>
      <dgm:spPr/>
    </dgm:pt>
    <dgm:pt modelId="{0F2859F4-8596-45CE-8B2F-96AF617FD4E2}" type="pres">
      <dgm:prSet presAssocID="{5B670A3D-1F9D-44DB-89C3-9EF590EBC4CD}" presName="dummy" presStyleCnt="0"/>
      <dgm:spPr/>
    </dgm:pt>
    <dgm:pt modelId="{8118B7C3-1CCF-4BB0-B54A-84C05DD6687D}" type="pres">
      <dgm:prSet presAssocID="{5B670A3D-1F9D-44DB-89C3-9EF590EBC4CD}" presName="node" presStyleLbl="revTx" presStyleIdx="0" presStyleCnt="5">
        <dgm:presLayoutVars>
          <dgm:bulletEnabled val="1"/>
        </dgm:presLayoutVars>
      </dgm:prSet>
      <dgm:spPr/>
    </dgm:pt>
    <dgm:pt modelId="{D4C7BFAC-AD8F-4606-B122-778419A6914B}" type="pres">
      <dgm:prSet presAssocID="{3B87E0B9-AC70-41F3-B85B-3B4D1210D57E}" presName="sibTrans" presStyleLbl="node1" presStyleIdx="0" presStyleCnt="5"/>
      <dgm:spPr/>
    </dgm:pt>
    <dgm:pt modelId="{CC3F2121-1932-4035-9A97-D2DD58BC50A9}" type="pres">
      <dgm:prSet presAssocID="{3A033084-3297-42D0-98C1-5A1218FD366A}" presName="dummy" presStyleCnt="0"/>
      <dgm:spPr/>
    </dgm:pt>
    <dgm:pt modelId="{E323576E-CAE4-4090-AC2F-64BB2DB8CF28}" type="pres">
      <dgm:prSet presAssocID="{3A033084-3297-42D0-98C1-5A1218FD366A}" presName="node" presStyleLbl="revTx" presStyleIdx="1" presStyleCnt="5">
        <dgm:presLayoutVars>
          <dgm:bulletEnabled val="1"/>
        </dgm:presLayoutVars>
      </dgm:prSet>
      <dgm:spPr/>
    </dgm:pt>
    <dgm:pt modelId="{C731EFA2-37D3-44A8-8C4E-448B5A97E00F}" type="pres">
      <dgm:prSet presAssocID="{01574B17-3071-4368-A8D5-244ECB95ECD1}" presName="sibTrans" presStyleLbl="node1" presStyleIdx="1" presStyleCnt="5"/>
      <dgm:spPr/>
    </dgm:pt>
    <dgm:pt modelId="{67CB1394-F0C3-4A57-9BEC-3B83EE6B9CF6}" type="pres">
      <dgm:prSet presAssocID="{69C6C32D-E342-45BE-A32E-F0CCF7CCCD98}" presName="dummy" presStyleCnt="0"/>
      <dgm:spPr/>
    </dgm:pt>
    <dgm:pt modelId="{3A7A273F-F025-4C8B-B1B1-41A1AF97A8CF}" type="pres">
      <dgm:prSet presAssocID="{69C6C32D-E342-45BE-A32E-F0CCF7CCCD98}" presName="node" presStyleLbl="revTx" presStyleIdx="2" presStyleCnt="5">
        <dgm:presLayoutVars>
          <dgm:bulletEnabled val="1"/>
        </dgm:presLayoutVars>
      </dgm:prSet>
      <dgm:spPr/>
    </dgm:pt>
    <dgm:pt modelId="{2B626905-D8FE-41C6-9C92-372F69C8B9EA}" type="pres">
      <dgm:prSet presAssocID="{1A81C342-5625-4372-816C-B3C42069CFBE}" presName="sibTrans" presStyleLbl="node1" presStyleIdx="2" presStyleCnt="5"/>
      <dgm:spPr/>
    </dgm:pt>
    <dgm:pt modelId="{23EFDC7F-075F-4007-9DBD-9380BDD4FA6A}" type="pres">
      <dgm:prSet presAssocID="{4FDD01DA-81D9-4FCE-B610-1E4A3DF4E6E6}" presName="dummy" presStyleCnt="0"/>
      <dgm:spPr/>
    </dgm:pt>
    <dgm:pt modelId="{16BDB963-3A00-4C7E-BC35-903D07067FD7}" type="pres">
      <dgm:prSet presAssocID="{4FDD01DA-81D9-4FCE-B610-1E4A3DF4E6E6}" presName="node" presStyleLbl="revTx" presStyleIdx="3" presStyleCnt="5">
        <dgm:presLayoutVars>
          <dgm:bulletEnabled val="1"/>
        </dgm:presLayoutVars>
      </dgm:prSet>
      <dgm:spPr/>
    </dgm:pt>
    <dgm:pt modelId="{68449F9F-3EF6-4A65-800F-9E298A0D84D5}" type="pres">
      <dgm:prSet presAssocID="{AB73592C-2FC8-4CD4-8BB3-8308DA4D3C62}" presName="sibTrans" presStyleLbl="node1" presStyleIdx="3" presStyleCnt="5"/>
      <dgm:spPr/>
    </dgm:pt>
    <dgm:pt modelId="{EDB2152C-B352-4D00-95D3-5A901A7E4206}" type="pres">
      <dgm:prSet presAssocID="{5768E107-02F7-44F4-AA43-8CC93140F20B}" presName="dummy" presStyleCnt="0"/>
      <dgm:spPr/>
    </dgm:pt>
    <dgm:pt modelId="{6C43274A-1CD1-46D4-99A3-B6B123D7970F}" type="pres">
      <dgm:prSet presAssocID="{5768E107-02F7-44F4-AA43-8CC93140F20B}" presName="node" presStyleLbl="revTx" presStyleIdx="4" presStyleCnt="5">
        <dgm:presLayoutVars>
          <dgm:bulletEnabled val="1"/>
        </dgm:presLayoutVars>
      </dgm:prSet>
      <dgm:spPr/>
    </dgm:pt>
    <dgm:pt modelId="{7D6793A4-2197-4B53-98EA-124B56EE9FBF}" type="pres">
      <dgm:prSet presAssocID="{181EAB7F-47EE-44E4-865B-B41C6F022E4D}" presName="sibTrans" presStyleLbl="node1" presStyleIdx="4" presStyleCnt="5"/>
      <dgm:spPr/>
    </dgm:pt>
  </dgm:ptLst>
  <dgm:cxnLst>
    <dgm:cxn modelId="{A959360C-3287-4B7D-8AFC-6F6020EA6818}" type="presOf" srcId="{1A81C342-5625-4372-816C-B3C42069CFBE}" destId="{2B626905-D8FE-41C6-9C92-372F69C8B9EA}" srcOrd="0" destOrd="0" presId="urn:microsoft.com/office/officeart/2005/8/layout/cycle1"/>
    <dgm:cxn modelId="{94A7121C-0341-477C-9EB3-8D291B65D6B7}" srcId="{2140907F-B193-4B3A-9161-4ABF3664840C}" destId="{3A033084-3297-42D0-98C1-5A1218FD366A}" srcOrd="1" destOrd="0" parTransId="{7B315736-9D51-4D0C-98B9-8C2858B40A40}" sibTransId="{01574B17-3071-4368-A8D5-244ECB95ECD1}"/>
    <dgm:cxn modelId="{B9668A26-85E8-46F1-A771-C70B578E9A81}" type="presOf" srcId="{01574B17-3071-4368-A8D5-244ECB95ECD1}" destId="{C731EFA2-37D3-44A8-8C4E-448B5A97E00F}" srcOrd="0" destOrd="0" presId="urn:microsoft.com/office/officeart/2005/8/layout/cycle1"/>
    <dgm:cxn modelId="{0E75B23F-972A-46E5-A739-74BB212760C2}" type="presOf" srcId="{4FDD01DA-81D9-4FCE-B610-1E4A3DF4E6E6}" destId="{16BDB963-3A00-4C7E-BC35-903D07067FD7}" srcOrd="0" destOrd="0" presId="urn:microsoft.com/office/officeart/2005/8/layout/cycle1"/>
    <dgm:cxn modelId="{91A2B15E-EC3A-4178-9635-F43958FDFACD}" type="presOf" srcId="{AB73592C-2FC8-4CD4-8BB3-8308DA4D3C62}" destId="{68449F9F-3EF6-4A65-800F-9E298A0D84D5}" srcOrd="0" destOrd="0" presId="urn:microsoft.com/office/officeart/2005/8/layout/cycle1"/>
    <dgm:cxn modelId="{EE3E1349-03CE-47BD-B8E6-423D7B3A2463}" type="presOf" srcId="{2140907F-B193-4B3A-9161-4ABF3664840C}" destId="{D94B7F7D-59F8-434F-A496-E60BDD1C97A2}" srcOrd="0" destOrd="0" presId="urn:microsoft.com/office/officeart/2005/8/layout/cycle1"/>
    <dgm:cxn modelId="{BE1DBF49-E140-4909-AC19-B1C758B39A40}" type="presOf" srcId="{3A033084-3297-42D0-98C1-5A1218FD366A}" destId="{E323576E-CAE4-4090-AC2F-64BB2DB8CF28}" srcOrd="0" destOrd="0" presId="urn:microsoft.com/office/officeart/2005/8/layout/cycle1"/>
    <dgm:cxn modelId="{996A3C59-BAAA-43EC-A546-A530C8FAE9BF}" srcId="{2140907F-B193-4B3A-9161-4ABF3664840C}" destId="{5B670A3D-1F9D-44DB-89C3-9EF590EBC4CD}" srcOrd="0" destOrd="0" parTransId="{5211A909-4F92-445E-8856-E5829AA5F823}" sibTransId="{3B87E0B9-AC70-41F3-B85B-3B4D1210D57E}"/>
    <dgm:cxn modelId="{E1680196-BC4E-47DF-9C08-EDEFF9F9DA73}" type="presOf" srcId="{5B670A3D-1F9D-44DB-89C3-9EF590EBC4CD}" destId="{8118B7C3-1CCF-4BB0-B54A-84C05DD6687D}" srcOrd="0" destOrd="0" presId="urn:microsoft.com/office/officeart/2005/8/layout/cycle1"/>
    <dgm:cxn modelId="{A21A3EA6-62E9-4713-9C79-2D3266A21621}" type="presOf" srcId="{181EAB7F-47EE-44E4-865B-B41C6F022E4D}" destId="{7D6793A4-2197-4B53-98EA-124B56EE9FBF}" srcOrd="0" destOrd="0" presId="urn:microsoft.com/office/officeart/2005/8/layout/cycle1"/>
    <dgm:cxn modelId="{080C8FA6-0B9A-4E2C-8083-13916DCBE3BB}" type="presOf" srcId="{69C6C32D-E342-45BE-A32E-F0CCF7CCCD98}" destId="{3A7A273F-F025-4C8B-B1B1-41A1AF97A8CF}" srcOrd="0" destOrd="0" presId="urn:microsoft.com/office/officeart/2005/8/layout/cycle1"/>
    <dgm:cxn modelId="{6FAF5FB1-9638-4681-B5B4-862E99D7CCF6}" srcId="{2140907F-B193-4B3A-9161-4ABF3664840C}" destId="{4FDD01DA-81D9-4FCE-B610-1E4A3DF4E6E6}" srcOrd="3" destOrd="0" parTransId="{3B7B73AB-0458-4BE8-A5C8-590F77A878D8}" sibTransId="{AB73592C-2FC8-4CD4-8BB3-8308DA4D3C62}"/>
    <dgm:cxn modelId="{8A6F7EB7-684C-4AE4-AD68-F1CB37524950}" type="presOf" srcId="{5768E107-02F7-44F4-AA43-8CC93140F20B}" destId="{6C43274A-1CD1-46D4-99A3-B6B123D7970F}" srcOrd="0" destOrd="0" presId="urn:microsoft.com/office/officeart/2005/8/layout/cycle1"/>
    <dgm:cxn modelId="{F8B6A4D0-A891-41C8-9AFF-87C7188D1CA7}" srcId="{2140907F-B193-4B3A-9161-4ABF3664840C}" destId="{5768E107-02F7-44F4-AA43-8CC93140F20B}" srcOrd="4" destOrd="0" parTransId="{BB5E3C88-BBBD-4A6D-B817-3AEFA2103380}" sibTransId="{181EAB7F-47EE-44E4-865B-B41C6F022E4D}"/>
    <dgm:cxn modelId="{318CC9EC-6D5A-4504-8783-B53DE39CC16C}" srcId="{2140907F-B193-4B3A-9161-4ABF3664840C}" destId="{69C6C32D-E342-45BE-A32E-F0CCF7CCCD98}" srcOrd="2" destOrd="0" parTransId="{CCB675C5-FD97-491A-ADC8-552BF9B4DB54}" sibTransId="{1A81C342-5625-4372-816C-B3C42069CFBE}"/>
    <dgm:cxn modelId="{8B3E6BF6-99F9-48E6-9A27-3BEF9813FFBD}" type="presOf" srcId="{3B87E0B9-AC70-41F3-B85B-3B4D1210D57E}" destId="{D4C7BFAC-AD8F-4606-B122-778419A6914B}" srcOrd="0" destOrd="0" presId="urn:microsoft.com/office/officeart/2005/8/layout/cycle1"/>
    <dgm:cxn modelId="{0F62A503-0F9C-41C6-A8EF-BB44E470CFDC}" type="presParOf" srcId="{D94B7F7D-59F8-434F-A496-E60BDD1C97A2}" destId="{0F2859F4-8596-45CE-8B2F-96AF617FD4E2}" srcOrd="0" destOrd="0" presId="urn:microsoft.com/office/officeart/2005/8/layout/cycle1"/>
    <dgm:cxn modelId="{4BB4C4CF-65A8-4DD8-B853-A12C20F9C38C}" type="presParOf" srcId="{D94B7F7D-59F8-434F-A496-E60BDD1C97A2}" destId="{8118B7C3-1CCF-4BB0-B54A-84C05DD6687D}" srcOrd="1" destOrd="0" presId="urn:microsoft.com/office/officeart/2005/8/layout/cycle1"/>
    <dgm:cxn modelId="{4864249D-D7DF-4F2B-858C-806D460CD709}" type="presParOf" srcId="{D94B7F7D-59F8-434F-A496-E60BDD1C97A2}" destId="{D4C7BFAC-AD8F-4606-B122-778419A6914B}" srcOrd="2" destOrd="0" presId="urn:microsoft.com/office/officeart/2005/8/layout/cycle1"/>
    <dgm:cxn modelId="{29C752D5-BEEF-4301-BE04-1E4E5E89B3C8}" type="presParOf" srcId="{D94B7F7D-59F8-434F-A496-E60BDD1C97A2}" destId="{CC3F2121-1932-4035-9A97-D2DD58BC50A9}" srcOrd="3" destOrd="0" presId="urn:microsoft.com/office/officeart/2005/8/layout/cycle1"/>
    <dgm:cxn modelId="{99C651F4-1224-48BF-8BC9-F708E4C4E5D0}" type="presParOf" srcId="{D94B7F7D-59F8-434F-A496-E60BDD1C97A2}" destId="{E323576E-CAE4-4090-AC2F-64BB2DB8CF28}" srcOrd="4" destOrd="0" presId="urn:microsoft.com/office/officeart/2005/8/layout/cycle1"/>
    <dgm:cxn modelId="{AEF46167-AAF6-4435-BD95-A488D91479E9}" type="presParOf" srcId="{D94B7F7D-59F8-434F-A496-E60BDD1C97A2}" destId="{C731EFA2-37D3-44A8-8C4E-448B5A97E00F}" srcOrd="5" destOrd="0" presId="urn:microsoft.com/office/officeart/2005/8/layout/cycle1"/>
    <dgm:cxn modelId="{10DFA419-BBB7-4B7A-999F-4D46C23477E3}" type="presParOf" srcId="{D94B7F7D-59F8-434F-A496-E60BDD1C97A2}" destId="{67CB1394-F0C3-4A57-9BEC-3B83EE6B9CF6}" srcOrd="6" destOrd="0" presId="urn:microsoft.com/office/officeart/2005/8/layout/cycle1"/>
    <dgm:cxn modelId="{44B453CF-0309-4B19-827D-93280EBC9E68}" type="presParOf" srcId="{D94B7F7D-59F8-434F-A496-E60BDD1C97A2}" destId="{3A7A273F-F025-4C8B-B1B1-41A1AF97A8CF}" srcOrd="7" destOrd="0" presId="urn:microsoft.com/office/officeart/2005/8/layout/cycle1"/>
    <dgm:cxn modelId="{E8AC98DC-C0FF-4125-8F46-7A45C95B2392}" type="presParOf" srcId="{D94B7F7D-59F8-434F-A496-E60BDD1C97A2}" destId="{2B626905-D8FE-41C6-9C92-372F69C8B9EA}" srcOrd="8" destOrd="0" presId="urn:microsoft.com/office/officeart/2005/8/layout/cycle1"/>
    <dgm:cxn modelId="{C790220F-7C03-4A78-920D-1B03E7868380}" type="presParOf" srcId="{D94B7F7D-59F8-434F-A496-E60BDD1C97A2}" destId="{23EFDC7F-075F-4007-9DBD-9380BDD4FA6A}" srcOrd="9" destOrd="0" presId="urn:microsoft.com/office/officeart/2005/8/layout/cycle1"/>
    <dgm:cxn modelId="{0BD9AD54-D8F5-4C1E-B1C7-4D428902729B}" type="presParOf" srcId="{D94B7F7D-59F8-434F-A496-E60BDD1C97A2}" destId="{16BDB963-3A00-4C7E-BC35-903D07067FD7}" srcOrd="10" destOrd="0" presId="urn:microsoft.com/office/officeart/2005/8/layout/cycle1"/>
    <dgm:cxn modelId="{8DF61231-3C12-4815-81DF-C86F6BDDFD99}" type="presParOf" srcId="{D94B7F7D-59F8-434F-A496-E60BDD1C97A2}" destId="{68449F9F-3EF6-4A65-800F-9E298A0D84D5}" srcOrd="11" destOrd="0" presId="urn:microsoft.com/office/officeart/2005/8/layout/cycle1"/>
    <dgm:cxn modelId="{D355051C-1010-4729-8B21-E3E2C1EA8E4E}" type="presParOf" srcId="{D94B7F7D-59F8-434F-A496-E60BDD1C97A2}" destId="{EDB2152C-B352-4D00-95D3-5A901A7E4206}" srcOrd="12" destOrd="0" presId="urn:microsoft.com/office/officeart/2005/8/layout/cycle1"/>
    <dgm:cxn modelId="{655CE92D-60AA-4D22-BD43-42816404EF14}" type="presParOf" srcId="{D94B7F7D-59F8-434F-A496-E60BDD1C97A2}" destId="{6C43274A-1CD1-46D4-99A3-B6B123D7970F}" srcOrd="13" destOrd="0" presId="urn:microsoft.com/office/officeart/2005/8/layout/cycle1"/>
    <dgm:cxn modelId="{ABE7631C-110E-42EC-ABE2-4427E28C22A2}" type="presParOf" srcId="{D94B7F7D-59F8-434F-A496-E60BDD1C97A2}" destId="{7D6793A4-2197-4B53-98EA-124B56EE9FBF}" srcOrd="14" destOrd="0" presId="urn:microsoft.com/office/officeart/2005/8/layout/cycle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04BA42-7D7E-9D4C-9806-F0172594A09C}">
      <dsp:nvSpPr>
        <dsp:cNvPr id="0" name=""/>
        <dsp:cNvSpPr/>
      </dsp:nvSpPr>
      <dsp:spPr>
        <a:xfrm>
          <a:off x="0" y="802"/>
          <a:ext cx="7072101" cy="93903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vi-VN" sz="2800" b="0" i="0" kern="1200" dirty="0">
              <a:latin typeface="Candara" panose="020E0502030303020204" pitchFamily="34" charset="0"/>
            </a:rPr>
            <a:t>Nêu được đặc điểm, cấu trúc của kiểu bài.</a:t>
          </a:r>
          <a:endParaRPr lang="en-VN" sz="2800" kern="1200" dirty="0">
            <a:latin typeface="Candara" panose="020E0502030303020204" pitchFamily="34" charset="0"/>
          </a:endParaRPr>
        </a:p>
      </dsp:txBody>
      <dsp:txXfrm>
        <a:off x="45840" y="46642"/>
        <a:ext cx="6980421" cy="847359"/>
      </dsp:txXfrm>
    </dsp:sp>
    <dsp:sp modelId="{2E409DA6-76F6-4E4E-B5E9-0826E2F1D3C5}">
      <dsp:nvSpPr>
        <dsp:cNvPr id="0" name=""/>
        <dsp:cNvSpPr/>
      </dsp:nvSpPr>
      <dsp:spPr>
        <a:xfrm>
          <a:off x="0" y="952104"/>
          <a:ext cx="7072101" cy="939039"/>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vi-VN" sz="2800" b="0" i="0" kern="1200" dirty="0">
              <a:latin typeface="Candara" panose="020E0502030303020204" pitchFamily="34" charset="0"/>
            </a:rPr>
            <a:t>Viết được bức thư trao đổi một vấn đề đáng quan tâm.</a:t>
          </a:r>
          <a:endParaRPr lang="en-VN" sz="2800" kern="1200" dirty="0">
            <a:latin typeface="Candara" panose="020E0502030303020204" pitchFamily="34" charset="0"/>
          </a:endParaRPr>
        </a:p>
      </dsp:txBody>
      <dsp:txXfrm>
        <a:off x="45840" y="997944"/>
        <a:ext cx="6980421" cy="847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94BFC1-E491-5847-AE44-837D7FCEDDAD}">
      <dsp:nvSpPr>
        <dsp:cNvPr id="0" name=""/>
        <dsp:cNvSpPr/>
      </dsp:nvSpPr>
      <dsp:spPr>
        <a:xfrm>
          <a:off x="571777" y="0"/>
          <a:ext cx="5392055" cy="156002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120000"/>
            </a:lnSpc>
            <a:spcBef>
              <a:spcPct val="0"/>
            </a:spcBef>
            <a:spcAft>
              <a:spcPct val="35000"/>
            </a:spcAft>
            <a:buNone/>
          </a:pPr>
          <a:r>
            <a:rPr lang="vi-VN" sz="2400" kern="1200" dirty="0">
              <a:latin typeface="Candara" panose="020E0502030303020204" pitchFamily="34" charset="0"/>
            </a:rPr>
            <a:t>Thư tay, thư điện tử (email) thường được viết ra nhằm mục đích gì?</a:t>
          </a:r>
          <a:endParaRPr lang="en-VN" sz="2400" kern="1200" dirty="0">
            <a:latin typeface="Candara" panose="020E0502030303020204" pitchFamily="34" charset="0"/>
          </a:endParaRPr>
        </a:p>
      </dsp:txBody>
      <dsp:txXfrm>
        <a:off x="617468" y="45691"/>
        <a:ext cx="5300673" cy="14686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8B7C3-1CCF-4BB0-B54A-84C05DD6687D}">
      <dsp:nvSpPr>
        <dsp:cNvPr id="0" name=""/>
        <dsp:cNvSpPr/>
      </dsp:nvSpPr>
      <dsp:spPr>
        <a:xfrm>
          <a:off x="2538407" y="26737"/>
          <a:ext cx="882431" cy="882431"/>
        </a:xfrm>
        <a:prstGeom prst="rect">
          <a:avLst/>
        </a:prstGeom>
        <a:noFill/>
        <a:ln>
          <a:solidFill>
            <a:srgbClr val="002060"/>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Xác định vấn đề cần trao đổi</a:t>
          </a:r>
        </a:p>
      </dsp:txBody>
      <dsp:txXfrm>
        <a:off x="2538407" y="26737"/>
        <a:ext cx="882431" cy="882431"/>
      </dsp:txXfrm>
    </dsp:sp>
    <dsp:sp modelId="{D4C7BFAC-AD8F-4606-B122-778419A6914B}">
      <dsp:nvSpPr>
        <dsp:cNvPr id="0" name=""/>
        <dsp:cNvSpPr/>
      </dsp:nvSpPr>
      <dsp:spPr>
        <a:xfrm>
          <a:off x="460795" y="990"/>
          <a:ext cx="3310774" cy="3310774"/>
        </a:xfrm>
        <a:prstGeom prst="circularArrow">
          <a:avLst>
            <a:gd name="adj1" fmla="val 5197"/>
            <a:gd name="adj2" fmla="val 335712"/>
            <a:gd name="adj3" fmla="val 21294061"/>
            <a:gd name="adj4" fmla="val 19765521"/>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3576E-CAE4-4090-AC2F-64BB2DB8CF28}">
      <dsp:nvSpPr>
        <dsp:cNvPr id="0" name=""/>
        <dsp:cNvSpPr/>
      </dsp:nvSpPr>
      <dsp:spPr>
        <a:xfrm>
          <a:off x="3072043" y="1669099"/>
          <a:ext cx="882431" cy="882431"/>
        </a:xfrm>
        <a:prstGeom prst="rect">
          <a:avLst/>
        </a:prstGeom>
        <a:noFill/>
        <a:ln>
          <a:solidFill>
            <a:srgbClr val="002060"/>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t>
          </a:r>
        </a:p>
      </dsp:txBody>
      <dsp:txXfrm>
        <a:off x="3072043" y="1669099"/>
        <a:ext cx="882431" cy="882431"/>
      </dsp:txXfrm>
    </dsp:sp>
    <dsp:sp modelId="{C731EFA2-37D3-44A8-8C4E-448B5A97E00F}">
      <dsp:nvSpPr>
        <dsp:cNvPr id="0" name=""/>
        <dsp:cNvSpPr/>
      </dsp:nvSpPr>
      <dsp:spPr>
        <a:xfrm>
          <a:off x="460795" y="990"/>
          <a:ext cx="3310774" cy="3310774"/>
        </a:xfrm>
        <a:prstGeom prst="circularArrow">
          <a:avLst>
            <a:gd name="adj1" fmla="val 5197"/>
            <a:gd name="adj2" fmla="val 335712"/>
            <a:gd name="adj3" fmla="val 4015547"/>
            <a:gd name="adj4" fmla="val 2252653"/>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7A273F-F025-4C8B-B1B1-41A1AF97A8CF}">
      <dsp:nvSpPr>
        <dsp:cNvPr id="0" name=""/>
        <dsp:cNvSpPr/>
      </dsp:nvSpPr>
      <dsp:spPr>
        <a:xfrm>
          <a:off x="1674966" y="2684135"/>
          <a:ext cx="882431" cy="88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t>
          </a:r>
        </a:p>
      </dsp:txBody>
      <dsp:txXfrm>
        <a:off x="1674966" y="2684135"/>
        <a:ext cx="882431" cy="882431"/>
      </dsp:txXfrm>
    </dsp:sp>
    <dsp:sp modelId="{2B626905-D8FE-41C6-9C92-372F69C8B9EA}">
      <dsp:nvSpPr>
        <dsp:cNvPr id="0" name=""/>
        <dsp:cNvSpPr/>
      </dsp:nvSpPr>
      <dsp:spPr>
        <a:xfrm>
          <a:off x="460795" y="990"/>
          <a:ext cx="3310774" cy="3310774"/>
        </a:xfrm>
        <a:prstGeom prst="circularArrow">
          <a:avLst>
            <a:gd name="adj1" fmla="val 5197"/>
            <a:gd name="adj2" fmla="val 335712"/>
            <a:gd name="adj3" fmla="val 8211635"/>
            <a:gd name="adj4" fmla="val 6448741"/>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BDB963-3A00-4C7E-BC35-903D07067FD7}">
      <dsp:nvSpPr>
        <dsp:cNvPr id="0" name=""/>
        <dsp:cNvSpPr/>
      </dsp:nvSpPr>
      <dsp:spPr>
        <a:xfrm>
          <a:off x="277889" y="1669099"/>
          <a:ext cx="882431" cy="882431"/>
        </a:xfrm>
        <a:prstGeom prst="rect">
          <a:avLst/>
        </a:prstGeom>
        <a:noFill/>
        <a:ln>
          <a:solidFill>
            <a:srgbClr val="002060"/>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t>
          </a:r>
        </a:p>
      </dsp:txBody>
      <dsp:txXfrm>
        <a:off x="277889" y="1669099"/>
        <a:ext cx="882431" cy="882431"/>
      </dsp:txXfrm>
    </dsp:sp>
    <dsp:sp modelId="{68449F9F-3EF6-4A65-800F-9E298A0D84D5}">
      <dsp:nvSpPr>
        <dsp:cNvPr id="0" name=""/>
        <dsp:cNvSpPr/>
      </dsp:nvSpPr>
      <dsp:spPr>
        <a:xfrm>
          <a:off x="460795" y="990"/>
          <a:ext cx="3310774" cy="3310774"/>
        </a:xfrm>
        <a:prstGeom prst="circularArrow">
          <a:avLst>
            <a:gd name="adj1" fmla="val 5197"/>
            <a:gd name="adj2" fmla="val 335712"/>
            <a:gd name="adj3" fmla="val 12298767"/>
            <a:gd name="adj4" fmla="val 10770227"/>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3274A-1CD1-46D4-99A3-B6B123D7970F}">
      <dsp:nvSpPr>
        <dsp:cNvPr id="0" name=""/>
        <dsp:cNvSpPr/>
      </dsp:nvSpPr>
      <dsp:spPr>
        <a:xfrm>
          <a:off x="811525" y="26737"/>
          <a:ext cx="882431" cy="882431"/>
        </a:xfrm>
        <a:prstGeom prst="rect">
          <a:avLst/>
        </a:prstGeom>
        <a:noFill/>
        <a:ln>
          <a:solidFill>
            <a:srgbClr val="002060"/>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a:t>...........</a:t>
          </a:r>
        </a:p>
      </dsp:txBody>
      <dsp:txXfrm>
        <a:off x="811525" y="26737"/>
        <a:ext cx="882431" cy="882431"/>
      </dsp:txXfrm>
    </dsp:sp>
    <dsp:sp modelId="{7D6793A4-2197-4B53-98EA-124B56EE9FBF}">
      <dsp:nvSpPr>
        <dsp:cNvPr id="0" name=""/>
        <dsp:cNvSpPr/>
      </dsp:nvSpPr>
      <dsp:spPr>
        <a:xfrm>
          <a:off x="460795" y="990"/>
          <a:ext cx="3310774" cy="3310774"/>
        </a:xfrm>
        <a:prstGeom prst="circularArrow">
          <a:avLst>
            <a:gd name="adj1" fmla="val 5197"/>
            <a:gd name="adj2" fmla="val 335712"/>
            <a:gd name="adj3" fmla="val 16866533"/>
            <a:gd name="adj4" fmla="val 15197755"/>
            <a:gd name="adj5" fmla="val 6064"/>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8B7C3-1CCF-4BB0-B54A-84C05DD6687D}">
      <dsp:nvSpPr>
        <dsp:cNvPr id="0" name=""/>
        <dsp:cNvSpPr/>
      </dsp:nvSpPr>
      <dsp:spPr>
        <a:xfrm>
          <a:off x="3132850" y="26013"/>
          <a:ext cx="858419" cy="85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Xác định vấn đề cần trao đổi</a:t>
          </a:r>
        </a:p>
      </dsp:txBody>
      <dsp:txXfrm>
        <a:off x="3132850" y="26013"/>
        <a:ext cx="858419" cy="858419"/>
      </dsp:txXfrm>
    </dsp:sp>
    <dsp:sp modelId="{D4C7BFAC-AD8F-4606-B122-778419A6914B}">
      <dsp:nvSpPr>
        <dsp:cNvPr id="0" name=""/>
        <dsp:cNvSpPr/>
      </dsp:nvSpPr>
      <dsp:spPr>
        <a:xfrm>
          <a:off x="1109920" y="744"/>
          <a:ext cx="3223017" cy="3223017"/>
        </a:xfrm>
        <a:prstGeom prst="circularArrow">
          <a:avLst>
            <a:gd name="adj1" fmla="val 5194"/>
            <a:gd name="adj2" fmla="val 335438"/>
            <a:gd name="adj3" fmla="val 21295177"/>
            <a:gd name="adj4" fmla="val 19764543"/>
            <a:gd name="adj5" fmla="val 60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23576E-CAE4-4090-AC2F-64BB2DB8CF28}">
      <dsp:nvSpPr>
        <dsp:cNvPr id="0" name=""/>
        <dsp:cNvSpPr/>
      </dsp:nvSpPr>
      <dsp:spPr>
        <a:xfrm>
          <a:off x="3652389" y="1624989"/>
          <a:ext cx="858419" cy="85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Xác</a:t>
          </a:r>
          <a:r>
            <a:rPr lang="en-US" sz="1500" kern="1200" dirty="0"/>
            <a:t> </a:t>
          </a:r>
          <a:r>
            <a:rPr lang="en-US" sz="1500" kern="1200" dirty="0" err="1"/>
            <a:t>định</a:t>
          </a:r>
          <a:r>
            <a:rPr lang="en-US" sz="1500" kern="1200" dirty="0"/>
            <a:t> </a:t>
          </a:r>
          <a:r>
            <a:rPr lang="en-US" sz="1500" kern="1200" dirty="0" err="1"/>
            <a:t>người</a:t>
          </a:r>
          <a:r>
            <a:rPr lang="en-US" sz="1500" kern="1200" dirty="0"/>
            <a:t> </a:t>
          </a:r>
          <a:r>
            <a:rPr lang="en-US" sz="1500" kern="1200" dirty="0" err="1"/>
            <a:t>đọc</a:t>
          </a:r>
          <a:endParaRPr lang="en-US" sz="1500" kern="1200" dirty="0"/>
        </a:p>
      </dsp:txBody>
      <dsp:txXfrm>
        <a:off x="3652389" y="1624989"/>
        <a:ext cx="858419" cy="858419"/>
      </dsp:txXfrm>
    </dsp:sp>
    <dsp:sp modelId="{C731EFA2-37D3-44A8-8C4E-448B5A97E00F}">
      <dsp:nvSpPr>
        <dsp:cNvPr id="0" name=""/>
        <dsp:cNvSpPr/>
      </dsp:nvSpPr>
      <dsp:spPr>
        <a:xfrm>
          <a:off x="1109920" y="744"/>
          <a:ext cx="3223017" cy="3223017"/>
        </a:xfrm>
        <a:prstGeom prst="circularArrow">
          <a:avLst>
            <a:gd name="adj1" fmla="val 5194"/>
            <a:gd name="adj2" fmla="val 335438"/>
            <a:gd name="adj3" fmla="val 4016704"/>
            <a:gd name="adj4" fmla="val 2251591"/>
            <a:gd name="adj5" fmla="val 60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A7A273F-F025-4C8B-B1B1-41A1AF97A8CF}">
      <dsp:nvSpPr>
        <dsp:cNvPr id="0" name=""/>
        <dsp:cNvSpPr/>
      </dsp:nvSpPr>
      <dsp:spPr>
        <a:xfrm>
          <a:off x="2292219" y="2613211"/>
          <a:ext cx="858419" cy="85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Phác thảo ý tưởng</a:t>
          </a:r>
        </a:p>
      </dsp:txBody>
      <dsp:txXfrm>
        <a:off x="2292219" y="2613211"/>
        <a:ext cx="858419" cy="858419"/>
      </dsp:txXfrm>
    </dsp:sp>
    <dsp:sp modelId="{2B626905-D8FE-41C6-9C92-372F69C8B9EA}">
      <dsp:nvSpPr>
        <dsp:cNvPr id="0" name=""/>
        <dsp:cNvSpPr/>
      </dsp:nvSpPr>
      <dsp:spPr>
        <a:xfrm>
          <a:off x="1109920" y="744"/>
          <a:ext cx="3223017" cy="3223017"/>
        </a:xfrm>
        <a:prstGeom prst="circularArrow">
          <a:avLst>
            <a:gd name="adj1" fmla="val 5194"/>
            <a:gd name="adj2" fmla="val 335438"/>
            <a:gd name="adj3" fmla="val 8212971"/>
            <a:gd name="adj4" fmla="val 6447858"/>
            <a:gd name="adj5" fmla="val 60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BDB963-3A00-4C7E-BC35-903D07067FD7}">
      <dsp:nvSpPr>
        <dsp:cNvPr id="0" name=""/>
        <dsp:cNvSpPr/>
      </dsp:nvSpPr>
      <dsp:spPr>
        <a:xfrm>
          <a:off x="932049" y="1624989"/>
          <a:ext cx="858419" cy="85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Lập dàn ý</a:t>
          </a:r>
        </a:p>
      </dsp:txBody>
      <dsp:txXfrm>
        <a:off x="932049" y="1624989"/>
        <a:ext cx="858419" cy="858419"/>
      </dsp:txXfrm>
    </dsp:sp>
    <dsp:sp modelId="{68449F9F-3EF6-4A65-800F-9E298A0D84D5}">
      <dsp:nvSpPr>
        <dsp:cNvPr id="0" name=""/>
        <dsp:cNvSpPr/>
      </dsp:nvSpPr>
      <dsp:spPr>
        <a:xfrm>
          <a:off x="1109920" y="744"/>
          <a:ext cx="3223017" cy="3223017"/>
        </a:xfrm>
        <a:prstGeom prst="circularArrow">
          <a:avLst>
            <a:gd name="adj1" fmla="val 5194"/>
            <a:gd name="adj2" fmla="val 335438"/>
            <a:gd name="adj3" fmla="val 12300019"/>
            <a:gd name="adj4" fmla="val 10769385"/>
            <a:gd name="adj5" fmla="val 60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43274A-1CD1-46D4-99A3-B6B123D7970F}">
      <dsp:nvSpPr>
        <dsp:cNvPr id="0" name=""/>
        <dsp:cNvSpPr/>
      </dsp:nvSpPr>
      <dsp:spPr>
        <a:xfrm>
          <a:off x="1451587" y="26013"/>
          <a:ext cx="858419" cy="85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err="1"/>
            <a:t>Viết</a:t>
          </a:r>
          <a:r>
            <a:rPr lang="en-US" sz="1500" kern="1200" dirty="0"/>
            <a:t> </a:t>
          </a:r>
          <a:r>
            <a:rPr lang="en-US" sz="1500" kern="1200" dirty="0" err="1"/>
            <a:t>bài</a:t>
          </a:r>
          <a:endParaRPr lang="en-US" sz="1500" kern="1200" dirty="0"/>
        </a:p>
      </dsp:txBody>
      <dsp:txXfrm>
        <a:off x="1451587" y="26013"/>
        <a:ext cx="858419" cy="858419"/>
      </dsp:txXfrm>
    </dsp:sp>
    <dsp:sp modelId="{7D6793A4-2197-4B53-98EA-124B56EE9FBF}">
      <dsp:nvSpPr>
        <dsp:cNvPr id="0" name=""/>
        <dsp:cNvSpPr/>
      </dsp:nvSpPr>
      <dsp:spPr>
        <a:xfrm>
          <a:off x="1109920" y="744"/>
          <a:ext cx="3223017" cy="3223017"/>
        </a:xfrm>
        <a:prstGeom prst="circularArrow">
          <a:avLst>
            <a:gd name="adj1" fmla="val 5194"/>
            <a:gd name="adj2" fmla="val 335438"/>
            <a:gd name="adj3" fmla="val 16867686"/>
            <a:gd name="adj4" fmla="val 15196876"/>
            <a:gd name="adj5" fmla="val 605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 name="Google Shape;334;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4dda1946d_4_2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54dda1946d_4_2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456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324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2353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87686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54dda1946d_4_27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54dda1946d_4_27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792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b="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6941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4110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bit.ly/2TtBDfr" TargetMode="External"/><Relationship Id="rId3" Type="http://schemas.openxmlformats.org/officeDocument/2006/relationships/image" Target="../media/image2.png"/><Relationship Id="rId7" Type="http://schemas.openxmlformats.org/officeDocument/2006/relationships/hyperlink" Target="http://bit.ly/2TyoMsr" TargetMode="Externa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bit.ly/3A1uf1Q" TargetMode="External"/><Relationship Id="rId5" Type="http://schemas.openxmlformats.org/officeDocument/2006/relationships/image" Target="../media/image4.pn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0" y="0"/>
            <a:ext cx="9144000" cy="5143501"/>
            <a:chOff x="0" y="0"/>
            <a:chExt cx="9144000" cy="5143501"/>
          </a:xfrm>
        </p:grpSpPr>
        <p:pic>
          <p:nvPicPr>
            <p:cNvPr id="10" name="Google Shape;10;p2"/>
            <p:cNvPicPr preferRelativeResize="0"/>
            <p:nvPr/>
          </p:nvPicPr>
          <p:blipFill rotWithShape="1">
            <a:blip r:embed="rId2">
              <a:alphaModFix/>
            </a:blip>
            <a:srcRect l="51482" t="26589" b="34101"/>
            <a:stretch/>
          </p:blipFill>
          <p:spPr>
            <a:xfrm>
              <a:off x="0" y="0"/>
              <a:ext cx="1143076" cy="1559798"/>
            </a:xfrm>
            <a:prstGeom prst="rect">
              <a:avLst/>
            </a:prstGeom>
            <a:noFill/>
            <a:ln>
              <a:noFill/>
            </a:ln>
          </p:spPr>
        </p:pic>
        <p:pic>
          <p:nvPicPr>
            <p:cNvPr id="11" name="Google Shape;11;p2"/>
            <p:cNvPicPr preferRelativeResize="0"/>
            <p:nvPr/>
          </p:nvPicPr>
          <p:blipFill rotWithShape="1">
            <a:blip r:embed="rId3">
              <a:alphaModFix/>
            </a:blip>
            <a:srcRect t="16287" r="15347" b="58369"/>
            <a:stretch/>
          </p:blipFill>
          <p:spPr>
            <a:xfrm>
              <a:off x="6411350" y="3765750"/>
              <a:ext cx="2732650" cy="1377751"/>
            </a:xfrm>
            <a:prstGeom prst="rect">
              <a:avLst/>
            </a:prstGeom>
            <a:noFill/>
            <a:ln>
              <a:noFill/>
            </a:ln>
          </p:spPr>
        </p:pic>
      </p:grpSp>
      <p:sp>
        <p:nvSpPr>
          <p:cNvPr id="12" name="Google Shape;12;p2"/>
          <p:cNvSpPr txBox="1">
            <a:spLocks noGrp="1"/>
          </p:cNvSpPr>
          <p:nvPr>
            <p:ph type="ctrTitle"/>
          </p:nvPr>
        </p:nvSpPr>
        <p:spPr>
          <a:xfrm>
            <a:off x="713225" y="1159525"/>
            <a:ext cx="5850000" cy="2050200"/>
          </a:xfrm>
          <a:prstGeom prst="rect">
            <a:avLst/>
          </a:prstGeom>
          <a:noFill/>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2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3225" y="3508188"/>
            <a:ext cx="4528800" cy="475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rgbClr val="3B2A20"/>
                </a:solidFill>
                <a:latin typeface="Barlow"/>
                <a:ea typeface="Barlow"/>
                <a:cs typeface="Barlow"/>
                <a:sym typeface="Barlow"/>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4" name="Google Shape;14;p2"/>
          <p:cNvPicPr preferRelativeResize="0"/>
          <p:nvPr/>
        </p:nvPicPr>
        <p:blipFill rotWithShape="1">
          <a:blip r:embed="rId4">
            <a:alphaModFix/>
          </a:blip>
          <a:srcRect t="28887" b="38738"/>
          <a:stretch/>
        </p:blipFill>
        <p:spPr>
          <a:xfrm>
            <a:off x="1460150" y="0"/>
            <a:ext cx="4141701" cy="115952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56"/>
        <p:cNvGrpSpPr/>
        <p:nvPr/>
      </p:nvGrpSpPr>
      <p:grpSpPr>
        <a:xfrm>
          <a:off x="0" y="0"/>
          <a:ext cx="0" cy="0"/>
          <a:chOff x="0" y="0"/>
          <a:chExt cx="0" cy="0"/>
        </a:xfrm>
      </p:grpSpPr>
      <p:grpSp>
        <p:nvGrpSpPr>
          <p:cNvPr id="157" name="Google Shape;157;p20"/>
          <p:cNvGrpSpPr/>
          <p:nvPr/>
        </p:nvGrpSpPr>
        <p:grpSpPr>
          <a:xfrm>
            <a:off x="-11" y="-1"/>
            <a:ext cx="9155088" cy="5143501"/>
            <a:chOff x="-11" y="-1"/>
            <a:chExt cx="9155088" cy="5143501"/>
          </a:xfrm>
        </p:grpSpPr>
        <p:grpSp>
          <p:nvGrpSpPr>
            <p:cNvPr id="158" name="Google Shape;158;p20"/>
            <p:cNvGrpSpPr/>
            <p:nvPr/>
          </p:nvGrpSpPr>
          <p:grpSpPr>
            <a:xfrm>
              <a:off x="-11" y="-1"/>
              <a:ext cx="9155088" cy="5143490"/>
              <a:chOff x="-11" y="-1"/>
              <a:chExt cx="9155088" cy="5143490"/>
            </a:xfrm>
          </p:grpSpPr>
          <p:pic>
            <p:nvPicPr>
              <p:cNvPr id="159" name="Google Shape;159;p20"/>
              <p:cNvPicPr preferRelativeResize="0"/>
              <p:nvPr/>
            </p:nvPicPr>
            <p:blipFill rotWithShape="1">
              <a:blip r:embed="rId2">
                <a:alphaModFix/>
              </a:blip>
              <a:srcRect l="51482" t="26589" b="34101"/>
              <a:stretch/>
            </p:blipFill>
            <p:spPr>
              <a:xfrm rot="-5400000">
                <a:off x="208350" y="3792052"/>
                <a:ext cx="1143076" cy="1559798"/>
              </a:xfrm>
              <a:prstGeom prst="rect">
                <a:avLst/>
              </a:prstGeom>
              <a:noFill/>
              <a:ln>
                <a:noFill/>
              </a:ln>
            </p:spPr>
          </p:pic>
          <p:pic>
            <p:nvPicPr>
              <p:cNvPr id="160" name="Google Shape;160;p20"/>
              <p:cNvPicPr preferRelativeResize="0"/>
              <p:nvPr/>
            </p:nvPicPr>
            <p:blipFill rotWithShape="1">
              <a:blip r:embed="rId3">
                <a:alphaModFix/>
              </a:blip>
              <a:srcRect l="-3049" t="16287" r="46574" b="58369"/>
              <a:stretch/>
            </p:blipFill>
            <p:spPr>
              <a:xfrm rot="10800000" flipH="1">
                <a:off x="7332026" y="-1"/>
                <a:ext cx="1823052" cy="1377751"/>
              </a:xfrm>
              <a:prstGeom prst="rect">
                <a:avLst/>
              </a:prstGeom>
              <a:noFill/>
              <a:ln>
                <a:noFill/>
              </a:ln>
            </p:spPr>
          </p:pic>
        </p:grpSp>
        <p:pic>
          <p:nvPicPr>
            <p:cNvPr id="161" name="Google Shape;161;p20"/>
            <p:cNvPicPr preferRelativeResize="0"/>
            <p:nvPr/>
          </p:nvPicPr>
          <p:blipFill rotWithShape="1">
            <a:blip r:embed="rId4">
              <a:alphaModFix/>
            </a:blip>
            <a:srcRect l="2255" t="18595" r="39309" b="9663"/>
            <a:stretch/>
          </p:blipFill>
          <p:spPr>
            <a:xfrm rot="10800000" flipH="1">
              <a:off x="7542475" y="4097975"/>
              <a:ext cx="1601526" cy="1045524"/>
            </a:xfrm>
            <a:prstGeom prst="rect">
              <a:avLst/>
            </a:prstGeom>
            <a:noFill/>
            <a:ln>
              <a:noFill/>
            </a:ln>
          </p:spPr>
        </p:pic>
      </p:grpSp>
      <p:sp>
        <p:nvSpPr>
          <p:cNvPr id="162" name="Google Shape;162;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3" name="Google Shape;163;p20"/>
          <p:cNvSpPr txBox="1">
            <a:spLocks noGrp="1"/>
          </p:cNvSpPr>
          <p:nvPr>
            <p:ph type="subTitle" idx="1"/>
          </p:nvPr>
        </p:nvSpPr>
        <p:spPr>
          <a:xfrm>
            <a:off x="4600686" y="2676025"/>
            <a:ext cx="34821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20"/>
          <p:cNvSpPr txBox="1">
            <a:spLocks noGrp="1"/>
          </p:cNvSpPr>
          <p:nvPr>
            <p:ph type="subTitle" idx="2"/>
          </p:nvPr>
        </p:nvSpPr>
        <p:spPr>
          <a:xfrm>
            <a:off x="720000" y="2676025"/>
            <a:ext cx="3482100" cy="1010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5" name="Google Shape;165;p20"/>
          <p:cNvSpPr txBox="1">
            <a:spLocks noGrp="1"/>
          </p:cNvSpPr>
          <p:nvPr>
            <p:ph type="subTitle" idx="3"/>
          </p:nvPr>
        </p:nvSpPr>
        <p:spPr>
          <a:xfrm>
            <a:off x="720000" y="1786900"/>
            <a:ext cx="3482100" cy="96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66" name="Google Shape;166;p20"/>
          <p:cNvSpPr txBox="1">
            <a:spLocks noGrp="1"/>
          </p:cNvSpPr>
          <p:nvPr>
            <p:ph type="subTitle" idx="4"/>
          </p:nvPr>
        </p:nvSpPr>
        <p:spPr>
          <a:xfrm>
            <a:off x="4600686" y="1786900"/>
            <a:ext cx="3482100" cy="96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4"/>
        <p:cNvGrpSpPr/>
        <p:nvPr/>
      </p:nvGrpSpPr>
      <p:grpSpPr>
        <a:xfrm>
          <a:off x="0" y="0"/>
          <a:ext cx="0" cy="0"/>
          <a:chOff x="0" y="0"/>
          <a:chExt cx="0" cy="0"/>
        </a:xfrm>
      </p:grpSpPr>
      <p:grpSp>
        <p:nvGrpSpPr>
          <p:cNvPr id="175" name="Google Shape;175;p22"/>
          <p:cNvGrpSpPr/>
          <p:nvPr/>
        </p:nvGrpSpPr>
        <p:grpSpPr>
          <a:xfrm>
            <a:off x="0" y="0"/>
            <a:ext cx="9132749" cy="5143502"/>
            <a:chOff x="0" y="0"/>
            <a:chExt cx="9132749" cy="5143502"/>
          </a:xfrm>
        </p:grpSpPr>
        <p:pic>
          <p:nvPicPr>
            <p:cNvPr id="176" name="Google Shape;176;p22"/>
            <p:cNvPicPr preferRelativeResize="0"/>
            <p:nvPr/>
          </p:nvPicPr>
          <p:blipFill rotWithShape="1">
            <a:blip r:embed="rId2">
              <a:alphaModFix/>
            </a:blip>
            <a:srcRect l="51482" t="26589" b="34101"/>
            <a:stretch/>
          </p:blipFill>
          <p:spPr>
            <a:xfrm flipH="1">
              <a:off x="7989672" y="0"/>
              <a:ext cx="1143076" cy="1559798"/>
            </a:xfrm>
            <a:prstGeom prst="rect">
              <a:avLst/>
            </a:prstGeom>
            <a:noFill/>
            <a:ln>
              <a:noFill/>
            </a:ln>
          </p:spPr>
        </p:pic>
        <p:pic>
          <p:nvPicPr>
            <p:cNvPr id="177" name="Google Shape;177;p22"/>
            <p:cNvPicPr preferRelativeResize="0"/>
            <p:nvPr/>
          </p:nvPicPr>
          <p:blipFill rotWithShape="1">
            <a:blip r:embed="rId3">
              <a:alphaModFix/>
            </a:blip>
            <a:srcRect l="9573" t="23530" r="37999" b="58369"/>
            <a:stretch/>
          </p:blipFill>
          <p:spPr>
            <a:xfrm flipH="1">
              <a:off x="0" y="4159550"/>
              <a:ext cx="1692350" cy="983951"/>
            </a:xfrm>
            <a:prstGeom prst="rect">
              <a:avLst/>
            </a:prstGeom>
            <a:noFill/>
            <a:ln>
              <a:noFill/>
            </a:ln>
          </p:spPr>
        </p:pic>
      </p:grpSp>
      <p:sp>
        <p:nvSpPr>
          <p:cNvPr id="178" name="Google Shape;178;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9" name="Google Shape;179;p22"/>
          <p:cNvSpPr txBox="1">
            <a:spLocks noGrp="1"/>
          </p:cNvSpPr>
          <p:nvPr>
            <p:ph type="subTitle" idx="1"/>
          </p:nvPr>
        </p:nvSpPr>
        <p:spPr>
          <a:xfrm>
            <a:off x="720000" y="2677853"/>
            <a:ext cx="21753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0" name="Google Shape;180;p22"/>
          <p:cNvSpPr txBox="1">
            <a:spLocks noGrp="1"/>
          </p:cNvSpPr>
          <p:nvPr>
            <p:ph type="subTitle" idx="2"/>
          </p:nvPr>
        </p:nvSpPr>
        <p:spPr>
          <a:xfrm>
            <a:off x="3266722" y="2677853"/>
            <a:ext cx="21753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1" name="Google Shape;181;p22"/>
          <p:cNvSpPr txBox="1">
            <a:spLocks noGrp="1"/>
          </p:cNvSpPr>
          <p:nvPr>
            <p:ph type="subTitle" idx="3"/>
          </p:nvPr>
        </p:nvSpPr>
        <p:spPr>
          <a:xfrm>
            <a:off x="5813450" y="2677853"/>
            <a:ext cx="2175300" cy="1015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2"/>
          <p:cNvSpPr txBox="1">
            <a:spLocks noGrp="1"/>
          </p:cNvSpPr>
          <p:nvPr>
            <p:ph type="subTitle" idx="4"/>
          </p:nvPr>
        </p:nvSpPr>
        <p:spPr>
          <a:xfrm>
            <a:off x="720000" y="1781178"/>
            <a:ext cx="2175300" cy="972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3" name="Google Shape;183;p22"/>
          <p:cNvSpPr txBox="1">
            <a:spLocks noGrp="1"/>
          </p:cNvSpPr>
          <p:nvPr>
            <p:ph type="subTitle" idx="5"/>
          </p:nvPr>
        </p:nvSpPr>
        <p:spPr>
          <a:xfrm>
            <a:off x="3266725" y="1781178"/>
            <a:ext cx="2175300" cy="972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84" name="Google Shape;184;p22"/>
          <p:cNvSpPr txBox="1">
            <a:spLocks noGrp="1"/>
          </p:cNvSpPr>
          <p:nvPr>
            <p:ph type="subTitle" idx="6"/>
          </p:nvPr>
        </p:nvSpPr>
        <p:spPr>
          <a:xfrm>
            <a:off x="5813450" y="1781178"/>
            <a:ext cx="2175300" cy="9729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185"/>
        <p:cNvGrpSpPr/>
        <p:nvPr/>
      </p:nvGrpSpPr>
      <p:grpSpPr>
        <a:xfrm>
          <a:off x="0" y="0"/>
          <a:ext cx="0" cy="0"/>
          <a:chOff x="0" y="0"/>
          <a:chExt cx="0" cy="0"/>
        </a:xfrm>
      </p:grpSpPr>
      <p:grpSp>
        <p:nvGrpSpPr>
          <p:cNvPr id="186" name="Google Shape;186;p23"/>
          <p:cNvGrpSpPr/>
          <p:nvPr/>
        </p:nvGrpSpPr>
        <p:grpSpPr>
          <a:xfrm>
            <a:off x="-11250" y="1848626"/>
            <a:ext cx="9149939" cy="3294875"/>
            <a:chOff x="-11250" y="1848626"/>
            <a:chExt cx="9149939" cy="3294875"/>
          </a:xfrm>
        </p:grpSpPr>
        <p:pic>
          <p:nvPicPr>
            <p:cNvPr id="187" name="Google Shape;187;p23"/>
            <p:cNvPicPr preferRelativeResize="0"/>
            <p:nvPr/>
          </p:nvPicPr>
          <p:blipFill rotWithShape="1">
            <a:blip r:embed="rId2">
              <a:alphaModFix/>
            </a:blip>
            <a:srcRect l="13194" t="25671" r="33192" b="13681"/>
            <a:stretch/>
          </p:blipFill>
          <p:spPr>
            <a:xfrm rot="-5400000" flipH="1">
              <a:off x="-47101" y="1884477"/>
              <a:ext cx="3292652" cy="3220949"/>
            </a:xfrm>
            <a:prstGeom prst="rect">
              <a:avLst/>
            </a:prstGeom>
            <a:noFill/>
            <a:ln>
              <a:noFill/>
            </a:ln>
          </p:spPr>
        </p:pic>
        <p:pic>
          <p:nvPicPr>
            <p:cNvPr id="188" name="Google Shape;188;p23"/>
            <p:cNvPicPr preferRelativeResize="0"/>
            <p:nvPr/>
          </p:nvPicPr>
          <p:blipFill rotWithShape="1">
            <a:blip r:embed="rId3">
              <a:alphaModFix/>
            </a:blip>
            <a:srcRect l="-3049" t="16287" r="46574" b="58369"/>
            <a:stretch/>
          </p:blipFill>
          <p:spPr>
            <a:xfrm rot="-5400000" flipH="1">
              <a:off x="7538288" y="3543099"/>
              <a:ext cx="1823052" cy="1377751"/>
            </a:xfrm>
            <a:prstGeom prst="rect">
              <a:avLst/>
            </a:prstGeom>
            <a:noFill/>
            <a:ln>
              <a:noFill/>
            </a:ln>
          </p:spPr>
        </p:pic>
      </p:grpSp>
      <p:sp>
        <p:nvSpPr>
          <p:cNvPr id="189" name="Google Shape;189;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0" name="Google Shape;190;p23"/>
          <p:cNvSpPr txBox="1">
            <a:spLocks noGrp="1"/>
          </p:cNvSpPr>
          <p:nvPr>
            <p:ph type="subTitle" idx="1"/>
          </p:nvPr>
        </p:nvSpPr>
        <p:spPr>
          <a:xfrm>
            <a:off x="720000" y="2063075"/>
            <a:ext cx="37659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1" name="Google Shape;191;p23"/>
          <p:cNvSpPr txBox="1">
            <a:spLocks noGrp="1"/>
          </p:cNvSpPr>
          <p:nvPr>
            <p:ph type="subTitle" idx="2"/>
          </p:nvPr>
        </p:nvSpPr>
        <p:spPr>
          <a:xfrm>
            <a:off x="4657958" y="2063075"/>
            <a:ext cx="37659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23"/>
          <p:cNvSpPr txBox="1">
            <a:spLocks noGrp="1"/>
          </p:cNvSpPr>
          <p:nvPr>
            <p:ph type="subTitle" idx="3"/>
          </p:nvPr>
        </p:nvSpPr>
        <p:spPr>
          <a:xfrm>
            <a:off x="720000" y="3561975"/>
            <a:ext cx="37659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3" name="Google Shape;193;p23"/>
          <p:cNvSpPr txBox="1">
            <a:spLocks noGrp="1"/>
          </p:cNvSpPr>
          <p:nvPr>
            <p:ph type="subTitle" idx="4"/>
          </p:nvPr>
        </p:nvSpPr>
        <p:spPr>
          <a:xfrm>
            <a:off x="4657958" y="3561975"/>
            <a:ext cx="3765900" cy="66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23"/>
          <p:cNvSpPr txBox="1">
            <a:spLocks noGrp="1"/>
          </p:cNvSpPr>
          <p:nvPr>
            <p:ph type="subTitle" idx="5"/>
          </p:nvPr>
        </p:nvSpPr>
        <p:spPr>
          <a:xfrm>
            <a:off x="720000" y="1633675"/>
            <a:ext cx="37659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5" name="Google Shape;195;p23"/>
          <p:cNvSpPr txBox="1">
            <a:spLocks noGrp="1"/>
          </p:cNvSpPr>
          <p:nvPr>
            <p:ph type="subTitle" idx="6"/>
          </p:nvPr>
        </p:nvSpPr>
        <p:spPr>
          <a:xfrm>
            <a:off x="720000" y="3143751"/>
            <a:ext cx="37659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6" name="Google Shape;196;p23"/>
          <p:cNvSpPr txBox="1">
            <a:spLocks noGrp="1"/>
          </p:cNvSpPr>
          <p:nvPr>
            <p:ph type="subTitle" idx="7"/>
          </p:nvPr>
        </p:nvSpPr>
        <p:spPr>
          <a:xfrm>
            <a:off x="4657951" y="1633675"/>
            <a:ext cx="37659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97" name="Google Shape;197;p23"/>
          <p:cNvSpPr txBox="1">
            <a:spLocks noGrp="1"/>
          </p:cNvSpPr>
          <p:nvPr>
            <p:ph type="subTitle" idx="8"/>
          </p:nvPr>
        </p:nvSpPr>
        <p:spPr>
          <a:xfrm>
            <a:off x="4657951" y="3143751"/>
            <a:ext cx="3765900" cy="505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198"/>
        <p:cNvGrpSpPr/>
        <p:nvPr/>
      </p:nvGrpSpPr>
      <p:grpSpPr>
        <a:xfrm>
          <a:off x="0" y="0"/>
          <a:ext cx="0" cy="0"/>
          <a:chOff x="0" y="0"/>
          <a:chExt cx="0" cy="0"/>
        </a:xfrm>
      </p:grpSpPr>
      <p:grpSp>
        <p:nvGrpSpPr>
          <p:cNvPr id="199" name="Google Shape;199;p24"/>
          <p:cNvGrpSpPr/>
          <p:nvPr/>
        </p:nvGrpSpPr>
        <p:grpSpPr>
          <a:xfrm>
            <a:off x="7964" y="0"/>
            <a:ext cx="9147101" cy="5141425"/>
            <a:chOff x="7964" y="0"/>
            <a:chExt cx="9147101" cy="5141425"/>
          </a:xfrm>
        </p:grpSpPr>
        <p:pic>
          <p:nvPicPr>
            <p:cNvPr id="200" name="Google Shape;200;p24"/>
            <p:cNvPicPr preferRelativeResize="0"/>
            <p:nvPr/>
          </p:nvPicPr>
          <p:blipFill rotWithShape="1">
            <a:blip r:embed="rId2">
              <a:alphaModFix/>
            </a:blip>
            <a:srcRect l="-3049" t="16287" r="46574" b="58369"/>
            <a:stretch/>
          </p:blipFill>
          <p:spPr>
            <a:xfrm>
              <a:off x="7332014" y="3763674"/>
              <a:ext cx="1823052" cy="1377751"/>
            </a:xfrm>
            <a:prstGeom prst="rect">
              <a:avLst/>
            </a:prstGeom>
            <a:noFill/>
            <a:ln>
              <a:noFill/>
            </a:ln>
          </p:spPr>
        </p:pic>
        <p:pic>
          <p:nvPicPr>
            <p:cNvPr id="201" name="Google Shape;201;p24"/>
            <p:cNvPicPr preferRelativeResize="0"/>
            <p:nvPr/>
          </p:nvPicPr>
          <p:blipFill rotWithShape="1">
            <a:blip r:embed="rId3">
              <a:alphaModFix/>
            </a:blip>
            <a:srcRect l="20534" t="53420" r="53819" b="7949"/>
            <a:stretch/>
          </p:blipFill>
          <p:spPr>
            <a:xfrm flipH="1">
              <a:off x="7964" y="0"/>
              <a:ext cx="1339325" cy="1744524"/>
            </a:xfrm>
            <a:prstGeom prst="rect">
              <a:avLst/>
            </a:prstGeom>
            <a:noFill/>
            <a:ln>
              <a:noFill/>
            </a:ln>
          </p:spPr>
        </p:pic>
      </p:grpSp>
      <p:sp>
        <p:nvSpPr>
          <p:cNvPr id="202" name="Google Shape;202;p2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3" name="Google Shape;203;p24"/>
          <p:cNvSpPr txBox="1">
            <a:spLocks noGrp="1"/>
          </p:cNvSpPr>
          <p:nvPr>
            <p:ph type="subTitle" idx="1"/>
          </p:nvPr>
        </p:nvSpPr>
        <p:spPr>
          <a:xfrm>
            <a:off x="720002" y="20730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4" name="Google Shape;204;p24"/>
          <p:cNvSpPr txBox="1">
            <a:spLocks noGrp="1"/>
          </p:cNvSpPr>
          <p:nvPr>
            <p:ph type="subTitle" idx="2"/>
          </p:nvPr>
        </p:nvSpPr>
        <p:spPr>
          <a:xfrm>
            <a:off x="3190375" y="20730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5" name="Google Shape;205;p24"/>
          <p:cNvSpPr txBox="1">
            <a:spLocks noGrp="1"/>
          </p:cNvSpPr>
          <p:nvPr>
            <p:ph type="subTitle" idx="3"/>
          </p:nvPr>
        </p:nvSpPr>
        <p:spPr>
          <a:xfrm>
            <a:off x="720002"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6" name="Google Shape;206;p24"/>
          <p:cNvSpPr txBox="1">
            <a:spLocks noGrp="1"/>
          </p:cNvSpPr>
          <p:nvPr>
            <p:ph type="subTitle" idx="4"/>
          </p:nvPr>
        </p:nvSpPr>
        <p:spPr>
          <a:xfrm>
            <a:off x="3190375"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7" name="Google Shape;207;p24"/>
          <p:cNvSpPr txBox="1">
            <a:spLocks noGrp="1"/>
          </p:cNvSpPr>
          <p:nvPr>
            <p:ph type="subTitle" idx="5"/>
          </p:nvPr>
        </p:nvSpPr>
        <p:spPr>
          <a:xfrm>
            <a:off x="5660748" y="2073000"/>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4"/>
          <p:cNvSpPr txBox="1">
            <a:spLocks noGrp="1"/>
          </p:cNvSpPr>
          <p:nvPr>
            <p:ph type="subTitle" idx="6"/>
          </p:nvPr>
        </p:nvSpPr>
        <p:spPr>
          <a:xfrm>
            <a:off x="5660748" y="3579425"/>
            <a:ext cx="1986000" cy="635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4"/>
          <p:cNvSpPr txBox="1">
            <a:spLocks noGrp="1"/>
          </p:cNvSpPr>
          <p:nvPr>
            <p:ph type="subTitle" idx="7"/>
          </p:nvPr>
        </p:nvSpPr>
        <p:spPr>
          <a:xfrm>
            <a:off x="720902" y="16455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0" name="Google Shape;210;p24"/>
          <p:cNvSpPr txBox="1">
            <a:spLocks noGrp="1"/>
          </p:cNvSpPr>
          <p:nvPr>
            <p:ph type="subTitle" idx="8"/>
          </p:nvPr>
        </p:nvSpPr>
        <p:spPr>
          <a:xfrm>
            <a:off x="3191275" y="16455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1" name="Google Shape;211;p24"/>
          <p:cNvSpPr txBox="1">
            <a:spLocks noGrp="1"/>
          </p:cNvSpPr>
          <p:nvPr>
            <p:ph type="subTitle" idx="9"/>
          </p:nvPr>
        </p:nvSpPr>
        <p:spPr>
          <a:xfrm>
            <a:off x="5661648" y="16455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2" name="Google Shape;212;p24"/>
          <p:cNvSpPr txBox="1">
            <a:spLocks noGrp="1"/>
          </p:cNvSpPr>
          <p:nvPr>
            <p:ph type="subTitle" idx="13"/>
          </p:nvPr>
        </p:nvSpPr>
        <p:spPr>
          <a:xfrm>
            <a:off x="720902" y="31519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3" name="Google Shape;213;p24"/>
          <p:cNvSpPr txBox="1">
            <a:spLocks noGrp="1"/>
          </p:cNvSpPr>
          <p:nvPr>
            <p:ph type="subTitle" idx="14"/>
          </p:nvPr>
        </p:nvSpPr>
        <p:spPr>
          <a:xfrm>
            <a:off x="3191275" y="31519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214" name="Google Shape;214;p24"/>
          <p:cNvSpPr txBox="1">
            <a:spLocks noGrp="1"/>
          </p:cNvSpPr>
          <p:nvPr>
            <p:ph type="subTitle" idx="15"/>
          </p:nvPr>
        </p:nvSpPr>
        <p:spPr>
          <a:xfrm>
            <a:off x="5661648" y="3151924"/>
            <a:ext cx="1984200" cy="492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algn="ctr" rtl="0">
              <a:lnSpc>
                <a:spcPct val="100000"/>
              </a:lnSpc>
              <a:spcBef>
                <a:spcPts val="0"/>
              </a:spcBef>
              <a:spcAft>
                <a:spcPts val="0"/>
              </a:spcAft>
              <a:buSzPts val="2400"/>
              <a:buFont typeface="DM Sans"/>
              <a:buNone/>
              <a:defRPr sz="2400" b="1">
                <a:latin typeface="DM Sans"/>
                <a:ea typeface="DM Sans"/>
                <a:cs typeface="DM Sans"/>
                <a:sym typeface="DM Sans"/>
              </a:defRPr>
            </a:lvl2pPr>
            <a:lvl3pPr lvl="2" algn="ctr" rtl="0">
              <a:lnSpc>
                <a:spcPct val="100000"/>
              </a:lnSpc>
              <a:spcBef>
                <a:spcPts val="0"/>
              </a:spcBef>
              <a:spcAft>
                <a:spcPts val="0"/>
              </a:spcAft>
              <a:buSzPts val="2400"/>
              <a:buFont typeface="DM Sans"/>
              <a:buNone/>
              <a:defRPr sz="2400" b="1">
                <a:latin typeface="DM Sans"/>
                <a:ea typeface="DM Sans"/>
                <a:cs typeface="DM Sans"/>
                <a:sym typeface="DM Sans"/>
              </a:defRPr>
            </a:lvl3pPr>
            <a:lvl4pPr lvl="3" algn="ctr" rtl="0">
              <a:lnSpc>
                <a:spcPct val="100000"/>
              </a:lnSpc>
              <a:spcBef>
                <a:spcPts val="0"/>
              </a:spcBef>
              <a:spcAft>
                <a:spcPts val="0"/>
              </a:spcAft>
              <a:buSzPts val="2400"/>
              <a:buFont typeface="DM Sans"/>
              <a:buNone/>
              <a:defRPr sz="2400" b="1">
                <a:latin typeface="DM Sans"/>
                <a:ea typeface="DM Sans"/>
                <a:cs typeface="DM Sans"/>
                <a:sym typeface="DM Sans"/>
              </a:defRPr>
            </a:lvl4pPr>
            <a:lvl5pPr lvl="4" algn="ctr" rtl="0">
              <a:lnSpc>
                <a:spcPct val="100000"/>
              </a:lnSpc>
              <a:spcBef>
                <a:spcPts val="0"/>
              </a:spcBef>
              <a:spcAft>
                <a:spcPts val="0"/>
              </a:spcAft>
              <a:buSzPts val="2400"/>
              <a:buFont typeface="DM Sans"/>
              <a:buNone/>
              <a:defRPr sz="2400" b="1">
                <a:latin typeface="DM Sans"/>
                <a:ea typeface="DM Sans"/>
                <a:cs typeface="DM Sans"/>
                <a:sym typeface="DM Sans"/>
              </a:defRPr>
            </a:lvl5pPr>
            <a:lvl6pPr lvl="5" algn="ctr" rtl="0">
              <a:lnSpc>
                <a:spcPct val="100000"/>
              </a:lnSpc>
              <a:spcBef>
                <a:spcPts val="0"/>
              </a:spcBef>
              <a:spcAft>
                <a:spcPts val="0"/>
              </a:spcAft>
              <a:buSzPts val="2400"/>
              <a:buFont typeface="DM Sans"/>
              <a:buNone/>
              <a:defRPr sz="2400" b="1">
                <a:latin typeface="DM Sans"/>
                <a:ea typeface="DM Sans"/>
                <a:cs typeface="DM Sans"/>
                <a:sym typeface="DM Sans"/>
              </a:defRPr>
            </a:lvl6pPr>
            <a:lvl7pPr lvl="6" algn="ctr" rtl="0">
              <a:lnSpc>
                <a:spcPct val="100000"/>
              </a:lnSpc>
              <a:spcBef>
                <a:spcPts val="0"/>
              </a:spcBef>
              <a:spcAft>
                <a:spcPts val="0"/>
              </a:spcAft>
              <a:buSzPts val="2400"/>
              <a:buFont typeface="DM Sans"/>
              <a:buNone/>
              <a:defRPr sz="2400" b="1">
                <a:latin typeface="DM Sans"/>
                <a:ea typeface="DM Sans"/>
                <a:cs typeface="DM Sans"/>
                <a:sym typeface="DM Sans"/>
              </a:defRPr>
            </a:lvl7pPr>
            <a:lvl8pPr lvl="7" algn="ctr" rtl="0">
              <a:lnSpc>
                <a:spcPct val="100000"/>
              </a:lnSpc>
              <a:spcBef>
                <a:spcPts val="0"/>
              </a:spcBef>
              <a:spcAft>
                <a:spcPts val="0"/>
              </a:spcAft>
              <a:buSzPts val="2400"/>
              <a:buFont typeface="DM Sans"/>
              <a:buNone/>
              <a:defRPr sz="2400" b="1">
                <a:latin typeface="DM Sans"/>
                <a:ea typeface="DM Sans"/>
                <a:cs typeface="DM Sans"/>
                <a:sym typeface="DM Sans"/>
              </a:defRPr>
            </a:lvl8pPr>
            <a:lvl9pPr lvl="8" algn="ctr"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215" name="Google Shape;215;p24"/>
          <p:cNvPicPr preferRelativeResize="0"/>
          <p:nvPr/>
        </p:nvPicPr>
        <p:blipFill rotWithShape="1">
          <a:blip r:embed="rId4">
            <a:alphaModFix/>
          </a:blip>
          <a:srcRect l="13194" t="25671" r="33192" b="13681"/>
          <a:stretch/>
        </p:blipFill>
        <p:spPr>
          <a:xfrm rot="5400000" flipH="1">
            <a:off x="5898274" y="35852"/>
            <a:ext cx="3292652" cy="322094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29"/>
        <p:cNvGrpSpPr/>
        <p:nvPr/>
      </p:nvGrpSpPr>
      <p:grpSpPr>
        <a:xfrm>
          <a:off x="0" y="0"/>
          <a:ext cx="0" cy="0"/>
          <a:chOff x="0" y="0"/>
          <a:chExt cx="0" cy="0"/>
        </a:xfrm>
      </p:grpSpPr>
      <p:grpSp>
        <p:nvGrpSpPr>
          <p:cNvPr id="230" name="Google Shape;230;p26"/>
          <p:cNvGrpSpPr/>
          <p:nvPr/>
        </p:nvGrpSpPr>
        <p:grpSpPr>
          <a:xfrm>
            <a:off x="0" y="0"/>
            <a:ext cx="9163232" cy="5143501"/>
            <a:chOff x="0" y="0"/>
            <a:chExt cx="9163232" cy="5143501"/>
          </a:xfrm>
        </p:grpSpPr>
        <p:pic>
          <p:nvPicPr>
            <p:cNvPr id="231" name="Google Shape;231;p26"/>
            <p:cNvPicPr preferRelativeResize="0"/>
            <p:nvPr/>
          </p:nvPicPr>
          <p:blipFill rotWithShape="1">
            <a:blip r:embed="rId2">
              <a:alphaModFix/>
            </a:blip>
            <a:srcRect l="13194" t="25671" r="33192" b="13681"/>
            <a:stretch/>
          </p:blipFill>
          <p:spPr>
            <a:xfrm rot="5400000" flipH="1">
              <a:off x="5906414" y="38074"/>
              <a:ext cx="3292652" cy="3220949"/>
            </a:xfrm>
            <a:prstGeom prst="rect">
              <a:avLst/>
            </a:prstGeom>
            <a:noFill/>
            <a:ln>
              <a:noFill/>
            </a:ln>
          </p:spPr>
        </p:pic>
        <p:pic>
          <p:nvPicPr>
            <p:cNvPr id="232" name="Google Shape;232;p26"/>
            <p:cNvPicPr preferRelativeResize="0"/>
            <p:nvPr/>
          </p:nvPicPr>
          <p:blipFill rotWithShape="1">
            <a:blip r:embed="rId3">
              <a:alphaModFix/>
            </a:blip>
            <a:srcRect l="-1819" t="25283" r="41155" b="64485"/>
            <a:stretch/>
          </p:blipFill>
          <p:spPr>
            <a:xfrm flipH="1">
              <a:off x="0" y="4587300"/>
              <a:ext cx="1958350" cy="556201"/>
            </a:xfrm>
            <a:prstGeom prst="rect">
              <a:avLst/>
            </a:prstGeom>
            <a:noFill/>
            <a:ln>
              <a:noFill/>
            </a:ln>
          </p:spPr>
        </p:pic>
        <p:grpSp>
          <p:nvGrpSpPr>
            <p:cNvPr id="233" name="Google Shape;233;p26"/>
            <p:cNvGrpSpPr/>
            <p:nvPr/>
          </p:nvGrpSpPr>
          <p:grpSpPr>
            <a:xfrm>
              <a:off x="1" y="0"/>
              <a:ext cx="9163231" cy="5143500"/>
              <a:chOff x="1" y="0"/>
              <a:chExt cx="9163231" cy="5143500"/>
            </a:xfrm>
          </p:grpSpPr>
          <p:pic>
            <p:nvPicPr>
              <p:cNvPr id="234" name="Google Shape;234;p26"/>
              <p:cNvPicPr preferRelativeResize="0"/>
              <p:nvPr/>
            </p:nvPicPr>
            <p:blipFill rotWithShape="1">
              <a:blip r:embed="rId4">
                <a:alphaModFix/>
              </a:blip>
              <a:srcRect l="12762" r="27346" b="5374"/>
              <a:stretch/>
            </p:blipFill>
            <p:spPr>
              <a:xfrm>
                <a:off x="7511131" y="3755425"/>
                <a:ext cx="1652101" cy="1388075"/>
              </a:xfrm>
              <a:prstGeom prst="rect">
                <a:avLst/>
              </a:prstGeom>
              <a:noFill/>
              <a:ln>
                <a:noFill/>
              </a:ln>
            </p:spPr>
          </p:pic>
          <p:pic>
            <p:nvPicPr>
              <p:cNvPr id="235" name="Google Shape;235;p26"/>
              <p:cNvPicPr preferRelativeResize="0"/>
              <p:nvPr/>
            </p:nvPicPr>
            <p:blipFill rotWithShape="1">
              <a:blip r:embed="rId5">
                <a:alphaModFix/>
              </a:blip>
              <a:srcRect l="34722" t="68680" r="45898" b="14319"/>
              <a:stretch/>
            </p:blipFill>
            <p:spPr>
              <a:xfrm flipH="1">
                <a:off x="1" y="0"/>
                <a:ext cx="1012024" cy="767724"/>
              </a:xfrm>
              <a:prstGeom prst="rect">
                <a:avLst/>
              </a:prstGeom>
              <a:noFill/>
              <a:ln>
                <a:noFill/>
              </a:ln>
            </p:spPr>
          </p:pic>
          <p:pic>
            <p:nvPicPr>
              <p:cNvPr id="236" name="Google Shape;236;p26"/>
              <p:cNvPicPr preferRelativeResize="0"/>
              <p:nvPr/>
            </p:nvPicPr>
            <p:blipFill rotWithShape="1">
              <a:blip r:embed="rId5">
                <a:alphaModFix/>
              </a:blip>
              <a:srcRect l="25666" t="38054" r="40106" b="14287"/>
              <a:stretch/>
            </p:blipFill>
            <p:spPr>
              <a:xfrm>
                <a:off x="7356550" y="0"/>
                <a:ext cx="1787448" cy="2152252"/>
              </a:xfrm>
              <a:prstGeom prst="rect">
                <a:avLst/>
              </a:prstGeom>
              <a:noFill/>
              <a:ln>
                <a:noFill/>
              </a:ln>
            </p:spPr>
          </p:pic>
        </p:grpSp>
      </p:grpSp>
      <p:sp>
        <p:nvSpPr>
          <p:cNvPr id="237" name="Google Shape;237;p26"/>
          <p:cNvSpPr txBox="1">
            <a:spLocks noGrp="1"/>
          </p:cNvSpPr>
          <p:nvPr>
            <p:ph type="title"/>
          </p:nvPr>
        </p:nvSpPr>
        <p:spPr>
          <a:xfrm>
            <a:off x="795075" y="606000"/>
            <a:ext cx="4448100" cy="10587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8" name="Google Shape;238;p26"/>
          <p:cNvSpPr txBox="1">
            <a:spLocks noGrp="1"/>
          </p:cNvSpPr>
          <p:nvPr>
            <p:ph type="subTitle" idx="1"/>
          </p:nvPr>
        </p:nvSpPr>
        <p:spPr>
          <a:xfrm>
            <a:off x="795075" y="1736223"/>
            <a:ext cx="4448100" cy="1227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9" name="Google Shape;239;p26"/>
          <p:cNvSpPr txBox="1"/>
          <p:nvPr/>
        </p:nvSpPr>
        <p:spPr>
          <a:xfrm>
            <a:off x="795075" y="3611950"/>
            <a:ext cx="4945800" cy="5562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200" b="1">
                <a:solidFill>
                  <a:schemeClr val="dk1"/>
                </a:solidFill>
                <a:latin typeface="Barlow"/>
                <a:ea typeface="Barlow"/>
                <a:cs typeface="Barlow"/>
                <a:sym typeface="Barlow"/>
              </a:rPr>
              <a:t>CREDITS:</a:t>
            </a:r>
            <a:r>
              <a:rPr lang="en" sz="1200">
                <a:solidFill>
                  <a:schemeClr val="dk1"/>
                </a:solidFill>
                <a:latin typeface="Barlow"/>
                <a:ea typeface="Barlow"/>
                <a:cs typeface="Barlow"/>
                <a:sym typeface="Barlow"/>
              </a:rPr>
              <a:t> This presentation template was created by </a:t>
            </a:r>
            <a:r>
              <a:rPr lang="en" sz="1200" b="1" u="sng">
                <a:solidFill>
                  <a:schemeClr val="hlink"/>
                </a:solidFill>
                <a:latin typeface="Barlow"/>
                <a:ea typeface="Barlow"/>
                <a:cs typeface="Barlow"/>
                <a:sym typeface="Barlow"/>
                <a:hlinkClick r:id="rId6"/>
              </a:rPr>
              <a:t>Slidesgo</a:t>
            </a:r>
            <a:r>
              <a:rPr lang="en" sz="1200">
                <a:solidFill>
                  <a:schemeClr val="dk1"/>
                </a:solidFill>
                <a:latin typeface="Barlow"/>
                <a:ea typeface="Barlow"/>
                <a:cs typeface="Barlow"/>
                <a:sym typeface="Barlow"/>
              </a:rPr>
              <a:t>, and includes icons by </a:t>
            </a:r>
            <a:r>
              <a:rPr lang="en" sz="1200" b="1" u="sng">
                <a:solidFill>
                  <a:schemeClr val="dk1"/>
                </a:solidFill>
                <a:latin typeface="Barlow"/>
                <a:ea typeface="Barlow"/>
                <a:cs typeface="Barlow"/>
                <a:sym typeface="Barlow"/>
                <a:hlinkClick r:id="rId7">
                  <a:extLst>
                    <a:ext uri="{A12FA001-AC4F-418D-AE19-62706E023703}">
                      <ahyp:hlinkClr xmlns:ahyp="http://schemas.microsoft.com/office/drawing/2018/hyperlinkcolor" val="tx"/>
                    </a:ext>
                  </a:extLst>
                </a:hlinkClick>
              </a:rPr>
              <a:t>Flaticon</a:t>
            </a:r>
            <a:r>
              <a:rPr lang="en" sz="1200">
                <a:solidFill>
                  <a:schemeClr val="dk1"/>
                </a:solidFill>
                <a:latin typeface="Barlow"/>
                <a:ea typeface="Barlow"/>
                <a:cs typeface="Barlow"/>
                <a:sym typeface="Barlow"/>
              </a:rPr>
              <a:t>, and infographics &amp; images by </a:t>
            </a:r>
            <a:r>
              <a:rPr lang="en" sz="1200" b="1" u="sng">
                <a:solidFill>
                  <a:schemeClr val="dk1"/>
                </a:solidFill>
                <a:latin typeface="Barlow"/>
                <a:ea typeface="Barlow"/>
                <a:cs typeface="Barlow"/>
                <a:sym typeface="Barlow"/>
                <a:hlinkClick r:id="rId8">
                  <a:extLst>
                    <a:ext uri="{A12FA001-AC4F-418D-AE19-62706E023703}">
                      <ahyp:hlinkClr xmlns:ahyp="http://schemas.microsoft.com/office/drawing/2018/hyperlinkcolor" val="tx"/>
                    </a:ext>
                  </a:extLst>
                </a:hlinkClick>
              </a:rPr>
              <a:t>Freepik</a:t>
            </a:r>
            <a:r>
              <a:rPr lang="en" sz="1200" u="sng">
                <a:solidFill>
                  <a:schemeClr val="dk1"/>
                </a:solidFill>
                <a:latin typeface="Barlow"/>
                <a:ea typeface="Barlow"/>
                <a:cs typeface="Barlow"/>
                <a:sym typeface="Barlow"/>
              </a:rPr>
              <a:t> </a:t>
            </a:r>
            <a:endParaRPr sz="1200" b="1" u="sng">
              <a:solidFill>
                <a:schemeClr val="dk1"/>
              </a:solidFill>
              <a:latin typeface="Barlow"/>
              <a:ea typeface="Barlow"/>
              <a:cs typeface="Barlow"/>
              <a:sym typeface="Barlow"/>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
        <p:cNvGrpSpPr/>
        <p:nvPr/>
      </p:nvGrpSpPr>
      <p:grpSpPr>
        <a:xfrm>
          <a:off x="0" y="0"/>
          <a:ext cx="0" cy="0"/>
          <a:chOff x="0" y="0"/>
          <a:chExt cx="0" cy="0"/>
        </a:xfrm>
      </p:grpSpPr>
      <p:grpSp>
        <p:nvGrpSpPr>
          <p:cNvPr id="241" name="Google Shape;241;p27"/>
          <p:cNvGrpSpPr/>
          <p:nvPr/>
        </p:nvGrpSpPr>
        <p:grpSpPr>
          <a:xfrm>
            <a:off x="-2" y="0"/>
            <a:ext cx="9144001" cy="5143502"/>
            <a:chOff x="-2" y="0"/>
            <a:chExt cx="9144001" cy="5143502"/>
          </a:xfrm>
        </p:grpSpPr>
        <p:pic>
          <p:nvPicPr>
            <p:cNvPr id="242" name="Google Shape;242;p27"/>
            <p:cNvPicPr preferRelativeResize="0"/>
            <p:nvPr/>
          </p:nvPicPr>
          <p:blipFill rotWithShape="1">
            <a:blip r:embed="rId2">
              <a:alphaModFix/>
            </a:blip>
            <a:srcRect l="14276" t="28887" r="24189" b="38738"/>
            <a:stretch/>
          </p:blipFill>
          <p:spPr>
            <a:xfrm>
              <a:off x="6584125" y="0"/>
              <a:ext cx="2548623" cy="1159527"/>
            </a:xfrm>
            <a:prstGeom prst="rect">
              <a:avLst/>
            </a:prstGeom>
            <a:noFill/>
            <a:ln>
              <a:noFill/>
            </a:ln>
          </p:spPr>
        </p:pic>
        <p:grpSp>
          <p:nvGrpSpPr>
            <p:cNvPr id="243" name="Google Shape;243;p27"/>
            <p:cNvGrpSpPr/>
            <p:nvPr/>
          </p:nvGrpSpPr>
          <p:grpSpPr>
            <a:xfrm>
              <a:off x="-2" y="0"/>
              <a:ext cx="9132749" cy="5143502"/>
              <a:chOff x="-2" y="0"/>
              <a:chExt cx="9132749" cy="5143502"/>
            </a:xfrm>
          </p:grpSpPr>
          <p:pic>
            <p:nvPicPr>
              <p:cNvPr id="244" name="Google Shape;244;p27"/>
              <p:cNvPicPr preferRelativeResize="0"/>
              <p:nvPr/>
            </p:nvPicPr>
            <p:blipFill rotWithShape="1">
              <a:blip r:embed="rId3">
                <a:alphaModFix/>
              </a:blip>
              <a:srcRect l="51482" t="26589" b="34101"/>
              <a:stretch/>
            </p:blipFill>
            <p:spPr>
              <a:xfrm>
                <a:off x="-2" y="0"/>
                <a:ext cx="1143076" cy="1559798"/>
              </a:xfrm>
              <a:prstGeom prst="rect">
                <a:avLst/>
              </a:prstGeom>
              <a:noFill/>
              <a:ln>
                <a:noFill/>
              </a:ln>
            </p:spPr>
          </p:pic>
          <p:pic>
            <p:nvPicPr>
              <p:cNvPr id="245" name="Google Shape;245;p27"/>
              <p:cNvPicPr preferRelativeResize="0"/>
              <p:nvPr/>
            </p:nvPicPr>
            <p:blipFill rotWithShape="1">
              <a:blip r:embed="rId4">
                <a:alphaModFix/>
              </a:blip>
              <a:srcRect l="9573" t="23530" r="37999" b="58369"/>
              <a:stretch/>
            </p:blipFill>
            <p:spPr>
              <a:xfrm>
                <a:off x="7440397" y="4159550"/>
                <a:ext cx="1692350" cy="983951"/>
              </a:xfrm>
              <a:prstGeom prst="rect">
                <a:avLst/>
              </a:prstGeom>
              <a:noFill/>
              <a:ln>
                <a:noFill/>
              </a:ln>
            </p:spPr>
          </p:pic>
        </p:grpSp>
        <p:pic>
          <p:nvPicPr>
            <p:cNvPr id="246" name="Google Shape;246;p27"/>
            <p:cNvPicPr preferRelativeResize="0"/>
            <p:nvPr/>
          </p:nvPicPr>
          <p:blipFill rotWithShape="1">
            <a:blip r:embed="rId5">
              <a:alphaModFix/>
            </a:blip>
            <a:srcRect l="25666" t="50562" r="40106" b="13631"/>
            <a:stretch/>
          </p:blipFill>
          <p:spPr>
            <a:xfrm>
              <a:off x="7356550" y="0"/>
              <a:ext cx="1787448" cy="1617025"/>
            </a:xfrm>
            <a:prstGeom prst="rect">
              <a:avLst/>
            </a:prstGeom>
            <a:noFill/>
            <a:ln>
              <a:noFill/>
            </a:ln>
          </p:spPr>
        </p:pic>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47"/>
        <p:cNvGrpSpPr/>
        <p:nvPr/>
      </p:nvGrpSpPr>
      <p:grpSpPr>
        <a:xfrm>
          <a:off x="0" y="0"/>
          <a:ext cx="0" cy="0"/>
          <a:chOff x="0" y="0"/>
          <a:chExt cx="0" cy="0"/>
        </a:xfrm>
      </p:grpSpPr>
      <p:grpSp>
        <p:nvGrpSpPr>
          <p:cNvPr id="248" name="Google Shape;248;p28"/>
          <p:cNvGrpSpPr/>
          <p:nvPr/>
        </p:nvGrpSpPr>
        <p:grpSpPr>
          <a:xfrm>
            <a:off x="-11251" y="0"/>
            <a:ext cx="9155252" cy="5143501"/>
            <a:chOff x="-11251" y="0"/>
            <a:chExt cx="9155252" cy="5143501"/>
          </a:xfrm>
        </p:grpSpPr>
        <p:pic>
          <p:nvPicPr>
            <p:cNvPr id="249" name="Google Shape;249;p28"/>
            <p:cNvPicPr preferRelativeResize="0"/>
            <p:nvPr/>
          </p:nvPicPr>
          <p:blipFill rotWithShape="1">
            <a:blip r:embed="rId2">
              <a:alphaModFix/>
            </a:blip>
            <a:srcRect t="16287" r="15347" b="58369"/>
            <a:stretch/>
          </p:blipFill>
          <p:spPr>
            <a:xfrm rot="10800000">
              <a:off x="-11249" y="0"/>
              <a:ext cx="2732650" cy="1377751"/>
            </a:xfrm>
            <a:prstGeom prst="rect">
              <a:avLst/>
            </a:prstGeom>
            <a:noFill/>
            <a:ln>
              <a:noFill/>
            </a:ln>
          </p:spPr>
        </p:pic>
        <p:grpSp>
          <p:nvGrpSpPr>
            <p:cNvPr id="250" name="Google Shape;250;p28"/>
            <p:cNvGrpSpPr/>
            <p:nvPr/>
          </p:nvGrpSpPr>
          <p:grpSpPr>
            <a:xfrm>
              <a:off x="-11251" y="0"/>
              <a:ext cx="9155252" cy="5143501"/>
              <a:chOff x="-11251" y="0"/>
              <a:chExt cx="9155252" cy="5143501"/>
            </a:xfrm>
          </p:grpSpPr>
          <p:pic>
            <p:nvPicPr>
              <p:cNvPr id="251" name="Google Shape;251;p28"/>
              <p:cNvPicPr preferRelativeResize="0"/>
              <p:nvPr/>
            </p:nvPicPr>
            <p:blipFill rotWithShape="1">
              <a:blip r:embed="rId3">
                <a:alphaModFix/>
              </a:blip>
              <a:srcRect l="5420" t="6393" r="34688" b="22254"/>
              <a:stretch/>
            </p:blipFill>
            <p:spPr>
              <a:xfrm rot="10800000">
                <a:off x="-11251" y="0"/>
                <a:ext cx="1652101" cy="1046701"/>
              </a:xfrm>
              <a:prstGeom prst="rect">
                <a:avLst/>
              </a:prstGeom>
              <a:noFill/>
              <a:ln>
                <a:noFill/>
              </a:ln>
            </p:spPr>
          </p:pic>
          <p:pic>
            <p:nvPicPr>
              <p:cNvPr id="252" name="Google Shape;252;p28"/>
              <p:cNvPicPr preferRelativeResize="0"/>
              <p:nvPr/>
            </p:nvPicPr>
            <p:blipFill rotWithShape="1">
              <a:blip r:embed="rId4">
                <a:alphaModFix/>
              </a:blip>
              <a:srcRect l="25666" t="50562" r="40106" b="13631"/>
              <a:stretch/>
            </p:blipFill>
            <p:spPr>
              <a:xfrm rot="10800000" flipH="1">
                <a:off x="7356553" y="3526476"/>
                <a:ext cx="1787448" cy="1617025"/>
              </a:xfrm>
              <a:prstGeom prst="rect">
                <a:avLst/>
              </a:prstGeom>
              <a:noFill/>
              <a:ln>
                <a:noFill/>
              </a:ln>
            </p:spPr>
          </p:pic>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grpSp>
        <p:nvGrpSpPr>
          <p:cNvPr id="16" name="Google Shape;16;p3"/>
          <p:cNvGrpSpPr/>
          <p:nvPr/>
        </p:nvGrpSpPr>
        <p:grpSpPr>
          <a:xfrm>
            <a:off x="-11251" y="0"/>
            <a:ext cx="9155251" cy="5166000"/>
            <a:chOff x="-11251" y="0"/>
            <a:chExt cx="9155251" cy="5166000"/>
          </a:xfrm>
        </p:grpSpPr>
        <p:pic>
          <p:nvPicPr>
            <p:cNvPr id="17" name="Google Shape;17;p3"/>
            <p:cNvPicPr preferRelativeResize="0"/>
            <p:nvPr/>
          </p:nvPicPr>
          <p:blipFill rotWithShape="1">
            <a:blip r:embed="rId2">
              <a:alphaModFix/>
            </a:blip>
            <a:srcRect l="13191" t="25671" r="13191" b="13681"/>
            <a:stretch/>
          </p:blipFill>
          <p:spPr>
            <a:xfrm rot="5400000">
              <a:off x="6533463" y="977861"/>
              <a:ext cx="3048899" cy="2172176"/>
            </a:xfrm>
            <a:prstGeom prst="rect">
              <a:avLst/>
            </a:prstGeom>
            <a:noFill/>
            <a:ln>
              <a:noFill/>
            </a:ln>
          </p:spPr>
        </p:pic>
        <p:grpSp>
          <p:nvGrpSpPr>
            <p:cNvPr id="18" name="Google Shape;18;p3"/>
            <p:cNvGrpSpPr/>
            <p:nvPr/>
          </p:nvGrpSpPr>
          <p:grpSpPr>
            <a:xfrm>
              <a:off x="-11251" y="0"/>
              <a:ext cx="1519401" cy="5166000"/>
              <a:chOff x="-11251" y="0"/>
              <a:chExt cx="1519401" cy="5166000"/>
            </a:xfrm>
          </p:grpSpPr>
          <p:pic>
            <p:nvPicPr>
              <p:cNvPr id="19" name="Google Shape;19;p3"/>
              <p:cNvPicPr preferRelativeResize="0"/>
              <p:nvPr/>
            </p:nvPicPr>
            <p:blipFill rotWithShape="1">
              <a:blip r:embed="rId3">
                <a:alphaModFix/>
              </a:blip>
              <a:srcRect l="25412" t="48024" r="48942" b="13346"/>
              <a:stretch/>
            </p:blipFill>
            <p:spPr>
              <a:xfrm flipH="1">
                <a:off x="-11250" y="0"/>
                <a:ext cx="1339325" cy="1744524"/>
              </a:xfrm>
              <a:prstGeom prst="rect">
                <a:avLst/>
              </a:prstGeom>
              <a:noFill/>
              <a:ln>
                <a:noFill/>
              </a:ln>
            </p:spPr>
          </p:pic>
          <p:pic>
            <p:nvPicPr>
              <p:cNvPr id="20" name="Google Shape;20;p3"/>
              <p:cNvPicPr preferRelativeResize="0"/>
              <p:nvPr/>
            </p:nvPicPr>
            <p:blipFill rotWithShape="1">
              <a:blip r:embed="rId4">
                <a:alphaModFix/>
              </a:blip>
              <a:srcRect l="9119" t="22395" r="35441" b="10087"/>
              <a:stretch/>
            </p:blipFill>
            <p:spPr>
              <a:xfrm rot="10800000">
                <a:off x="-11251" y="4182050"/>
                <a:ext cx="1519401" cy="983950"/>
              </a:xfrm>
              <a:prstGeom prst="rect">
                <a:avLst/>
              </a:prstGeom>
              <a:noFill/>
              <a:ln>
                <a:noFill/>
              </a:ln>
            </p:spPr>
          </p:pic>
        </p:grpSp>
        <p:grpSp>
          <p:nvGrpSpPr>
            <p:cNvPr id="21" name="Google Shape;21;p3"/>
            <p:cNvGrpSpPr/>
            <p:nvPr/>
          </p:nvGrpSpPr>
          <p:grpSpPr>
            <a:xfrm>
              <a:off x="-11250" y="12"/>
              <a:ext cx="9155250" cy="5143489"/>
              <a:chOff x="-11250" y="12"/>
              <a:chExt cx="9155250" cy="5143489"/>
            </a:xfrm>
          </p:grpSpPr>
          <p:pic>
            <p:nvPicPr>
              <p:cNvPr id="22" name="Google Shape;22;p3"/>
              <p:cNvPicPr preferRelativeResize="0"/>
              <p:nvPr/>
            </p:nvPicPr>
            <p:blipFill rotWithShape="1">
              <a:blip r:embed="rId5">
                <a:alphaModFix/>
              </a:blip>
              <a:srcRect l="72592" t="15196" r="-21110" b="34098"/>
              <a:stretch/>
            </p:blipFill>
            <p:spPr>
              <a:xfrm rot="10800000" flipH="1">
                <a:off x="-11250" y="2028601"/>
                <a:ext cx="1143076" cy="2011924"/>
              </a:xfrm>
              <a:prstGeom prst="rect">
                <a:avLst/>
              </a:prstGeom>
              <a:noFill/>
              <a:ln>
                <a:noFill/>
              </a:ln>
            </p:spPr>
          </p:pic>
          <p:grpSp>
            <p:nvGrpSpPr>
              <p:cNvPr id="23" name="Google Shape;23;p3"/>
              <p:cNvGrpSpPr/>
              <p:nvPr/>
            </p:nvGrpSpPr>
            <p:grpSpPr>
              <a:xfrm>
                <a:off x="3462876" y="12"/>
                <a:ext cx="5681124" cy="5143489"/>
                <a:chOff x="3462876" y="12"/>
                <a:chExt cx="5681124" cy="5143489"/>
              </a:xfrm>
            </p:grpSpPr>
            <p:pic>
              <p:nvPicPr>
                <p:cNvPr id="24" name="Google Shape;24;p3"/>
                <p:cNvPicPr preferRelativeResize="0"/>
                <p:nvPr/>
              </p:nvPicPr>
              <p:blipFill rotWithShape="1">
                <a:blip r:embed="rId5">
                  <a:alphaModFix/>
                </a:blip>
                <a:srcRect l="72592" t="15196" r="-21110" b="34098"/>
                <a:stretch/>
              </p:blipFill>
              <p:spPr>
                <a:xfrm rot="-5400000" flipH="1">
                  <a:off x="3897300" y="-434412"/>
                  <a:ext cx="1143076" cy="2011924"/>
                </a:xfrm>
                <a:prstGeom prst="rect">
                  <a:avLst/>
                </a:prstGeom>
                <a:noFill/>
                <a:ln>
                  <a:noFill/>
                </a:ln>
              </p:spPr>
            </p:pic>
            <p:pic>
              <p:nvPicPr>
                <p:cNvPr id="25" name="Google Shape;25;p3"/>
                <p:cNvPicPr preferRelativeResize="0"/>
                <p:nvPr/>
              </p:nvPicPr>
              <p:blipFill rotWithShape="1">
                <a:blip r:embed="rId6">
                  <a:alphaModFix/>
                </a:blip>
                <a:srcRect t="16287" r="15347" b="58369"/>
                <a:stretch/>
              </p:blipFill>
              <p:spPr>
                <a:xfrm>
                  <a:off x="6411350" y="3765750"/>
                  <a:ext cx="2732650" cy="1377751"/>
                </a:xfrm>
                <a:prstGeom prst="rect">
                  <a:avLst/>
                </a:prstGeom>
                <a:noFill/>
                <a:ln>
                  <a:noFill/>
                </a:ln>
              </p:spPr>
            </p:pic>
          </p:grpSp>
        </p:grpSp>
      </p:grpSp>
      <p:sp>
        <p:nvSpPr>
          <p:cNvPr id="26" name="Google Shape;26;p3"/>
          <p:cNvSpPr txBox="1">
            <a:spLocks noGrp="1"/>
          </p:cNvSpPr>
          <p:nvPr>
            <p:ph type="title"/>
          </p:nvPr>
        </p:nvSpPr>
        <p:spPr>
          <a:xfrm>
            <a:off x="1043950" y="2294619"/>
            <a:ext cx="4213500" cy="9159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title" idx="2" hasCustomPrompt="1"/>
          </p:nvPr>
        </p:nvSpPr>
        <p:spPr>
          <a:xfrm>
            <a:off x="1130825" y="1086981"/>
            <a:ext cx="1652100" cy="9159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28" name="Google Shape;28;p3"/>
          <p:cNvSpPr txBox="1">
            <a:spLocks noGrp="1"/>
          </p:cNvSpPr>
          <p:nvPr>
            <p:ph type="subTitle" idx="1"/>
          </p:nvPr>
        </p:nvSpPr>
        <p:spPr>
          <a:xfrm>
            <a:off x="1043950" y="3362919"/>
            <a:ext cx="2570400" cy="693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3"/>
        <p:cNvGrpSpPr/>
        <p:nvPr/>
      </p:nvGrpSpPr>
      <p:grpSpPr>
        <a:xfrm>
          <a:off x="0" y="0"/>
          <a:ext cx="0" cy="0"/>
          <a:chOff x="0" y="0"/>
          <a:chExt cx="0" cy="0"/>
        </a:xfrm>
      </p:grpSpPr>
      <p:grpSp>
        <p:nvGrpSpPr>
          <p:cNvPr id="54" name="Google Shape;54;p7"/>
          <p:cNvGrpSpPr/>
          <p:nvPr/>
        </p:nvGrpSpPr>
        <p:grpSpPr>
          <a:xfrm>
            <a:off x="-20199" y="2655"/>
            <a:ext cx="9164199" cy="5140845"/>
            <a:chOff x="-20199" y="2655"/>
            <a:chExt cx="9164199" cy="5140845"/>
          </a:xfrm>
        </p:grpSpPr>
        <p:pic>
          <p:nvPicPr>
            <p:cNvPr id="55" name="Google Shape;55;p7"/>
            <p:cNvPicPr preferRelativeResize="0"/>
            <p:nvPr/>
          </p:nvPicPr>
          <p:blipFill rotWithShape="1">
            <a:blip r:embed="rId2">
              <a:alphaModFix/>
            </a:blip>
            <a:srcRect l="-21958" t="16287" r="37306" b="58369"/>
            <a:stretch/>
          </p:blipFill>
          <p:spPr>
            <a:xfrm rot="10800000" flipH="1">
              <a:off x="6411350" y="2655"/>
              <a:ext cx="2732650" cy="1377751"/>
            </a:xfrm>
            <a:prstGeom prst="rect">
              <a:avLst/>
            </a:prstGeom>
            <a:noFill/>
            <a:ln>
              <a:noFill/>
            </a:ln>
          </p:spPr>
        </p:pic>
        <p:pic>
          <p:nvPicPr>
            <p:cNvPr id="56" name="Google Shape;56;p7"/>
            <p:cNvPicPr preferRelativeResize="0"/>
            <p:nvPr/>
          </p:nvPicPr>
          <p:blipFill rotWithShape="1">
            <a:blip r:embed="rId3">
              <a:alphaModFix/>
            </a:blip>
            <a:srcRect l="51482" t="41380" b="34384"/>
            <a:stretch/>
          </p:blipFill>
          <p:spPr>
            <a:xfrm rot="-5400000">
              <a:off x="-110926" y="4091150"/>
              <a:ext cx="1143076" cy="961623"/>
            </a:xfrm>
            <a:prstGeom prst="rect">
              <a:avLst/>
            </a:prstGeom>
            <a:noFill/>
            <a:ln>
              <a:noFill/>
            </a:ln>
          </p:spPr>
        </p:pic>
      </p:grpSp>
      <p:sp>
        <p:nvSpPr>
          <p:cNvPr id="57" name="Google Shape;57;p7"/>
          <p:cNvSpPr txBox="1">
            <a:spLocks noGrp="1"/>
          </p:cNvSpPr>
          <p:nvPr>
            <p:ph type="title"/>
          </p:nvPr>
        </p:nvSpPr>
        <p:spPr>
          <a:xfrm>
            <a:off x="713225" y="939150"/>
            <a:ext cx="4057800" cy="11193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8" name="Google Shape;58;p7"/>
          <p:cNvSpPr txBox="1">
            <a:spLocks noGrp="1"/>
          </p:cNvSpPr>
          <p:nvPr>
            <p:ph type="subTitle" idx="1"/>
          </p:nvPr>
        </p:nvSpPr>
        <p:spPr>
          <a:xfrm>
            <a:off x="713225" y="2058450"/>
            <a:ext cx="4057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Font typeface="Barlow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59" name="Google Shape;59;p7"/>
          <p:cNvSpPr>
            <a:spLocks noGrp="1"/>
          </p:cNvSpPr>
          <p:nvPr>
            <p:ph type="pic" idx="2"/>
          </p:nvPr>
        </p:nvSpPr>
        <p:spPr>
          <a:xfrm>
            <a:off x="4972425" y="539500"/>
            <a:ext cx="3458400" cy="4064400"/>
          </a:xfrm>
          <a:prstGeom prst="rect">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
        <p:cNvGrpSpPr/>
        <p:nvPr/>
      </p:nvGrpSpPr>
      <p:grpSpPr>
        <a:xfrm>
          <a:off x="0" y="0"/>
          <a:ext cx="0" cy="0"/>
          <a:chOff x="0" y="0"/>
          <a:chExt cx="0" cy="0"/>
        </a:xfrm>
      </p:grpSpPr>
      <p:grpSp>
        <p:nvGrpSpPr>
          <p:cNvPr id="61" name="Google Shape;61;p8"/>
          <p:cNvGrpSpPr/>
          <p:nvPr/>
        </p:nvGrpSpPr>
        <p:grpSpPr>
          <a:xfrm>
            <a:off x="-11251" y="0"/>
            <a:ext cx="9166152" cy="5143501"/>
            <a:chOff x="-11251" y="0"/>
            <a:chExt cx="9166152" cy="5143501"/>
          </a:xfrm>
        </p:grpSpPr>
        <p:pic>
          <p:nvPicPr>
            <p:cNvPr id="62" name="Google Shape;62;p8"/>
            <p:cNvPicPr preferRelativeResize="0"/>
            <p:nvPr/>
          </p:nvPicPr>
          <p:blipFill rotWithShape="1">
            <a:blip r:embed="rId2">
              <a:alphaModFix/>
            </a:blip>
            <a:srcRect t="28887" b="38738"/>
            <a:stretch/>
          </p:blipFill>
          <p:spPr>
            <a:xfrm flipH="1">
              <a:off x="2431048" y="0"/>
              <a:ext cx="4141701" cy="1159527"/>
            </a:xfrm>
            <a:prstGeom prst="rect">
              <a:avLst/>
            </a:prstGeom>
            <a:noFill/>
            <a:ln>
              <a:noFill/>
            </a:ln>
          </p:spPr>
        </p:pic>
        <p:pic>
          <p:nvPicPr>
            <p:cNvPr id="63" name="Google Shape;63;p8"/>
            <p:cNvPicPr preferRelativeResize="0"/>
            <p:nvPr/>
          </p:nvPicPr>
          <p:blipFill rotWithShape="1">
            <a:blip r:embed="rId3">
              <a:alphaModFix/>
            </a:blip>
            <a:srcRect l="9119" t="22395" r="35441" b="10087"/>
            <a:stretch/>
          </p:blipFill>
          <p:spPr>
            <a:xfrm rot="10800000" flipH="1">
              <a:off x="7624599" y="4159550"/>
              <a:ext cx="1519401" cy="983950"/>
            </a:xfrm>
            <a:prstGeom prst="rect">
              <a:avLst/>
            </a:prstGeom>
            <a:noFill/>
            <a:ln>
              <a:noFill/>
            </a:ln>
          </p:spPr>
        </p:pic>
        <p:pic>
          <p:nvPicPr>
            <p:cNvPr id="64" name="Google Shape;64;p8"/>
            <p:cNvPicPr preferRelativeResize="0"/>
            <p:nvPr/>
          </p:nvPicPr>
          <p:blipFill rotWithShape="1">
            <a:blip r:embed="rId2">
              <a:alphaModFix/>
            </a:blip>
            <a:srcRect t="28887" b="38738"/>
            <a:stretch/>
          </p:blipFill>
          <p:spPr>
            <a:xfrm rot="10800000">
              <a:off x="4045423" y="3983925"/>
              <a:ext cx="4141701" cy="1159527"/>
            </a:xfrm>
            <a:prstGeom prst="rect">
              <a:avLst/>
            </a:prstGeom>
            <a:noFill/>
            <a:ln>
              <a:noFill/>
            </a:ln>
          </p:spPr>
        </p:pic>
        <p:grpSp>
          <p:nvGrpSpPr>
            <p:cNvPr id="65" name="Google Shape;65;p8"/>
            <p:cNvGrpSpPr/>
            <p:nvPr/>
          </p:nvGrpSpPr>
          <p:grpSpPr>
            <a:xfrm>
              <a:off x="-11251" y="0"/>
              <a:ext cx="9166152" cy="5143501"/>
              <a:chOff x="-11251" y="0"/>
              <a:chExt cx="9166152" cy="5143501"/>
            </a:xfrm>
          </p:grpSpPr>
          <p:pic>
            <p:nvPicPr>
              <p:cNvPr id="66" name="Google Shape;66;p8"/>
              <p:cNvPicPr preferRelativeResize="0"/>
              <p:nvPr/>
            </p:nvPicPr>
            <p:blipFill rotWithShape="1">
              <a:blip r:embed="rId4">
                <a:alphaModFix/>
              </a:blip>
              <a:srcRect t="16287" r="15347" b="58369"/>
              <a:stretch/>
            </p:blipFill>
            <p:spPr>
              <a:xfrm flipH="1">
                <a:off x="-11251" y="3765750"/>
                <a:ext cx="2732650" cy="1377751"/>
              </a:xfrm>
              <a:prstGeom prst="rect">
                <a:avLst/>
              </a:prstGeom>
              <a:noFill/>
              <a:ln>
                <a:noFill/>
              </a:ln>
            </p:spPr>
          </p:pic>
          <p:pic>
            <p:nvPicPr>
              <p:cNvPr id="67" name="Google Shape;67;p8"/>
              <p:cNvPicPr preferRelativeResize="0"/>
              <p:nvPr/>
            </p:nvPicPr>
            <p:blipFill rotWithShape="1">
              <a:blip r:embed="rId5">
                <a:alphaModFix/>
              </a:blip>
              <a:srcRect l="28916" t="33287" b="27402"/>
              <a:stretch/>
            </p:blipFill>
            <p:spPr>
              <a:xfrm flipH="1">
                <a:off x="7480150" y="0"/>
                <a:ext cx="1674751" cy="1559798"/>
              </a:xfrm>
              <a:prstGeom prst="rect">
                <a:avLst/>
              </a:prstGeom>
              <a:noFill/>
              <a:ln>
                <a:noFill/>
              </a:ln>
            </p:spPr>
          </p:pic>
        </p:grpSp>
      </p:grpSp>
      <p:sp>
        <p:nvSpPr>
          <p:cNvPr id="68" name="Google Shape;68;p8"/>
          <p:cNvSpPr txBox="1">
            <a:spLocks noGrp="1"/>
          </p:cNvSpPr>
          <p:nvPr>
            <p:ph type="title"/>
          </p:nvPr>
        </p:nvSpPr>
        <p:spPr>
          <a:xfrm>
            <a:off x="1968725" y="1506275"/>
            <a:ext cx="5206500" cy="2130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
        <p:cNvGrpSpPr/>
        <p:nvPr/>
      </p:nvGrpSpPr>
      <p:grpSpPr>
        <a:xfrm>
          <a:off x="0" y="0"/>
          <a:ext cx="0" cy="0"/>
          <a:chOff x="0" y="0"/>
          <a:chExt cx="0" cy="0"/>
        </a:xfrm>
      </p:grpSpPr>
      <p:grpSp>
        <p:nvGrpSpPr>
          <p:cNvPr id="70" name="Google Shape;70;p9"/>
          <p:cNvGrpSpPr/>
          <p:nvPr/>
        </p:nvGrpSpPr>
        <p:grpSpPr>
          <a:xfrm>
            <a:off x="7624599" y="0"/>
            <a:ext cx="1519401" cy="5166000"/>
            <a:chOff x="7624599" y="0"/>
            <a:chExt cx="1519401" cy="5166000"/>
          </a:xfrm>
        </p:grpSpPr>
        <p:pic>
          <p:nvPicPr>
            <p:cNvPr id="71" name="Google Shape;71;p9"/>
            <p:cNvPicPr preferRelativeResize="0"/>
            <p:nvPr/>
          </p:nvPicPr>
          <p:blipFill rotWithShape="1">
            <a:blip r:embed="rId2">
              <a:alphaModFix/>
            </a:blip>
            <a:srcRect l="51482" t="26589" b="34101"/>
            <a:stretch/>
          </p:blipFill>
          <p:spPr>
            <a:xfrm flipH="1">
              <a:off x="7989672" y="0"/>
              <a:ext cx="1143076" cy="1559798"/>
            </a:xfrm>
            <a:prstGeom prst="rect">
              <a:avLst/>
            </a:prstGeom>
            <a:noFill/>
            <a:ln>
              <a:noFill/>
            </a:ln>
          </p:spPr>
        </p:pic>
        <p:pic>
          <p:nvPicPr>
            <p:cNvPr id="72" name="Google Shape;72;p9"/>
            <p:cNvPicPr preferRelativeResize="0"/>
            <p:nvPr/>
          </p:nvPicPr>
          <p:blipFill rotWithShape="1">
            <a:blip r:embed="rId3">
              <a:alphaModFix/>
            </a:blip>
            <a:srcRect l="9119" t="22395" r="35441" b="10087"/>
            <a:stretch/>
          </p:blipFill>
          <p:spPr>
            <a:xfrm rot="10800000" flipH="1">
              <a:off x="7624599" y="4182050"/>
              <a:ext cx="1519401" cy="983950"/>
            </a:xfrm>
            <a:prstGeom prst="rect">
              <a:avLst/>
            </a:prstGeom>
            <a:noFill/>
            <a:ln>
              <a:noFill/>
            </a:ln>
          </p:spPr>
        </p:pic>
      </p:grpSp>
      <p:sp>
        <p:nvSpPr>
          <p:cNvPr id="73" name="Google Shape;73;p9"/>
          <p:cNvSpPr txBox="1">
            <a:spLocks noGrp="1"/>
          </p:cNvSpPr>
          <p:nvPr>
            <p:ph type="title"/>
          </p:nvPr>
        </p:nvSpPr>
        <p:spPr>
          <a:xfrm flipH="1">
            <a:off x="4950024" y="1320463"/>
            <a:ext cx="3469500" cy="11613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500"/>
              <a:buNone/>
              <a:defRPr sz="6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4" name="Google Shape;74;p9"/>
          <p:cNvSpPr txBox="1">
            <a:spLocks noGrp="1"/>
          </p:cNvSpPr>
          <p:nvPr>
            <p:ph type="subTitle" idx="1"/>
          </p:nvPr>
        </p:nvSpPr>
        <p:spPr>
          <a:xfrm flipH="1">
            <a:off x="4950024" y="2642113"/>
            <a:ext cx="3469500" cy="1088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 name="Google Shape;75;p9"/>
          <p:cNvSpPr>
            <a:spLocks noGrp="1"/>
          </p:cNvSpPr>
          <p:nvPr>
            <p:ph type="pic" idx="2"/>
          </p:nvPr>
        </p:nvSpPr>
        <p:spPr>
          <a:xfrm flipH="1">
            <a:off x="713168" y="539500"/>
            <a:ext cx="3779700" cy="4064400"/>
          </a:xfrm>
          <a:prstGeom prst="rect">
            <a:avLst/>
          </a:prstGeom>
          <a:noFill/>
          <a:ln w="9525" cap="flat" cmpd="sng">
            <a:solidFill>
              <a:schemeClr val="dk1"/>
            </a:solidFill>
            <a:prstDash val="solid"/>
            <a:round/>
            <a:headEnd type="none" w="sm" len="sm"/>
            <a:tailEnd type="none" w="sm" len="sm"/>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6"/>
        <p:cNvGrpSpPr/>
        <p:nvPr/>
      </p:nvGrpSpPr>
      <p:grpSpPr>
        <a:xfrm>
          <a:off x="0" y="0"/>
          <a:ext cx="0" cy="0"/>
          <a:chOff x="0" y="0"/>
          <a:chExt cx="0" cy="0"/>
        </a:xfrm>
      </p:grpSpPr>
      <p:sp>
        <p:nvSpPr>
          <p:cNvPr id="77" name="Google Shape;77;p10"/>
          <p:cNvSpPr>
            <a:spLocks noGrp="1"/>
          </p:cNvSpPr>
          <p:nvPr>
            <p:ph type="pic" idx="2"/>
          </p:nvPr>
        </p:nvSpPr>
        <p:spPr>
          <a:xfrm>
            <a:off x="-25" y="-13725"/>
            <a:ext cx="9144000" cy="5157300"/>
          </a:xfrm>
          <a:prstGeom prst="rect">
            <a:avLst/>
          </a:prstGeom>
          <a:noFill/>
          <a:ln>
            <a:noFill/>
          </a:ln>
        </p:spPr>
      </p:sp>
      <p:sp>
        <p:nvSpPr>
          <p:cNvPr id="78" name="Google Shape;78;p10"/>
          <p:cNvSpPr txBox="1">
            <a:spLocks noGrp="1"/>
          </p:cNvSpPr>
          <p:nvPr>
            <p:ph type="title"/>
          </p:nvPr>
        </p:nvSpPr>
        <p:spPr>
          <a:xfrm>
            <a:off x="713225" y="539500"/>
            <a:ext cx="2914800" cy="891300"/>
          </a:xfrm>
          <a:prstGeom prst="rect">
            <a:avLst/>
          </a:prstGeom>
          <a:solidFill>
            <a:schemeClr val="lt1"/>
          </a:solidFill>
        </p:spPr>
        <p:txBody>
          <a:bodyPr spcFirstLastPara="1" wrap="square" lIns="91425" tIns="91425" rIns="91425" bIns="91425" anchor="t" anchorCtr="0">
            <a:noAutofit/>
          </a:bodyPr>
          <a:lstStyle>
            <a:lvl1pPr lvl="0" rtl="0">
              <a:spcBef>
                <a:spcPts val="0"/>
              </a:spcBef>
              <a:spcAft>
                <a:spcPts val="0"/>
              </a:spcAft>
              <a:buSzPts val="3500"/>
              <a:buNone/>
              <a:defRPr sz="22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grpSp>
        <p:nvGrpSpPr>
          <p:cNvPr id="80" name="Google Shape;80;p11"/>
          <p:cNvGrpSpPr/>
          <p:nvPr/>
        </p:nvGrpSpPr>
        <p:grpSpPr>
          <a:xfrm>
            <a:off x="0" y="2"/>
            <a:ext cx="9163952" cy="5143498"/>
            <a:chOff x="0" y="2"/>
            <a:chExt cx="9163952" cy="5143498"/>
          </a:xfrm>
        </p:grpSpPr>
        <p:grpSp>
          <p:nvGrpSpPr>
            <p:cNvPr id="81" name="Google Shape;81;p11"/>
            <p:cNvGrpSpPr/>
            <p:nvPr/>
          </p:nvGrpSpPr>
          <p:grpSpPr>
            <a:xfrm>
              <a:off x="0" y="2"/>
              <a:ext cx="9144000" cy="5095973"/>
              <a:chOff x="0" y="2"/>
              <a:chExt cx="9144000" cy="5095973"/>
            </a:xfrm>
          </p:grpSpPr>
          <p:pic>
            <p:nvPicPr>
              <p:cNvPr id="82" name="Google Shape;82;p11"/>
              <p:cNvPicPr preferRelativeResize="0"/>
              <p:nvPr/>
            </p:nvPicPr>
            <p:blipFill rotWithShape="1">
              <a:blip r:embed="rId2">
                <a:alphaModFix/>
              </a:blip>
              <a:srcRect l="-3049" t="23009" r="46574" b="58369"/>
              <a:stretch/>
            </p:blipFill>
            <p:spPr>
              <a:xfrm rot="-5400000">
                <a:off x="7726313" y="405363"/>
                <a:ext cx="1823048" cy="1012326"/>
              </a:xfrm>
              <a:prstGeom prst="rect">
                <a:avLst/>
              </a:prstGeom>
              <a:noFill/>
              <a:ln>
                <a:noFill/>
              </a:ln>
            </p:spPr>
          </p:pic>
          <p:pic>
            <p:nvPicPr>
              <p:cNvPr id="83" name="Google Shape;83;p11"/>
              <p:cNvPicPr preferRelativeResize="0"/>
              <p:nvPr/>
            </p:nvPicPr>
            <p:blipFill rotWithShape="1">
              <a:blip r:embed="rId2">
                <a:alphaModFix/>
              </a:blip>
              <a:srcRect l="-21958" t="16287" r="37306" b="58369"/>
              <a:stretch/>
            </p:blipFill>
            <p:spPr>
              <a:xfrm flipH="1">
                <a:off x="0" y="3718224"/>
                <a:ext cx="2732650" cy="1377751"/>
              </a:xfrm>
              <a:prstGeom prst="rect">
                <a:avLst/>
              </a:prstGeom>
              <a:noFill/>
              <a:ln>
                <a:noFill/>
              </a:ln>
            </p:spPr>
          </p:pic>
        </p:grpSp>
        <p:pic>
          <p:nvPicPr>
            <p:cNvPr id="84" name="Google Shape;84;p11"/>
            <p:cNvPicPr preferRelativeResize="0"/>
            <p:nvPr/>
          </p:nvPicPr>
          <p:blipFill rotWithShape="1">
            <a:blip r:embed="rId3">
              <a:alphaModFix/>
            </a:blip>
            <a:srcRect l="26518" t="47734" r="37876" b="17574"/>
            <a:stretch/>
          </p:blipFill>
          <p:spPr>
            <a:xfrm rot="10800000" flipH="1">
              <a:off x="7304450" y="3576825"/>
              <a:ext cx="1859502" cy="1566675"/>
            </a:xfrm>
            <a:prstGeom prst="rect">
              <a:avLst/>
            </a:prstGeom>
            <a:noFill/>
            <a:ln>
              <a:noFill/>
            </a:ln>
          </p:spPr>
        </p:pic>
      </p:grpSp>
      <p:sp>
        <p:nvSpPr>
          <p:cNvPr id="85" name="Google Shape;85;p11"/>
          <p:cNvSpPr txBox="1">
            <a:spLocks noGrp="1"/>
          </p:cNvSpPr>
          <p:nvPr>
            <p:ph type="title" hasCustomPrompt="1"/>
          </p:nvPr>
        </p:nvSpPr>
        <p:spPr>
          <a:xfrm>
            <a:off x="713225" y="1600875"/>
            <a:ext cx="5059200" cy="12675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6" name="Google Shape;86;p11"/>
          <p:cNvSpPr txBox="1">
            <a:spLocks noGrp="1"/>
          </p:cNvSpPr>
          <p:nvPr>
            <p:ph type="subTitle" idx="1"/>
          </p:nvPr>
        </p:nvSpPr>
        <p:spPr>
          <a:xfrm>
            <a:off x="713225" y="3045522"/>
            <a:ext cx="5059200" cy="4971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2"/>
        </a:solid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88"/>
        <p:cNvGrpSpPr/>
        <p:nvPr/>
      </p:nvGrpSpPr>
      <p:grpSpPr>
        <a:xfrm>
          <a:off x="0" y="0"/>
          <a:ext cx="0" cy="0"/>
          <a:chOff x="0" y="0"/>
          <a:chExt cx="0" cy="0"/>
        </a:xfrm>
      </p:grpSpPr>
      <p:grpSp>
        <p:nvGrpSpPr>
          <p:cNvPr id="89" name="Google Shape;89;p13"/>
          <p:cNvGrpSpPr/>
          <p:nvPr/>
        </p:nvGrpSpPr>
        <p:grpSpPr>
          <a:xfrm>
            <a:off x="0" y="0"/>
            <a:ext cx="9144000" cy="5143500"/>
            <a:chOff x="0" y="0"/>
            <a:chExt cx="9144000" cy="5143500"/>
          </a:xfrm>
        </p:grpSpPr>
        <p:grpSp>
          <p:nvGrpSpPr>
            <p:cNvPr id="90" name="Google Shape;90;p13"/>
            <p:cNvGrpSpPr/>
            <p:nvPr/>
          </p:nvGrpSpPr>
          <p:grpSpPr>
            <a:xfrm>
              <a:off x="0" y="0"/>
              <a:ext cx="9144000" cy="5143500"/>
              <a:chOff x="0" y="0"/>
              <a:chExt cx="9144000" cy="5143500"/>
            </a:xfrm>
          </p:grpSpPr>
          <p:pic>
            <p:nvPicPr>
              <p:cNvPr id="91" name="Google Shape;91;p13"/>
              <p:cNvPicPr preferRelativeResize="0"/>
              <p:nvPr/>
            </p:nvPicPr>
            <p:blipFill rotWithShape="1">
              <a:blip r:embed="rId2">
                <a:alphaModFix/>
              </a:blip>
              <a:srcRect t="16287" r="15347" b="58369"/>
              <a:stretch/>
            </p:blipFill>
            <p:spPr>
              <a:xfrm rot="10800000" flipH="1">
                <a:off x="6411350" y="0"/>
                <a:ext cx="2732650" cy="1377751"/>
              </a:xfrm>
              <a:prstGeom prst="rect">
                <a:avLst/>
              </a:prstGeom>
              <a:noFill/>
              <a:ln>
                <a:noFill/>
              </a:ln>
            </p:spPr>
          </p:pic>
          <p:pic>
            <p:nvPicPr>
              <p:cNvPr id="92" name="Google Shape;92;p13"/>
              <p:cNvPicPr preferRelativeResize="0"/>
              <p:nvPr/>
            </p:nvPicPr>
            <p:blipFill rotWithShape="1">
              <a:blip r:embed="rId3">
                <a:alphaModFix/>
              </a:blip>
              <a:srcRect l="64857" t="26589" r="3613" b="34101"/>
              <a:stretch/>
            </p:blipFill>
            <p:spPr>
              <a:xfrm rot="10800000" flipH="1">
                <a:off x="0" y="3583702"/>
                <a:ext cx="742824" cy="1559798"/>
              </a:xfrm>
              <a:prstGeom prst="rect">
                <a:avLst/>
              </a:prstGeom>
              <a:noFill/>
              <a:ln>
                <a:noFill/>
              </a:ln>
            </p:spPr>
          </p:pic>
        </p:grpSp>
        <p:pic>
          <p:nvPicPr>
            <p:cNvPr id="93" name="Google Shape;93;p13"/>
            <p:cNvPicPr preferRelativeResize="0"/>
            <p:nvPr/>
          </p:nvPicPr>
          <p:blipFill rotWithShape="1">
            <a:blip r:embed="rId4">
              <a:alphaModFix/>
            </a:blip>
            <a:srcRect l="9119" t="22395" r="35441" b="10087"/>
            <a:stretch/>
          </p:blipFill>
          <p:spPr>
            <a:xfrm>
              <a:off x="7624599" y="0"/>
              <a:ext cx="1519401" cy="983950"/>
            </a:xfrm>
            <a:prstGeom prst="rect">
              <a:avLst/>
            </a:prstGeom>
            <a:noFill/>
            <a:ln>
              <a:noFill/>
            </a:ln>
          </p:spPr>
        </p:pic>
      </p:grpSp>
      <p:sp>
        <p:nvSpPr>
          <p:cNvPr id="94" name="Google Shape;94;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5" name="Google Shape;95;p13"/>
          <p:cNvSpPr txBox="1">
            <a:spLocks noGrp="1"/>
          </p:cNvSpPr>
          <p:nvPr>
            <p:ph type="subTitle" idx="1"/>
          </p:nvPr>
        </p:nvSpPr>
        <p:spPr>
          <a:xfrm>
            <a:off x="720011" y="2285403"/>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6" name="Google Shape;96;p13"/>
          <p:cNvSpPr txBox="1">
            <a:spLocks noGrp="1"/>
          </p:cNvSpPr>
          <p:nvPr>
            <p:ph type="subTitle" idx="2"/>
          </p:nvPr>
        </p:nvSpPr>
        <p:spPr>
          <a:xfrm>
            <a:off x="3494126" y="2285403"/>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 name="Google Shape;97;p13"/>
          <p:cNvSpPr txBox="1">
            <a:spLocks noGrp="1"/>
          </p:cNvSpPr>
          <p:nvPr>
            <p:ph type="subTitle" idx="3"/>
          </p:nvPr>
        </p:nvSpPr>
        <p:spPr>
          <a:xfrm>
            <a:off x="720011" y="4018576"/>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3"/>
          <p:cNvSpPr txBox="1">
            <a:spLocks noGrp="1"/>
          </p:cNvSpPr>
          <p:nvPr>
            <p:ph type="subTitle" idx="4"/>
          </p:nvPr>
        </p:nvSpPr>
        <p:spPr>
          <a:xfrm>
            <a:off x="3494126" y="4018576"/>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3"/>
          <p:cNvSpPr txBox="1">
            <a:spLocks noGrp="1"/>
          </p:cNvSpPr>
          <p:nvPr>
            <p:ph type="subTitle" idx="5"/>
          </p:nvPr>
        </p:nvSpPr>
        <p:spPr>
          <a:xfrm>
            <a:off x="6268242" y="2285403"/>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0" name="Google Shape;100;p13"/>
          <p:cNvSpPr txBox="1">
            <a:spLocks noGrp="1"/>
          </p:cNvSpPr>
          <p:nvPr>
            <p:ph type="subTitle" idx="6"/>
          </p:nvPr>
        </p:nvSpPr>
        <p:spPr>
          <a:xfrm>
            <a:off x="6268242" y="4018575"/>
            <a:ext cx="2155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1" name="Google Shape;101;p13"/>
          <p:cNvSpPr txBox="1">
            <a:spLocks noGrp="1"/>
          </p:cNvSpPr>
          <p:nvPr>
            <p:ph type="title" idx="7" hasCustomPrompt="1"/>
          </p:nvPr>
        </p:nvSpPr>
        <p:spPr>
          <a:xfrm>
            <a:off x="818550" y="1408225"/>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2" name="Google Shape;102;p13"/>
          <p:cNvSpPr txBox="1">
            <a:spLocks noGrp="1"/>
          </p:cNvSpPr>
          <p:nvPr>
            <p:ph type="title" idx="8" hasCustomPrompt="1"/>
          </p:nvPr>
        </p:nvSpPr>
        <p:spPr>
          <a:xfrm>
            <a:off x="818550" y="3140818"/>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3" name="Google Shape;103;p13"/>
          <p:cNvSpPr txBox="1">
            <a:spLocks noGrp="1"/>
          </p:cNvSpPr>
          <p:nvPr>
            <p:ph type="title" idx="9" hasCustomPrompt="1"/>
          </p:nvPr>
        </p:nvSpPr>
        <p:spPr>
          <a:xfrm>
            <a:off x="3592662" y="1408225"/>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4" name="Google Shape;104;p13"/>
          <p:cNvSpPr txBox="1">
            <a:spLocks noGrp="1"/>
          </p:cNvSpPr>
          <p:nvPr>
            <p:ph type="title" idx="13" hasCustomPrompt="1"/>
          </p:nvPr>
        </p:nvSpPr>
        <p:spPr>
          <a:xfrm>
            <a:off x="3592662" y="3140818"/>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5" name="Google Shape;105;p13"/>
          <p:cNvSpPr txBox="1">
            <a:spLocks noGrp="1"/>
          </p:cNvSpPr>
          <p:nvPr>
            <p:ph type="title" idx="14" hasCustomPrompt="1"/>
          </p:nvPr>
        </p:nvSpPr>
        <p:spPr>
          <a:xfrm>
            <a:off x="6366780" y="1408225"/>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6" name="Google Shape;106;p13"/>
          <p:cNvSpPr txBox="1">
            <a:spLocks noGrp="1"/>
          </p:cNvSpPr>
          <p:nvPr>
            <p:ph type="title" idx="15" hasCustomPrompt="1"/>
          </p:nvPr>
        </p:nvSpPr>
        <p:spPr>
          <a:xfrm>
            <a:off x="6366780" y="3140818"/>
            <a:ext cx="755100" cy="447600"/>
          </a:xfrm>
          <a:prstGeom prst="rect">
            <a:avLst/>
          </a:prstGeom>
          <a:solidFill>
            <a:schemeClr val="accent3"/>
          </a:solidFill>
        </p:spPr>
        <p:txBody>
          <a:bodyPr spcFirstLastPara="1" wrap="square" lIns="91425" tIns="91425" rIns="91425" bIns="91425" anchor="b"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07" name="Google Shape;107;p13"/>
          <p:cNvSpPr txBox="1">
            <a:spLocks noGrp="1"/>
          </p:cNvSpPr>
          <p:nvPr>
            <p:ph type="subTitle" idx="16"/>
          </p:nvPr>
        </p:nvSpPr>
        <p:spPr>
          <a:xfrm>
            <a:off x="720011" y="1908504"/>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8" name="Google Shape;108;p13"/>
          <p:cNvSpPr txBox="1">
            <a:spLocks noGrp="1"/>
          </p:cNvSpPr>
          <p:nvPr>
            <p:ph type="subTitle" idx="17"/>
          </p:nvPr>
        </p:nvSpPr>
        <p:spPr>
          <a:xfrm>
            <a:off x="3494126" y="1908504"/>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4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09" name="Google Shape;109;p13"/>
          <p:cNvSpPr txBox="1">
            <a:spLocks noGrp="1"/>
          </p:cNvSpPr>
          <p:nvPr>
            <p:ph type="subTitle" idx="18"/>
          </p:nvPr>
        </p:nvSpPr>
        <p:spPr>
          <a:xfrm>
            <a:off x="6268242" y="1908504"/>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0" name="Google Shape;110;p13"/>
          <p:cNvSpPr txBox="1">
            <a:spLocks noGrp="1"/>
          </p:cNvSpPr>
          <p:nvPr>
            <p:ph type="subTitle" idx="19"/>
          </p:nvPr>
        </p:nvSpPr>
        <p:spPr>
          <a:xfrm>
            <a:off x="720011" y="3641158"/>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1" name="Google Shape;111;p13"/>
          <p:cNvSpPr txBox="1">
            <a:spLocks noGrp="1"/>
          </p:cNvSpPr>
          <p:nvPr>
            <p:ph type="subTitle" idx="20"/>
          </p:nvPr>
        </p:nvSpPr>
        <p:spPr>
          <a:xfrm>
            <a:off x="3494126" y="3641158"/>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sp>
        <p:nvSpPr>
          <p:cNvPr id="112" name="Google Shape;112;p13"/>
          <p:cNvSpPr txBox="1">
            <a:spLocks noGrp="1"/>
          </p:cNvSpPr>
          <p:nvPr>
            <p:ph type="subTitle" idx="21"/>
          </p:nvPr>
        </p:nvSpPr>
        <p:spPr>
          <a:xfrm>
            <a:off x="6268242" y="3641157"/>
            <a:ext cx="2155800" cy="48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DM Sans"/>
              <a:buNone/>
              <a:defRPr sz="2200" b="1">
                <a:solidFill>
                  <a:schemeClr val="dk1"/>
                </a:solidFill>
                <a:latin typeface="Albert Sans"/>
                <a:ea typeface="Albert Sans"/>
                <a:cs typeface="Albert Sans"/>
                <a:sym typeface="Albert Sans"/>
              </a:defRPr>
            </a:lvl1pPr>
            <a:lvl2pPr lvl="1" rtl="0">
              <a:lnSpc>
                <a:spcPct val="100000"/>
              </a:lnSpc>
              <a:spcBef>
                <a:spcPts val="0"/>
              </a:spcBef>
              <a:spcAft>
                <a:spcPts val="0"/>
              </a:spcAft>
              <a:buSzPts val="2400"/>
              <a:buFont typeface="DM Sans"/>
              <a:buNone/>
              <a:defRPr sz="2400" b="1">
                <a:latin typeface="DM Sans"/>
                <a:ea typeface="DM Sans"/>
                <a:cs typeface="DM Sans"/>
                <a:sym typeface="DM Sans"/>
              </a:defRPr>
            </a:lvl2pPr>
            <a:lvl3pPr lvl="2" rtl="0">
              <a:lnSpc>
                <a:spcPct val="100000"/>
              </a:lnSpc>
              <a:spcBef>
                <a:spcPts val="0"/>
              </a:spcBef>
              <a:spcAft>
                <a:spcPts val="0"/>
              </a:spcAft>
              <a:buSzPts val="2400"/>
              <a:buFont typeface="DM Sans"/>
              <a:buNone/>
              <a:defRPr sz="2400" b="1">
                <a:latin typeface="DM Sans"/>
                <a:ea typeface="DM Sans"/>
                <a:cs typeface="DM Sans"/>
                <a:sym typeface="DM Sans"/>
              </a:defRPr>
            </a:lvl3pPr>
            <a:lvl4pPr lvl="3" rtl="0">
              <a:lnSpc>
                <a:spcPct val="100000"/>
              </a:lnSpc>
              <a:spcBef>
                <a:spcPts val="0"/>
              </a:spcBef>
              <a:spcAft>
                <a:spcPts val="0"/>
              </a:spcAft>
              <a:buSzPts val="2400"/>
              <a:buFont typeface="DM Sans"/>
              <a:buNone/>
              <a:defRPr sz="2400" b="1">
                <a:latin typeface="DM Sans"/>
                <a:ea typeface="DM Sans"/>
                <a:cs typeface="DM Sans"/>
                <a:sym typeface="DM Sans"/>
              </a:defRPr>
            </a:lvl4pPr>
            <a:lvl5pPr lvl="4" rtl="0">
              <a:lnSpc>
                <a:spcPct val="100000"/>
              </a:lnSpc>
              <a:spcBef>
                <a:spcPts val="0"/>
              </a:spcBef>
              <a:spcAft>
                <a:spcPts val="0"/>
              </a:spcAft>
              <a:buSzPts val="2400"/>
              <a:buFont typeface="DM Sans"/>
              <a:buNone/>
              <a:defRPr sz="2400" b="1">
                <a:latin typeface="DM Sans"/>
                <a:ea typeface="DM Sans"/>
                <a:cs typeface="DM Sans"/>
                <a:sym typeface="DM Sans"/>
              </a:defRPr>
            </a:lvl5pPr>
            <a:lvl6pPr lvl="5" rtl="0">
              <a:lnSpc>
                <a:spcPct val="100000"/>
              </a:lnSpc>
              <a:spcBef>
                <a:spcPts val="0"/>
              </a:spcBef>
              <a:spcAft>
                <a:spcPts val="0"/>
              </a:spcAft>
              <a:buSzPts val="2400"/>
              <a:buFont typeface="DM Sans"/>
              <a:buNone/>
              <a:defRPr sz="2400" b="1">
                <a:latin typeface="DM Sans"/>
                <a:ea typeface="DM Sans"/>
                <a:cs typeface="DM Sans"/>
                <a:sym typeface="DM Sans"/>
              </a:defRPr>
            </a:lvl6pPr>
            <a:lvl7pPr lvl="6" rtl="0">
              <a:lnSpc>
                <a:spcPct val="100000"/>
              </a:lnSpc>
              <a:spcBef>
                <a:spcPts val="0"/>
              </a:spcBef>
              <a:spcAft>
                <a:spcPts val="0"/>
              </a:spcAft>
              <a:buSzPts val="2400"/>
              <a:buFont typeface="DM Sans"/>
              <a:buNone/>
              <a:defRPr sz="2400" b="1">
                <a:latin typeface="DM Sans"/>
                <a:ea typeface="DM Sans"/>
                <a:cs typeface="DM Sans"/>
                <a:sym typeface="DM Sans"/>
              </a:defRPr>
            </a:lvl7pPr>
            <a:lvl8pPr lvl="7" rtl="0">
              <a:lnSpc>
                <a:spcPct val="100000"/>
              </a:lnSpc>
              <a:spcBef>
                <a:spcPts val="0"/>
              </a:spcBef>
              <a:spcAft>
                <a:spcPts val="0"/>
              </a:spcAft>
              <a:buSzPts val="2400"/>
              <a:buFont typeface="DM Sans"/>
              <a:buNone/>
              <a:defRPr sz="2400" b="1">
                <a:latin typeface="DM Sans"/>
                <a:ea typeface="DM Sans"/>
                <a:cs typeface="DM Sans"/>
                <a:sym typeface="DM Sans"/>
              </a:defRPr>
            </a:lvl8pPr>
            <a:lvl9pPr lvl="8" rtl="0">
              <a:lnSpc>
                <a:spcPct val="100000"/>
              </a:lnSpc>
              <a:spcBef>
                <a:spcPts val="0"/>
              </a:spcBef>
              <a:spcAft>
                <a:spcPts val="0"/>
              </a:spcAft>
              <a:buSzPts val="2400"/>
              <a:buFont typeface="DM Sans"/>
              <a:buNone/>
              <a:defRPr sz="2400" b="1">
                <a:latin typeface="DM Sans"/>
                <a:ea typeface="DM Sans"/>
                <a:cs typeface="DM Sans"/>
                <a:sym typeface="DM Sans"/>
              </a:defRPr>
            </a:lvl9pPr>
          </a:lstStyle>
          <a:p>
            <a:endParaRPr/>
          </a:p>
        </p:txBody>
      </p:sp>
      <p:pic>
        <p:nvPicPr>
          <p:cNvPr id="113" name="Google Shape;113;p13"/>
          <p:cNvPicPr preferRelativeResize="0"/>
          <p:nvPr/>
        </p:nvPicPr>
        <p:blipFill rotWithShape="1">
          <a:blip r:embed="rId5">
            <a:alphaModFix/>
          </a:blip>
          <a:srcRect t="28886" r="17403" b="19960"/>
          <a:stretch/>
        </p:blipFill>
        <p:spPr>
          <a:xfrm rot="10800000" flipH="1">
            <a:off x="5706825" y="3311374"/>
            <a:ext cx="3420923" cy="18321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1pPr>
            <a:lvl2pPr lvl="1"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2pPr>
            <a:lvl3pPr lvl="2"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3pPr>
            <a:lvl4pPr lvl="3"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4pPr>
            <a:lvl5pPr lvl="4"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5pPr>
            <a:lvl6pPr lvl="5"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6pPr>
            <a:lvl7pPr lvl="6"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7pPr>
            <a:lvl8pPr lvl="7"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8pPr>
            <a:lvl9pPr lvl="8" rtl="0">
              <a:spcBef>
                <a:spcPts val="0"/>
              </a:spcBef>
              <a:spcAft>
                <a:spcPts val="0"/>
              </a:spcAft>
              <a:buClr>
                <a:schemeClr val="dk1"/>
              </a:buClr>
              <a:buSzPts val="3500"/>
              <a:buFont typeface="Albert Sans"/>
              <a:buNone/>
              <a:defRPr sz="3500" b="1">
                <a:solidFill>
                  <a:schemeClr val="dk1"/>
                </a:solidFill>
                <a:latin typeface="Albert Sans"/>
                <a:ea typeface="Albert Sans"/>
                <a:cs typeface="Albert Sans"/>
                <a:sym typeface="Albert San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7" r:id="rId7"/>
    <p:sldLayoutId id="2147483658" r:id="rId8"/>
    <p:sldLayoutId id="2147483659" r:id="rId9"/>
    <p:sldLayoutId id="2147483666" r:id="rId10"/>
    <p:sldLayoutId id="2147483668" r:id="rId11"/>
    <p:sldLayoutId id="2147483669" r:id="rId12"/>
    <p:sldLayoutId id="2147483670" r:id="rId13"/>
    <p:sldLayoutId id="2147483672"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3" Type="http://schemas.openxmlformats.org/officeDocument/2006/relationships/image" Target="../media/image4.png"/><Relationship Id="rId7" Type="http://schemas.openxmlformats.org/officeDocument/2006/relationships/diagramColors" Target="../diagrams/colors3.xml"/><Relationship Id="rId12" Type="http://schemas.openxmlformats.org/officeDocument/2006/relationships/diagramColors" Target="../diagrams/colors4.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5" Type="http://schemas.openxmlformats.org/officeDocument/2006/relationships/diagramLayout" Target="../diagrams/layout3.xml"/><Relationship Id="rId10" Type="http://schemas.openxmlformats.org/officeDocument/2006/relationships/diagramLayout" Target="../diagrams/layout4.xml"/><Relationship Id="rId4" Type="http://schemas.openxmlformats.org/officeDocument/2006/relationships/diagramData" Target="../diagrams/data3.xml"/><Relationship Id="rId9"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15.png"/><Relationship Id="rId11" Type="http://schemas.openxmlformats.org/officeDocument/2006/relationships/image" Target="../media/image13.png"/><Relationship Id="rId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16.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7.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E365C3B8-180A-4933-30E3-DAA5615BD72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10" name="图片 7">
            <a:extLst>
              <a:ext uri="{FF2B5EF4-FFF2-40B4-BE49-F238E27FC236}">
                <a16:creationId xmlns:a16="http://schemas.microsoft.com/office/drawing/2014/main" id="{1C040E48-A997-8546-EC83-54E0EF967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6" b="72615"/>
          <a:stretch>
            <a:fillRect/>
          </a:stretch>
        </p:blipFill>
        <p:spPr>
          <a:xfrm flipH="1">
            <a:off x="-12497" y="-1"/>
            <a:ext cx="1438275" cy="615618"/>
          </a:xfrm>
          <a:prstGeom prst="rect">
            <a:avLst/>
          </a:prstGeom>
        </p:spPr>
      </p:pic>
      <p:pic>
        <p:nvPicPr>
          <p:cNvPr id="11" name="Picture 5">
            <a:extLst>
              <a:ext uri="{FF2B5EF4-FFF2-40B4-BE49-F238E27FC236}">
                <a16:creationId xmlns:a16="http://schemas.microsoft.com/office/drawing/2014/main" id="{1AF7F49F-C5DE-4D10-D180-CDBDBA8D19E1}"/>
              </a:ext>
            </a:extLst>
          </p:cNvPr>
          <p:cNvPicPr>
            <a:picLocks noChangeAspect="1"/>
          </p:cNvPicPr>
          <p:nvPr/>
        </p:nvPicPr>
        <p:blipFill>
          <a:blip r:embed="rId4" cstate="print">
            <a:alphaModFix amt="22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91215" y="87492"/>
            <a:ext cx="4504686" cy="4850268"/>
          </a:xfrm>
          <a:prstGeom prst="rect">
            <a:avLst/>
          </a:prstGeom>
        </p:spPr>
      </p:pic>
      <p:grpSp>
        <p:nvGrpSpPr>
          <p:cNvPr id="12" name="组合 50">
            <a:extLst>
              <a:ext uri="{FF2B5EF4-FFF2-40B4-BE49-F238E27FC236}">
                <a16:creationId xmlns:a16="http://schemas.microsoft.com/office/drawing/2014/main" id="{7B4FFC02-CCAF-2CEE-3061-5D9E5D4A96BE}"/>
              </a:ext>
            </a:extLst>
          </p:cNvPr>
          <p:cNvGrpSpPr/>
          <p:nvPr/>
        </p:nvGrpSpPr>
        <p:grpSpPr>
          <a:xfrm>
            <a:off x="1" y="2320568"/>
            <a:ext cx="9158243" cy="3055220"/>
            <a:chOff x="-18992" y="3093744"/>
            <a:chExt cx="12210991" cy="4073626"/>
          </a:xfrm>
        </p:grpSpPr>
        <p:pic>
          <p:nvPicPr>
            <p:cNvPr id="13" name="图片 16">
              <a:extLst>
                <a:ext uri="{FF2B5EF4-FFF2-40B4-BE49-F238E27FC236}">
                  <a16:creationId xmlns:a16="http://schemas.microsoft.com/office/drawing/2014/main" id="{39D2CE65-38C0-3A89-2898-9867659CD08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4" name="图片 20">
              <a:extLst>
                <a:ext uri="{FF2B5EF4-FFF2-40B4-BE49-F238E27FC236}">
                  <a16:creationId xmlns:a16="http://schemas.microsoft.com/office/drawing/2014/main" id="{1B067A1D-3C32-33E9-D60D-E41E94B2C6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5" name="图片 4">
              <a:extLst>
                <a:ext uri="{FF2B5EF4-FFF2-40B4-BE49-F238E27FC236}">
                  <a16:creationId xmlns:a16="http://schemas.microsoft.com/office/drawing/2014/main" id="{24DC8280-F055-9123-0019-1DC723546A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pic>
        <p:nvPicPr>
          <p:cNvPr id="17" name="Picture 3">
            <a:extLst>
              <a:ext uri="{FF2B5EF4-FFF2-40B4-BE49-F238E27FC236}">
                <a16:creationId xmlns:a16="http://schemas.microsoft.com/office/drawing/2014/main" id="{F29404BA-37AB-9D8B-09C4-C6947AFE71DE}"/>
              </a:ext>
            </a:extLst>
          </p:cNvPr>
          <p:cNvPicPr>
            <a:picLocks noChangeAspect="1"/>
          </p:cNvPicPr>
          <p:nvPr/>
        </p:nvPicPr>
        <p:blipFill>
          <a:blip r:embed="rId9"/>
          <a:srcRect/>
          <a:stretch>
            <a:fillRect/>
          </a:stretch>
        </p:blipFill>
        <p:spPr>
          <a:xfrm>
            <a:off x="5768341" y="152067"/>
            <a:ext cx="3157082" cy="4991434"/>
          </a:xfrm>
          <a:prstGeom prst="rect">
            <a:avLst/>
          </a:prstGeom>
        </p:spPr>
      </p:pic>
      <p:pic>
        <p:nvPicPr>
          <p:cNvPr id="18" name="图片 8">
            <a:extLst>
              <a:ext uri="{FF2B5EF4-FFF2-40B4-BE49-F238E27FC236}">
                <a16:creationId xmlns:a16="http://schemas.microsoft.com/office/drawing/2014/main" id="{B7D5A108-DCFC-6210-4333-BEECF6CFB25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sp>
        <p:nvSpPr>
          <p:cNvPr id="19" name="文本框 1">
            <a:extLst>
              <a:ext uri="{FF2B5EF4-FFF2-40B4-BE49-F238E27FC236}">
                <a16:creationId xmlns:a16="http://schemas.microsoft.com/office/drawing/2014/main" id="{9D033C23-1C28-287E-DD69-4F51B86535EA}"/>
              </a:ext>
            </a:extLst>
          </p:cNvPr>
          <p:cNvSpPr txBox="1"/>
          <p:nvPr/>
        </p:nvSpPr>
        <p:spPr>
          <a:xfrm>
            <a:off x="207224" y="400099"/>
            <a:ext cx="6986894" cy="2485745"/>
          </a:xfrm>
          <a:prstGeom prst="rect">
            <a:avLst/>
          </a:prstGeom>
          <a:noFill/>
        </p:spPr>
        <p:txBody>
          <a:bodyPr wrap="square" rtlCol="0">
            <a:spAutoFit/>
          </a:bodyPr>
          <a:lstStyle/>
          <a:p>
            <a:pPr>
              <a:lnSpc>
                <a:spcPct val="150000"/>
              </a:lnSpc>
            </a:pPr>
            <a:r>
              <a:rPr lang="en-US" altLang="zh-CN" sz="3600" b="1">
                <a:solidFill>
                  <a:srgbClr val="416F49"/>
                </a:solidFill>
                <a:latin typeface="Times New Roman" panose="02020603050405020304" pitchFamily="18" charset="0"/>
                <a:cs typeface="Times New Roman" panose="02020603050405020304" pitchFamily="18" charset="0"/>
              </a:rPr>
              <a:t>VIẾT:</a:t>
            </a:r>
            <a:endParaRPr lang="en-US" altLang="zh-CN" sz="3600" b="1" dirty="0">
              <a:solidFill>
                <a:srgbClr val="416F49"/>
              </a:solidFill>
              <a:latin typeface="Times New Roman" panose="02020603050405020304" pitchFamily="18" charset="0"/>
              <a:cs typeface="Times New Roman" panose="02020603050405020304" pitchFamily="18" charset="0"/>
            </a:endParaRPr>
          </a:p>
          <a:p>
            <a:pPr algn="ctr">
              <a:lnSpc>
                <a:spcPct val="150000"/>
              </a:lnSpc>
            </a:pPr>
            <a:r>
              <a:rPr lang="en-US" altLang="zh-CN" sz="3600" b="1">
                <a:solidFill>
                  <a:srgbClr val="416F49"/>
                </a:solidFill>
                <a:latin typeface="Times New Roman" panose="02020603050405020304" pitchFamily="18" charset="0"/>
                <a:cs typeface="Times New Roman" panose="02020603050405020304" pitchFamily="18" charset="0"/>
              </a:rPr>
              <a:t> </a:t>
            </a:r>
            <a:r>
              <a:rPr lang="vi-VN" altLang="zh-CN" sz="3600" b="1">
                <a:solidFill>
                  <a:srgbClr val="FF0000"/>
                </a:solidFill>
                <a:latin typeface="Times New Roman" panose="02020603050405020304" pitchFamily="18" charset="0"/>
                <a:cs typeface="Times New Roman" panose="02020603050405020304" pitchFamily="18" charset="0"/>
              </a:rPr>
              <a:t>VIẾT THƯ TRAO ĐỔI VỀ MỘT VẤN</a:t>
            </a:r>
            <a:r>
              <a:rPr lang="en-US" altLang="zh-CN" sz="3600" b="1">
                <a:solidFill>
                  <a:srgbClr val="FF0000"/>
                </a:solidFill>
                <a:latin typeface="Times New Roman" panose="02020603050405020304" pitchFamily="18" charset="0"/>
                <a:cs typeface="Times New Roman" panose="02020603050405020304" pitchFamily="18" charset="0"/>
              </a:rPr>
              <a:t> </a:t>
            </a:r>
            <a:r>
              <a:rPr lang="vi-VN" altLang="zh-CN" sz="3600" b="1">
                <a:solidFill>
                  <a:srgbClr val="FF0000"/>
                </a:solidFill>
                <a:latin typeface="Times New Roman" panose="02020603050405020304" pitchFamily="18" charset="0"/>
                <a:cs typeface="Times New Roman" panose="02020603050405020304" pitchFamily="18" charset="0"/>
              </a:rPr>
              <a:t>ĐỀ ĐÁNG QUAN TÂM</a:t>
            </a:r>
            <a:endParaRPr lang="en-US" altLang="zh-C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2139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pic>
        <p:nvPicPr>
          <p:cNvPr id="568" name="Google Shape;568;p45"/>
          <p:cNvPicPr preferRelativeResize="0">
            <a:picLocks noGrp="1"/>
          </p:cNvPicPr>
          <p:nvPr>
            <p:ph type="pic" idx="2"/>
          </p:nvPr>
        </p:nvPicPr>
        <p:blipFill rotWithShape="1">
          <a:blip r:embed="rId3">
            <a:alphaModFix/>
          </a:blip>
          <a:srcRect t="7692" b="7683"/>
          <a:stretch/>
        </p:blipFill>
        <p:spPr>
          <a:xfrm>
            <a:off x="-25" y="-13725"/>
            <a:ext cx="9143997" cy="5157301"/>
          </a:xfrm>
          <a:prstGeom prst="rect">
            <a:avLst/>
          </a:prstGeom>
        </p:spPr>
      </p:pic>
      <p:sp>
        <p:nvSpPr>
          <p:cNvPr id="569" name="Google Shape;569;p45"/>
          <p:cNvSpPr txBox="1">
            <a:spLocks noGrp="1"/>
          </p:cNvSpPr>
          <p:nvPr>
            <p:ph type="title"/>
          </p:nvPr>
        </p:nvSpPr>
        <p:spPr>
          <a:xfrm>
            <a:off x="713224" y="539500"/>
            <a:ext cx="4498855" cy="6361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latin typeface="Candara" panose="020E0502030303020204" pitchFamily="34" charset="0"/>
              </a:rPr>
              <a:t>3. </a:t>
            </a:r>
            <a:r>
              <a:rPr lang="en" sz="2800" dirty="0" err="1">
                <a:latin typeface="Candara" panose="020E0502030303020204" pitchFamily="34" charset="0"/>
              </a:rPr>
              <a:t>Quy</a:t>
            </a:r>
            <a:r>
              <a:rPr lang="en" sz="2800" dirty="0">
                <a:latin typeface="Candara" panose="020E0502030303020204" pitchFamily="34" charset="0"/>
              </a:rPr>
              <a:t> </a:t>
            </a:r>
            <a:r>
              <a:rPr lang="en" sz="2800" dirty="0" err="1">
                <a:latin typeface="Candara" panose="020E0502030303020204" pitchFamily="34" charset="0"/>
              </a:rPr>
              <a:t>trình</a:t>
            </a:r>
            <a:r>
              <a:rPr lang="en" sz="2800" dirty="0">
                <a:latin typeface="Candara" panose="020E0502030303020204" pitchFamily="34" charset="0"/>
              </a:rPr>
              <a:t>, </a:t>
            </a:r>
            <a:r>
              <a:rPr lang="en" sz="2800" dirty="0" err="1">
                <a:latin typeface="Candara" panose="020E0502030303020204" pitchFamily="34" charset="0"/>
              </a:rPr>
              <a:t>bố</a:t>
            </a:r>
            <a:r>
              <a:rPr lang="en" sz="2800" dirty="0">
                <a:latin typeface="Candara" panose="020E0502030303020204" pitchFamily="34" charset="0"/>
              </a:rPr>
              <a:t> </a:t>
            </a:r>
            <a:r>
              <a:rPr lang="en" sz="2800" dirty="0" err="1">
                <a:latin typeface="Candara" panose="020E0502030303020204" pitchFamily="34" charset="0"/>
              </a:rPr>
              <a:t>cục</a:t>
            </a:r>
            <a:r>
              <a:rPr lang="en" sz="2800" dirty="0">
                <a:latin typeface="Candara" panose="020E0502030303020204" pitchFamily="34" charset="0"/>
              </a:rPr>
              <a:t> </a:t>
            </a:r>
            <a:r>
              <a:rPr lang="en" sz="2800" dirty="0" err="1">
                <a:latin typeface="Candara" panose="020E0502030303020204" pitchFamily="34" charset="0"/>
              </a:rPr>
              <a:t>bài</a:t>
            </a:r>
            <a:r>
              <a:rPr lang="en" sz="2800" dirty="0">
                <a:latin typeface="Candara" panose="020E0502030303020204" pitchFamily="34" charset="0"/>
              </a:rPr>
              <a:t> </a:t>
            </a:r>
            <a:r>
              <a:rPr lang="en" sz="2800" dirty="0" err="1">
                <a:latin typeface="Candara" panose="020E0502030303020204" pitchFamily="34" charset="0"/>
              </a:rPr>
              <a:t>viết</a:t>
            </a:r>
            <a:endParaRPr sz="2800" dirty="0">
              <a:latin typeface="Candara" panose="020E0502030303020204" pitchFamily="34" charset="0"/>
            </a:endParaRPr>
          </a:p>
        </p:txBody>
      </p:sp>
      <p:grpSp>
        <p:nvGrpSpPr>
          <p:cNvPr id="570" name="Google Shape;570;p45"/>
          <p:cNvGrpSpPr/>
          <p:nvPr/>
        </p:nvGrpSpPr>
        <p:grpSpPr>
          <a:xfrm>
            <a:off x="0" y="0"/>
            <a:ext cx="9144000" cy="5143575"/>
            <a:chOff x="0" y="0"/>
            <a:chExt cx="9144000" cy="5143575"/>
          </a:xfrm>
        </p:grpSpPr>
        <p:pic>
          <p:nvPicPr>
            <p:cNvPr id="571" name="Google Shape;571;p45"/>
            <p:cNvPicPr preferRelativeResize="0"/>
            <p:nvPr/>
          </p:nvPicPr>
          <p:blipFill rotWithShape="1">
            <a:blip r:embed="rId4">
              <a:alphaModFix/>
            </a:blip>
            <a:srcRect l="25412" t="48024" r="48942" b="13346"/>
            <a:stretch/>
          </p:blipFill>
          <p:spPr>
            <a:xfrm>
              <a:off x="7804675" y="0"/>
              <a:ext cx="1339325" cy="1744524"/>
            </a:xfrm>
            <a:prstGeom prst="rect">
              <a:avLst/>
            </a:prstGeom>
            <a:noFill/>
            <a:ln>
              <a:noFill/>
            </a:ln>
          </p:spPr>
        </p:pic>
        <p:pic>
          <p:nvPicPr>
            <p:cNvPr id="572" name="Google Shape;572;p45"/>
            <p:cNvPicPr preferRelativeResize="0"/>
            <p:nvPr/>
          </p:nvPicPr>
          <p:blipFill rotWithShape="1">
            <a:blip r:embed="rId5">
              <a:alphaModFix/>
            </a:blip>
            <a:srcRect l="9119" t="22395" r="35441" b="10087"/>
            <a:stretch/>
          </p:blipFill>
          <p:spPr>
            <a:xfrm rot="10800000">
              <a:off x="0" y="4159625"/>
              <a:ext cx="1519401" cy="98395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1"/>
          <p:cNvSpPr txBox="1">
            <a:spLocks noGrp="1"/>
          </p:cNvSpPr>
          <p:nvPr>
            <p:ph type="title"/>
          </p:nvPr>
        </p:nvSpPr>
        <p:spPr>
          <a:xfrm>
            <a:off x="87085" y="-8809"/>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latin typeface="Candara" panose="020E0502030303020204" pitchFamily="34" charset="0"/>
              </a:rPr>
              <a:t>3. </a:t>
            </a:r>
            <a:r>
              <a:rPr lang="en" sz="3600" dirty="0" err="1">
                <a:latin typeface="Candara" panose="020E0502030303020204" pitchFamily="34" charset="0"/>
              </a:rPr>
              <a:t>Quy</a:t>
            </a:r>
            <a:r>
              <a:rPr lang="en" sz="3600" dirty="0">
                <a:latin typeface="Candara" panose="020E0502030303020204" pitchFamily="34" charset="0"/>
              </a:rPr>
              <a:t> </a:t>
            </a:r>
            <a:r>
              <a:rPr lang="en" sz="3600" dirty="0" err="1">
                <a:latin typeface="Candara" panose="020E0502030303020204" pitchFamily="34" charset="0"/>
              </a:rPr>
              <a:t>trình</a:t>
            </a:r>
            <a:r>
              <a:rPr lang="en" sz="3600" dirty="0">
                <a:latin typeface="Candara" panose="020E0502030303020204" pitchFamily="34" charset="0"/>
              </a:rPr>
              <a:t>, </a:t>
            </a:r>
            <a:r>
              <a:rPr lang="en" sz="3600" dirty="0" err="1">
                <a:latin typeface="Candara" panose="020E0502030303020204" pitchFamily="34" charset="0"/>
              </a:rPr>
              <a:t>bố</a:t>
            </a:r>
            <a:r>
              <a:rPr lang="en" sz="3600" dirty="0">
                <a:latin typeface="Candara" panose="020E0502030303020204" pitchFamily="34" charset="0"/>
              </a:rPr>
              <a:t> </a:t>
            </a:r>
            <a:r>
              <a:rPr lang="en" sz="3600" dirty="0" err="1">
                <a:latin typeface="Candara" panose="020E0502030303020204" pitchFamily="34" charset="0"/>
              </a:rPr>
              <a:t>cục</a:t>
            </a:r>
            <a:r>
              <a:rPr lang="en" sz="3600" dirty="0">
                <a:latin typeface="Candara" panose="020E0502030303020204" pitchFamily="34" charset="0"/>
              </a:rPr>
              <a:t> </a:t>
            </a:r>
            <a:r>
              <a:rPr lang="en" sz="3600" dirty="0" err="1">
                <a:latin typeface="Candara" panose="020E0502030303020204" pitchFamily="34" charset="0"/>
              </a:rPr>
              <a:t>bài</a:t>
            </a:r>
            <a:r>
              <a:rPr lang="en" sz="3600" dirty="0">
                <a:latin typeface="Candara" panose="020E0502030303020204" pitchFamily="34" charset="0"/>
              </a:rPr>
              <a:t> </a:t>
            </a:r>
            <a:r>
              <a:rPr lang="en" sz="3600" dirty="0" err="1">
                <a:latin typeface="Candara" panose="020E0502030303020204" pitchFamily="34" charset="0"/>
              </a:rPr>
              <a:t>viết</a:t>
            </a:r>
            <a:endParaRPr dirty="0"/>
          </a:p>
        </p:txBody>
      </p:sp>
      <p:pic>
        <p:nvPicPr>
          <p:cNvPr id="472" name="Google Shape;472;p41"/>
          <p:cNvPicPr preferRelativeResize="0"/>
          <p:nvPr/>
        </p:nvPicPr>
        <p:blipFill rotWithShape="1">
          <a:blip r:embed="rId3">
            <a:alphaModFix/>
          </a:blip>
          <a:srcRect l="25412" t="48024" r="48942" b="13346"/>
          <a:stretch/>
        </p:blipFill>
        <p:spPr>
          <a:xfrm>
            <a:off x="7804675" y="0"/>
            <a:ext cx="1339325" cy="1744524"/>
          </a:xfrm>
          <a:prstGeom prst="rect">
            <a:avLst/>
          </a:prstGeom>
          <a:noFill/>
          <a:ln>
            <a:noFill/>
          </a:ln>
        </p:spPr>
      </p:pic>
      <p:sp>
        <p:nvSpPr>
          <p:cNvPr id="29" name="TextBox 28">
            <a:extLst>
              <a:ext uri="{FF2B5EF4-FFF2-40B4-BE49-F238E27FC236}">
                <a16:creationId xmlns:a16="http://schemas.microsoft.com/office/drawing/2014/main" id="{468BBD45-447A-960C-2E2B-8E49D7EE7548}"/>
              </a:ext>
            </a:extLst>
          </p:cNvPr>
          <p:cNvSpPr txBox="1"/>
          <p:nvPr/>
        </p:nvSpPr>
        <p:spPr>
          <a:xfrm>
            <a:off x="209903" y="681041"/>
            <a:ext cx="6173480" cy="707886"/>
          </a:xfrm>
          <a:prstGeom prst="rect">
            <a:avLst/>
          </a:prstGeom>
          <a:noFill/>
        </p:spPr>
        <p:txBody>
          <a:bodyPr wrap="square">
            <a:spAutoFit/>
          </a:bodyPr>
          <a:lstStyle/>
          <a:p>
            <a:pPr indent="457200" algn="just">
              <a:spcAft>
                <a:spcPts val="600"/>
              </a:spcAft>
            </a:pPr>
            <a:r>
              <a:rPr lang="vi-VN" sz="2000" dirty="0">
                <a:effectLst/>
                <a:latin typeface="Candara" panose="020E0502030303020204" pitchFamily="34" charset="0"/>
                <a:ea typeface="Times New Roman" panose="02020603050405020304" pitchFamily="18" charset="0"/>
              </a:rPr>
              <a:t>Đọc lướt phần </a:t>
            </a:r>
            <a:r>
              <a:rPr lang="vi-VN" sz="2000" i="1" dirty="0">
                <a:solidFill>
                  <a:srgbClr val="FF0000"/>
                </a:solidFill>
                <a:effectLst/>
                <a:latin typeface="Candara" panose="020E0502030303020204" pitchFamily="34" charset="0"/>
                <a:ea typeface="Times New Roman" panose="02020603050405020304" pitchFamily="18" charset="0"/>
              </a:rPr>
              <a:t>Thực hành viết theo</a:t>
            </a:r>
            <a:r>
              <a:rPr lang="vi-VN" sz="2000" dirty="0">
                <a:solidFill>
                  <a:srgbClr val="FF0000"/>
                </a:solidFill>
                <a:effectLst/>
                <a:latin typeface="Candara" panose="020E0502030303020204" pitchFamily="34" charset="0"/>
                <a:ea typeface="Times New Roman" panose="02020603050405020304" pitchFamily="18" charset="0"/>
              </a:rPr>
              <a:t> </a:t>
            </a:r>
            <a:r>
              <a:rPr lang="vi-VN" sz="2000" i="1" dirty="0">
                <a:solidFill>
                  <a:srgbClr val="FF0000"/>
                </a:solidFill>
                <a:effectLst/>
                <a:latin typeface="Candara" panose="020E0502030303020204" pitchFamily="34" charset="0"/>
                <a:ea typeface="Times New Roman" panose="02020603050405020304" pitchFamily="18" charset="0"/>
              </a:rPr>
              <a:t>quy trình</a:t>
            </a:r>
            <a:r>
              <a:rPr lang="vi-VN" sz="2000" dirty="0">
                <a:effectLst/>
                <a:latin typeface="Candara" panose="020E0502030303020204" pitchFamily="34" charset="0"/>
                <a:ea typeface="Times New Roman" panose="02020603050405020304" pitchFamily="18" charset="0"/>
              </a:rPr>
              <a:t> (SGK, tr. 120 – 121), sau đó, điền thông tin vào sơ đồ sau:</a:t>
            </a:r>
            <a:endParaRPr lang="en-VN" sz="1800" dirty="0">
              <a:effectLst/>
              <a:latin typeface="Candara" panose="020E0502030303020204" pitchFamily="34" charset="0"/>
              <a:ea typeface="Times New Roman" panose="02020603050405020304" pitchFamily="18" charset="0"/>
            </a:endParaRPr>
          </a:p>
        </p:txBody>
      </p:sp>
      <p:graphicFrame>
        <p:nvGraphicFramePr>
          <p:cNvPr id="31" name="Diagram 30">
            <a:extLst>
              <a:ext uri="{FF2B5EF4-FFF2-40B4-BE49-F238E27FC236}">
                <a16:creationId xmlns:a16="http://schemas.microsoft.com/office/drawing/2014/main" id="{4B1C8FBE-8B16-C58D-C7A2-46ECEF9E873C}"/>
              </a:ext>
            </a:extLst>
          </p:cNvPr>
          <p:cNvGraphicFramePr/>
          <p:nvPr>
            <p:extLst>
              <p:ext uri="{D42A27DB-BD31-4B8C-83A1-F6EECF244321}">
                <p14:modId xmlns:p14="http://schemas.microsoft.com/office/powerpoint/2010/main" val="3338636808"/>
              </p:ext>
            </p:extLst>
          </p:nvPr>
        </p:nvGraphicFramePr>
        <p:xfrm>
          <a:off x="-148046" y="1656897"/>
          <a:ext cx="4232365" cy="35686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extBox 18">
            <a:extLst>
              <a:ext uri="{FF2B5EF4-FFF2-40B4-BE49-F238E27FC236}">
                <a16:creationId xmlns:a16="http://schemas.microsoft.com/office/drawing/2014/main" id="{386C7056-F742-B4A6-A607-5FCE71BEB723}"/>
              </a:ext>
            </a:extLst>
          </p:cNvPr>
          <p:cNvSpPr txBox="1"/>
          <p:nvPr/>
        </p:nvSpPr>
        <p:spPr>
          <a:xfrm>
            <a:off x="6507468" y="105094"/>
            <a:ext cx="2159012" cy="1323439"/>
          </a:xfrm>
          <a:prstGeom prst="rect">
            <a:avLst/>
          </a:prstGeom>
          <a:solidFill>
            <a:schemeClr val="bg1">
              <a:lumMod val="50000"/>
            </a:schemeClr>
          </a:solidFill>
        </p:spPr>
        <p:txBody>
          <a:bodyPr wrap="square" rtlCol="0">
            <a:spAutoFit/>
          </a:bodyPr>
          <a:lstStyle/>
          <a:p>
            <a:pPr marL="285750" indent="-285750">
              <a:buFont typeface="Arial" panose="020B0604020202020204" pitchFamily="34" charset="0"/>
              <a:buChar char="•"/>
            </a:pPr>
            <a:r>
              <a:rPr lang="en-VN" sz="1600" i="1" dirty="0">
                <a:solidFill>
                  <a:schemeClr val="accent2"/>
                </a:solidFill>
                <a:latin typeface="Candara" panose="020E0502030303020204" pitchFamily="34" charset="0"/>
              </a:rPr>
              <a:t>Kẻ sơ đồ vào vở </a:t>
            </a:r>
          </a:p>
          <a:p>
            <a:pPr marL="285750" indent="-285750">
              <a:buFont typeface="Arial" panose="020B0604020202020204" pitchFamily="34" charset="0"/>
              <a:buChar char="•"/>
            </a:pPr>
            <a:r>
              <a:rPr lang="en-VN" sz="1600" i="1" dirty="0">
                <a:solidFill>
                  <a:schemeClr val="accent2"/>
                </a:solidFill>
                <a:latin typeface="Candara" panose="020E0502030303020204" pitchFamily="34" charset="0"/>
              </a:rPr>
              <a:t>Làm việc cá nhân</a:t>
            </a:r>
          </a:p>
          <a:p>
            <a:pPr marL="285750" indent="-285750">
              <a:buFont typeface="Arial" panose="020B0604020202020204" pitchFamily="34" charset="0"/>
              <a:buChar char="•"/>
            </a:pPr>
            <a:r>
              <a:rPr lang="en-VN" sz="1600" i="1" dirty="0">
                <a:solidFill>
                  <a:schemeClr val="accent2"/>
                </a:solidFill>
                <a:latin typeface="Candara" panose="020E0502030303020204" pitchFamily="34" charset="0"/>
              </a:rPr>
              <a:t>Thời gian: 5 phút</a:t>
            </a:r>
          </a:p>
          <a:p>
            <a:pPr marL="285750" indent="-285750">
              <a:buFont typeface="Arial" panose="020B0604020202020204" pitchFamily="34" charset="0"/>
              <a:buChar char="•"/>
            </a:pPr>
            <a:r>
              <a:rPr lang="en-VN" sz="1600" i="1" dirty="0">
                <a:solidFill>
                  <a:schemeClr val="accent2"/>
                </a:solidFill>
                <a:latin typeface="Candara" panose="020E0502030303020204" pitchFamily="34" charset="0"/>
              </a:rPr>
              <a:t>Chấm chéo sau khi hoàn thành</a:t>
            </a:r>
          </a:p>
        </p:txBody>
      </p:sp>
      <p:graphicFrame>
        <p:nvGraphicFramePr>
          <p:cNvPr id="33" name="Diagram 32">
            <a:extLst>
              <a:ext uri="{FF2B5EF4-FFF2-40B4-BE49-F238E27FC236}">
                <a16:creationId xmlns:a16="http://schemas.microsoft.com/office/drawing/2014/main" id="{48BCCFDB-0CB9-0F79-2535-AD5138897D5E}"/>
              </a:ext>
            </a:extLst>
          </p:cNvPr>
          <p:cNvGraphicFramePr/>
          <p:nvPr>
            <p:extLst>
              <p:ext uri="{D42A27DB-BD31-4B8C-83A1-F6EECF244321}">
                <p14:modId xmlns:p14="http://schemas.microsoft.com/office/powerpoint/2010/main" val="1103930773"/>
              </p:ext>
            </p:extLst>
          </p:nvPr>
        </p:nvGraphicFramePr>
        <p:xfrm>
          <a:off x="3614058" y="1533982"/>
          <a:ext cx="5442858" cy="347344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4" name="Oval 33">
            <a:extLst>
              <a:ext uri="{FF2B5EF4-FFF2-40B4-BE49-F238E27FC236}">
                <a16:creationId xmlns:a16="http://schemas.microsoft.com/office/drawing/2014/main" id="{7CC9021A-31D9-3551-0B17-F739ED2A708E}"/>
              </a:ext>
            </a:extLst>
          </p:cNvPr>
          <p:cNvSpPr/>
          <p:nvPr/>
        </p:nvSpPr>
        <p:spPr>
          <a:xfrm>
            <a:off x="5738949" y="2504072"/>
            <a:ext cx="1323701" cy="13102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vi-VN" sz="1000" b="1" dirty="0">
                <a:solidFill>
                  <a:srgbClr val="002060"/>
                </a:solidFill>
                <a:effectLst/>
                <a:latin typeface="Candara" panose="020E0502030303020204" pitchFamily="34" charset="0"/>
                <a:ea typeface="Times New Roman" panose="02020603050405020304" pitchFamily="18" charset="0"/>
              </a:rPr>
              <a:t>Xem lại, chỉnh sửa trong suốt tiến trình viết</a:t>
            </a:r>
            <a:endParaRPr lang="en-VN" sz="1100" dirty="0">
              <a:effectLst/>
              <a:latin typeface="Candara" panose="020E0502030303020204" pitchFamily="34"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ppt_x"/>
                                          </p:val>
                                        </p:tav>
                                        <p:tav tm="100000">
                                          <p:val>
                                            <p:strVal val="#ppt_x"/>
                                          </p:val>
                                        </p:tav>
                                      </p:tavLst>
                                    </p:anim>
                                    <p:anim calcmode="lin" valueType="num">
                                      <p:cBhvr additive="base">
                                        <p:cTn id="1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AsOne/>
      </p:bldGraphic>
      <p:bldP spid="3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B90C6CB2-3111-93B1-3974-D5FABDCDAEE4}"/>
              </a:ext>
            </a:extLst>
          </p:cNvPr>
          <p:cNvGraphicFramePr>
            <a:graphicFrameLocks noGrp="1"/>
          </p:cNvGraphicFramePr>
          <p:nvPr>
            <p:extLst>
              <p:ext uri="{D42A27DB-BD31-4B8C-83A1-F6EECF244321}">
                <p14:modId xmlns:p14="http://schemas.microsoft.com/office/powerpoint/2010/main" val="3629670339"/>
              </p:ext>
            </p:extLst>
          </p:nvPr>
        </p:nvGraphicFramePr>
        <p:xfrm>
          <a:off x="330926" y="374468"/>
          <a:ext cx="8255725" cy="4233610"/>
        </p:xfrm>
        <a:graphic>
          <a:graphicData uri="http://schemas.openxmlformats.org/drawingml/2006/table">
            <a:tbl>
              <a:tblPr firstRow="1" firstCol="1" bandRow="1">
                <a:tableStyleId>{64E55E27-4C25-440E-833E-581455AEA54C}</a:tableStyleId>
              </a:tblPr>
              <a:tblGrid>
                <a:gridCol w="3762103">
                  <a:extLst>
                    <a:ext uri="{9D8B030D-6E8A-4147-A177-3AD203B41FA5}">
                      <a16:colId xmlns:a16="http://schemas.microsoft.com/office/drawing/2014/main" val="4219282209"/>
                    </a:ext>
                  </a:extLst>
                </a:gridCol>
                <a:gridCol w="4493622">
                  <a:extLst>
                    <a:ext uri="{9D8B030D-6E8A-4147-A177-3AD203B41FA5}">
                      <a16:colId xmlns:a16="http://schemas.microsoft.com/office/drawing/2014/main" val="1063567188"/>
                    </a:ext>
                  </a:extLst>
                </a:gridCol>
              </a:tblGrid>
              <a:tr h="387086">
                <a:tc>
                  <a:txBody>
                    <a:bodyPr/>
                    <a:lstStyle/>
                    <a:p>
                      <a:pPr marR="2540" algn="ctr">
                        <a:spcAft>
                          <a:spcPts val="600"/>
                        </a:spcAft>
                      </a:pPr>
                      <a:r>
                        <a:rPr lang="vi-VN" sz="2000" b="1" dirty="0">
                          <a:solidFill>
                            <a:srgbClr val="C00000"/>
                          </a:solidFill>
                          <a:effectLst/>
                          <a:latin typeface="Candara" panose="020E0502030303020204" pitchFamily="34" charset="0"/>
                        </a:rPr>
                        <a:t>THƯ TAY</a:t>
                      </a:r>
                      <a:endParaRPr lang="en-VN" sz="1800" b="1" dirty="0">
                        <a:solidFill>
                          <a:srgbClr val="C0000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540" algn="ctr">
                        <a:spcAft>
                          <a:spcPts val="600"/>
                        </a:spcAft>
                      </a:pPr>
                      <a:r>
                        <a:rPr lang="vi-VN" sz="2000" b="1" dirty="0">
                          <a:solidFill>
                            <a:srgbClr val="C00000"/>
                          </a:solidFill>
                          <a:effectLst/>
                          <a:latin typeface="Candara" panose="020E0502030303020204" pitchFamily="34" charset="0"/>
                        </a:rPr>
                        <a:t>THƯ ĐIỆN TỬ</a:t>
                      </a:r>
                      <a:endParaRPr lang="en-VN" sz="1800" b="1" dirty="0">
                        <a:solidFill>
                          <a:srgbClr val="C00000"/>
                        </a:solidFill>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15384901"/>
                  </a:ext>
                </a:extLst>
              </a:tr>
              <a:tr h="774175">
                <a:tc gridSpan="2">
                  <a:txBody>
                    <a:bodyPr/>
                    <a:lstStyle/>
                    <a:p>
                      <a:pPr marR="2540" algn="just">
                        <a:spcAft>
                          <a:spcPts val="600"/>
                        </a:spcAft>
                      </a:pPr>
                      <a:r>
                        <a:rPr lang="vi-VN" sz="2000">
                          <a:effectLst/>
                          <a:latin typeface="Candara" panose="020E0502030303020204" pitchFamily="34" charset="0"/>
                        </a:rPr>
                        <a:t>Trao đổi với người đọc về một vấn đề, trình bày ý kiến về vấn đề, sử dụng lí lẽ, bằng chứng để thuyết phục người đọc.</a:t>
                      </a:r>
                      <a:endParaRPr lang="en-VN" sz="18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R="2540" algn="just">
                        <a:spcAft>
                          <a:spcPts val="600"/>
                        </a:spcAft>
                      </a:pPr>
                      <a:endParaRPr lang="en-VN" sz="18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38029371"/>
                  </a:ext>
                </a:extLst>
              </a:tr>
              <a:tr h="1548349">
                <a:tc>
                  <a:txBody>
                    <a:bodyPr/>
                    <a:lstStyle/>
                    <a:p>
                      <a:pPr marR="2540" algn="just">
                        <a:spcAft>
                          <a:spcPts val="600"/>
                        </a:spcAft>
                      </a:pPr>
                      <a:r>
                        <a:rPr lang="vi-VN" sz="2000" dirty="0">
                          <a:solidFill>
                            <a:srgbClr val="C00000"/>
                          </a:solidFill>
                          <a:effectLst/>
                          <a:latin typeface="Candara" panose="020E0502030303020204" pitchFamily="34" charset="0"/>
                        </a:rPr>
                        <a:t>Mở đầu: </a:t>
                      </a:r>
                      <a:r>
                        <a:rPr lang="vi-VN" sz="2000" dirty="0">
                          <a:effectLst/>
                          <a:latin typeface="Candara" panose="020E0502030303020204" pitchFamily="34" charset="0"/>
                        </a:rPr>
                        <a:t>Nêu địa điểm, thời gian viết thư, danh tính người nhận, lời chào.</a:t>
                      </a:r>
                      <a:endParaRPr lang="en-VN" sz="18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540" algn="just"/>
                      <a:r>
                        <a:rPr lang="vi-VN" sz="2000" dirty="0">
                          <a:solidFill>
                            <a:srgbClr val="C00000"/>
                          </a:solidFill>
                          <a:effectLst/>
                          <a:latin typeface="Candara" panose="020E0502030303020204" pitchFamily="34" charset="0"/>
                        </a:rPr>
                        <a:t>Mở đầu: </a:t>
                      </a:r>
                      <a:r>
                        <a:rPr lang="vi-VN" sz="2000" dirty="0">
                          <a:effectLst/>
                          <a:latin typeface="Candara" panose="020E0502030303020204" pitchFamily="34" charset="0"/>
                        </a:rPr>
                        <a:t>Ghi địa chỉ email của người gửi và  người nhận</a:t>
                      </a:r>
                      <a:endParaRPr lang="en-VN" sz="1800" dirty="0">
                        <a:effectLst/>
                        <a:latin typeface="Candara" panose="020E0502030303020204" pitchFamily="34" charset="0"/>
                      </a:endParaRPr>
                    </a:p>
                    <a:p>
                      <a:pPr algn="just"/>
                      <a:r>
                        <a:rPr lang="vi-VN" sz="2000" dirty="0">
                          <a:effectLst/>
                          <a:latin typeface="Candara" panose="020E0502030303020204" pitchFamily="34" charset="0"/>
                        </a:rPr>
                        <a:t>Tiêu đề email</a:t>
                      </a:r>
                      <a:endParaRPr lang="en-VN" sz="1800" dirty="0">
                        <a:effectLst/>
                        <a:latin typeface="Candara" panose="020E0502030303020204" pitchFamily="34" charset="0"/>
                      </a:endParaRPr>
                    </a:p>
                    <a:p>
                      <a:pPr algn="just"/>
                      <a:r>
                        <a:rPr lang="vi-VN" sz="2000" dirty="0">
                          <a:effectLst/>
                          <a:latin typeface="Candara" panose="020E0502030303020204" pitchFamily="34" charset="0"/>
                        </a:rPr>
                        <a:t>Lời chào hỏi/ thưa gửi</a:t>
                      </a:r>
                      <a:endParaRPr lang="en-VN" sz="18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7135062"/>
                  </a:ext>
                </a:extLst>
              </a:tr>
              <a:tr h="602136">
                <a:tc gridSpan="2">
                  <a:txBody>
                    <a:bodyPr/>
                    <a:lstStyle/>
                    <a:p>
                      <a:pPr marR="2540" algn="just">
                        <a:spcAft>
                          <a:spcPts val="600"/>
                        </a:spcAft>
                      </a:pPr>
                      <a:r>
                        <a:rPr lang="vi-VN" sz="2000" dirty="0">
                          <a:solidFill>
                            <a:srgbClr val="C00000"/>
                          </a:solidFill>
                          <a:effectLst/>
                          <a:latin typeface="Candara" panose="020E0502030303020204" pitchFamily="34" charset="0"/>
                        </a:rPr>
                        <a:t>Nội dung: </a:t>
                      </a:r>
                      <a:r>
                        <a:rPr lang="vi-VN" sz="2000" dirty="0">
                          <a:effectLst/>
                          <a:latin typeface="Candara" panose="020E0502030303020204" pitchFamily="34" charset="0"/>
                        </a:rPr>
                        <a:t>Trình bày vấn đề, ý kiến trao đổi về vấn đề hai bên cùng quan tâm.</a:t>
                      </a:r>
                      <a:endParaRPr lang="en-VN" sz="18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hMerge="1">
                  <a:txBody>
                    <a:bodyPr/>
                    <a:lstStyle/>
                    <a:p>
                      <a:pPr marR="2540" algn="just">
                        <a:spcAft>
                          <a:spcPts val="600"/>
                        </a:spcAft>
                      </a:pPr>
                      <a:endParaRPr lang="en-VN" sz="18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94282845"/>
                  </a:ext>
                </a:extLst>
              </a:tr>
              <a:tr h="903203">
                <a:tc>
                  <a:txBody>
                    <a:bodyPr/>
                    <a:lstStyle/>
                    <a:p>
                      <a:pPr marR="2540" algn="just">
                        <a:spcAft>
                          <a:spcPts val="600"/>
                        </a:spcAft>
                      </a:pPr>
                      <a:r>
                        <a:rPr lang="vi-VN" sz="2000" dirty="0">
                          <a:solidFill>
                            <a:srgbClr val="C00000"/>
                          </a:solidFill>
                          <a:effectLst/>
                          <a:latin typeface="Candara" panose="020E0502030303020204" pitchFamily="34" charset="0"/>
                        </a:rPr>
                        <a:t>Kết thúc: </a:t>
                      </a:r>
                      <a:r>
                        <a:rPr lang="vi-VN" sz="2000" dirty="0">
                          <a:effectLst/>
                          <a:latin typeface="Candara" panose="020E0502030303020204" pitchFamily="34" charset="0"/>
                        </a:rPr>
                        <a:t>Ghi lời chào tạm biệt, lời chúc, kí tên, ghi họ tên.</a:t>
                      </a:r>
                      <a:endParaRPr lang="en-VN" sz="18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R="2540" algn="just">
                        <a:spcAft>
                          <a:spcPts val="600"/>
                        </a:spcAft>
                      </a:pPr>
                      <a:r>
                        <a:rPr lang="vi-VN" sz="2000" dirty="0">
                          <a:solidFill>
                            <a:srgbClr val="C00000"/>
                          </a:solidFill>
                          <a:effectLst/>
                          <a:latin typeface="Candara" panose="020E0502030303020204" pitchFamily="34" charset="0"/>
                        </a:rPr>
                        <a:t>Kết thúc: </a:t>
                      </a:r>
                      <a:r>
                        <a:rPr lang="vi-VN" sz="2000" dirty="0">
                          <a:effectLst/>
                          <a:latin typeface="Candara" panose="020E0502030303020204" pitchFamily="34" charset="0"/>
                        </a:rPr>
                        <a:t>Ghi lời chào, lời chúc, danh tính người viết thư (có thể kí tên bằng chữ kí điện tử). </a:t>
                      </a:r>
                      <a:endParaRPr lang="en-VN" sz="18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24466816"/>
                  </a:ext>
                </a:extLst>
              </a:tr>
            </a:tbl>
          </a:graphicData>
        </a:graphic>
      </p:graphicFrame>
    </p:spTree>
    <p:extLst>
      <p:ext uri="{BB962C8B-B14F-4D97-AF65-F5344CB8AC3E}">
        <p14:creationId xmlns:p14="http://schemas.microsoft.com/office/powerpoint/2010/main" val="35123709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47"/>
          <p:cNvSpPr txBox="1">
            <a:spLocks noGrp="1"/>
          </p:cNvSpPr>
          <p:nvPr>
            <p:ph type="title"/>
          </p:nvPr>
        </p:nvSpPr>
        <p:spPr>
          <a:xfrm>
            <a:off x="713225" y="1600875"/>
            <a:ext cx="5059200" cy="1267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andara" panose="020E0502030303020204" pitchFamily="34" charset="0"/>
              </a:rPr>
              <a:t>4. </a:t>
            </a:r>
            <a:r>
              <a:rPr lang="en" dirty="0" err="1">
                <a:latin typeface="Candara" panose="020E0502030303020204" pitchFamily="34" charset="0"/>
              </a:rPr>
              <a:t>Luyện</a:t>
            </a:r>
            <a:r>
              <a:rPr lang="en" dirty="0">
                <a:latin typeface="Candara" panose="020E0502030303020204" pitchFamily="34" charset="0"/>
              </a:rPr>
              <a:t> </a:t>
            </a:r>
            <a:r>
              <a:rPr lang="en" dirty="0" err="1">
                <a:latin typeface="Candara" panose="020E0502030303020204" pitchFamily="34" charset="0"/>
              </a:rPr>
              <a:t>tập</a:t>
            </a:r>
            <a:endParaRPr dirty="0">
              <a:latin typeface="Candara" panose="020E0502030303020204" pitchFamily="34" charset="0"/>
            </a:endParaRPr>
          </a:p>
        </p:txBody>
      </p:sp>
      <p:pic>
        <p:nvPicPr>
          <p:cNvPr id="599" name="Google Shape;599;p47"/>
          <p:cNvPicPr preferRelativeResize="0"/>
          <p:nvPr/>
        </p:nvPicPr>
        <p:blipFill rotWithShape="1">
          <a:blip r:embed="rId3">
            <a:alphaModFix/>
          </a:blip>
          <a:srcRect l="9119" t="22395" r="35441" b="10087"/>
          <a:stretch/>
        </p:blipFill>
        <p:spPr>
          <a:xfrm flipH="1">
            <a:off x="-11250" y="-21804"/>
            <a:ext cx="1519401" cy="983950"/>
          </a:xfrm>
          <a:prstGeom prst="rect">
            <a:avLst/>
          </a:prstGeom>
          <a:noFill/>
          <a:ln>
            <a:noFill/>
          </a:ln>
        </p:spPr>
      </p:pic>
      <p:grpSp>
        <p:nvGrpSpPr>
          <p:cNvPr id="600" name="Google Shape;600;p47"/>
          <p:cNvGrpSpPr/>
          <p:nvPr/>
        </p:nvGrpSpPr>
        <p:grpSpPr>
          <a:xfrm>
            <a:off x="7653325" y="1568550"/>
            <a:ext cx="777446" cy="1143073"/>
            <a:chOff x="2938250" y="2194750"/>
            <a:chExt cx="1034250" cy="1520650"/>
          </a:xfrm>
        </p:grpSpPr>
        <p:sp>
          <p:nvSpPr>
            <p:cNvPr id="601" name="Google Shape;601;p47"/>
            <p:cNvSpPr/>
            <p:nvPr/>
          </p:nvSpPr>
          <p:spPr>
            <a:xfrm>
              <a:off x="3234600" y="2208775"/>
              <a:ext cx="725725" cy="1328900"/>
            </a:xfrm>
            <a:custGeom>
              <a:avLst/>
              <a:gdLst/>
              <a:ahLst/>
              <a:cxnLst/>
              <a:rect l="l" t="t" r="r" b="b"/>
              <a:pathLst>
                <a:path w="29029" h="53156" extrusionOk="0">
                  <a:moveTo>
                    <a:pt x="1509" y="0"/>
                  </a:moveTo>
                  <a:cubicBezTo>
                    <a:pt x="998" y="0"/>
                    <a:pt x="493" y="196"/>
                    <a:pt x="183" y="588"/>
                  </a:cubicBezTo>
                  <a:cubicBezTo>
                    <a:pt x="1" y="1013"/>
                    <a:pt x="31" y="1469"/>
                    <a:pt x="122" y="1865"/>
                  </a:cubicBezTo>
                  <a:cubicBezTo>
                    <a:pt x="214" y="2199"/>
                    <a:pt x="335" y="2503"/>
                    <a:pt x="487" y="2776"/>
                  </a:cubicBezTo>
                  <a:cubicBezTo>
                    <a:pt x="1034" y="3931"/>
                    <a:pt x="1581" y="5117"/>
                    <a:pt x="2281" y="6211"/>
                  </a:cubicBezTo>
                  <a:cubicBezTo>
                    <a:pt x="3071" y="7397"/>
                    <a:pt x="3527" y="8704"/>
                    <a:pt x="4074" y="10011"/>
                  </a:cubicBezTo>
                  <a:cubicBezTo>
                    <a:pt x="4803" y="11530"/>
                    <a:pt x="5776" y="12959"/>
                    <a:pt x="6506" y="14509"/>
                  </a:cubicBezTo>
                  <a:cubicBezTo>
                    <a:pt x="9636" y="20619"/>
                    <a:pt x="12646" y="26759"/>
                    <a:pt x="15594" y="32959"/>
                  </a:cubicBezTo>
                  <a:cubicBezTo>
                    <a:pt x="17053" y="36060"/>
                    <a:pt x="18968" y="38917"/>
                    <a:pt x="20457" y="41956"/>
                  </a:cubicBezTo>
                  <a:cubicBezTo>
                    <a:pt x="22524" y="45513"/>
                    <a:pt x="24500" y="49130"/>
                    <a:pt x="26840" y="52473"/>
                  </a:cubicBezTo>
                  <a:cubicBezTo>
                    <a:pt x="27176" y="52833"/>
                    <a:pt x="27683" y="53155"/>
                    <a:pt x="28180" y="53155"/>
                  </a:cubicBezTo>
                  <a:cubicBezTo>
                    <a:pt x="28313" y="53155"/>
                    <a:pt x="28445" y="53132"/>
                    <a:pt x="28573" y="53081"/>
                  </a:cubicBezTo>
                  <a:cubicBezTo>
                    <a:pt x="28938" y="52808"/>
                    <a:pt x="29029" y="52291"/>
                    <a:pt x="28907" y="51835"/>
                  </a:cubicBezTo>
                  <a:cubicBezTo>
                    <a:pt x="28026" y="49464"/>
                    <a:pt x="26567" y="47336"/>
                    <a:pt x="25442" y="45057"/>
                  </a:cubicBezTo>
                  <a:cubicBezTo>
                    <a:pt x="23618" y="41531"/>
                    <a:pt x="21703" y="38066"/>
                    <a:pt x="19910" y="34509"/>
                  </a:cubicBezTo>
                  <a:cubicBezTo>
                    <a:pt x="17114" y="29038"/>
                    <a:pt x="14652" y="23385"/>
                    <a:pt x="11855" y="17913"/>
                  </a:cubicBezTo>
                  <a:cubicBezTo>
                    <a:pt x="9636" y="13628"/>
                    <a:pt x="7417" y="9372"/>
                    <a:pt x="5472" y="4965"/>
                  </a:cubicBezTo>
                  <a:cubicBezTo>
                    <a:pt x="4712" y="3810"/>
                    <a:pt x="4135" y="2564"/>
                    <a:pt x="3466" y="1378"/>
                  </a:cubicBezTo>
                  <a:cubicBezTo>
                    <a:pt x="3192" y="831"/>
                    <a:pt x="2828" y="284"/>
                    <a:pt x="2220" y="132"/>
                  </a:cubicBezTo>
                  <a:cubicBezTo>
                    <a:pt x="1995" y="44"/>
                    <a:pt x="1752"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2958775" y="2348425"/>
              <a:ext cx="728750" cy="1329050"/>
            </a:xfrm>
            <a:custGeom>
              <a:avLst/>
              <a:gdLst/>
              <a:ahLst/>
              <a:cxnLst/>
              <a:rect l="l" t="t" r="r" b="b"/>
              <a:pathLst>
                <a:path w="29150" h="53162" extrusionOk="0">
                  <a:moveTo>
                    <a:pt x="1611" y="0"/>
                  </a:moveTo>
                  <a:cubicBezTo>
                    <a:pt x="1118" y="0"/>
                    <a:pt x="639" y="189"/>
                    <a:pt x="335" y="595"/>
                  </a:cubicBezTo>
                  <a:cubicBezTo>
                    <a:pt x="0" y="1355"/>
                    <a:pt x="304" y="2114"/>
                    <a:pt x="608" y="2783"/>
                  </a:cubicBezTo>
                  <a:cubicBezTo>
                    <a:pt x="1186" y="3938"/>
                    <a:pt x="1733" y="5124"/>
                    <a:pt x="2402" y="6218"/>
                  </a:cubicBezTo>
                  <a:cubicBezTo>
                    <a:pt x="3192" y="7403"/>
                    <a:pt x="3648" y="8710"/>
                    <a:pt x="4195" y="10017"/>
                  </a:cubicBezTo>
                  <a:cubicBezTo>
                    <a:pt x="4924" y="11537"/>
                    <a:pt x="5927" y="12966"/>
                    <a:pt x="6657" y="14516"/>
                  </a:cubicBezTo>
                  <a:cubicBezTo>
                    <a:pt x="9788" y="20625"/>
                    <a:pt x="12797" y="26765"/>
                    <a:pt x="15745" y="32966"/>
                  </a:cubicBezTo>
                  <a:cubicBezTo>
                    <a:pt x="17174" y="36066"/>
                    <a:pt x="19119" y="38924"/>
                    <a:pt x="20578" y="41963"/>
                  </a:cubicBezTo>
                  <a:cubicBezTo>
                    <a:pt x="22645" y="45519"/>
                    <a:pt x="24621" y="49136"/>
                    <a:pt x="26992" y="52480"/>
                  </a:cubicBezTo>
                  <a:cubicBezTo>
                    <a:pt x="27304" y="52840"/>
                    <a:pt x="27805" y="53162"/>
                    <a:pt x="28301" y="53162"/>
                  </a:cubicBezTo>
                  <a:cubicBezTo>
                    <a:pt x="28434" y="53162"/>
                    <a:pt x="28566" y="53139"/>
                    <a:pt x="28694" y="53088"/>
                  </a:cubicBezTo>
                  <a:cubicBezTo>
                    <a:pt x="29089" y="52814"/>
                    <a:pt x="29150" y="52298"/>
                    <a:pt x="29059" y="51842"/>
                  </a:cubicBezTo>
                  <a:cubicBezTo>
                    <a:pt x="28177" y="49440"/>
                    <a:pt x="26688" y="47343"/>
                    <a:pt x="25563" y="45063"/>
                  </a:cubicBezTo>
                  <a:cubicBezTo>
                    <a:pt x="23739" y="41538"/>
                    <a:pt x="21824" y="38072"/>
                    <a:pt x="20031" y="34516"/>
                  </a:cubicBezTo>
                  <a:cubicBezTo>
                    <a:pt x="17235" y="29045"/>
                    <a:pt x="14803" y="23391"/>
                    <a:pt x="11976" y="17890"/>
                  </a:cubicBezTo>
                  <a:cubicBezTo>
                    <a:pt x="9757" y="13634"/>
                    <a:pt x="7538" y="9379"/>
                    <a:pt x="5593" y="4972"/>
                  </a:cubicBezTo>
                  <a:cubicBezTo>
                    <a:pt x="4864" y="3817"/>
                    <a:pt x="4286" y="2570"/>
                    <a:pt x="3617" y="1385"/>
                  </a:cubicBezTo>
                  <a:cubicBezTo>
                    <a:pt x="3313" y="838"/>
                    <a:pt x="2949" y="291"/>
                    <a:pt x="2341" y="139"/>
                  </a:cubicBezTo>
                  <a:cubicBezTo>
                    <a:pt x="2108" y="48"/>
                    <a:pt x="1858"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3677625" y="3538825"/>
              <a:ext cx="265225" cy="162700"/>
            </a:xfrm>
            <a:custGeom>
              <a:avLst/>
              <a:gdLst/>
              <a:ahLst/>
              <a:cxnLst/>
              <a:rect l="l" t="t" r="r" b="b"/>
              <a:pathLst>
                <a:path w="10609" h="6508" extrusionOk="0">
                  <a:moveTo>
                    <a:pt x="9089" y="1"/>
                  </a:moveTo>
                  <a:cubicBezTo>
                    <a:pt x="7921" y="3096"/>
                    <a:pt x="4508" y="4873"/>
                    <a:pt x="1277" y="4873"/>
                  </a:cubicBezTo>
                  <a:cubicBezTo>
                    <a:pt x="1145" y="4873"/>
                    <a:pt x="1013" y="4870"/>
                    <a:pt x="882" y="4864"/>
                  </a:cubicBezTo>
                  <a:cubicBezTo>
                    <a:pt x="821" y="5472"/>
                    <a:pt x="457" y="5867"/>
                    <a:pt x="1" y="6049"/>
                  </a:cubicBezTo>
                  <a:cubicBezTo>
                    <a:pt x="751" y="6378"/>
                    <a:pt x="1592" y="6507"/>
                    <a:pt x="2412" y="6507"/>
                  </a:cubicBezTo>
                  <a:cubicBezTo>
                    <a:pt x="2655" y="6507"/>
                    <a:pt x="2895" y="6496"/>
                    <a:pt x="3131" y="6475"/>
                  </a:cubicBezTo>
                  <a:cubicBezTo>
                    <a:pt x="6445" y="6141"/>
                    <a:pt x="9758" y="4013"/>
                    <a:pt x="10578" y="639"/>
                  </a:cubicBezTo>
                  <a:cubicBezTo>
                    <a:pt x="10609" y="609"/>
                    <a:pt x="10609" y="548"/>
                    <a:pt x="10609" y="517"/>
                  </a:cubicBezTo>
                  <a:lnTo>
                    <a:pt x="10609" y="517"/>
                  </a:lnTo>
                  <a:cubicBezTo>
                    <a:pt x="10563" y="521"/>
                    <a:pt x="10517" y="523"/>
                    <a:pt x="10469" y="523"/>
                  </a:cubicBezTo>
                  <a:cubicBezTo>
                    <a:pt x="10138" y="523"/>
                    <a:pt x="9769" y="430"/>
                    <a:pt x="9423" y="244"/>
                  </a:cubicBezTo>
                  <a:cubicBezTo>
                    <a:pt x="9302" y="183"/>
                    <a:pt x="9211" y="92"/>
                    <a:pt x="9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3046925" y="2266775"/>
              <a:ext cx="847300" cy="1379500"/>
            </a:xfrm>
            <a:custGeom>
              <a:avLst/>
              <a:gdLst/>
              <a:ahLst/>
              <a:cxnLst/>
              <a:rect l="l" t="t" r="r" b="b"/>
              <a:pathLst>
                <a:path w="33892" h="55180" extrusionOk="0">
                  <a:moveTo>
                    <a:pt x="7174" y="0"/>
                  </a:moveTo>
                  <a:cubicBezTo>
                    <a:pt x="4833" y="1277"/>
                    <a:pt x="2401" y="2432"/>
                    <a:pt x="0" y="3526"/>
                  </a:cubicBezTo>
                  <a:lnTo>
                    <a:pt x="31" y="3526"/>
                  </a:lnTo>
                  <a:cubicBezTo>
                    <a:pt x="699" y="4317"/>
                    <a:pt x="1094" y="5289"/>
                    <a:pt x="1550" y="6232"/>
                  </a:cubicBezTo>
                  <a:cubicBezTo>
                    <a:pt x="2401" y="7569"/>
                    <a:pt x="3131" y="8967"/>
                    <a:pt x="3739" y="10426"/>
                  </a:cubicBezTo>
                  <a:cubicBezTo>
                    <a:pt x="4712" y="12888"/>
                    <a:pt x="6079" y="15137"/>
                    <a:pt x="7174" y="17508"/>
                  </a:cubicBezTo>
                  <a:cubicBezTo>
                    <a:pt x="10791" y="24074"/>
                    <a:pt x="13678" y="31004"/>
                    <a:pt x="17083" y="37661"/>
                  </a:cubicBezTo>
                  <a:cubicBezTo>
                    <a:pt x="19119" y="41642"/>
                    <a:pt x="21247" y="45624"/>
                    <a:pt x="23344" y="49545"/>
                  </a:cubicBezTo>
                  <a:cubicBezTo>
                    <a:pt x="24195" y="51430"/>
                    <a:pt x="25685" y="53132"/>
                    <a:pt x="26080" y="55168"/>
                  </a:cubicBezTo>
                  <a:cubicBezTo>
                    <a:pt x="26222" y="55176"/>
                    <a:pt x="26365" y="55179"/>
                    <a:pt x="26509" y="55179"/>
                  </a:cubicBezTo>
                  <a:cubicBezTo>
                    <a:pt x="29395" y="55179"/>
                    <a:pt x="32432" y="53728"/>
                    <a:pt x="33648" y="51035"/>
                  </a:cubicBezTo>
                  <a:cubicBezTo>
                    <a:pt x="33739" y="50852"/>
                    <a:pt x="33800" y="50670"/>
                    <a:pt x="33891" y="50488"/>
                  </a:cubicBezTo>
                  <a:cubicBezTo>
                    <a:pt x="33344" y="49880"/>
                    <a:pt x="32949" y="49120"/>
                    <a:pt x="32524" y="48451"/>
                  </a:cubicBezTo>
                  <a:cubicBezTo>
                    <a:pt x="31673" y="46992"/>
                    <a:pt x="30730" y="45594"/>
                    <a:pt x="29879" y="44104"/>
                  </a:cubicBezTo>
                  <a:cubicBezTo>
                    <a:pt x="26900" y="38876"/>
                    <a:pt x="23891" y="33709"/>
                    <a:pt x="21338" y="28268"/>
                  </a:cubicBezTo>
                  <a:cubicBezTo>
                    <a:pt x="18177" y="21612"/>
                    <a:pt x="14955" y="14985"/>
                    <a:pt x="11368" y="8572"/>
                  </a:cubicBezTo>
                  <a:cubicBezTo>
                    <a:pt x="10821" y="7539"/>
                    <a:pt x="10517" y="6414"/>
                    <a:pt x="9970" y="5380"/>
                  </a:cubicBezTo>
                  <a:cubicBezTo>
                    <a:pt x="9332" y="4165"/>
                    <a:pt x="8541" y="3010"/>
                    <a:pt x="7964" y="1763"/>
                  </a:cubicBezTo>
                  <a:cubicBezTo>
                    <a:pt x="7690" y="1216"/>
                    <a:pt x="7356" y="639"/>
                    <a:pt x="7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3094025" y="2364075"/>
              <a:ext cx="651250" cy="1254900"/>
            </a:xfrm>
            <a:custGeom>
              <a:avLst/>
              <a:gdLst/>
              <a:ahLst/>
              <a:cxnLst/>
              <a:rect l="l" t="t" r="r" b="b"/>
              <a:pathLst>
                <a:path w="26050" h="50196" extrusionOk="0">
                  <a:moveTo>
                    <a:pt x="312" y="0"/>
                  </a:moveTo>
                  <a:cubicBezTo>
                    <a:pt x="266" y="0"/>
                    <a:pt x="222" y="10"/>
                    <a:pt x="183" y="30"/>
                  </a:cubicBezTo>
                  <a:cubicBezTo>
                    <a:pt x="31" y="121"/>
                    <a:pt x="1" y="273"/>
                    <a:pt x="61" y="425"/>
                  </a:cubicBezTo>
                  <a:cubicBezTo>
                    <a:pt x="548" y="1397"/>
                    <a:pt x="1065" y="2340"/>
                    <a:pt x="1551" y="3312"/>
                  </a:cubicBezTo>
                  <a:cubicBezTo>
                    <a:pt x="2676" y="5531"/>
                    <a:pt x="3831" y="7750"/>
                    <a:pt x="4955" y="9969"/>
                  </a:cubicBezTo>
                  <a:cubicBezTo>
                    <a:pt x="6080" y="12157"/>
                    <a:pt x="7204" y="14346"/>
                    <a:pt x="8329" y="16534"/>
                  </a:cubicBezTo>
                  <a:cubicBezTo>
                    <a:pt x="9515" y="18844"/>
                    <a:pt x="10700" y="21154"/>
                    <a:pt x="11855" y="23434"/>
                  </a:cubicBezTo>
                  <a:cubicBezTo>
                    <a:pt x="13010" y="25683"/>
                    <a:pt x="14165" y="27933"/>
                    <a:pt x="15320" y="30182"/>
                  </a:cubicBezTo>
                  <a:cubicBezTo>
                    <a:pt x="16445" y="32340"/>
                    <a:pt x="17539" y="34498"/>
                    <a:pt x="18633" y="36656"/>
                  </a:cubicBezTo>
                  <a:cubicBezTo>
                    <a:pt x="19819" y="38936"/>
                    <a:pt x="21004" y="41246"/>
                    <a:pt x="22159" y="43526"/>
                  </a:cubicBezTo>
                  <a:cubicBezTo>
                    <a:pt x="23284" y="45714"/>
                    <a:pt x="24408" y="47872"/>
                    <a:pt x="25503" y="50061"/>
                  </a:cubicBezTo>
                  <a:cubicBezTo>
                    <a:pt x="25563" y="50142"/>
                    <a:pt x="25665" y="50196"/>
                    <a:pt x="25762" y="50196"/>
                  </a:cubicBezTo>
                  <a:cubicBezTo>
                    <a:pt x="25810" y="50196"/>
                    <a:pt x="25857" y="50182"/>
                    <a:pt x="25898" y="50152"/>
                  </a:cubicBezTo>
                  <a:cubicBezTo>
                    <a:pt x="26019" y="50091"/>
                    <a:pt x="26050" y="49969"/>
                    <a:pt x="26019" y="49848"/>
                  </a:cubicBezTo>
                  <a:cubicBezTo>
                    <a:pt x="26019" y="49817"/>
                    <a:pt x="26019" y="49787"/>
                    <a:pt x="25989" y="49787"/>
                  </a:cubicBezTo>
                  <a:lnTo>
                    <a:pt x="24348" y="46535"/>
                  </a:lnTo>
                  <a:cubicBezTo>
                    <a:pt x="23223" y="44377"/>
                    <a:pt x="22129" y="42188"/>
                    <a:pt x="21004" y="40030"/>
                  </a:cubicBezTo>
                  <a:cubicBezTo>
                    <a:pt x="19849" y="37781"/>
                    <a:pt x="18694" y="35532"/>
                    <a:pt x="17539" y="33282"/>
                  </a:cubicBezTo>
                  <a:cubicBezTo>
                    <a:pt x="16414" y="31063"/>
                    <a:pt x="15259" y="28814"/>
                    <a:pt x="14135" y="26595"/>
                  </a:cubicBezTo>
                  <a:cubicBezTo>
                    <a:pt x="12949" y="24316"/>
                    <a:pt x="11764" y="22006"/>
                    <a:pt x="10609" y="19726"/>
                  </a:cubicBezTo>
                  <a:cubicBezTo>
                    <a:pt x="9454" y="17477"/>
                    <a:pt x="8299" y="15258"/>
                    <a:pt x="7174" y="13039"/>
                  </a:cubicBezTo>
                  <a:cubicBezTo>
                    <a:pt x="6019" y="10790"/>
                    <a:pt x="4894" y="8571"/>
                    <a:pt x="3739" y="6321"/>
                  </a:cubicBezTo>
                  <a:lnTo>
                    <a:pt x="578" y="151"/>
                  </a:lnTo>
                  <a:cubicBezTo>
                    <a:pt x="516" y="47"/>
                    <a:pt x="411"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3128225" y="2342025"/>
              <a:ext cx="652025" cy="1255175"/>
            </a:xfrm>
            <a:custGeom>
              <a:avLst/>
              <a:gdLst/>
              <a:ahLst/>
              <a:cxnLst/>
              <a:rect l="l" t="t" r="r" b="b"/>
              <a:pathLst>
                <a:path w="26081" h="50207" extrusionOk="0">
                  <a:moveTo>
                    <a:pt x="312" y="1"/>
                  </a:moveTo>
                  <a:cubicBezTo>
                    <a:pt x="266" y="1"/>
                    <a:pt x="221" y="11"/>
                    <a:pt x="183" y="30"/>
                  </a:cubicBezTo>
                  <a:cubicBezTo>
                    <a:pt x="31" y="91"/>
                    <a:pt x="1" y="273"/>
                    <a:pt x="61" y="425"/>
                  </a:cubicBezTo>
                  <a:cubicBezTo>
                    <a:pt x="578" y="1428"/>
                    <a:pt x="1095" y="2431"/>
                    <a:pt x="1611" y="3434"/>
                  </a:cubicBezTo>
                  <a:cubicBezTo>
                    <a:pt x="2736" y="5623"/>
                    <a:pt x="3861" y="7781"/>
                    <a:pt x="4955" y="9969"/>
                  </a:cubicBezTo>
                  <a:cubicBezTo>
                    <a:pt x="6140" y="12279"/>
                    <a:pt x="7326" y="14559"/>
                    <a:pt x="8481" y="16839"/>
                  </a:cubicBezTo>
                  <a:cubicBezTo>
                    <a:pt x="9606" y="19027"/>
                    <a:pt x="10700" y="21185"/>
                    <a:pt x="11824" y="23343"/>
                  </a:cubicBezTo>
                  <a:cubicBezTo>
                    <a:pt x="12979" y="25593"/>
                    <a:pt x="14135" y="27872"/>
                    <a:pt x="15290" y="30122"/>
                  </a:cubicBezTo>
                  <a:cubicBezTo>
                    <a:pt x="16475" y="32432"/>
                    <a:pt x="17660" y="34772"/>
                    <a:pt x="18846" y="37082"/>
                  </a:cubicBezTo>
                  <a:cubicBezTo>
                    <a:pt x="19970" y="39240"/>
                    <a:pt x="21065" y="41398"/>
                    <a:pt x="22189" y="43557"/>
                  </a:cubicBezTo>
                  <a:cubicBezTo>
                    <a:pt x="23284" y="45715"/>
                    <a:pt x="24408" y="47903"/>
                    <a:pt x="25503" y="50061"/>
                  </a:cubicBezTo>
                  <a:cubicBezTo>
                    <a:pt x="25569" y="50150"/>
                    <a:pt x="25685" y="50207"/>
                    <a:pt x="25790" y="50207"/>
                  </a:cubicBezTo>
                  <a:cubicBezTo>
                    <a:pt x="25828" y="50207"/>
                    <a:pt x="25865" y="50199"/>
                    <a:pt x="25898" y="50183"/>
                  </a:cubicBezTo>
                  <a:lnTo>
                    <a:pt x="25898" y="50152"/>
                  </a:lnTo>
                  <a:cubicBezTo>
                    <a:pt x="26019" y="50092"/>
                    <a:pt x="26080" y="49970"/>
                    <a:pt x="26050" y="49848"/>
                  </a:cubicBezTo>
                  <a:cubicBezTo>
                    <a:pt x="26050" y="49818"/>
                    <a:pt x="26019" y="49788"/>
                    <a:pt x="26019" y="49788"/>
                  </a:cubicBezTo>
                  <a:cubicBezTo>
                    <a:pt x="25503" y="48785"/>
                    <a:pt x="25016" y="47812"/>
                    <a:pt x="24530" y="46839"/>
                  </a:cubicBezTo>
                  <a:cubicBezTo>
                    <a:pt x="23375" y="44620"/>
                    <a:pt x="22250" y="42401"/>
                    <a:pt x="21095" y="40183"/>
                  </a:cubicBezTo>
                  <a:cubicBezTo>
                    <a:pt x="19970" y="37994"/>
                    <a:pt x="18846" y="35806"/>
                    <a:pt x="17721" y="33617"/>
                  </a:cubicBezTo>
                  <a:cubicBezTo>
                    <a:pt x="16566" y="31337"/>
                    <a:pt x="15381" y="29058"/>
                    <a:pt x="14226" y="26778"/>
                  </a:cubicBezTo>
                  <a:cubicBezTo>
                    <a:pt x="13040" y="24468"/>
                    <a:pt x="11855" y="22188"/>
                    <a:pt x="10700" y="19878"/>
                  </a:cubicBezTo>
                  <a:cubicBezTo>
                    <a:pt x="9545" y="17659"/>
                    <a:pt x="8420" y="15441"/>
                    <a:pt x="7265" y="13222"/>
                  </a:cubicBezTo>
                  <a:cubicBezTo>
                    <a:pt x="6140" y="11003"/>
                    <a:pt x="5016" y="8814"/>
                    <a:pt x="3891" y="6595"/>
                  </a:cubicBezTo>
                  <a:cubicBezTo>
                    <a:pt x="2767" y="4437"/>
                    <a:pt x="1672" y="2279"/>
                    <a:pt x="578" y="152"/>
                  </a:cubicBezTo>
                  <a:cubicBezTo>
                    <a:pt x="516" y="48"/>
                    <a:pt x="41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3180650" y="2331775"/>
              <a:ext cx="627700" cy="1232000"/>
            </a:xfrm>
            <a:custGeom>
              <a:avLst/>
              <a:gdLst/>
              <a:ahLst/>
              <a:cxnLst/>
              <a:rect l="l" t="t" r="r" b="b"/>
              <a:pathLst>
                <a:path w="25108" h="49280" extrusionOk="0">
                  <a:moveTo>
                    <a:pt x="340" y="1"/>
                  </a:moveTo>
                  <a:cubicBezTo>
                    <a:pt x="288" y="1"/>
                    <a:pt x="234" y="15"/>
                    <a:pt x="183" y="45"/>
                  </a:cubicBezTo>
                  <a:cubicBezTo>
                    <a:pt x="62" y="106"/>
                    <a:pt x="1" y="288"/>
                    <a:pt x="62" y="410"/>
                  </a:cubicBezTo>
                  <a:cubicBezTo>
                    <a:pt x="426" y="1170"/>
                    <a:pt x="822" y="1899"/>
                    <a:pt x="1186" y="2629"/>
                  </a:cubicBezTo>
                  <a:lnTo>
                    <a:pt x="4469" y="9194"/>
                  </a:lnTo>
                  <a:cubicBezTo>
                    <a:pt x="5594" y="11413"/>
                    <a:pt x="6718" y="13632"/>
                    <a:pt x="7843" y="15851"/>
                  </a:cubicBezTo>
                  <a:cubicBezTo>
                    <a:pt x="8968" y="18100"/>
                    <a:pt x="10092" y="20380"/>
                    <a:pt x="11217" y="22629"/>
                  </a:cubicBezTo>
                  <a:cubicBezTo>
                    <a:pt x="12372" y="24878"/>
                    <a:pt x="13497" y="27127"/>
                    <a:pt x="14652" y="29407"/>
                  </a:cubicBezTo>
                  <a:cubicBezTo>
                    <a:pt x="15776" y="31626"/>
                    <a:pt x="16901" y="33875"/>
                    <a:pt x="18025" y="36124"/>
                  </a:cubicBezTo>
                  <a:cubicBezTo>
                    <a:pt x="19120" y="38283"/>
                    <a:pt x="20184" y="40441"/>
                    <a:pt x="21278" y="42629"/>
                  </a:cubicBezTo>
                  <a:cubicBezTo>
                    <a:pt x="21855" y="43754"/>
                    <a:pt x="22433" y="44909"/>
                    <a:pt x="23010" y="46033"/>
                  </a:cubicBezTo>
                  <a:cubicBezTo>
                    <a:pt x="23284" y="46611"/>
                    <a:pt x="23588" y="47188"/>
                    <a:pt x="23861" y="47766"/>
                  </a:cubicBezTo>
                  <a:cubicBezTo>
                    <a:pt x="24105" y="48222"/>
                    <a:pt x="24317" y="48678"/>
                    <a:pt x="24561" y="49134"/>
                  </a:cubicBezTo>
                  <a:cubicBezTo>
                    <a:pt x="24605" y="49223"/>
                    <a:pt x="24715" y="49279"/>
                    <a:pt x="24818" y="49279"/>
                  </a:cubicBezTo>
                  <a:cubicBezTo>
                    <a:pt x="24856" y="49279"/>
                    <a:pt x="24893" y="49272"/>
                    <a:pt x="24925" y="49255"/>
                  </a:cubicBezTo>
                  <a:lnTo>
                    <a:pt x="24925" y="49225"/>
                  </a:lnTo>
                  <a:cubicBezTo>
                    <a:pt x="25047" y="49164"/>
                    <a:pt x="25108" y="49043"/>
                    <a:pt x="25077" y="48921"/>
                  </a:cubicBezTo>
                  <a:cubicBezTo>
                    <a:pt x="25077" y="48891"/>
                    <a:pt x="25047" y="48860"/>
                    <a:pt x="25047" y="48860"/>
                  </a:cubicBezTo>
                  <a:cubicBezTo>
                    <a:pt x="24713" y="48131"/>
                    <a:pt x="24348" y="47432"/>
                    <a:pt x="23983" y="46733"/>
                  </a:cubicBezTo>
                  <a:cubicBezTo>
                    <a:pt x="22858" y="44453"/>
                    <a:pt x="21703" y="42204"/>
                    <a:pt x="20579" y="39924"/>
                  </a:cubicBezTo>
                  <a:lnTo>
                    <a:pt x="17296" y="33389"/>
                  </a:lnTo>
                  <a:cubicBezTo>
                    <a:pt x="16141" y="31109"/>
                    <a:pt x="14986" y="28830"/>
                    <a:pt x="13831" y="26550"/>
                  </a:cubicBezTo>
                  <a:cubicBezTo>
                    <a:pt x="12706" y="24301"/>
                    <a:pt x="11582" y="22051"/>
                    <a:pt x="10457" y="19832"/>
                  </a:cubicBezTo>
                  <a:cubicBezTo>
                    <a:pt x="9332" y="17583"/>
                    <a:pt x="8208" y="15334"/>
                    <a:pt x="7083" y="13085"/>
                  </a:cubicBezTo>
                  <a:cubicBezTo>
                    <a:pt x="5989" y="10896"/>
                    <a:pt x="4895" y="8708"/>
                    <a:pt x="3770" y="6550"/>
                  </a:cubicBezTo>
                  <a:cubicBezTo>
                    <a:pt x="2706" y="4391"/>
                    <a:pt x="1642" y="2264"/>
                    <a:pt x="578" y="136"/>
                  </a:cubicBezTo>
                  <a:cubicBezTo>
                    <a:pt x="538" y="55"/>
                    <a:pt x="443"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3204225" y="2304925"/>
              <a:ext cx="639850" cy="1235000"/>
            </a:xfrm>
            <a:custGeom>
              <a:avLst/>
              <a:gdLst/>
              <a:ahLst/>
              <a:cxnLst/>
              <a:rect l="l" t="t" r="r" b="b"/>
              <a:pathLst>
                <a:path w="25594" h="49400" extrusionOk="0">
                  <a:moveTo>
                    <a:pt x="290" y="1"/>
                  </a:moveTo>
                  <a:cubicBezTo>
                    <a:pt x="252" y="1"/>
                    <a:pt x="215" y="8"/>
                    <a:pt x="182" y="25"/>
                  </a:cubicBezTo>
                  <a:cubicBezTo>
                    <a:pt x="30" y="116"/>
                    <a:pt x="0" y="298"/>
                    <a:pt x="61" y="420"/>
                  </a:cubicBezTo>
                  <a:cubicBezTo>
                    <a:pt x="517" y="1271"/>
                    <a:pt x="942" y="2152"/>
                    <a:pt x="1398" y="3003"/>
                  </a:cubicBezTo>
                  <a:cubicBezTo>
                    <a:pt x="2493" y="5162"/>
                    <a:pt x="3587" y="7320"/>
                    <a:pt x="4681" y="9478"/>
                  </a:cubicBezTo>
                  <a:cubicBezTo>
                    <a:pt x="5836" y="11727"/>
                    <a:pt x="6991" y="13976"/>
                    <a:pt x="8146" y="16225"/>
                  </a:cubicBezTo>
                  <a:cubicBezTo>
                    <a:pt x="9240" y="18384"/>
                    <a:pt x="10365" y="20542"/>
                    <a:pt x="11459" y="22700"/>
                  </a:cubicBezTo>
                  <a:cubicBezTo>
                    <a:pt x="12614" y="24979"/>
                    <a:pt x="13800" y="27259"/>
                    <a:pt x="14955" y="29539"/>
                  </a:cubicBezTo>
                  <a:cubicBezTo>
                    <a:pt x="16079" y="31758"/>
                    <a:pt x="17204" y="33977"/>
                    <a:pt x="18359" y="36195"/>
                  </a:cubicBezTo>
                  <a:cubicBezTo>
                    <a:pt x="19453" y="38384"/>
                    <a:pt x="20578" y="40572"/>
                    <a:pt x="21703" y="42761"/>
                  </a:cubicBezTo>
                  <a:cubicBezTo>
                    <a:pt x="22250" y="43855"/>
                    <a:pt x="22827" y="44949"/>
                    <a:pt x="23374" y="46044"/>
                  </a:cubicBezTo>
                  <a:cubicBezTo>
                    <a:pt x="23678" y="46591"/>
                    <a:pt x="23952" y="47168"/>
                    <a:pt x="24256" y="47715"/>
                  </a:cubicBezTo>
                  <a:cubicBezTo>
                    <a:pt x="24499" y="48232"/>
                    <a:pt x="24773" y="48749"/>
                    <a:pt x="25016" y="49235"/>
                  </a:cubicBezTo>
                  <a:cubicBezTo>
                    <a:pt x="25057" y="49338"/>
                    <a:pt x="25169" y="49400"/>
                    <a:pt x="25274" y="49400"/>
                  </a:cubicBezTo>
                  <a:cubicBezTo>
                    <a:pt x="25324" y="49400"/>
                    <a:pt x="25372" y="49386"/>
                    <a:pt x="25411" y="49357"/>
                  </a:cubicBezTo>
                  <a:cubicBezTo>
                    <a:pt x="25532" y="49296"/>
                    <a:pt x="25593" y="49174"/>
                    <a:pt x="25563" y="49053"/>
                  </a:cubicBezTo>
                  <a:cubicBezTo>
                    <a:pt x="25532" y="49022"/>
                    <a:pt x="25532" y="48992"/>
                    <a:pt x="25532" y="48962"/>
                  </a:cubicBezTo>
                  <a:cubicBezTo>
                    <a:pt x="25320" y="48566"/>
                    <a:pt x="25107" y="48171"/>
                    <a:pt x="24925" y="47776"/>
                  </a:cubicBezTo>
                  <a:cubicBezTo>
                    <a:pt x="24712" y="47381"/>
                    <a:pt x="24499" y="46955"/>
                    <a:pt x="24286" y="46530"/>
                  </a:cubicBezTo>
                  <a:cubicBezTo>
                    <a:pt x="23131" y="44311"/>
                    <a:pt x="22007" y="42062"/>
                    <a:pt x="20852" y="39843"/>
                  </a:cubicBezTo>
                  <a:cubicBezTo>
                    <a:pt x="19727" y="37624"/>
                    <a:pt x="18602" y="35436"/>
                    <a:pt x="17478" y="33217"/>
                  </a:cubicBezTo>
                  <a:cubicBezTo>
                    <a:pt x="16323" y="30967"/>
                    <a:pt x="15168" y="28718"/>
                    <a:pt x="14013" y="26499"/>
                  </a:cubicBezTo>
                  <a:cubicBezTo>
                    <a:pt x="12888" y="24280"/>
                    <a:pt x="11763" y="22061"/>
                    <a:pt x="10639" y="19843"/>
                  </a:cubicBezTo>
                  <a:cubicBezTo>
                    <a:pt x="9514" y="17654"/>
                    <a:pt x="8389" y="15435"/>
                    <a:pt x="7265" y="13247"/>
                  </a:cubicBezTo>
                  <a:cubicBezTo>
                    <a:pt x="6140" y="11028"/>
                    <a:pt x="5015" y="8839"/>
                    <a:pt x="3860" y="6620"/>
                  </a:cubicBezTo>
                  <a:cubicBezTo>
                    <a:pt x="2766" y="4462"/>
                    <a:pt x="1672" y="2304"/>
                    <a:pt x="578" y="146"/>
                  </a:cubicBezTo>
                  <a:cubicBezTo>
                    <a:pt x="511" y="57"/>
                    <a:pt x="395"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2938250" y="2194750"/>
              <a:ext cx="1034250" cy="1520650"/>
            </a:xfrm>
            <a:custGeom>
              <a:avLst/>
              <a:gdLst/>
              <a:ahLst/>
              <a:cxnLst/>
              <a:rect l="l" t="t" r="r" b="b"/>
              <a:pathLst>
                <a:path w="41370" h="60826" extrusionOk="0">
                  <a:moveTo>
                    <a:pt x="13336" y="555"/>
                  </a:moveTo>
                  <a:cubicBezTo>
                    <a:pt x="13587" y="555"/>
                    <a:pt x="13841" y="602"/>
                    <a:pt x="14074" y="693"/>
                  </a:cubicBezTo>
                  <a:cubicBezTo>
                    <a:pt x="14682" y="845"/>
                    <a:pt x="15046" y="1392"/>
                    <a:pt x="15320" y="1939"/>
                  </a:cubicBezTo>
                  <a:cubicBezTo>
                    <a:pt x="15989" y="3125"/>
                    <a:pt x="16566" y="4371"/>
                    <a:pt x="17326" y="5526"/>
                  </a:cubicBezTo>
                  <a:cubicBezTo>
                    <a:pt x="19271" y="9933"/>
                    <a:pt x="21490" y="14189"/>
                    <a:pt x="23709" y="18474"/>
                  </a:cubicBezTo>
                  <a:cubicBezTo>
                    <a:pt x="26506" y="23946"/>
                    <a:pt x="28968" y="29599"/>
                    <a:pt x="31764" y="35070"/>
                  </a:cubicBezTo>
                  <a:cubicBezTo>
                    <a:pt x="33527" y="38627"/>
                    <a:pt x="35472" y="42092"/>
                    <a:pt x="37266" y="45618"/>
                  </a:cubicBezTo>
                  <a:cubicBezTo>
                    <a:pt x="38421" y="47897"/>
                    <a:pt x="39880" y="49995"/>
                    <a:pt x="40761" y="52396"/>
                  </a:cubicBezTo>
                  <a:cubicBezTo>
                    <a:pt x="40852" y="52852"/>
                    <a:pt x="40792" y="53369"/>
                    <a:pt x="40427" y="53642"/>
                  </a:cubicBezTo>
                  <a:cubicBezTo>
                    <a:pt x="40299" y="53693"/>
                    <a:pt x="40166" y="53716"/>
                    <a:pt x="40031" y="53716"/>
                  </a:cubicBezTo>
                  <a:cubicBezTo>
                    <a:pt x="39527" y="53716"/>
                    <a:pt x="39006" y="53394"/>
                    <a:pt x="38694" y="53034"/>
                  </a:cubicBezTo>
                  <a:cubicBezTo>
                    <a:pt x="36354" y="49691"/>
                    <a:pt x="34348" y="46074"/>
                    <a:pt x="32311" y="42517"/>
                  </a:cubicBezTo>
                  <a:cubicBezTo>
                    <a:pt x="30822" y="39478"/>
                    <a:pt x="28907" y="36621"/>
                    <a:pt x="27448" y="33520"/>
                  </a:cubicBezTo>
                  <a:cubicBezTo>
                    <a:pt x="24500" y="27320"/>
                    <a:pt x="21490" y="21180"/>
                    <a:pt x="18360" y="15070"/>
                  </a:cubicBezTo>
                  <a:cubicBezTo>
                    <a:pt x="17630" y="13520"/>
                    <a:pt x="16657" y="12091"/>
                    <a:pt x="15898" y="10572"/>
                  </a:cubicBezTo>
                  <a:cubicBezTo>
                    <a:pt x="15381" y="9265"/>
                    <a:pt x="14894" y="7958"/>
                    <a:pt x="14135" y="6772"/>
                  </a:cubicBezTo>
                  <a:cubicBezTo>
                    <a:pt x="13435" y="5678"/>
                    <a:pt x="12888" y="4492"/>
                    <a:pt x="12311" y="3337"/>
                  </a:cubicBezTo>
                  <a:cubicBezTo>
                    <a:pt x="12189" y="3064"/>
                    <a:pt x="12068" y="2730"/>
                    <a:pt x="11976" y="2426"/>
                  </a:cubicBezTo>
                  <a:cubicBezTo>
                    <a:pt x="11885" y="2000"/>
                    <a:pt x="11855" y="1574"/>
                    <a:pt x="12037" y="1149"/>
                  </a:cubicBezTo>
                  <a:cubicBezTo>
                    <a:pt x="12341" y="744"/>
                    <a:pt x="12834" y="555"/>
                    <a:pt x="13336" y="555"/>
                  </a:cubicBezTo>
                  <a:close/>
                  <a:moveTo>
                    <a:pt x="11521" y="2881"/>
                  </a:moveTo>
                  <a:cubicBezTo>
                    <a:pt x="11703" y="3489"/>
                    <a:pt x="12037" y="4097"/>
                    <a:pt x="12311" y="4644"/>
                  </a:cubicBezTo>
                  <a:cubicBezTo>
                    <a:pt x="12888" y="5891"/>
                    <a:pt x="13679" y="7046"/>
                    <a:pt x="14317" y="8261"/>
                  </a:cubicBezTo>
                  <a:cubicBezTo>
                    <a:pt x="14864" y="9295"/>
                    <a:pt x="15138" y="10420"/>
                    <a:pt x="15715" y="11453"/>
                  </a:cubicBezTo>
                  <a:cubicBezTo>
                    <a:pt x="19302" y="17866"/>
                    <a:pt x="22524" y="24493"/>
                    <a:pt x="25655" y="31119"/>
                  </a:cubicBezTo>
                  <a:cubicBezTo>
                    <a:pt x="28238" y="36560"/>
                    <a:pt x="31247" y="41757"/>
                    <a:pt x="34226" y="46985"/>
                  </a:cubicBezTo>
                  <a:cubicBezTo>
                    <a:pt x="35077" y="48475"/>
                    <a:pt x="36020" y="49873"/>
                    <a:pt x="36871" y="51332"/>
                  </a:cubicBezTo>
                  <a:cubicBezTo>
                    <a:pt x="37296" y="52001"/>
                    <a:pt x="37691" y="52761"/>
                    <a:pt x="38208" y="53338"/>
                  </a:cubicBezTo>
                  <a:cubicBezTo>
                    <a:pt x="38147" y="53521"/>
                    <a:pt x="38086" y="53733"/>
                    <a:pt x="37995" y="53916"/>
                  </a:cubicBezTo>
                  <a:cubicBezTo>
                    <a:pt x="36779" y="56609"/>
                    <a:pt x="33742" y="58060"/>
                    <a:pt x="30829" y="58060"/>
                  </a:cubicBezTo>
                  <a:cubicBezTo>
                    <a:pt x="30685" y="58060"/>
                    <a:pt x="30540" y="58057"/>
                    <a:pt x="30396" y="58049"/>
                  </a:cubicBezTo>
                  <a:cubicBezTo>
                    <a:pt x="30032" y="56013"/>
                    <a:pt x="28542" y="54311"/>
                    <a:pt x="27691" y="52426"/>
                  </a:cubicBezTo>
                  <a:cubicBezTo>
                    <a:pt x="25594" y="48505"/>
                    <a:pt x="23466" y="44523"/>
                    <a:pt x="21430" y="40542"/>
                  </a:cubicBezTo>
                  <a:cubicBezTo>
                    <a:pt x="18025" y="33885"/>
                    <a:pt x="15138" y="26955"/>
                    <a:pt x="11521" y="20389"/>
                  </a:cubicBezTo>
                  <a:cubicBezTo>
                    <a:pt x="10396" y="18018"/>
                    <a:pt x="9059" y="15769"/>
                    <a:pt x="8055" y="13338"/>
                  </a:cubicBezTo>
                  <a:cubicBezTo>
                    <a:pt x="7478" y="11848"/>
                    <a:pt x="6748" y="10450"/>
                    <a:pt x="5867" y="9113"/>
                  </a:cubicBezTo>
                  <a:cubicBezTo>
                    <a:pt x="5411" y="8170"/>
                    <a:pt x="5016" y="7198"/>
                    <a:pt x="4347" y="6407"/>
                  </a:cubicBezTo>
                  <a:cubicBezTo>
                    <a:pt x="6748" y="5313"/>
                    <a:pt x="9180" y="4158"/>
                    <a:pt x="11521" y="2881"/>
                  </a:cubicBezTo>
                  <a:close/>
                  <a:moveTo>
                    <a:pt x="2432" y="6147"/>
                  </a:moveTo>
                  <a:cubicBezTo>
                    <a:pt x="2679" y="6147"/>
                    <a:pt x="2929" y="6195"/>
                    <a:pt x="3162" y="6286"/>
                  </a:cubicBezTo>
                  <a:cubicBezTo>
                    <a:pt x="3770" y="6438"/>
                    <a:pt x="4134" y="6985"/>
                    <a:pt x="4438" y="7532"/>
                  </a:cubicBezTo>
                  <a:cubicBezTo>
                    <a:pt x="5107" y="8717"/>
                    <a:pt x="5685" y="9964"/>
                    <a:pt x="6414" y="11119"/>
                  </a:cubicBezTo>
                  <a:cubicBezTo>
                    <a:pt x="8359" y="15526"/>
                    <a:pt x="10578" y="19781"/>
                    <a:pt x="12797" y="24037"/>
                  </a:cubicBezTo>
                  <a:cubicBezTo>
                    <a:pt x="15624" y="29538"/>
                    <a:pt x="18056" y="35192"/>
                    <a:pt x="20852" y="40663"/>
                  </a:cubicBezTo>
                  <a:cubicBezTo>
                    <a:pt x="22645" y="44219"/>
                    <a:pt x="24560" y="47685"/>
                    <a:pt x="26384" y="51210"/>
                  </a:cubicBezTo>
                  <a:cubicBezTo>
                    <a:pt x="27509" y="53490"/>
                    <a:pt x="28998" y="55587"/>
                    <a:pt x="29849" y="57989"/>
                  </a:cubicBezTo>
                  <a:cubicBezTo>
                    <a:pt x="29971" y="58445"/>
                    <a:pt x="29910" y="58961"/>
                    <a:pt x="29515" y="59235"/>
                  </a:cubicBezTo>
                  <a:cubicBezTo>
                    <a:pt x="29392" y="59278"/>
                    <a:pt x="29266" y="59297"/>
                    <a:pt x="29140" y="59297"/>
                  </a:cubicBezTo>
                  <a:cubicBezTo>
                    <a:pt x="28638" y="59297"/>
                    <a:pt x="28128" y="58991"/>
                    <a:pt x="27813" y="58627"/>
                  </a:cubicBezTo>
                  <a:cubicBezTo>
                    <a:pt x="25442" y="55283"/>
                    <a:pt x="23466" y="51666"/>
                    <a:pt x="21399" y="48110"/>
                  </a:cubicBezTo>
                  <a:cubicBezTo>
                    <a:pt x="19910" y="45040"/>
                    <a:pt x="17995" y="42213"/>
                    <a:pt x="16566" y="39113"/>
                  </a:cubicBezTo>
                  <a:cubicBezTo>
                    <a:pt x="13618" y="32912"/>
                    <a:pt x="10609" y="26772"/>
                    <a:pt x="7478" y="20663"/>
                  </a:cubicBezTo>
                  <a:cubicBezTo>
                    <a:pt x="6748" y="19113"/>
                    <a:pt x="5745" y="17684"/>
                    <a:pt x="5016" y="16134"/>
                  </a:cubicBezTo>
                  <a:cubicBezTo>
                    <a:pt x="4469" y="14857"/>
                    <a:pt x="4013" y="13520"/>
                    <a:pt x="3223" y="12365"/>
                  </a:cubicBezTo>
                  <a:cubicBezTo>
                    <a:pt x="2554" y="11271"/>
                    <a:pt x="1976" y="10085"/>
                    <a:pt x="1429" y="8930"/>
                  </a:cubicBezTo>
                  <a:cubicBezTo>
                    <a:pt x="1125" y="8261"/>
                    <a:pt x="821" y="7502"/>
                    <a:pt x="1156" y="6742"/>
                  </a:cubicBezTo>
                  <a:cubicBezTo>
                    <a:pt x="1460" y="6336"/>
                    <a:pt x="1939" y="6147"/>
                    <a:pt x="2432" y="6147"/>
                  </a:cubicBezTo>
                  <a:close/>
                  <a:moveTo>
                    <a:pt x="38664" y="53764"/>
                  </a:moveTo>
                  <a:cubicBezTo>
                    <a:pt x="38786" y="53855"/>
                    <a:pt x="38877" y="53946"/>
                    <a:pt x="38998" y="54007"/>
                  </a:cubicBezTo>
                  <a:cubicBezTo>
                    <a:pt x="39332" y="54212"/>
                    <a:pt x="39688" y="54288"/>
                    <a:pt x="40010" y="54288"/>
                  </a:cubicBezTo>
                  <a:cubicBezTo>
                    <a:pt x="40069" y="54288"/>
                    <a:pt x="40127" y="54285"/>
                    <a:pt x="40184" y="54280"/>
                  </a:cubicBezTo>
                  <a:lnTo>
                    <a:pt x="40184" y="54280"/>
                  </a:lnTo>
                  <a:cubicBezTo>
                    <a:pt x="40184" y="54311"/>
                    <a:pt x="40184" y="54372"/>
                    <a:pt x="40153" y="54432"/>
                  </a:cubicBezTo>
                  <a:cubicBezTo>
                    <a:pt x="39333" y="57776"/>
                    <a:pt x="36020" y="59904"/>
                    <a:pt x="32706" y="60238"/>
                  </a:cubicBezTo>
                  <a:cubicBezTo>
                    <a:pt x="32470" y="60259"/>
                    <a:pt x="32230" y="60270"/>
                    <a:pt x="31987" y="60270"/>
                  </a:cubicBezTo>
                  <a:cubicBezTo>
                    <a:pt x="31167" y="60270"/>
                    <a:pt x="30326" y="60141"/>
                    <a:pt x="29576" y="59812"/>
                  </a:cubicBezTo>
                  <a:cubicBezTo>
                    <a:pt x="30032" y="59630"/>
                    <a:pt x="30366" y="59235"/>
                    <a:pt x="30457" y="58627"/>
                  </a:cubicBezTo>
                  <a:cubicBezTo>
                    <a:pt x="30590" y="58633"/>
                    <a:pt x="30724" y="58636"/>
                    <a:pt x="30858" y="58636"/>
                  </a:cubicBezTo>
                  <a:cubicBezTo>
                    <a:pt x="34085" y="58636"/>
                    <a:pt x="37467" y="56886"/>
                    <a:pt x="38664" y="53764"/>
                  </a:cubicBezTo>
                  <a:close/>
                  <a:moveTo>
                    <a:pt x="13377" y="1"/>
                  </a:moveTo>
                  <a:cubicBezTo>
                    <a:pt x="12709" y="1"/>
                    <a:pt x="12051" y="251"/>
                    <a:pt x="11612" y="784"/>
                  </a:cubicBezTo>
                  <a:lnTo>
                    <a:pt x="11612" y="754"/>
                  </a:lnTo>
                  <a:cubicBezTo>
                    <a:pt x="11338" y="1271"/>
                    <a:pt x="11277" y="1787"/>
                    <a:pt x="11369" y="2304"/>
                  </a:cubicBezTo>
                  <a:cubicBezTo>
                    <a:pt x="11095" y="2365"/>
                    <a:pt x="10761" y="2699"/>
                    <a:pt x="10548" y="2760"/>
                  </a:cubicBezTo>
                  <a:cubicBezTo>
                    <a:pt x="8390" y="3945"/>
                    <a:pt x="6141" y="4857"/>
                    <a:pt x="3982" y="6012"/>
                  </a:cubicBezTo>
                  <a:lnTo>
                    <a:pt x="3922" y="6012"/>
                  </a:lnTo>
                  <a:cubicBezTo>
                    <a:pt x="3492" y="5730"/>
                    <a:pt x="2967" y="5579"/>
                    <a:pt x="2450" y="5579"/>
                  </a:cubicBezTo>
                  <a:cubicBezTo>
                    <a:pt x="1796" y="5579"/>
                    <a:pt x="1154" y="5821"/>
                    <a:pt x="730" y="6347"/>
                  </a:cubicBezTo>
                  <a:cubicBezTo>
                    <a:pt x="1" y="7623"/>
                    <a:pt x="821" y="9082"/>
                    <a:pt x="1399" y="10237"/>
                  </a:cubicBezTo>
                  <a:cubicBezTo>
                    <a:pt x="2007" y="11483"/>
                    <a:pt x="2767" y="12638"/>
                    <a:pt x="3435" y="13854"/>
                  </a:cubicBezTo>
                  <a:cubicBezTo>
                    <a:pt x="3952" y="14888"/>
                    <a:pt x="4256" y="16012"/>
                    <a:pt x="4834" y="17046"/>
                  </a:cubicBezTo>
                  <a:cubicBezTo>
                    <a:pt x="8390" y="23459"/>
                    <a:pt x="11612" y="30086"/>
                    <a:pt x="14773" y="36712"/>
                  </a:cubicBezTo>
                  <a:cubicBezTo>
                    <a:pt x="17326" y="42153"/>
                    <a:pt x="20366" y="47350"/>
                    <a:pt x="23314" y="52578"/>
                  </a:cubicBezTo>
                  <a:cubicBezTo>
                    <a:pt x="24165" y="54037"/>
                    <a:pt x="25107" y="55466"/>
                    <a:pt x="25959" y="56925"/>
                  </a:cubicBezTo>
                  <a:cubicBezTo>
                    <a:pt x="26597" y="57867"/>
                    <a:pt x="27083" y="58992"/>
                    <a:pt x="28117" y="59600"/>
                  </a:cubicBezTo>
                  <a:cubicBezTo>
                    <a:pt x="28177" y="59630"/>
                    <a:pt x="28238" y="59660"/>
                    <a:pt x="28299" y="59691"/>
                  </a:cubicBezTo>
                  <a:cubicBezTo>
                    <a:pt x="28694" y="60238"/>
                    <a:pt x="30427" y="60724"/>
                    <a:pt x="30883" y="60755"/>
                  </a:cubicBezTo>
                  <a:cubicBezTo>
                    <a:pt x="31251" y="60802"/>
                    <a:pt x="31624" y="60825"/>
                    <a:pt x="31998" y="60825"/>
                  </a:cubicBezTo>
                  <a:cubicBezTo>
                    <a:pt x="35936" y="60825"/>
                    <a:pt x="39987" y="58248"/>
                    <a:pt x="40792" y="54250"/>
                  </a:cubicBezTo>
                  <a:cubicBezTo>
                    <a:pt x="40792" y="54189"/>
                    <a:pt x="40792" y="54128"/>
                    <a:pt x="40761" y="54068"/>
                  </a:cubicBezTo>
                  <a:cubicBezTo>
                    <a:pt x="41096" y="53855"/>
                    <a:pt x="41339" y="53460"/>
                    <a:pt x="41369" y="52913"/>
                  </a:cubicBezTo>
                  <a:cubicBezTo>
                    <a:pt x="41339" y="52639"/>
                    <a:pt x="41308" y="52365"/>
                    <a:pt x="41248" y="52122"/>
                  </a:cubicBezTo>
                  <a:cubicBezTo>
                    <a:pt x="40761" y="50238"/>
                    <a:pt x="39393" y="48627"/>
                    <a:pt x="38603" y="46833"/>
                  </a:cubicBezTo>
                  <a:cubicBezTo>
                    <a:pt x="36475" y="42912"/>
                    <a:pt x="34378" y="38931"/>
                    <a:pt x="32342" y="34949"/>
                  </a:cubicBezTo>
                  <a:cubicBezTo>
                    <a:pt x="28937" y="28292"/>
                    <a:pt x="26050" y="21362"/>
                    <a:pt x="22433" y="14797"/>
                  </a:cubicBezTo>
                  <a:cubicBezTo>
                    <a:pt x="21308" y="12426"/>
                    <a:pt x="19971" y="10176"/>
                    <a:pt x="18968" y="7745"/>
                  </a:cubicBezTo>
                  <a:cubicBezTo>
                    <a:pt x="18390" y="6255"/>
                    <a:pt x="17630" y="4857"/>
                    <a:pt x="16779" y="3520"/>
                  </a:cubicBezTo>
                  <a:cubicBezTo>
                    <a:pt x="16293" y="2517"/>
                    <a:pt x="15867" y="1453"/>
                    <a:pt x="15107" y="632"/>
                  </a:cubicBezTo>
                  <a:cubicBezTo>
                    <a:pt x="14637" y="220"/>
                    <a:pt x="14002" y="1"/>
                    <a:pt x="13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47"/>
          <p:cNvGrpSpPr/>
          <p:nvPr/>
        </p:nvGrpSpPr>
        <p:grpSpPr>
          <a:xfrm rot="-1962778">
            <a:off x="6146096" y="2662900"/>
            <a:ext cx="1633166" cy="871793"/>
            <a:chOff x="5278908" y="3089964"/>
            <a:chExt cx="1731293" cy="924174"/>
          </a:xfrm>
        </p:grpSpPr>
        <p:sp>
          <p:nvSpPr>
            <p:cNvPr id="611" name="Google Shape;611;p47"/>
            <p:cNvSpPr/>
            <p:nvPr/>
          </p:nvSpPr>
          <p:spPr>
            <a:xfrm>
              <a:off x="5343797" y="3410660"/>
              <a:ext cx="749261" cy="394855"/>
            </a:xfrm>
            <a:custGeom>
              <a:avLst/>
              <a:gdLst/>
              <a:ahLst/>
              <a:cxnLst/>
              <a:rect l="l" t="t" r="r" b="b"/>
              <a:pathLst>
                <a:path w="35807" h="18870" extrusionOk="0">
                  <a:moveTo>
                    <a:pt x="5669" y="1"/>
                  </a:moveTo>
                  <a:cubicBezTo>
                    <a:pt x="4430" y="1"/>
                    <a:pt x="3192" y="39"/>
                    <a:pt x="1945" y="145"/>
                  </a:cubicBezTo>
                  <a:cubicBezTo>
                    <a:pt x="1307" y="176"/>
                    <a:pt x="638" y="206"/>
                    <a:pt x="0" y="237"/>
                  </a:cubicBezTo>
                  <a:cubicBezTo>
                    <a:pt x="243" y="1665"/>
                    <a:pt x="334" y="3124"/>
                    <a:pt x="669" y="4522"/>
                  </a:cubicBezTo>
                  <a:cubicBezTo>
                    <a:pt x="669" y="4553"/>
                    <a:pt x="669" y="4553"/>
                    <a:pt x="669" y="4583"/>
                  </a:cubicBezTo>
                  <a:cubicBezTo>
                    <a:pt x="1945" y="4796"/>
                    <a:pt x="3222" y="5009"/>
                    <a:pt x="4499" y="5373"/>
                  </a:cubicBezTo>
                  <a:cubicBezTo>
                    <a:pt x="12918" y="7501"/>
                    <a:pt x="21247" y="9872"/>
                    <a:pt x="29606" y="12212"/>
                  </a:cubicBezTo>
                  <a:cubicBezTo>
                    <a:pt x="29666" y="12212"/>
                    <a:pt x="29727" y="12243"/>
                    <a:pt x="29788" y="12273"/>
                  </a:cubicBezTo>
                  <a:cubicBezTo>
                    <a:pt x="29845" y="12244"/>
                    <a:pt x="29915" y="12233"/>
                    <a:pt x="29990" y="12233"/>
                  </a:cubicBezTo>
                  <a:cubicBezTo>
                    <a:pt x="30235" y="12233"/>
                    <a:pt x="30544" y="12356"/>
                    <a:pt x="30730" y="12425"/>
                  </a:cubicBezTo>
                  <a:cubicBezTo>
                    <a:pt x="32615" y="12972"/>
                    <a:pt x="33466" y="14918"/>
                    <a:pt x="34013" y="16650"/>
                  </a:cubicBezTo>
                  <a:cubicBezTo>
                    <a:pt x="34286" y="17501"/>
                    <a:pt x="34864" y="18352"/>
                    <a:pt x="35624" y="18869"/>
                  </a:cubicBezTo>
                  <a:cubicBezTo>
                    <a:pt x="35806" y="16589"/>
                    <a:pt x="35198" y="14219"/>
                    <a:pt x="34013" y="12273"/>
                  </a:cubicBezTo>
                  <a:cubicBezTo>
                    <a:pt x="33040" y="10784"/>
                    <a:pt x="31672" y="9629"/>
                    <a:pt x="30457" y="8322"/>
                  </a:cubicBezTo>
                  <a:cubicBezTo>
                    <a:pt x="24803" y="3003"/>
                    <a:pt x="16930" y="905"/>
                    <a:pt x="9392" y="85"/>
                  </a:cubicBezTo>
                  <a:cubicBezTo>
                    <a:pt x="8146" y="39"/>
                    <a:pt x="6908" y="1"/>
                    <a:pt x="5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399750" y="3239410"/>
              <a:ext cx="703478" cy="532395"/>
            </a:xfrm>
            <a:custGeom>
              <a:avLst/>
              <a:gdLst/>
              <a:ahLst/>
              <a:cxnLst/>
              <a:rect l="l" t="t" r="r" b="b"/>
              <a:pathLst>
                <a:path w="33619" h="25443" extrusionOk="0">
                  <a:moveTo>
                    <a:pt x="1" y="1"/>
                  </a:moveTo>
                  <a:cubicBezTo>
                    <a:pt x="730" y="2068"/>
                    <a:pt x="1278" y="4165"/>
                    <a:pt x="1916" y="6262"/>
                  </a:cubicBezTo>
                  <a:cubicBezTo>
                    <a:pt x="2068" y="6749"/>
                    <a:pt x="2220" y="7174"/>
                    <a:pt x="2372" y="7569"/>
                  </a:cubicBezTo>
                  <a:cubicBezTo>
                    <a:pt x="2372" y="7600"/>
                    <a:pt x="2402" y="7600"/>
                    <a:pt x="2402" y="7600"/>
                  </a:cubicBezTo>
                  <a:cubicBezTo>
                    <a:pt x="3010" y="7600"/>
                    <a:pt x="3648" y="7600"/>
                    <a:pt x="4287" y="7630"/>
                  </a:cubicBezTo>
                  <a:cubicBezTo>
                    <a:pt x="10335" y="7661"/>
                    <a:pt x="16354" y="9211"/>
                    <a:pt x="21825" y="11673"/>
                  </a:cubicBezTo>
                  <a:cubicBezTo>
                    <a:pt x="25381" y="13375"/>
                    <a:pt x="28330" y="16080"/>
                    <a:pt x="30974" y="18968"/>
                  </a:cubicBezTo>
                  <a:cubicBezTo>
                    <a:pt x="32312" y="20548"/>
                    <a:pt x="33102" y="22494"/>
                    <a:pt x="33406" y="24500"/>
                  </a:cubicBezTo>
                  <a:cubicBezTo>
                    <a:pt x="33406" y="24682"/>
                    <a:pt x="33467" y="25047"/>
                    <a:pt x="33497" y="25442"/>
                  </a:cubicBezTo>
                  <a:cubicBezTo>
                    <a:pt x="33527" y="25290"/>
                    <a:pt x="33588" y="25138"/>
                    <a:pt x="33619" y="24986"/>
                  </a:cubicBezTo>
                  <a:cubicBezTo>
                    <a:pt x="33315" y="19910"/>
                    <a:pt x="30640" y="15229"/>
                    <a:pt x="27327" y="11490"/>
                  </a:cubicBezTo>
                  <a:cubicBezTo>
                    <a:pt x="22159" y="6171"/>
                    <a:pt x="15472" y="2493"/>
                    <a:pt x="8238" y="913"/>
                  </a:cubicBezTo>
                  <a:cubicBezTo>
                    <a:pt x="5784" y="387"/>
                    <a:pt x="3302" y="30"/>
                    <a:pt x="792" y="30"/>
                  </a:cubicBezTo>
                  <a:cubicBezTo>
                    <a:pt x="690" y="30"/>
                    <a:pt x="589" y="30"/>
                    <a:pt x="487" y="31"/>
                  </a:cubicBezTo>
                  <a:cubicBezTo>
                    <a:pt x="335" y="31"/>
                    <a:pt x="153"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58759" y="3102038"/>
              <a:ext cx="565456" cy="630952"/>
            </a:xfrm>
            <a:custGeom>
              <a:avLst/>
              <a:gdLst/>
              <a:ahLst/>
              <a:cxnLst/>
              <a:rect l="l" t="t" r="r" b="b"/>
              <a:pathLst>
                <a:path w="27023" h="30153" extrusionOk="0">
                  <a:moveTo>
                    <a:pt x="1" y="1"/>
                  </a:moveTo>
                  <a:cubicBezTo>
                    <a:pt x="730" y="1885"/>
                    <a:pt x="943" y="3982"/>
                    <a:pt x="1521" y="5928"/>
                  </a:cubicBezTo>
                  <a:cubicBezTo>
                    <a:pt x="1673" y="6353"/>
                    <a:pt x="1855" y="6809"/>
                    <a:pt x="2037" y="7235"/>
                  </a:cubicBezTo>
                  <a:cubicBezTo>
                    <a:pt x="12038" y="9818"/>
                    <a:pt x="21491" y="16232"/>
                    <a:pt x="25381" y="26050"/>
                  </a:cubicBezTo>
                  <a:cubicBezTo>
                    <a:pt x="25959" y="27357"/>
                    <a:pt x="26293" y="28755"/>
                    <a:pt x="26445" y="30153"/>
                  </a:cubicBezTo>
                  <a:cubicBezTo>
                    <a:pt x="27023" y="24986"/>
                    <a:pt x="24925" y="19818"/>
                    <a:pt x="22342" y="15411"/>
                  </a:cubicBezTo>
                  <a:cubicBezTo>
                    <a:pt x="18816" y="9302"/>
                    <a:pt x="13284" y="4651"/>
                    <a:pt x="6840" y="1885"/>
                  </a:cubicBezTo>
                  <a:cubicBezTo>
                    <a:pt x="4621" y="1004"/>
                    <a:pt x="2372" y="1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6122918" y="3455210"/>
              <a:ext cx="865667" cy="285417"/>
            </a:xfrm>
            <a:custGeom>
              <a:avLst/>
              <a:gdLst/>
              <a:ahLst/>
              <a:cxnLst/>
              <a:rect l="l" t="t" r="r" b="b"/>
              <a:pathLst>
                <a:path w="41370" h="13640" extrusionOk="0">
                  <a:moveTo>
                    <a:pt x="24118" y="1"/>
                  </a:moveTo>
                  <a:cubicBezTo>
                    <a:pt x="19868" y="1"/>
                    <a:pt x="15630" y="872"/>
                    <a:pt x="11734" y="2636"/>
                  </a:cubicBezTo>
                  <a:cubicBezTo>
                    <a:pt x="6779" y="4734"/>
                    <a:pt x="1977" y="8472"/>
                    <a:pt x="1" y="13579"/>
                  </a:cubicBezTo>
                  <a:cubicBezTo>
                    <a:pt x="1" y="13609"/>
                    <a:pt x="1" y="13609"/>
                    <a:pt x="1" y="13640"/>
                  </a:cubicBezTo>
                  <a:cubicBezTo>
                    <a:pt x="92" y="13518"/>
                    <a:pt x="153" y="13427"/>
                    <a:pt x="244" y="13305"/>
                  </a:cubicBezTo>
                  <a:cubicBezTo>
                    <a:pt x="2220" y="10509"/>
                    <a:pt x="4986" y="8533"/>
                    <a:pt x="8025" y="7044"/>
                  </a:cubicBezTo>
                  <a:cubicBezTo>
                    <a:pt x="12491" y="4786"/>
                    <a:pt x="17469" y="3675"/>
                    <a:pt x="22450" y="3675"/>
                  </a:cubicBezTo>
                  <a:cubicBezTo>
                    <a:pt x="26386" y="3675"/>
                    <a:pt x="30324" y="4368"/>
                    <a:pt x="34014" y="5737"/>
                  </a:cubicBezTo>
                  <a:cubicBezTo>
                    <a:pt x="35442" y="6102"/>
                    <a:pt x="36749" y="6709"/>
                    <a:pt x="38056" y="7409"/>
                  </a:cubicBezTo>
                  <a:cubicBezTo>
                    <a:pt x="38147" y="7287"/>
                    <a:pt x="38299" y="7165"/>
                    <a:pt x="38391" y="7105"/>
                  </a:cubicBezTo>
                  <a:cubicBezTo>
                    <a:pt x="39394" y="6345"/>
                    <a:pt x="40397" y="5646"/>
                    <a:pt x="41369" y="4886"/>
                  </a:cubicBezTo>
                  <a:cubicBezTo>
                    <a:pt x="41278" y="4825"/>
                    <a:pt x="41187" y="4764"/>
                    <a:pt x="41096" y="4734"/>
                  </a:cubicBezTo>
                  <a:cubicBezTo>
                    <a:pt x="38664" y="3366"/>
                    <a:pt x="36141" y="2181"/>
                    <a:pt x="33436" y="1421"/>
                  </a:cubicBezTo>
                  <a:cubicBezTo>
                    <a:pt x="30412" y="477"/>
                    <a:pt x="27262" y="1"/>
                    <a:pt x="24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6122291" y="3544015"/>
              <a:ext cx="847839" cy="217599"/>
            </a:xfrm>
            <a:custGeom>
              <a:avLst/>
              <a:gdLst/>
              <a:ahLst/>
              <a:cxnLst/>
              <a:rect l="l" t="t" r="r" b="b"/>
              <a:pathLst>
                <a:path w="40518" h="10399" extrusionOk="0">
                  <a:moveTo>
                    <a:pt x="22435" y="1"/>
                  </a:moveTo>
                  <a:cubicBezTo>
                    <a:pt x="15254" y="1"/>
                    <a:pt x="8038" y="2309"/>
                    <a:pt x="2706" y="7086"/>
                  </a:cubicBezTo>
                  <a:cubicBezTo>
                    <a:pt x="1763" y="8149"/>
                    <a:pt x="760" y="9213"/>
                    <a:pt x="0" y="10399"/>
                  </a:cubicBezTo>
                  <a:cubicBezTo>
                    <a:pt x="2584" y="7450"/>
                    <a:pt x="6444" y="5839"/>
                    <a:pt x="10305" y="5323"/>
                  </a:cubicBezTo>
                  <a:cubicBezTo>
                    <a:pt x="12066" y="4987"/>
                    <a:pt x="13836" y="4829"/>
                    <a:pt x="15601" y="4829"/>
                  </a:cubicBezTo>
                  <a:cubicBezTo>
                    <a:pt x="21815" y="4829"/>
                    <a:pt x="27961" y="6784"/>
                    <a:pt x="33405" y="9791"/>
                  </a:cubicBezTo>
                  <a:cubicBezTo>
                    <a:pt x="33436" y="9760"/>
                    <a:pt x="33466" y="9730"/>
                    <a:pt x="33496" y="9730"/>
                  </a:cubicBezTo>
                  <a:cubicBezTo>
                    <a:pt x="34530" y="9001"/>
                    <a:pt x="35624" y="8393"/>
                    <a:pt x="36688" y="7663"/>
                  </a:cubicBezTo>
                  <a:cubicBezTo>
                    <a:pt x="37934" y="6782"/>
                    <a:pt x="39241" y="5991"/>
                    <a:pt x="40518" y="5140"/>
                  </a:cubicBezTo>
                  <a:cubicBezTo>
                    <a:pt x="40366" y="5080"/>
                    <a:pt x="40244" y="4958"/>
                    <a:pt x="40153" y="4928"/>
                  </a:cubicBezTo>
                  <a:cubicBezTo>
                    <a:pt x="37691" y="3499"/>
                    <a:pt x="35168" y="2314"/>
                    <a:pt x="32463" y="1554"/>
                  </a:cubicBezTo>
                  <a:cubicBezTo>
                    <a:pt x="29266" y="524"/>
                    <a:pt x="25855" y="1"/>
                    <a:pt x="2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6101931" y="3656780"/>
              <a:ext cx="849764" cy="275938"/>
            </a:xfrm>
            <a:custGeom>
              <a:avLst/>
              <a:gdLst/>
              <a:ahLst/>
              <a:cxnLst/>
              <a:rect l="l" t="t" r="r" b="b"/>
              <a:pathLst>
                <a:path w="40610" h="13187" extrusionOk="0">
                  <a:moveTo>
                    <a:pt x="16266" y="0"/>
                  </a:moveTo>
                  <a:cubicBezTo>
                    <a:pt x="12305" y="0"/>
                    <a:pt x="8386" y="797"/>
                    <a:pt x="4773" y="2639"/>
                  </a:cubicBezTo>
                  <a:cubicBezTo>
                    <a:pt x="2919" y="3824"/>
                    <a:pt x="1095" y="5344"/>
                    <a:pt x="62" y="7320"/>
                  </a:cubicBezTo>
                  <a:cubicBezTo>
                    <a:pt x="31" y="7381"/>
                    <a:pt x="31" y="7411"/>
                    <a:pt x="1" y="7441"/>
                  </a:cubicBezTo>
                  <a:cubicBezTo>
                    <a:pt x="274" y="7558"/>
                    <a:pt x="559" y="7613"/>
                    <a:pt x="857" y="7613"/>
                  </a:cubicBezTo>
                  <a:cubicBezTo>
                    <a:pt x="1023" y="7613"/>
                    <a:pt x="1194" y="7596"/>
                    <a:pt x="1369" y="7563"/>
                  </a:cubicBezTo>
                  <a:cubicBezTo>
                    <a:pt x="2311" y="7198"/>
                    <a:pt x="2980" y="6469"/>
                    <a:pt x="3739" y="5891"/>
                  </a:cubicBezTo>
                  <a:cubicBezTo>
                    <a:pt x="4683" y="5271"/>
                    <a:pt x="5769" y="4675"/>
                    <a:pt x="6936" y="4675"/>
                  </a:cubicBezTo>
                  <a:cubicBezTo>
                    <a:pt x="7085" y="4675"/>
                    <a:pt x="7235" y="4685"/>
                    <a:pt x="7387" y="4706"/>
                  </a:cubicBezTo>
                  <a:cubicBezTo>
                    <a:pt x="8390" y="4827"/>
                    <a:pt x="9454" y="5071"/>
                    <a:pt x="10426" y="5405"/>
                  </a:cubicBezTo>
                  <a:cubicBezTo>
                    <a:pt x="10457" y="5405"/>
                    <a:pt x="10518" y="5435"/>
                    <a:pt x="10548" y="5466"/>
                  </a:cubicBezTo>
                  <a:cubicBezTo>
                    <a:pt x="12858" y="5982"/>
                    <a:pt x="15168" y="6438"/>
                    <a:pt x="17418" y="7137"/>
                  </a:cubicBezTo>
                  <a:cubicBezTo>
                    <a:pt x="24105" y="9174"/>
                    <a:pt x="31096" y="10511"/>
                    <a:pt x="37539" y="13186"/>
                  </a:cubicBezTo>
                  <a:cubicBezTo>
                    <a:pt x="37600" y="13034"/>
                    <a:pt x="37722" y="12913"/>
                    <a:pt x="37813" y="12791"/>
                  </a:cubicBezTo>
                  <a:cubicBezTo>
                    <a:pt x="38178" y="12335"/>
                    <a:pt x="38573" y="11910"/>
                    <a:pt x="38907" y="11423"/>
                  </a:cubicBezTo>
                  <a:cubicBezTo>
                    <a:pt x="39424" y="10663"/>
                    <a:pt x="40032" y="9995"/>
                    <a:pt x="40609" y="9296"/>
                  </a:cubicBezTo>
                  <a:cubicBezTo>
                    <a:pt x="38512" y="7685"/>
                    <a:pt x="36384" y="6134"/>
                    <a:pt x="34074" y="4858"/>
                  </a:cubicBezTo>
                  <a:cubicBezTo>
                    <a:pt x="28706" y="1933"/>
                    <a:pt x="22436" y="0"/>
                    <a:pt x="16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285270" y="3514176"/>
              <a:ext cx="700925" cy="227099"/>
            </a:xfrm>
            <a:custGeom>
              <a:avLst/>
              <a:gdLst/>
              <a:ahLst/>
              <a:cxnLst/>
              <a:rect l="l" t="t" r="r" b="b"/>
              <a:pathLst>
                <a:path w="33497" h="10853" extrusionOk="0">
                  <a:moveTo>
                    <a:pt x="2061" y="1"/>
                  </a:moveTo>
                  <a:cubicBezTo>
                    <a:pt x="1518" y="1"/>
                    <a:pt x="1009" y="150"/>
                    <a:pt x="609" y="639"/>
                  </a:cubicBezTo>
                  <a:cubicBezTo>
                    <a:pt x="335" y="1125"/>
                    <a:pt x="1" y="1764"/>
                    <a:pt x="578" y="2159"/>
                  </a:cubicBezTo>
                  <a:cubicBezTo>
                    <a:pt x="3648" y="3891"/>
                    <a:pt x="7387" y="3891"/>
                    <a:pt x="10700" y="4955"/>
                  </a:cubicBezTo>
                  <a:cubicBezTo>
                    <a:pt x="18360" y="6749"/>
                    <a:pt x="25928" y="8907"/>
                    <a:pt x="33497" y="10852"/>
                  </a:cubicBezTo>
                  <a:cubicBezTo>
                    <a:pt x="33436" y="9879"/>
                    <a:pt x="33375" y="8816"/>
                    <a:pt x="32767" y="8025"/>
                  </a:cubicBezTo>
                  <a:cubicBezTo>
                    <a:pt x="32372" y="7843"/>
                    <a:pt x="31977" y="7691"/>
                    <a:pt x="31582" y="7630"/>
                  </a:cubicBezTo>
                  <a:cubicBezTo>
                    <a:pt x="24773" y="5685"/>
                    <a:pt x="17934" y="3800"/>
                    <a:pt x="11095" y="2037"/>
                  </a:cubicBezTo>
                  <a:cubicBezTo>
                    <a:pt x="8694" y="1308"/>
                    <a:pt x="6262" y="670"/>
                    <a:pt x="3800" y="274"/>
                  </a:cubicBezTo>
                  <a:cubicBezTo>
                    <a:pt x="3240" y="165"/>
                    <a:pt x="2631"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6241228" y="3780677"/>
              <a:ext cx="681841" cy="222182"/>
            </a:xfrm>
            <a:custGeom>
              <a:avLst/>
              <a:gdLst/>
              <a:ahLst/>
              <a:cxnLst/>
              <a:rect l="l" t="t" r="r" b="b"/>
              <a:pathLst>
                <a:path w="32585" h="10618" extrusionOk="0">
                  <a:moveTo>
                    <a:pt x="3405" y="1"/>
                  </a:moveTo>
                  <a:cubicBezTo>
                    <a:pt x="3314" y="1"/>
                    <a:pt x="3253" y="1"/>
                    <a:pt x="3192" y="31"/>
                  </a:cubicBezTo>
                  <a:lnTo>
                    <a:pt x="2918" y="31"/>
                  </a:lnTo>
                  <a:cubicBezTo>
                    <a:pt x="2827" y="31"/>
                    <a:pt x="2736" y="61"/>
                    <a:pt x="2645" y="61"/>
                  </a:cubicBezTo>
                  <a:cubicBezTo>
                    <a:pt x="1490" y="457"/>
                    <a:pt x="821" y="1520"/>
                    <a:pt x="0" y="2341"/>
                  </a:cubicBezTo>
                  <a:cubicBezTo>
                    <a:pt x="61" y="2341"/>
                    <a:pt x="152" y="2371"/>
                    <a:pt x="213" y="2371"/>
                  </a:cubicBezTo>
                  <a:cubicBezTo>
                    <a:pt x="1611" y="2736"/>
                    <a:pt x="3040" y="2949"/>
                    <a:pt x="4408" y="3375"/>
                  </a:cubicBezTo>
                  <a:cubicBezTo>
                    <a:pt x="9757" y="4621"/>
                    <a:pt x="14955" y="6414"/>
                    <a:pt x="20305" y="7721"/>
                  </a:cubicBezTo>
                  <a:cubicBezTo>
                    <a:pt x="22493" y="8359"/>
                    <a:pt x="24621" y="9089"/>
                    <a:pt x="26840" y="9666"/>
                  </a:cubicBezTo>
                  <a:cubicBezTo>
                    <a:pt x="28116" y="10001"/>
                    <a:pt x="29393" y="10457"/>
                    <a:pt x="30700" y="10609"/>
                  </a:cubicBezTo>
                  <a:cubicBezTo>
                    <a:pt x="30780" y="10614"/>
                    <a:pt x="30863" y="10618"/>
                    <a:pt x="30948" y="10618"/>
                  </a:cubicBezTo>
                  <a:cubicBezTo>
                    <a:pt x="31312" y="10618"/>
                    <a:pt x="31700" y="10551"/>
                    <a:pt x="31946" y="10305"/>
                  </a:cubicBezTo>
                  <a:cubicBezTo>
                    <a:pt x="32433" y="9849"/>
                    <a:pt x="32585" y="9089"/>
                    <a:pt x="32250" y="8542"/>
                  </a:cubicBezTo>
                  <a:cubicBezTo>
                    <a:pt x="31825" y="8055"/>
                    <a:pt x="31156" y="7964"/>
                    <a:pt x="30609" y="7721"/>
                  </a:cubicBezTo>
                  <a:cubicBezTo>
                    <a:pt x="27721" y="6688"/>
                    <a:pt x="24864" y="5593"/>
                    <a:pt x="21855" y="4925"/>
                  </a:cubicBezTo>
                  <a:cubicBezTo>
                    <a:pt x="15867" y="3162"/>
                    <a:pt x="9818" y="1520"/>
                    <a:pt x="3769" y="61"/>
                  </a:cubicBezTo>
                  <a:lnTo>
                    <a:pt x="3739" y="61"/>
                  </a:lnTo>
                  <a:cubicBezTo>
                    <a:pt x="3709" y="61"/>
                    <a:pt x="3709" y="31"/>
                    <a:pt x="3709" y="31"/>
                  </a:cubicBezTo>
                  <a:lnTo>
                    <a:pt x="3557" y="31"/>
                  </a:lnTo>
                  <a:cubicBezTo>
                    <a:pt x="3496" y="31"/>
                    <a:pt x="3435"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7"/>
            <p:cNvSpPr/>
            <p:nvPr/>
          </p:nvSpPr>
          <p:spPr>
            <a:xfrm>
              <a:off x="5278908" y="3089964"/>
              <a:ext cx="1731293" cy="924174"/>
            </a:xfrm>
            <a:custGeom>
              <a:avLst/>
              <a:gdLst/>
              <a:ahLst/>
              <a:cxnLst/>
              <a:rect l="l" t="t" r="r" b="b"/>
              <a:pathLst>
                <a:path w="82738" h="44166" extrusionOk="0">
                  <a:moveTo>
                    <a:pt x="13344" y="578"/>
                  </a:moveTo>
                  <a:lnTo>
                    <a:pt x="13344" y="578"/>
                  </a:lnTo>
                  <a:cubicBezTo>
                    <a:pt x="15746" y="730"/>
                    <a:pt x="17995" y="1581"/>
                    <a:pt x="20214" y="2462"/>
                  </a:cubicBezTo>
                  <a:cubicBezTo>
                    <a:pt x="26658" y="5228"/>
                    <a:pt x="32190" y="9879"/>
                    <a:pt x="35716" y="15988"/>
                  </a:cubicBezTo>
                  <a:cubicBezTo>
                    <a:pt x="38299" y="20395"/>
                    <a:pt x="40397" y="25563"/>
                    <a:pt x="39819" y="30730"/>
                  </a:cubicBezTo>
                  <a:cubicBezTo>
                    <a:pt x="39637" y="29332"/>
                    <a:pt x="39333" y="27934"/>
                    <a:pt x="38755" y="26627"/>
                  </a:cubicBezTo>
                  <a:cubicBezTo>
                    <a:pt x="34865" y="16809"/>
                    <a:pt x="25412" y="10395"/>
                    <a:pt x="15411" y="7812"/>
                  </a:cubicBezTo>
                  <a:cubicBezTo>
                    <a:pt x="15229" y="7356"/>
                    <a:pt x="15047" y="6930"/>
                    <a:pt x="14895" y="6474"/>
                  </a:cubicBezTo>
                  <a:cubicBezTo>
                    <a:pt x="14317" y="4559"/>
                    <a:pt x="14074" y="2462"/>
                    <a:pt x="13344" y="578"/>
                  </a:cubicBezTo>
                  <a:close/>
                  <a:moveTo>
                    <a:pt x="64493" y="17450"/>
                  </a:moveTo>
                  <a:cubicBezTo>
                    <a:pt x="67625" y="17450"/>
                    <a:pt x="70761" y="17919"/>
                    <a:pt x="73771" y="18845"/>
                  </a:cubicBezTo>
                  <a:cubicBezTo>
                    <a:pt x="76446" y="19636"/>
                    <a:pt x="78999" y="20821"/>
                    <a:pt x="81431" y="22189"/>
                  </a:cubicBezTo>
                  <a:cubicBezTo>
                    <a:pt x="81522" y="22219"/>
                    <a:pt x="81613" y="22280"/>
                    <a:pt x="81704" y="22341"/>
                  </a:cubicBezTo>
                  <a:cubicBezTo>
                    <a:pt x="80732" y="23101"/>
                    <a:pt x="79698" y="23800"/>
                    <a:pt x="78726" y="24529"/>
                  </a:cubicBezTo>
                  <a:cubicBezTo>
                    <a:pt x="78604" y="24620"/>
                    <a:pt x="78482" y="24742"/>
                    <a:pt x="78391" y="24833"/>
                  </a:cubicBezTo>
                  <a:cubicBezTo>
                    <a:pt x="77084" y="24164"/>
                    <a:pt x="75777" y="23557"/>
                    <a:pt x="74349" y="23161"/>
                  </a:cubicBezTo>
                  <a:cubicBezTo>
                    <a:pt x="70670" y="21797"/>
                    <a:pt x="66738" y="21110"/>
                    <a:pt x="62807" y="21110"/>
                  </a:cubicBezTo>
                  <a:cubicBezTo>
                    <a:pt x="57806" y="21110"/>
                    <a:pt x="52806" y="22222"/>
                    <a:pt x="48330" y="24468"/>
                  </a:cubicBezTo>
                  <a:cubicBezTo>
                    <a:pt x="45290" y="25958"/>
                    <a:pt x="42524" y="27964"/>
                    <a:pt x="40549" y="30760"/>
                  </a:cubicBezTo>
                  <a:cubicBezTo>
                    <a:pt x="40488" y="30852"/>
                    <a:pt x="40397" y="30973"/>
                    <a:pt x="40336" y="31095"/>
                  </a:cubicBezTo>
                  <a:cubicBezTo>
                    <a:pt x="42281" y="25927"/>
                    <a:pt x="47084" y="22219"/>
                    <a:pt x="52038" y="20091"/>
                  </a:cubicBezTo>
                  <a:cubicBezTo>
                    <a:pt x="55965" y="18321"/>
                    <a:pt x="60226" y="17450"/>
                    <a:pt x="64493" y="17450"/>
                  </a:cubicBezTo>
                  <a:close/>
                  <a:moveTo>
                    <a:pt x="2343" y="20285"/>
                  </a:moveTo>
                  <a:cubicBezTo>
                    <a:pt x="2920" y="20285"/>
                    <a:pt x="3537" y="20453"/>
                    <a:pt x="4104" y="20547"/>
                  </a:cubicBezTo>
                  <a:cubicBezTo>
                    <a:pt x="6566" y="20943"/>
                    <a:pt x="8998" y="21581"/>
                    <a:pt x="11399" y="22310"/>
                  </a:cubicBezTo>
                  <a:cubicBezTo>
                    <a:pt x="18238" y="24073"/>
                    <a:pt x="25077" y="25958"/>
                    <a:pt x="31886" y="27903"/>
                  </a:cubicBezTo>
                  <a:cubicBezTo>
                    <a:pt x="32281" y="27994"/>
                    <a:pt x="32676" y="28116"/>
                    <a:pt x="33071" y="28298"/>
                  </a:cubicBezTo>
                  <a:cubicBezTo>
                    <a:pt x="33679" y="29089"/>
                    <a:pt x="33740" y="30152"/>
                    <a:pt x="33801" y="31155"/>
                  </a:cubicBezTo>
                  <a:cubicBezTo>
                    <a:pt x="26202" y="29180"/>
                    <a:pt x="18664" y="27022"/>
                    <a:pt x="11004" y="25259"/>
                  </a:cubicBezTo>
                  <a:lnTo>
                    <a:pt x="11004" y="25228"/>
                  </a:lnTo>
                  <a:cubicBezTo>
                    <a:pt x="7691" y="24164"/>
                    <a:pt x="3952" y="24164"/>
                    <a:pt x="882" y="22432"/>
                  </a:cubicBezTo>
                  <a:cubicBezTo>
                    <a:pt x="305" y="22037"/>
                    <a:pt x="609" y="21398"/>
                    <a:pt x="913" y="20912"/>
                  </a:cubicBezTo>
                  <a:cubicBezTo>
                    <a:pt x="1308" y="20429"/>
                    <a:pt x="1808" y="20285"/>
                    <a:pt x="2343" y="20285"/>
                  </a:cubicBezTo>
                  <a:close/>
                  <a:moveTo>
                    <a:pt x="62738" y="21686"/>
                  </a:moveTo>
                  <a:cubicBezTo>
                    <a:pt x="66158" y="21686"/>
                    <a:pt x="69571" y="22213"/>
                    <a:pt x="72768" y="23253"/>
                  </a:cubicBezTo>
                  <a:cubicBezTo>
                    <a:pt x="75473" y="24013"/>
                    <a:pt x="77996" y="25198"/>
                    <a:pt x="80458" y="26627"/>
                  </a:cubicBezTo>
                  <a:cubicBezTo>
                    <a:pt x="80549" y="26657"/>
                    <a:pt x="80701" y="26748"/>
                    <a:pt x="80823" y="26839"/>
                  </a:cubicBezTo>
                  <a:cubicBezTo>
                    <a:pt x="79546" y="27690"/>
                    <a:pt x="78239" y="28481"/>
                    <a:pt x="76993" y="29362"/>
                  </a:cubicBezTo>
                  <a:cubicBezTo>
                    <a:pt x="75929" y="30061"/>
                    <a:pt x="74835" y="30700"/>
                    <a:pt x="73801" y="31399"/>
                  </a:cubicBezTo>
                  <a:cubicBezTo>
                    <a:pt x="73771" y="31429"/>
                    <a:pt x="73741" y="31459"/>
                    <a:pt x="73710" y="31490"/>
                  </a:cubicBezTo>
                  <a:cubicBezTo>
                    <a:pt x="68245" y="28472"/>
                    <a:pt x="62075" y="26513"/>
                    <a:pt x="55837" y="26513"/>
                  </a:cubicBezTo>
                  <a:cubicBezTo>
                    <a:pt x="54095" y="26513"/>
                    <a:pt x="52348" y="26666"/>
                    <a:pt x="50610" y="26991"/>
                  </a:cubicBezTo>
                  <a:cubicBezTo>
                    <a:pt x="46749" y="27538"/>
                    <a:pt x="42919" y="29149"/>
                    <a:pt x="40336" y="32098"/>
                  </a:cubicBezTo>
                  <a:cubicBezTo>
                    <a:pt x="41065" y="30882"/>
                    <a:pt x="42068" y="29848"/>
                    <a:pt x="43011" y="28785"/>
                  </a:cubicBezTo>
                  <a:cubicBezTo>
                    <a:pt x="48343" y="24008"/>
                    <a:pt x="55558" y="21686"/>
                    <a:pt x="62738" y="21686"/>
                  </a:cubicBezTo>
                  <a:close/>
                  <a:moveTo>
                    <a:pt x="5776" y="7143"/>
                  </a:moveTo>
                  <a:cubicBezTo>
                    <a:pt x="5928" y="7143"/>
                    <a:pt x="6080" y="7173"/>
                    <a:pt x="6262" y="7173"/>
                  </a:cubicBezTo>
                  <a:cubicBezTo>
                    <a:pt x="6371" y="7172"/>
                    <a:pt x="6479" y="7171"/>
                    <a:pt x="6588" y="7171"/>
                  </a:cubicBezTo>
                  <a:cubicBezTo>
                    <a:pt x="9065" y="7171"/>
                    <a:pt x="11566" y="7502"/>
                    <a:pt x="13983" y="8055"/>
                  </a:cubicBezTo>
                  <a:cubicBezTo>
                    <a:pt x="21247" y="9635"/>
                    <a:pt x="27934" y="13283"/>
                    <a:pt x="33071" y="18602"/>
                  </a:cubicBezTo>
                  <a:cubicBezTo>
                    <a:pt x="36384" y="22371"/>
                    <a:pt x="39090" y="27052"/>
                    <a:pt x="39394" y="32128"/>
                  </a:cubicBezTo>
                  <a:cubicBezTo>
                    <a:pt x="39363" y="32280"/>
                    <a:pt x="39302" y="32432"/>
                    <a:pt x="39272" y="32554"/>
                  </a:cubicBezTo>
                  <a:cubicBezTo>
                    <a:pt x="39242" y="32159"/>
                    <a:pt x="39181" y="31824"/>
                    <a:pt x="39150" y="31642"/>
                  </a:cubicBezTo>
                  <a:cubicBezTo>
                    <a:pt x="38846" y="29605"/>
                    <a:pt x="38056" y="27660"/>
                    <a:pt x="36719" y="26110"/>
                  </a:cubicBezTo>
                  <a:cubicBezTo>
                    <a:pt x="34105" y="23192"/>
                    <a:pt x="31156" y="20517"/>
                    <a:pt x="27600" y="18815"/>
                  </a:cubicBezTo>
                  <a:cubicBezTo>
                    <a:pt x="22098" y="16322"/>
                    <a:pt x="16080" y="14803"/>
                    <a:pt x="10062" y="14772"/>
                  </a:cubicBezTo>
                  <a:cubicBezTo>
                    <a:pt x="9423" y="14742"/>
                    <a:pt x="8785" y="14742"/>
                    <a:pt x="8147" y="14742"/>
                  </a:cubicBezTo>
                  <a:cubicBezTo>
                    <a:pt x="8147" y="14742"/>
                    <a:pt x="8147" y="14711"/>
                    <a:pt x="8147" y="14711"/>
                  </a:cubicBezTo>
                  <a:cubicBezTo>
                    <a:pt x="7995" y="14286"/>
                    <a:pt x="7843" y="13860"/>
                    <a:pt x="7691" y="13404"/>
                  </a:cubicBezTo>
                  <a:cubicBezTo>
                    <a:pt x="7053" y="11307"/>
                    <a:pt x="6505" y="9210"/>
                    <a:pt x="5776" y="7143"/>
                  </a:cubicBezTo>
                  <a:close/>
                  <a:moveTo>
                    <a:pt x="8770" y="15327"/>
                  </a:moveTo>
                  <a:cubicBezTo>
                    <a:pt x="10009" y="15327"/>
                    <a:pt x="11247" y="15365"/>
                    <a:pt x="12493" y="15411"/>
                  </a:cubicBezTo>
                  <a:cubicBezTo>
                    <a:pt x="20031" y="16231"/>
                    <a:pt x="27904" y="18298"/>
                    <a:pt x="33558" y="23648"/>
                  </a:cubicBezTo>
                  <a:cubicBezTo>
                    <a:pt x="34773" y="24924"/>
                    <a:pt x="36141" y="26110"/>
                    <a:pt x="37114" y="27569"/>
                  </a:cubicBezTo>
                  <a:cubicBezTo>
                    <a:pt x="38299" y="29514"/>
                    <a:pt x="38877" y="31915"/>
                    <a:pt x="38694" y="34195"/>
                  </a:cubicBezTo>
                  <a:cubicBezTo>
                    <a:pt x="37965" y="33678"/>
                    <a:pt x="37387" y="32827"/>
                    <a:pt x="37114" y="31976"/>
                  </a:cubicBezTo>
                  <a:cubicBezTo>
                    <a:pt x="36567" y="30244"/>
                    <a:pt x="35716" y="28268"/>
                    <a:pt x="33831" y="27721"/>
                  </a:cubicBezTo>
                  <a:cubicBezTo>
                    <a:pt x="33642" y="27673"/>
                    <a:pt x="33323" y="27571"/>
                    <a:pt x="33077" y="27571"/>
                  </a:cubicBezTo>
                  <a:cubicBezTo>
                    <a:pt x="33007" y="27571"/>
                    <a:pt x="32943" y="27579"/>
                    <a:pt x="32889" y="27599"/>
                  </a:cubicBezTo>
                  <a:cubicBezTo>
                    <a:pt x="32828" y="27569"/>
                    <a:pt x="32767" y="27538"/>
                    <a:pt x="32707" y="27508"/>
                  </a:cubicBezTo>
                  <a:cubicBezTo>
                    <a:pt x="24348" y="25198"/>
                    <a:pt x="16019" y="22827"/>
                    <a:pt x="7600" y="20699"/>
                  </a:cubicBezTo>
                  <a:cubicBezTo>
                    <a:pt x="6323" y="20335"/>
                    <a:pt x="5046" y="20122"/>
                    <a:pt x="3739" y="19879"/>
                  </a:cubicBezTo>
                  <a:cubicBezTo>
                    <a:pt x="3739" y="19879"/>
                    <a:pt x="3739" y="19879"/>
                    <a:pt x="3739" y="19848"/>
                  </a:cubicBezTo>
                  <a:cubicBezTo>
                    <a:pt x="3435" y="18450"/>
                    <a:pt x="3314" y="16991"/>
                    <a:pt x="3071" y="15563"/>
                  </a:cubicBezTo>
                  <a:cubicBezTo>
                    <a:pt x="3739" y="15532"/>
                    <a:pt x="4408" y="15502"/>
                    <a:pt x="5046" y="15471"/>
                  </a:cubicBezTo>
                  <a:cubicBezTo>
                    <a:pt x="6293" y="15365"/>
                    <a:pt x="7531" y="15327"/>
                    <a:pt x="8770" y="15327"/>
                  </a:cubicBezTo>
                  <a:close/>
                  <a:moveTo>
                    <a:pt x="33740" y="28298"/>
                  </a:moveTo>
                  <a:lnTo>
                    <a:pt x="33740" y="28298"/>
                  </a:lnTo>
                  <a:cubicBezTo>
                    <a:pt x="36719" y="29271"/>
                    <a:pt x="35989" y="33861"/>
                    <a:pt x="38998" y="35016"/>
                  </a:cubicBezTo>
                  <a:cubicBezTo>
                    <a:pt x="39406" y="35140"/>
                    <a:pt x="39866" y="35274"/>
                    <a:pt x="40317" y="35274"/>
                  </a:cubicBezTo>
                  <a:cubicBezTo>
                    <a:pt x="40639" y="35274"/>
                    <a:pt x="40956" y="35206"/>
                    <a:pt x="41248" y="35016"/>
                  </a:cubicBezTo>
                  <a:cubicBezTo>
                    <a:pt x="42646" y="34256"/>
                    <a:pt x="43679" y="32979"/>
                    <a:pt x="45199" y="32493"/>
                  </a:cubicBezTo>
                  <a:cubicBezTo>
                    <a:pt x="45562" y="32379"/>
                    <a:pt x="45930" y="32334"/>
                    <a:pt x="46300" y="32334"/>
                  </a:cubicBezTo>
                  <a:cubicBezTo>
                    <a:pt x="46921" y="32334"/>
                    <a:pt x="47550" y="32462"/>
                    <a:pt x="48178" y="32614"/>
                  </a:cubicBezTo>
                  <a:cubicBezTo>
                    <a:pt x="48148" y="32645"/>
                    <a:pt x="48117" y="32645"/>
                    <a:pt x="48087" y="32645"/>
                  </a:cubicBezTo>
                  <a:cubicBezTo>
                    <a:pt x="48087" y="32645"/>
                    <a:pt x="48087" y="32675"/>
                    <a:pt x="48087" y="32675"/>
                  </a:cubicBezTo>
                  <a:lnTo>
                    <a:pt x="48117" y="32675"/>
                  </a:lnTo>
                  <a:cubicBezTo>
                    <a:pt x="47084" y="33131"/>
                    <a:pt x="46293" y="34195"/>
                    <a:pt x="45503" y="34985"/>
                  </a:cubicBezTo>
                  <a:cubicBezTo>
                    <a:pt x="44212" y="36359"/>
                    <a:pt x="42449" y="37708"/>
                    <a:pt x="40484" y="37708"/>
                  </a:cubicBezTo>
                  <a:cubicBezTo>
                    <a:pt x="40275" y="37708"/>
                    <a:pt x="40063" y="37692"/>
                    <a:pt x="39849" y="37660"/>
                  </a:cubicBezTo>
                  <a:lnTo>
                    <a:pt x="39880" y="37660"/>
                  </a:lnTo>
                  <a:cubicBezTo>
                    <a:pt x="37357" y="37387"/>
                    <a:pt x="35169" y="35320"/>
                    <a:pt x="34591" y="32858"/>
                  </a:cubicBezTo>
                  <a:cubicBezTo>
                    <a:pt x="34196" y="31368"/>
                    <a:pt x="34530" y="29636"/>
                    <a:pt x="33740" y="28298"/>
                  </a:cubicBezTo>
                  <a:close/>
                  <a:moveTo>
                    <a:pt x="55578" y="27081"/>
                  </a:moveTo>
                  <a:cubicBezTo>
                    <a:pt x="61757" y="27081"/>
                    <a:pt x="68028" y="29016"/>
                    <a:pt x="73406" y="31946"/>
                  </a:cubicBezTo>
                  <a:cubicBezTo>
                    <a:pt x="75716" y="33192"/>
                    <a:pt x="77844" y="34773"/>
                    <a:pt x="79941" y="36353"/>
                  </a:cubicBezTo>
                  <a:cubicBezTo>
                    <a:pt x="79364" y="37083"/>
                    <a:pt x="78756" y="37751"/>
                    <a:pt x="78270" y="38511"/>
                  </a:cubicBezTo>
                  <a:cubicBezTo>
                    <a:pt x="77905" y="38998"/>
                    <a:pt x="77540" y="39423"/>
                    <a:pt x="77145" y="39879"/>
                  </a:cubicBezTo>
                  <a:cubicBezTo>
                    <a:pt x="77054" y="40001"/>
                    <a:pt x="76932" y="40122"/>
                    <a:pt x="76871" y="40274"/>
                  </a:cubicBezTo>
                  <a:cubicBezTo>
                    <a:pt x="70428" y="37599"/>
                    <a:pt x="63437" y="36262"/>
                    <a:pt x="56780" y="34225"/>
                  </a:cubicBezTo>
                  <a:cubicBezTo>
                    <a:pt x="54500" y="33526"/>
                    <a:pt x="52160" y="33070"/>
                    <a:pt x="49850" y="32523"/>
                  </a:cubicBezTo>
                  <a:cubicBezTo>
                    <a:pt x="49819" y="32523"/>
                    <a:pt x="49789" y="32493"/>
                    <a:pt x="49758" y="32462"/>
                  </a:cubicBezTo>
                  <a:cubicBezTo>
                    <a:pt x="48786" y="32159"/>
                    <a:pt x="47752" y="31915"/>
                    <a:pt x="46719" y="31763"/>
                  </a:cubicBezTo>
                  <a:cubicBezTo>
                    <a:pt x="46589" y="31749"/>
                    <a:pt x="46460" y="31742"/>
                    <a:pt x="46332" y="31742"/>
                  </a:cubicBezTo>
                  <a:cubicBezTo>
                    <a:pt x="45141" y="31742"/>
                    <a:pt x="44032" y="32348"/>
                    <a:pt x="43071" y="32979"/>
                  </a:cubicBezTo>
                  <a:cubicBezTo>
                    <a:pt x="42312" y="33557"/>
                    <a:pt x="41643" y="34286"/>
                    <a:pt x="40731" y="34651"/>
                  </a:cubicBezTo>
                  <a:cubicBezTo>
                    <a:pt x="40565" y="34680"/>
                    <a:pt x="40406" y="34694"/>
                    <a:pt x="40252" y="34694"/>
                  </a:cubicBezTo>
                  <a:cubicBezTo>
                    <a:pt x="39925" y="34694"/>
                    <a:pt x="39622" y="34633"/>
                    <a:pt x="39333" y="34529"/>
                  </a:cubicBezTo>
                  <a:cubicBezTo>
                    <a:pt x="39363" y="34499"/>
                    <a:pt x="39363" y="34438"/>
                    <a:pt x="39394" y="34408"/>
                  </a:cubicBezTo>
                  <a:cubicBezTo>
                    <a:pt x="40427" y="32432"/>
                    <a:pt x="42251" y="30912"/>
                    <a:pt x="44105" y="29696"/>
                  </a:cubicBezTo>
                  <a:cubicBezTo>
                    <a:pt x="47720" y="27871"/>
                    <a:pt x="51630" y="27081"/>
                    <a:pt x="55578" y="27081"/>
                  </a:cubicBezTo>
                  <a:close/>
                  <a:moveTo>
                    <a:pt x="49394" y="33010"/>
                  </a:moveTo>
                  <a:cubicBezTo>
                    <a:pt x="49455" y="33010"/>
                    <a:pt x="49485" y="33010"/>
                    <a:pt x="49546" y="33040"/>
                  </a:cubicBezTo>
                  <a:cubicBezTo>
                    <a:pt x="49607" y="33040"/>
                    <a:pt x="49667" y="33040"/>
                    <a:pt x="49728" y="33070"/>
                  </a:cubicBezTo>
                  <a:cubicBezTo>
                    <a:pt x="55807" y="34529"/>
                    <a:pt x="61826" y="36171"/>
                    <a:pt x="67844" y="37934"/>
                  </a:cubicBezTo>
                  <a:cubicBezTo>
                    <a:pt x="70853" y="38602"/>
                    <a:pt x="73710" y="39697"/>
                    <a:pt x="76598" y="40730"/>
                  </a:cubicBezTo>
                  <a:cubicBezTo>
                    <a:pt x="77145" y="40973"/>
                    <a:pt x="77814" y="41064"/>
                    <a:pt x="78239" y="41551"/>
                  </a:cubicBezTo>
                  <a:cubicBezTo>
                    <a:pt x="78574" y="42098"/>
                    <a:pt x="78422" y="42858"/>
                    <a:pt x="77935" y="43314"/>
                  </a:cubicBezTo>
                  <a:cubicBezTo>
                    <a:pt x="77690" y="43534"/>
                    <a:pt x="77307" y="43597"/>
                    <a:pt x="76944" y="43597"/>
                  </a:cubicBezTo>
                  <a:cubicBezTo>
                    <a:pt x="76857" y="43597"/>
                    <a:pt x="76772" y="43593"/>
                    <a:pt x="76689" y="43587"/>
                  </a:cubicBezTo>
                  <a:cubicBezTo>
                    <a:pt x="75382" y="43466"/>
                    <a:pt x="74105" y="43010"/>
                    <a:pt x="72829" y="42645"/>
                  </a:cubicBezTo>
                  <a:cubicBezTo>
                    <a:pt x="70610" y="42098"/>
                    <a:pt x="68482" y="41368"/>
                    <a:pt x="66294" y="40700"/>
                  </a:cubicBezTo>
                  <a:cubicBezTo>
                    <a:pt x="60944" y="39423"/>
                    <a:pt x="55746" y="37630"/>
                    <a:pt x="50397" y="36353"/>
                  </a:cubicBezTo>
                  <a:cubicBezTo>
                    <a:pt x="48999" y="35958"/>
                    <a:pt x="47600" y="35745"/>
                    <a:pt x="46202" y="35380"/>
                  </a:cubicBezTo>
                  <a:cubicBezTo>
                    <a:pt x="46141" y="35380"/>
                    <a:pt x="46050" y="35350"/>
                    <a:pt x="45959" y="35350"/>
                  </a:cubicBezTo>
                  <a:cubicBezTo>
                    <a:pt x="46810" y="34529"/>
                    <a:pt x="47479" y="33466"/>
                    <a:pt x="48634" y="33070"/>
                  </a:cubicBezTo>
                  <a:cubicBezTo>
                    <a:pt x="48725" y="33040"/>
                    <a:pt x="48816" y="33040"/>
                    <a:pt x="48907" y="33040"/>
                  </a:cubicBezTo>
                  <a:lnTo>
                    <a:pt x="48938" y="33040"/>
                  </a:lnTo>
                  <a:cubicBezTo>
                    <a:pt x="48999" y="33010"/>
                    <a:pt x="49090" y="33010"/>
                    <a:pt x="49151" y="33010"/>
                  </a:cubicBezTo>
                  <a:close/>
                  <a:moveTo>
                    <a:pt x="13800" y="0"/>
                  </a:moveTo>
                  <a:cubicBezTo>
                    <a:pt x="13770" y="0"/>
                    <a:pt x="13770" y="30"/>
                    <a:pt x="13740" y="30"/>
                  </a:cubicBezTo>
                  <a:cubicBezTo>
                    <a:pt x="13648" y="30"/>
                    <a:pt x="13557" y="30"/>
                    <a:pt x="13466" y="61"/>
                  </a:cubicBezTo>
                  <a:lnTo>
                    <a:pt x="13101" y="61"/>
                  </a:lnTo>
                  <a:cubicBezTo>
                    <a:pt x="12919" y="91"/>
                    <a:pt x="12737" y="122"/>
                    <a:pt x="12585" y="122"/>
                  </a:cubicBezTo>
                  <a:cubicBezTo>
                    <a:pt x="13618" y="2492"/>
                    <a:pt x="13800" y="5228"/>
                    <a:pt x="14743" y="7660"/>
                  </a:cubicBezTo>
                  <a:cubicBezTo>
                    <a:pt x="13800" y="7417"/>
                    <a:pt x="12858" y="7234"/>
                    <a:pt x="11916" y="7082"/>
                  </a:cubicBezTo>
                  <a:cubicBezTo>
                    <a:pt x="10253" y="6800"/>
                    <a:pt x="8589" y="6623"/>
                    <a:pt x="6902" y="6623"/>
                  </a:cubicBezTo>
                  <a:cubicBezTo>
                    <a:pt x="6770" y="6623"/>
                    <a:pt x="6638" y="6624"/>
                    <a:pt x="6505" y="6626"/>
                  </a:cubicBezTo>
                  <a:cubicBezTo>
                    <a:pt x="6470" y="6635"/>
                    <a:pt x="6424" y="6639"/>
                    <a:pt x="6370" y="6639"/>
                  </a:cubicBezTo>
                  <a:cubicBezTo>
                    <a:pt x="6241" y="6639"/>
                    <a:pt x="6069" y="6617"/>
                    <a:pt x="5897" y="6596"/>
                  </a:cubicBezTo>
                  <a:lnTo>
                    <a:pt x="5077" y="6596"/>
                  </a:lnTo>
                  <a:cubicBezTo>
                    <a:pt x="5077" y="6626"/>
                    <a:pt x="5077" y="6626"/>
                    <a:pt x="5077" y="6626"/>
                  </a:cubicBezTo>
                  <a:cubicBezTo>
                    <a:pt x="5107" y="6778"/>
                    <a:pt x="5138" y="6930"/>
                    <a:pt x="5168" y="7052"/>
                  </a:cubicBezTo>
                  <a:cubicBezTo>
                    <a:pt x="5168" y="7052"/>
                    <a:pt x="5168" y="7082"/>
                    <a:pt x="5168" y="7082"/>
                  </a:cubicBezTo>
                  <a:cubicBezTo>
                    <a:pt x="5168" y="7113"/>
                    <a:pt x="5168" y="7113"/>
                    <a:pt x="5198" y="7143"/>
                  </a:cubicBezTo>
                  <a:cubicBezTo>
                    <a:pt x="6080" y="9666"/>
                    <a:pt x="6688" y="12280"/>
                    <a:pt x="7600" y="14772"/>
                  </a:cubicBezTo>
                  <a:cubicBezTo>
                    <a:pt x="6080" y="14833"/>
                    <a:pt x="4530" y="14955"/>
                    <a:pt x="3010" y="15015"/>
                  </a:cubicBezTo>
                  <a:lnTo>
                    <a:pt x="3010" y="14985"/>
                  </a:lnTo>
                  <a:cubicBezTo>
                    <a:pt x="2888" y="15015"/>
                    <a:pt x="2767" y="15015"/>
                    <a:pt x="2645" y="15015"/>
                  </a:cubicBezTo>
                  <a:lnTo>
                    <a:pt x="2432" y="15015"/>
                  </a:lnTo>
                  <a:cubicBezTo>
                    <a:pt x="2432" y="15046"/>
                    <a:pt x="2432" y="15076"/>
                    <a:pt x="2432" y="15107"/>
                  </a:cubicBezTo>
                  <a:cubicBezTo>
                    <a:pt x="2463" y="15228"/>
                    <a:pt x="2463" y="15380"/>
                    <a:pt x="2493" y="15502"/>
                  </a:cubicBezTo>
                  <a:cubicBezTo>
                    <a:pt x="2493" y="15532"/>
                    <a:pt x="2493" y="15563"/>
                    <a:pt x="2524" y="15593"/>
                  </a:cubicBezTo>
                  <a:cubicBezTo>
                    <a:pt x="2584" y="15897"/>
                    <a:pt x="2645" y="16201"/>
                    <a:pt x="2676" y="16535"/>
                  </a:cubicBezTo>
                  <a:cubicBezTo>
                    <a:pt x="2858" y="17629"/>
                    <a:pt x="2949" y="18724"/>
                    <a:pt x="3192" y="19788"/>
                  </a:cubicBezTo>
                  <a:lnTo>
                    <a:pt x="3071" y="19788"/>
                  </a:lnTo>
                  <a:cubicBezTo>
                    <a:pt x="2793" y="19744"/>
                    <a:pt x="2509" y="19700"/>
                    <a:pt x="2231" y="19700"/>
                  </a:cubicBezTo>
                  <a:cubicBezTo>
                    <a:pt x="1930" y="19700"/>
                    <a:pt x="1637" y="19751"/>
                    <a:pt x="1369" y="19909"/>
                  </a:cubicBezTo>
                  <a:cubicBezTo>
                    <a:pt x="548" y="20243"/>
                    <a:pt x="1" y="21095"/>
                    <a:pt x="1" y="21946"/>
                  </a:cubicBezTo>
                  <a:cubicBezTo>
                    <a:pt x="305" y="23435"/>
                    <a:pt x="2159" y="23557"/>
                    <a:pt x="3344" y="24043"/>
                  </a:cubicBezTo>
                  <a:cubicBezTo>
                    <a:pt x="13557" y="26323"/>
                    <a:pt x="23740" y="29058"/>
                    <a:pt x="33862" y="31763"/>
                  </a:cubicBezTo>
                  <a:cubicBezTo>
                    <a:pt x="33983" y="34408"/>
                    <a:pt x="35716" y="36687"/>
                    <a:pt x="38056" y="37812"/>
                  </a:cubicBezTo>
                  <a:cubicBezTo>
                    <a:pt x="38269" y="37903"/>
                    <a:pt x="38482" y="37994"/>
                    <a:pt x="38694" y="38055"/>
                  </a:cubicBezTo>
                  <a:cubicBezTo>
                    <a:pt x="39222" y="38220"/>
                    <a:pt x="39756" y="38296"/>
                    <a:pt x="40287" y="38296"/>
                  </a:cubicBezTo>
                  <a:cubicBezTo>
                    <a:pt x="42208" y="38296"/>
                    <a:pt x="44092" y="37302"/>
                    <a:pt x="45473" y="35897"/>
                  </a:cubicBezTo>
                  <a:lnTo>
                    <a:pt x="45777" y="35897"/>
                  </a:lnTo>
                  <a:cubicBezTo>
                    <a:pt x="47023" y="36171"/>
                    <a:pt x="48269" y="36414"/>
                    <a:pt x="49515" y="36718"/>
                  </a:cubicBezTo>
                  <a:cubicBezTo>
                    <a:pt x="54895" y="37994"/>
                    <a:pt x="60123" y="39788"/>
                    <a:pt x="65503" y="41095"/>
                  </a:cubicBezTo>
                  <a:cubicBezTo>
                    <a:pt x="67966" y="41764"/>
                    <a:pt x="70397" y="42645"/>
                    <a:pt x="72890" y="43283"/>
                  </a:cubicBezTo>
                  <a:cubicBezTo>
                    <a:pt x="74206" y="43606"/>
                    <a:pt x="75569" y="44165"/>
                    <a:pt x="76959" y="44165"/>
                  </a:cubicBezTo>
                  <a:cubicBezTo>
                    <a:pt x="77142" y="44165"/>
                    <a:pt x="77326" y="44156"/>
                    <a:pt x="77510" y="44134"/>
                  </a:cubicBezTo>
                  <a:cubicBezTo>
                    <a:pt x="78908" y="43952"/>
                    <a:pt x="79577" y="41885"/>
                    <a:pt x="78482" y="40943"/>
                  </a:cubicBezTo>
                  <a:lnTo>
                    <a:pt x="78452" y="40943"/>
                  </a:lnTo>
                  <a:cubicBezTo>
                    <a:pt x="78118" y="40791"/>
                    <a:pt x="77753" y="40639"/>
                    <a:pt x="77388" y="40487"/>
                  </a:cubicBezTo>
                  <a:cubicBezTo>
                    <a:pt x="77449" y="40426"/>
                    <a:pt x="77510" y="40365"/>
                    <a:pt x="77540" y="40305"/>
                  </a:cubicBezTo>
                  <a:cubicBezTo>
                    <a:pt x="78178" y="39545"/>
                    <a:pt x="78817" y="38724"/>
                    <a:pt x="79425" y="37903"/>
                  </a:cubicBezTo>
                  <a:cubicBezTo>
                    <a:pt x="79516" y="37721"/>
                    <a:pt x="79881" y="37356"/>
                    <a:pt x="80215" y="36961"/>
                  </a:cubicBezTo>
                  <a:cubicBezTo>
                    <a:pt x="80245" y="36931"/>
                    <a:pt x="80245" y="36900"/>
                    <a:pt x="80276" y="36870"/>
                  </a:cubicBezTo>
                  <a:cubicBezTo>
                    <a:pt x="80276" y="36870"/>
                    <a:pt x="80306" y="36839"/>
                    <a:pt x="80306" y="36809"/>
                  </a:cubicBezTo>
                  <a:lnTo>
                    <a:pt x="80337" y="36809"/>
                  </a:lnTo>
                  <a:cubicBezTo>
                    <a:pt x="80397" y="36718"/>
                    <a:pt x="80458" y="36627"/>
                    <a:pt x="80549" y="36535"/>
                  </a:cubicBezTo>
                  <a:lnTo>
                    <a:pt x="80610" y="36444"/>
                  </a:lnTo>
                  <a:cubicBezTo>
                    <a:pt x="80641" y="36384"/>
                    <a:pt x="80701" y="36353"/>
                    <a:pt x="80732" y="36292"/>
                  </a:cubicBezTo>
                  <a:cubicBezTo>
                    <a:pt x="80580" y="36140"/>
                    <a:pt x="80428" y="36019"/>
                    <a:pt x="80276" y="35897"/>
                  </a:cubicBezTo>
                  <a:lnTo>
                    <a:pt x="80245" y="35897"/>
                  </a:lnTo>
                  <a:cubicBezTo>
                    <a:pt x="80245" y="35867"/>
                    <a:pt x="80215" y="35867"/>
                    <a:pt x="80215" y="35867"/>
                  </a:cubicBezTo>
                  <a:cubicBezTo>
                    <a:pt x="78574" y="34621"/>
                    <a:pt x="76932" y="33374"/>
                    <a:pt x="75139" y="32311"/>
                  </a:cubicBezTo>
                  <a:cubicBezTo>
                    <a:pt x="74865" y="32128"/>
                    <a:pt x="74561" y="31976"/>
                    <a:pt x="74257" y="31794"/>
                  </a:cubicBezTo>
                  <a:cubicBezTo>
                    <a:pt x="76051" y="30669"/>
                    <a:pt x="77814" y="29514"/>
                    <a:pt x="79577" y="28329"/>
                  </a:cubicBezTo>
                  <a:cubicBezTo>
                    <a:pt x="79850" y="28055"/>
                    <a:pt x="81218" y="27386"/>
                    <a:pt x="82008" y="26809"/>
                  </a:cubicBezTo>
                  <a:cubicBezTo>
                    <a:pt x="81887" y="26748"/>
                    <a:pt x="81826" y="26687"/>
                    <a:pt x="81735" y="26657"/>
                  </a:cubicBezTo>
                  <a:cubicBezTo>
                    <a:pt x="81613" y="26596"/>
                    <a:pt x="81522" y="26535"/>
                    <a:pt x="81431" y="26475"/>
                  </a:cubicBezTo>
                  <a:lnTo>
                    <a:pt x="81400" y="26475"/>
                  </a:lnTo>
                  <a:cubicBezTo>
                    <a:pt x="81309" y="26414"/>
                    <a:pt x="81218" y="26383"/>
                    <a:pt x="81127" y="26353"/>
                  </a:cubicBezTo>
                  <a:cubicBezTo>
                    <a:pt x="80397" y="25958"/>
                    <a:pt x="79668" y="25532"/>
                    <a:pt x="78938" y="25137"/>
                  </a:cubicBezTo>
                  <a:cubicBezTo>
                    <a:pt x="80154" y="24164"/>
                    <a:pt x="81522" y="23283"/>
                    <a:pt x="82738" y="22280"/>
                  </a:cubicBezTo>
                  <a:cubicBezTo>
                    <a:pt x="82677" y="22250"/>
                    <a:pt x="82616" y="22219"/>
                    <a:pt x="82555" y="22189"/>
                  </a:cubicBezTo>
                  <a:cubicBezTo>
                    <a:pt x="82464" y="22128"/>
                    <a:pt x="82343" y="22037"/>
                    <a:pt x="82221" y="21976"/>
                  </a:cubicBezTo>
                  <a:cubicBezTo>
                    <a:pt x="82130" y="21915"/>
                    <a:pt x="82039" y="21885"/>
                    <a:pt x="81948" y="21824"/>
                  </a:cubicBezTo>
                  <a:cubicBezTo>
                    <a:pt x="79394" y="20335"/>
                    <a:pt x="76689" y="19088"/>
                    <a:pt x="73862" y="18268"/>
                  </a:cubicBezTo>
                  <a:cubicBezTo>
                    <a:pt x="70791" y="17364"/>
                    <a:pt x="67578" y="16880"/>
                    <a:pt x="64373" y="16880"/>
                  </a:cubicBezTo>
                  <a:cubicBezTo>
                    <a:pt x="60789" y="16880"/>
                    <a:pt x="57215" y="17485"/>
                    <a:pt x="53862" y="18784"/>
                  </a:cubicBezTo>
                  <a:cubicBezTo>
                    <a:pt x="48543" y="20639"/>
                    <a:pt x="43132" y="24164"/>
                    <a:pt x="40518" y="29271"/>
                  </a:cubicBezTo>
                  <a:cubicBezTo>
                    <a:pt x="40518" y="27082"/>
                    <a:pt x="40184" y="24864"/>
                    <a:pt x="39454" y="22797"/>
                  </a:cubicBezTo>
                  <a:cubicBezTo>
                    <a:pt x="36415" y="13404"/>
                    <a:pt x="29454" y="5684"/>
                    <a:pt x="20335" y="1885"/>
                  </a:cubicBezTo>
                  <a:cubicBezTo>
                    <a:pt x="19576" y="1550"/>
                    <a:pt x="15655" y="91"/>
                    <a:pt x="13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7"/>
            <p:cNvSpPr/>
            <p:nvPr/>
          </p:nvSpPr>
          <p:spPr>
            <a:xfrm>
              <a:off x="5984897" y="3682099"/>
              <a:ext cx="302136" cy="196904"/>
            </a:xfrm>
            <a:custGeom>
              <a:avLst/>
              <a:gdLst/>
              <a:ahLst/>
              <a:cxnLst/>
              <a:rect l="l" t="t" r="r" b="b"/>
              <a:pathLst>
                <a:path w="14439" h="9410" extrusionOk="0">
                  <a:moveTo>
                    <a:pt x="1" y="0"/>
                  </a:moveTo>
                  <a:lnTo>
                    <a:pt x="1" y="0"/>
                  </a:lnTo>
                  <a:cubicBezTo>
                    <a:pt x="791" y="1338"/>
                    <a:pt x="457" y="3101"/>
                    <a:pt x="852" y="4560"/>
                  </a:cubicBezTo>
                  <a:cubicBezTo>
                    <a:pt x="1430" y="7022"/>
                    <a:pt x="3618" y="9089"/>
                    <a:pt x="6110" y="9362"/>
                  </a:cubicBezTo>
                  <a:cubicBezTo>
                    <a:pt x="6327" y="9394"/>
                    <a:pt x="6541" y="9410"/>
                    <a:pt x="6752" y="9410"/>
                  </a:cubicBezTo>
                  <a:cubicBezTo>
                    <a:pt x="8735" y="9410"/>
                    <a:pt x="10473" y="8061"/>
                    <a:pt x="11764" y="6687"/>
                  </a:cubicBezTo>
                  <a:cubicBezTo>
                    <a:pt x="12554" y="5897"/>
                    <a:pt x="13345" y="4833"/>
                    <a:pt x="14378" y="4377"/>
                  </a:cubicBezTo>
                  <a:lnTo>
                    <a:pt x="14439" y="4347"/>
                  </a:lnTo>
                  <a:lnTo>
                    <a:pt x="14439" y="4316"/>
                  </a:lnTo>
                  <a:cubicBezTo>
                    <a:pt x="13811" y="4164"/>
                    <a:pt x="13182" y="4036"/>
                    <a:pt x="12561" y="4036"/>
                  </a:cubicBezTo>
                  <a:cubicBezTo>
                    <a:pt x="12191" y="4036"/>
                    <a:pt x="11823" y="4081"/>
                    <a:pt x="11460" y="4195"/>
                  </a:cubicBezTo>
                  <a:cubicBezTo>
                    <a:pt x="9940" y="4712"/>
                    <a:pt x="8907" y="5958"/>
                    <a:pt x="7509" y="6718"/>
                  </a:cubicBezTo>
                  <a:cubicBezTo>
                    <a:pt x="7217" y="6908"/>
                    <a:pt x="6900" y="6976"/>
                    <a:pt x="6578" y="6976"/>
                  </a:cubicBezTo>
                  <a:cubicBezTo>
                    <a:pt x="6127" y="6976"/>
                    <a:pt x="5667" y="6842"/>
                    <a:pt x="5259" y="6718"/>
                  </a:cubicBezTo>
                  <a:cubicBezTo>
                    <a:pt x="2250" y="5563"/>
                    <a:pt x="2980" y="100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47"/>
          <p:cNvGrpSpPr/>
          <p:nvPr/>
        </p:nvGrpSpPr>
        <p:grpSpPr>
          <a:xfrm>
            <a:off x="5772404" y="1236639"/>
            <a:ext cx="1633140" cy="1147098"/>
            <a:chOff x="6195510" y="2046072"/>
            <a:chExt cx="1961495" cy="1377730"/>
          </a:xfrm>
        </p:grpSpPr>
        <p:sp>
          <p:nvSpPr>
            <p:cNvPr id="622" name="Google Shape;622;p47"/>
            <p:cNvSpPr/>
            <p:nvPr/>
          </p:nvSpPr>
          <p:spPr>
            <a:xfrm>
              <a:off x="6220907" y="2058748"/>
              <a:ext cx="1109189" cy="1100557"/>
            </a:xfrm>
            <a:custGeom>
              <a:avLst/>
              <a:gdLst/>
              <a:ahLst/>
              <a:cxnLst/>
              <a:rect l="l" t="t" r="r" b="b"/>
              <a:pathLst>
                <a:path w="49090" h="48708" extrusionOk="0">
                  <a:moveTo>
                    <a:pt x="26701" y="0"/>
                  </a:moveTo>
                  <a:cubicBezTo>
                    <a:pt x="25926" y="0"/>
                    <a:pt x="25150" y="35"/>
                    <a:pt x="24378" y="105"/>
                  </a:cubicBezTo>
                  <a:cubicBezTo>
                    <a:pt x="22190" y="348"/>
                    <a:pt x="20184" y="1138"/>
                    <a:pt x="18177" y="1989"/>
                  </a:cubicBezTo>
                  <a:cubicBezTo>
                    <a:pt x="13345" y="11230"/>
                    <a:pt x="9545" y="21017"/>
                    <a:pt x="4378" y="30075"/>
                  </a:cubicBezTo>
                  <a:cubicBezTo>
                    <a:pt x="3071" y="32507"/>
                    <a:pt x="1703" y="34938"/>
                    <a:pt x="548" y="37461"/>
                  </a:cubicBezTo>
                  <a:cubicBezTo>
                    <a:pt x="366" y="37795"/>
                    <a:pt x="183" y="38160"/>
                    <a:pt x="1" y="38525"/>
                  </a:cubicBezTo>
                  <a:cubicBezTo>
                    <a:pt x="2752" y="37648"/>
                    <a:pt x="5751" y="37210"/>
                    <a:pt x="8794" y="37210"/>
                  </a:cubicBezTo>
                  <a:cubicBezTo>
                    <a:pt x="17348" y="37210"/>
                    <a:pt x="26251" y="40670"/>
                    <a:pt x="31004" y="47552"/>
                  </a:cubicBezTo>
                  <a:cubicBezTo>
                    <a:pt x="31096" y="47796"/>
                    <a:pt x="31521" y="48282"/>
                    <a:pt x="31764" y="48707"/>
                  </a:cubicBezTo>
                  <a:cubicBezTo>
                    <a:pt x="32737" y="46549"/>
                    <a:pt x="33710" y="44391"/>
                    <a:pt x="34713" y="42233"/>
                  </a:cubicBezTo>
                  <a:cubicBezTo>
                    <a:pt x="35716" y="39984"/>
                    <a:pt x="36749" y="37704"/>
                    <a:pt x="37752" y="35455"/>
                  </a:cubicBezTo>
                  <a:cubicBezTo>
                    <a:pt x="38786" y="33206"/>
                    <a:pt x="39789" y="30987"/>
                    <a:pt x="40822" y="28738"/>
                  </a:cubicBezTo>
                  <a:cubicBezTo>
                    <a:pt x="41856" y="26458"/>
                    <a:pt x="42889" y="24178"/>
                    <a:pt x="43923" y="21899"/>
                  </a:cubicBezTo>
                  <a:cubicBezTo>
                    <a:pt x="44956" y="19588"/>
                    <a:pt x="45990" y="17309"/>
                    <a:pt x="47023" y="15029"/>
                  </a:cubicBezTo>
                  <a:cubicBezTo>
                    <a:pt x="47509" y="13935"/>
                    <a:pt x="47996" y="12871"/>
                    <a:pt x="48482" y="11807"/>
                  </a:cubicBezTo>
                  <a:cubicBezTo>
                    <a:pt x="48512" y="11777"/>
                    <a:pt x="48543" y="11746"/>
                    <a:pt x="48543" y="11716"/>
                  </a:cubicBezTo>
                  <a:cubicBezTo>
                    <a:pt x="48573" y="11625"/>
                    <a:pt x="48634" y="11564"/>
                    <a:pt x="48664" y="11473"/>
                  </a:cubicBezTo>
                  <a:cubicBezTo>
                    <a:pt x="48695" y="11412"/>
                    <a:pt x="48725" y="11321"/>
                    <a:pt x="48756" y="11260"/>
                  </a:cubicBezTo>
                  <a:cubicBezTo>
                    <a:pt x="48816" y="11078"/>
                    <a:pt x="48908" y="10895"/>
                    <a:pt x="48968" y="10743"/>
                  </a:cubicBezTo>
                  <a:cubicBezTo>
                    <a:pt x="49029" y="10652"/>
                    <a:pt x="49060" y="10591"/>
                    <a:pt x="49090" y="10500"/>
                  </a:cubicBezTo>
                  <a:cubicBezTo>
                    <a:pt x="49029" y="10470"/>
                    <a:pt x="48999" y="10439"/>
                    <a:pt x="48938" y="10409"/>
                  </a:cubicBezTo>
                  <a:cubicBezTo>
                    <a:pt x="45230" y="5789"/>
                    <a:pt x="40032" y="2658"/>
                    <a:pt x="34378" y="1108"/>
                  </a:cubicBezTo>
                  <a:cubicBezTo>
                    <a:pt x="31877" y="383"/>
                    <a:pt x="29286" y="0"/>
                    <a:pt x="26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6282049" y="2912410"/>
              <a:ext cx="643528" cy="254442"/>
            </a:xfrm>
            <a:custGeom>
              <a:avLst/>
              <a:gdLst/>
              <a:ahLst/>
              <a:cxnLst/>
              <a:rect l="l" t="t" r="r" b="b"/>
              <a:pathLst>
                <a:path w="28481" h="11261" extrusionOk="0">
                  <a:moveTo>
                    <a:pt x="6016" y="0"/>
                  </a:moveTo>
                  <a:cubicBezTo>
                    <a:pt x="4509" y="0"/>
                    <a:pt x="3011" y="107"/>
                    <a:pt x="1550" y="318"/>
                  </a:cubicBezTo>
                  <a:cubicBezTo>
                    <a:pt x="1550" y="349"/>
                    <a:pt x="1520" y="379"/>
                    <a:pt x="1489" y="410"/>
                  </a:cubicBezTo>
                  <a:cubicBezTo>
                    <a:pt x="1064" y="896"/>
                    <a:pt x="638" y="1352"/>
                    <a:pt x="243" y="1838"/>
                  </a:cubicBezTo>
                  <a:lnTo>
                    <a:pt x="1398" y="2112"/>
                  </a:lnTo>
                  <a:cubicBezTo>
                    <a:pt x="2006" y="2233"/>
                    <a:pt x="2614" y="2385"/>
                    <a:pt x="3222" y="2537"/>
                  </a:cubicBezTo>
                  <a:cubicBezTo>
                    <a:pt x="4407" y="2811"/>
                    <a:pt x="5562" y="3084"/>
                    <a:pt x="6748" y="3358"/>
                  </a:cubicBezTo>
                  <a:cubicBezTo>
                    <a:pt x="7143" y="3449"/>
                    <a:pt x="7538" y="3540"/>
                    <a:pt x="7903" y="3632"/>
                  </a:cubicBezTo>
                  <a:cubicBezTo>
                    <a:pt x="7964" y="3632"/>
                    <a:pt x="8025" y="3662"/>
                    <a:pt x="8085" y="3692"/>
                  </a:cubicBezTo>
                  <a:cubicBezTo>
                    <a:pt x="8268" y="3723"/>
                    <a:pt x="8420" y="3814"/>
                    <a:pt x="8602" y="3844"/>
                  </a:cubicBezTo>
                  <a:cubicBezTo>
                    <a:pt x="8724" y="3905"/>
                    <a:pt x="8876" y="3935"/>
                    <a:pt x="8997" y="3966"/>
                  </a:cubicBezTo>
                  <a:lnTo>
                    <a:pt x="9028" y="3966"/>
                  </a:lnTo>
                  <a:cubicBezTo>
                    <a:pt x="9028" y="3966"/>
                    <a:pt x="9028" y="3966"/>
                    <a:pt x="9058" y="3996"/>
                  </a:cubicBezTo>
                  <a:lnTo>
                    <a:pt x="9088" y="3996"/>
                  </a:lnTo>
                  <a:cubicBezTo>
                    <a:pt x="9362" y="4087"/>
                    <a:pt x="9635" y="4179"/>
                    <a:pt x="9909" y="4270"/>
                  </a:cubicBezTo>
                  <a:cubicBezTo>
                    <a:pt x="9939" y="4270"/>
                    <a:pt x="9939" y="4300"/>
                    <a:pt x="9970" y="4300"/>
                  </a:cubicBezTo>
                  <a:lnTo>
                    <a:pt x="10031" y="4300"/>
                  </a:lnTo>
                  <a:cubicBezTo>
                    <a:pt x="10031" y="4331"/>
                    <a:pt x="10061" y="4331"/>
                    <a:pt x="10061" y="4331"/>
                  </a:cubicBezTo>
                  <a:cubicBezTo>
                    <a:pt x="10091" y="4331"/>
                    <a:pt x="10091" y="4361"/>
                    <a:pt x="10122" y="4361"/>
                  </a:cubicBezTo>
                  <a:lnTo>
                    <a:pt x="10183" y="4361"/>
                  </a:lnTo>
                  <a:cubicBezTo>
                    <a:pt x="10183" y="4361"/>
                    <a:pt x="10183" y="4361"/>
                    <a:pt x="10183" y="4391"/>
                  </a:cubicBezTo>
                  <a:lnTo>
                    <a:pt x="10213" y="4391"/>
                  </a:lnTo>
                  <a:cubicBezTo>
                    <a:pt x="10395" y="4452"/>
                    <a:pt x="10578" y="4513"/>
                    <a:pt x="10730" y="4574"/>
                  </a:cubicBezTo>
                  <a:cubicBezTo>
                    <a:pt x="10608" y="4574"/>
                    <a:pt x="10487" y="4543"/>
                    <a:pt x="10365" y="4543"/>
                  </a:cubicBezTo>
                  <a:cubicBezTo>
                    <a:pt x="10213" y="4513"/>
                    <a:pt x="10031" y="4483"/>
                    <a:pt x="9879" y="4452"/>
                  </a:cubicBezTo>
                  <a:cubicBezTo>
                    <a:pt x="9727" y="4452"/>
                    <a:pt x="9575" y="4422"/>
                    <a:pt x="9423" y="4391"/>
                  </a:cubicBezTo>
                  <a:cubicBezTo>
                    <a:pt x="9149" y="4361"/>
                    <a:pt x="8876" y="4300"/>
                    <a:pt x="8572" y="4270"/>
                  </a:cubicBezTo>
                  <a:cubicBezTo>
                    <a:pt x="8207" y="4179"/>
                    <a:pt x="7842" y="4118"/>
                    <a:pt x="7477" y="4057"/>
                  </a:cubicBezTo>
                  <a:cubicBezTo>
                    <a:pt x="7325" y="4027"/>
                    <a:pt x="7173" y="3966"/>
                    <a:pt x="7021" y="3935"/>
                  </a:cubicBezTo>
                  <a:cubicBezTo>
                    <a:pt x="6809" y="3905"/>
                    <a:pt x="6626" y="3875"/>
                    <a:pt x="6444" y="3814"/>
                  </a:cubicBezTo>
                  <a:cubicBezTo>
                    <a:pt x="6262" y="3784"/>
                    <a:pt x="6049" y="3723"/>
                    <a:pt x="5866" y="3692"/>
                  </a:cubicBezTo>
                  <a:cubicBezTo>
                    <a:pt x="5775" y="3662"/>
                    <a:pt x="5654" y="3662"/>
                    <a:pt x="5562" y="3632"/>
                  </a:cubicBezTo>
                  <a:cubicBezTo>
                    <a:pt x="5471" y="3601"/>
                    <a:pt x="5380" y="3571"/>
                    <a:pt x="5289" y="3571"/>
                  </a:cubicBezTo>
                  <a:cubicBezTo>
                    <a:pt x="5289" y="3571"/>
                    <a:pt x="5259" y="3571"/>
                    <a:pt x="5259" y="3540"/>
                  </a:cubicBezTo>
                  <a:lnTo>
                    <a:pt x="5107" y="3540"/>
                  </a:lnTo>
                  <a:cubicBezTo>
                    <a:pt x="4255" y="3328"/>
                    <a:pt x="3404" y="3145"/>
                    <a:pt x="2553" y="2932"/>
                  </a:cubicBezTo>
                  <a:cubicBezTo>
                    <a:pt x="2006" y="2811"/>
                    <a:pt x="1489" y="2689"/>
                    <a:pt x="942" y="2568"/>
                  </a:cubicBezTo>
                  <a:cubicBezTo>
                    <a:pt x="608" y="2507"/>
                    <a:pt x="304" y="2416"/>
                    <a:pt x="0" y="2355"/>
                  </a:cubicBezTo>
                  <a:lnTo>
                    <a:pt x="0" y="2355"/>
                  </a:lnTo>
                  <a:cubicBezTo>
                    <a:pt x="0" y="3024"/>
                    <a:pt x="61" y="3723"/>
                    <a:pt x="91" y="4391"/>
                  </a:cubicBezTo>
                  <a:lnTo>
                    <a:pt x="152" y="4847"/>
                  </a:lnTo>
                  <a:cubicBezTo>
                    <a:pt x="2553" y="5394"/>
                    <a:pt x="4924" y="5942"/>
                    <a:pt x="7325" y="6458"/>
                  </a:cubicBezTo>
                  <a:cubicBezTo>
                    <a:pt x="9757" y="7036"/>
                    <a:pt x="12189" y="7583"/>
                    <a:pt x="14620" y="8130"/>
                  </a:cubicBezTo>
                  <a:cubicBezTo>
                    <a:pt x="17022" y="8677"/>
                    <a:pt x="19423" y="9194"/>
                    <a:pt x="21824" y="9741"/>
                  </a:cubicBezTo>
                  <a:lnTo>
                    <a:pt x="28481" y="11261"/>
                  </a:lnTo>
                  <a:cubicBezTo>
                    <a:pt x="27812" y="10167"/>
                    <a:pt x="26748" y="9255"/>
                    <a:pt x="25624" y="8647"/>
                  </a:cubicBezTo>
                  <a:lnTo>
                    <a:pt x="25624" y="8647"/>
                  </a:lnTo>
                  <a:lnTo>
                    <a:pt x="25654" y="8677"/>
                  </a:lnTo>
                  <a:cubicBezTo>
                    <a:pt x="24712" y="8252"/>
                    <a:pt x="23709" y="7917"/>
                    <a:pt x="22736" y="7674"/>
                  </a:cubicBezTo>
                  <a:cubicBezTo>
                    <a:pt x="22736" y="7674"/>
                    <a:pt x="22706" y="7674"/>
                    <a:pt x="22706" y="7644"/>
                  </a:cubicBezTo>
                  <a:cubicBezTo>
                    <a:pt x="21824" y="7461"/>
                    <a:pt x="20943" y="7249"/>
                    <a:pt x="20092" y="7036"/>
                  </a:cubicBezTo>
                  <a:cubicBezTo>
                    <a:pt x="19028" y="6793"/>
                    <a:pt x="17934" y="6549"/>
                    <a:pt x="16870" y="6306"/>
                  </a:cubicBezTo>
                  <a:cubicBezTo>
                    <a:pt x="16870" y="6306"/>
                    <a:pt x="16839" y="6276"/>
                    <a:pt x="16809" y="6276"/>
                  </a:cubicBezTo>
                  <a:cubicBezTo>
                    <a:pt x="16718" y="6246"/>
                    <a:pt x="16596" y="6215"/>
                    <a:pt x="16475" y="6185"/>
                  </a:cubicBezTo>
                  <a:cubicBezTo>
                    <a:pt x="16292" y="6124"/>
                    <a:pt x="16110" y="6063"/>
                    <a:pt x="15927" y="6002"/>
                  </a:cubicBezTo>
                  <a:cubicBezTo>
                    <a:pt x="15745" y="5942"/>
                    <a:pt x="15563" y="5911"/>
                    <a:pt x="15411" y="5850"/>
                  </a:cubicBezTo>
                  <a:cubicBezTo>
                    <a:pt x="15076" y="5729"/>
                    <a:pt x="14742" y="5607"/>
                    <a:pt x="14408" y="5486"/>
                  </a:cubicBezTo>
                  <a:cubicBezTo>
                    <a:pt x="14286" y="5455"/>
                    <a:pt x="14195" y="5394"/>
                    <a:pt x="14073" y="5364"/>
                  </a:cubicBezTo>
                  <a:lnTo>
                    <a:pt x="14073" y="5364"/>
                  </a:lnTo>
                  <a:cubicBezTo>
                    <a:pt x="14256" y="5394"/>
                    <a:pt x="14408" y="5425"/>
                    <a:pt x="14590" y="5455"/>
                  </a:cubicBezTo>
                  <a:cubicBezTo>
                    <a:pt x="15198" y="5577"/>
                    <a:pt x="15806" y="5668"/>
                    <a:pt x="16414" y="5790"/>
                  </a:cubicBezTo>
                  <a:lnTo>
                    <a:pt x="16505" y="5790"/>
                  </a:lnTo>
                  <a:cubicBezTo>
                    <a:pt x="16718" y="5820"/>
                    <a:pt x="16930" y="5881"/>
                    <a:pt x="17143" y="5911"/>
                  </a:cubicBezTo>
                  <a:cubicBezTo>
                    <a:pt x="17356" y="5972"/>
                    <a:pt x="17538" y="6002"/>
                    <a:pt x="17751" y="6063"/>
                  </a:cubicBezTo>
                  <a:cubicBezTo>
                    <a:pt x="18207" y="6154"/>
                    <a:pt x="18663" y="6246"/>
                    <a:pt x="19119" y="6337"/>
                  </a:cubicBezTo>
                  <a:cubicBezTo>
                    <a:pt x="19362" y="6367"/>
                    <a:pt x="19605" y="6398"/>
                    <a:pt x="19848" y="6458"/>
                  </a:cubicBezTo>
                  <a:cubicBezTo>
                    <a:pt x="19970" y="6458"/>
                    <a:pt x="20092" y="6489"/>
                    <a:pt x="20213" y="6489"/>
                  </a:cubicBezTo>
                  <a:cubicBezTo>
                    <a:pt x="20548" y="6580"/>
                    <a:pt x="20882" y="6641"/>
                    <a:pt x="21216" y="6732"/>
                  </a:cubicBezTo>
                  <a:cubicBezTo>
                    <a:pt x="21733" y="6853"/>
                    <a:pt x="22250" y="6945"/>
                    <a:pt x="22766" y="7066"/>
                  </a:cubicBezTo>
                  <a:cubicBezTo>
                    <a:pt x="22797" y="7097"/>
                    <a:pt x="22827" y="7097"/>
                    <a:pt x="22858" y="7097"/>
                  </a:cubicBezTo>
                  <a:cubicBezTo>
                    <a:pt x="22918" y="7127"/>
                    <a:pt x="23010" y="7127"/>
                    <a:pt x="23070" y="7157"/>
                  </a:cubicBezTo>
                  <a:cubicBezTo>
                    <a:pt x="24377" y="7492"/>
                    <a:pt x="25654" y="7948"/>
                    <a:pt x="26748" y="8677"/>
                  </a:cubicBezTo>
                  <a:cubicBezTo>
                    <a:pt x="26718" y="8647"/>
                    <a:pt x="26687" y="8586"/>
                    <a:pt x="26627" y="8556"/>
                  </a:cubicBezTo>
                  <a:cubicBezTo>
                    <a:pt x="26627" y="8556"/>
                    <a:pt x="26627" y="8525"/>
                    <a:pt x="26627" y="8525"/>
                  </a:cubicBezTo>
                  <a:cubicBezTo>
                    <a:pt x="26627" y="8525"/>
                    <a:pt x="26596" y="8495"/>
                    <a:pt x="26596" y="8495"/>
                  </a:cubicBezTo>
                  <a:cubicBezTo>
                    <a:pt x="26566" y="8434"/>
                    <a:pt x="26505" y="8373"/>
                    <a:pt x="26475" y="8343"/>
                  </a:cubicBezTo>
                  <a:cubicBezTo>
                    <a:pt x="26384" y="8221"/>
                    <a:pt x="26292" y="8130"/>
                    <a:pt x="26171" y="8008"/>
                  </a:cubicBezTo>
                  <a:cubicBezTo>
                    <a:pt x="26140" y="7948"/>
                    <a:pt x="26080" y="7887"/>
                    <a:pt x="26019" y="7826"/>
                  </a:cubicBezTo>
                  <a:cubicBezTo>
                    <a:pt x="25988" y="7796"/>
                    <a:pt x="25958" y="7765"/>
                    <a:pt x="25928" y="7765"/>
                  </a:cubicBezTo>
                  <a:cubicBezTo>
                    <a:pt x="21007" y="2542"/>
                    <a:pt x="13385" y="0"/>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6953030" y="2229724"/>
              <a:ext cx="1157949" cy="1094411"/>
            </a:xfrm>
            <a:custGeom>
              <a:avLst/>
              <a:gdLst/>
              <a:ahLst/>
              <a:cxnLst/>
              <a:rect l="l" t="t" r="r" b="b"/>
              <a:pathLst>
                <a:path w="51248" h="48436" extrusionOk="0">
                  <a:moveTo>
                    <a:pt x="29981" y="0"/>
                  </a:moveTo>
                  <a:cubicBezTo>
                    <a:pt x="26032" y="0"/>
                    <a:pt x="22203" y="727"/>
                    <a:pt x="18998" y="2234"/>
                  </a:cubicBezTo>
                  <a:cubicBezTo>
                    <a:pt x="18390" y="2538"/>
                    <a:pt x="17782" y="2842"/>
                    <a:pt x="17174" y="3176"/>
                  </a:cubicBezTo>
                  <a:cubicBezTo>
                    <a:pt x="16262" y="5243"/>
                    <a:pt x="15320" y="7310"/>
                    <a:pt x="14378" y="9377"/>
                  </a:cubicBezTo>
                  <a:cubicBezTo>
                    <a:pt x="13344" y="11657"/>
                    <a:pt x="12311" y="13936"/>
                    <a:pt x="11277" y="16216"/>
                  </a:cubicBezTo>
                  <a:lnTo>
                    <a:pt x="8177" y="23085"/>
                  </a:lnTo>
                  <a:cubicBezTo>
                    <a:pt x="7144" y="25365"/>
                    <a:pt x="6110" y="27645"/>
                    <a:pt x="5077" y="29924"/>
                  </a:cubicBezTo>
                  <a:cubicBezTo>
                    <a:pt x="4074" y="32143"/>
                    <a:pt x="3071" y="34362"/>
                    <a:pt x="2037" y="36612"/>
                  </a:cubicBezTo>
                  <a:cubicBezTo>
                    <a:pt x="1368" y="38101"/>
                    <a:pt x="700" y="39590"/>
                    <a:pt x="1" y="41110"/>
                  </a:cubicBezTo>
                  <a:cubicBezTo>
                    <a:pt x="31" y="41110"/>
                    <a:pt x="61" y="41080"/>
                    <a:pt x="92" y="41080"/>
                  </a:cubicBezTo>
                  <a:cubicBezTo>
                    <a:pt x="2673" y="40025"/>
                    <a:pt x="5343" y="39598"/>
                    <a:pt x="8034" y="39598"/>
                  </a:cubicBezTo>
                  <a:cubicBezTo>
                    <a:pt x="13332" y="39598"/>
                    <a:pt x="18711" y="41251"/>
                    <a:pt x="23649" y="43025"/>
                  </a:cubicBezTo>
                  <a:cubicBezTo>
                    <a:pt x="27083" y="44332"/>
                    <a:pt x="30366" y="46065"/>
                    <a:pt x="33497" y="48040"/>
                  </a:cubicBezTo>
                  <a:cubicBezTo>
                    <a:pt x="33679" y="48162"/>
                    <a:pt x="33861" y="48314"/>
                    <a:pt x="34074" y="48435"/>
                  </a:cubicBezTo>
                  <a:cubicBezTo>
                    <a:pt x="34317" y="47979"/>
                    <a:pt x="34561" y="47524"/>
                    <a:pt x="34591" y="47341"/>
                  </a:cubicBezTo>
                  <a:cubicBezTo>
                    <a:pt x="35320" y="45578"/>
                    <a:pt x="36050" y="43785"/>
                    <a:pt x="36840" y="42022"/>
                  </a:cubicBezTo>
                  <a:cubicBezTo>
                    <a:pt x="38877" y="36551"/>
                    <a:pt x="41065" y="31140"/>
                    <a:pt x="43679" y="25912"/>
                  </a:cubicBezTo>
                  <a:cubicBezTo>
                    <a:pt x="46354" y="20168"/>
                    <a:pt x="48877" y="14362"/>
                    <a:pt x="51248" y="8496"/>
                  </a:cubicBezTo>
                  <a:cubicBezTo>
                    <a:pt x="46466" y="2981"/>
                    <a:pt x="37979" y="0"/>
                    <a:pt x="29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6964011" y="3137388"/>
              <a:ext cx="721842" cy="212167"/>
            </a:xfrm>
            <a:custGeom>
              <a:avLst/>
              <a:gdLst/>
              <a:ahLst/>
              <a:cxnLst/>
              <a:rect l="l" t="t" r="r" b="b"/>
              <a:pathLst>
                <a:path w="31947" h="9390" extrusionOk="0">
                  <a:moveTo>
                    <a:pt x="7573" y="0"/>
                  </a:moveTo>
                  <a:cubicBezTo>
                    <a:pt x="6526" y="0"/>
                    <a:pt x="5480" y="66"/>
                    <a:pt x="4439" y="210"/>
                  </a:cubicBezTo>
                  <a:cubicBezTo>
                    <a:pt x="4834" y="240"/>
                    <a:pt x="5259" y="301"/>
                    <a:pt x="5655" y="362"/>
                  </a:cubicBezTo>
                  <a:lnTo>
                    <a:pt x="5807" y="362"/>
                  </a:lnTo>
                  <a:cubicBezTo>
                    <a:pt x="5867" y="392"/>
                    <a:pt x="5959" y="392"/>
                    <a:pt x="6050" y="422"/>
                  </a:cubicBezTo>
                  <a:cubicBezTo>
                    <a:pt x="6080" y="422"/>
                    <a:pt x="6080" y="422"/>
                    <a:pt x="6111" y="453"/>
                  </a:cubicBezTo>
                  <a:cubicBezTo>
                    <a:pt x="8208" y="939"/>
                    <a:pt x="10305" y="1456"/>
                    <a:pt x="12402" y="1973"/>
                  </a:cubicBezTo>
                  <a:lnTo>
                    <a:pt x="12433" y="1973"/>
                  </a:lnTo>
                  <a:cubicBezTo>
                    <a:pt x="12463" y="1973"/>
                    <a:pt x="12494" y="2003"/>
                    <a:pt x="12524" y="2003"/>
                  </a:cubicBezTo>
                  <a:cubicBezTo>
                    <a:pt x="12646" y="2033"/>
                    <a:pt x="12767" y="2094"/>
                    <a:pt x="12889" y="2124"/>
                  </a:cubicBezTo>
                  <a:cubicBezTo>
                    <a:pt x="13010" y="2155"/>
                    <a:pt x="13132" y="2185"/>
                    <a:pt x="13254" y="2216"/>
                  </a:cubicBezTo>
                  <a:cubicBezTo>
                    <a:pt x="13375" y="2246"/>
                    <a:pt x="13466" y="2276"/>
                    <a:pt x="13588" y="2307"/>
                  </a:cubicBezTo>
                  <a:cubicBezTo>
                    <a:pt x="13801" y="2398"/>
                    <a:pt x="14044" y="2459"/>
                    <a:pt x="14257" y="2520"/>
                  </a:cubicBezTo>
                  <a:cubicBezTo>
                    <a:pt x="14409" y="2580"/>
                    <a:pt x="14561" y="2672"/>
                    <a:pt x="14713" y="2702"/>
                  </a:cubicBezTo>
                  <a:cubicBezTo>
                    <a:pt x="14895" y="2763"/>
                    <a:pt x="15077" y="2824"/>
                    <a:pt x="15260" y="2915"/>
                  </a:cubicBezTo>
                  <a:cubicBezTo>
                    <a:pt x="15381" y="2945"/>
                    <a:pt x="15503" y="3006"/>
                    <a:pt x="15624" y="3067"/>
                  </a:cubicBezTo>
                  <a:cubicBezTo>
                    <a:pt x="15503" y="3036"/>
                    <a:pt x="15412" y="3036"/>
                    <a:pt x="15290" y="3006"/>
                  </a:cubicBezTo>
                  <a:cubicBezTo>
                    <a:pt x="15199" y="3006"/>
                    <a:pt x="15138" y="2976"/>
                    <a:pt x="15047" y="2976"/>
                  </a:cubicBezTo>
                  <a:cubicBezTo>
                    <a:pt x="14956" y="2976"/>
                    <a:pt x="14864" y="2976"/>
                    <a:pt x="14773" y="2945"/>
                  </a:cubicBezTo>
                  <a:lnTo>
                    <a:pt x="14561" y="2915"/>
                  </a:lnTo>
                  <a:cubicBezTo>
                    <a:pt x="14378" y="2854"/>
                    <a:pt x="14226" y="2824"/>
                    <a:pt x="14044" y="2824"/>
                  </a:cubicBezTo>
                  <a:cubicBezTo>
                    <a:pt x="13892" y="2793"/>
                    <a:pt x="13709" y="2763"/>
                    <a:pt x="13557" y="2732"/>
                  </a:cubicBezTo>
                  <a:lnTo>
                    <a:pt x="13588" y="2732"/>
                  </a:lnTo>
                  <a:cubicBezTo>
                    <a:pt x="13284" y="2702"/>
                    <a:pt x="12980" y="2641"/>
                    <a:pt x="12706" y="2580"/>
                  </a:cubicBezTo>
                  <a:cubicBezTo>
                    <a:pt x="12494" y="2550"/>
                    <a:pt x="12281" y="2489"/>
                    <a:pt x="12098" y="2459"/>
                  </a:cubicBezTo>
                  <a:cubicBezTo>
                    <a:pt x="11916" y="2428"/>
                    <a:pt x="11734" y="2368"/>
                    <a:pt x="11551" y="2337"/>
                  </a:cubicBezTo>
                  <a:cubicBezTo>
                    <a:pt x="10700" y="2124"/>
                    <a:pt x="9849" y="1942"/>
                    <a:pt x="8968" y="1729"/>
                  </a:cubicBezTo>
                  <a:cubicBezTo>
                    <a:pt x="7995" y="1486"/>
                    <a:pt x="6992" y="1243"/>
                    <a:pt x="6019" y="1000"/>
                  </a:cubicBezTo>
                  <a:cubicBezTo>
                    <a:pt x="5776" y="1000"/>
                    <a:pt x="5472" y="878"/>
                    <a:pt x="5259" y="878"/>
                  </a:cubicBezTo>
                  <a:cubicBezTo>
                    <a:pt x="4560" y="726"/>
                    <a:pt x="3740" y="787"/>
                    <a:pt x="3041" y="757"/>
                  </a:cubicBezTo>
                  <a:cubicBezTo>
                    <a:pt x="1977" y="848"/>
                    <a:pt x="943" y="1152"/>
                    <a:pt x="1" y="1608"/>
                  </a:cubicBezTo>
                  <a:cubicBezTo>
                    <a:pt x="761" y="1790"/>
                    <a:pt x="1490" y="1973"/>
                    <a:pt x="2250" y="2155"/>
                  </a:cubicBezTo>
                  <a:cubicBezTo>
                    <a:pt x="3466" y="2459"/>
                    <a:pt x="4682" y="2763"/>
                    <a:pt x="5898" y="3067"/>
                  </a:cubicBezTo>
                  <a:lnTo>
                    <a:pt x="13041" y="4799"/>
                  </a:lnTo>
                  <a:cubicBezTo>
                    <a:pt x="15412" y="5377"/>
                    <a:pt x="17782" y="5954"/>
                    <a:pt x="20153" y="6532"/>
                  </a:cubicBezTo>
                  <a:cubicBezTo>
                    <a:pt x="22555" y="7140"/>
                    <a:pt x="24956" y="7717"/>
                    <a:pt x="27327" y="8295"/>
                  </a:cubicBezTo>
                  <a:cubicBezTo>
                    <a:pt x="28816" y="8660"/>
                    <a:pt x="30306" y="9024"/>
                    <a:pt x="31764" y="9389"/>
                  </a:cubicBezTo>
                  <a:cubicBezTo>
                    <a:pt x="31825" y="8872"/>
                    <a:pt x="31886" y="8386"/>
                    <a:pt x="31947" y="7869"/>
                  </a:cubicBezTo>
                  <a:cubicBezTo>
                    <a:pt x="31369" y="7535"/>
                    <a:pt x="30761" y="7170"/>
                    <a:pt x="30184" y="6836"/>
                  </a:cubicBezTo>
                  <a:lnTo>
                    <a:pt x="30154" y="6836"/>
                  </a:lnTo>
                  <a:cubicBezTo>
                    <a:pt x="28391" y="6410"/>
                    <a:pt x="26658" y="5985"/>
                    <a:pt x="24895" y="5559"/>
                  </a:cubicBezTo>
                  <a:cubicBezTo>
                    <a:pt x="24713" y="5498"/>
                    <a:pt x="24530" y="5468"/>
                    <a:pt x="24348" y="5407"/>
                  </a:cubicBezTo>
                  <a:cubicBezTo>
                    <a:pt x="23983" y="5286"/>
                    <a:pt x="23588" y="5164"/>
                    <a:pt x="23223" y="5073"/>
                  </a:cubicBezTo>
                  <a:cubicBezTo>
                    <a:pt x="23041" y="5012"/>
                    <a:pt x="22859" y="4951"/>
                    <a:pt x="22646" y="4921"/>
                  </a:cubicBezTo>
                  <a:cubicBezTo>
                    <a:pt x="22494" y="4860"/>
                    <a:pt x="22311" y="4830"/>
                    <a:pt x="22159" y="4799"/>
                  </a:cubicBezTo>
                  <a:cubicBezTo>
                    <a:pt x="21825" y="4678"/>
                    <a:pt x="21491" y="4587"/>
                    <a:pt x="21187" y="4465"/>
                  </a:cubicBezTo>
                  <a:cubicBezTo>
                    <a:pt x="20852" y="4374"/>
                    <a:pt x="20548" y="4252"/>
                    <a:pt x="20214" y="4131"/>
                  </a:cubicBezTo>
                  <a:cubicBezTo>
                    <a:pt x="20001" y="4070"/>
                    <a:pt x="19789" y="3979"/>
                    <a:pt x="19576" y="3887"/>
                  </a:cubicBezTo>
                  <a:cubicBezTo>
                    <a:pt x="19485" y="3857"/>
                    <a:pt x="19393" y="3827"/>
                    <a:pt x="19302" y="3796"/>
                  </a:cubicBezTo>
                  <a:cubicBezTo>
                    <a:pt x="19424" y="3796"/>
                    <a:pt x="19515" y="3796"/>
                    <a:pt x="19637" y="3827"/>
                  </a:cubicBezTo>
                  <a:cubicBezTo>
                    <a:pt x="19819" y="3857"/>
                    <a:pt x="19971" y="3887"/>
                    <a:pt x="20153" y="3918"/>
                  </a:cubicBezTo>
                  <a:cubicBezTo>
                    <a:pt x="20457" y="3979"/>
                    <a:pt x="20761" y="4039"/>
                    <a:pt x="21065" y="4100"/>
                  </a:cubicBezTo>
                  <a:cubicBezTo>
                    <a:pt x="21248" y="4161"/>
                    <a:pt x="21430" y="4191"/>
                    <a:pt x="21612" y="4222"/>
                  </a:cubicBezTo>
                  <a:cubicBezTo>
                    <a:pt x="21795" y="4252"/>
                    <a:pt x="21947" y="4283"/>
                    <a:pt x="22129" y="4313"/>
                  </a:cubicBezTo>
                  <a:cubicBezTo>
                    <a:pt x="22220" y="4343"/>
                    <a:pt x="22311" y="4343"/>
                    <a:pt x="22403" y="4374"/>
                  </a:cubicBezTo>
                  <a:cubicBezTo>
                    <a:pt x="23831" y="4739"/>
                    <a:pt x="25290" y="5073"/>
                    <a:pt x="26719" y="5407"/>
                  </a:cubicBezTo>
                  <a:cubicBezTo>
                    <a:pt x="27205" y="5529"/>
                    <a:pt x="27691" y="5650"/>
                    <a:pt x="28178" y="5772"/>
                  </a:cubicBezTo>
                  <a:cubicBezTo>
                    <a:pt x="24804" y="4039"/>
                    <a:pt x="21308" y="2611"/>
                    <a:pt x="17630" y="1638"/>
                  </a:cubicBezTo>
                  <a:cubicBezTo>
                    <a:pt x="14357" y="686"/>
                    <a:pt x="10959" y="0"/>
                    <a:pt x="7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7417990" y="2318026"/>
              <a:ext cx="600959" cy="157532"/>
            </a:xfrm>
            <a:custGeom>
              <a:avLst/>
              <a:gdLst/>
              <a:ahLst/>
              <a:cxnLst/>
              <a:rect l="l" t="t" r="r" b="b"/>
              <a:pathLst>
                <a:path w="26597" h="6972" extrusionOk="0">
                  <a:moveTo>
                    <a:pt x="7788" y="1"/>
                  </a:moveTo>
                  <a:cubicBezTo>
                    <a:pt x="5509" y="1"/>
                    <a:pt x="3237" y="306"/>
                    <a:pt x="1034" y="971"/>
                  </a:cubicBezTo>
                  <a:cubicBezTo>
                    <a:pt x="760" y="1062"/>
                    <a:pt x="487" y="1123"/>
                    <a:pt x="213" y="1244"/>
                  </a:cubicBezTo>
                  <a:cubicBezTo>
                    <a:pt x="92" y="1305"/>
                    <a:pt x="1" y="1457"/>
                    <a:pt x="61" y="1609"/>
                  </a:cubicBezTo>
                  <a:cubicBezTo>
                    <a:pt x="117" y="1735"/>
                    <a:pt x="212" y="1777"/>
                    <a:pt x="315" y="1777"/>
                  </a:cubicBezTo>
                  <a:cubicBezTo>
                    <a:pt x="437" y="1777"/>
                    <a:pt x="571" y="1719"/>
                    <a:pt x="669" y="1670"/>
                  </a:cubicBezTo>
                  <a:cubicBezTo>
                    <a:pt x="2987" y="916"/>
                    <a:pt x="5382" y="571"/>
                    <a:pt x="7783" y="571"/>
                  </a:cubicBezTo>
                  <a:cubicBezTo>
                    <a:pt x="14293" y="571"/>
                    <a:pt x="20845" y="3109"/>
                    <a:pt x="26019" y="6928"/>
                  </a:cubicBezTo>
                  <a:cubicBezTo>
                    <a:pt x="26060" y="6958"/>
                    <a:pt x="26107" y="6972"/>
                    <a:pt x="26155" y="6972"/>
                  </a:cubicBezTo>
                  <a:cubicBezTo>
                    <a:pt x="26252" y="6972"/>
                    <a:pt x="26354" y="6918"/>
                    <a:pt x="26414" y="6837"/>
                  </a:cubicBezTo>
                  <a:cubicBezTo>
                    <a:pt x="26597" y="6411"/>
                    <a:pt x="25746" y="6168"/>
                    <a:pt x="25503" y="5864"/>
                  </a:cubicBezTo>
                  <a:cubicBezTo>
                    <a:pt x="20397" y="2319"/>
                    <a:pt x="14064" y="1"/>
                    <a:pt x="7788"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7368552" y="2457188"/>
              <a:ext cx="594768" cy="165056"/>
            </a:xfrm>
            <a:custGeom>
              <a:avLst/>
              <a:gdLst/>
              <a:ahLst/>
              <a:cxnLst/>
              <a:rect l="l" t="t" r="r" b="b"/>
              <a:pathLst>
                <a:path w="26323" h="7305" extrusionOk="0">
                  <a:moveTo>
                    <a:pt x="7014" y="1"/>
                  </a:moveTo>
                  <a:cubicBezTo>
                    <a:pt x="4785" y="1"/>
                    <a:pt x="2629" y="305"/>
                    <a:pt x="669" y="982"/>
                  </a:cubicBezTo>
                  <a:cubicBezTo>
                    <a:pt x="395" y="1043"/>
                    <a:pt x="0" y="1195"/>
                    <a:pt x="213" y="1529"/>
                  </a:cubicBezTo>
                  <a:cubicBezTo>
                    <a:pt x="294" y="1602"/>
                    <a:pt x="388" y="1630"/>
                    <a:pt x="490" y="1630"/>
                  </a:cubicBezTo>
                  <a:cubicBezTo>
                    <a:pt x="770" y="1630"/>
                    <a:pt x="1109" y="1422"/>
                    <a:pt x="1398" y="1377"/>
                  </a:cubicBezTo>
                  <a:cubicBezTo>
                    <a:pt x="3084" y="831"/>
                    <a:pt x="4982" y="582"/>
                    <a:pt x="6975" y="582"/>
                  </a:cubicBezTo>
                  <a:cubicBezTo>
                    <a:pt x="13645" y="582"/>
                    <a:pt x="21383" y="3375"/>
                    <a:pt x="25806" y="7213"/>
                  </a:cubicBezTo>
                  <a:cubicBezTo>
                    <a:pt x="25867" y="7274"/>
                    <a:pt x="25943" y="7304"/>
                    <a:pt x="26015" y="7304"/>
                  </a:cubicBezTo>
                  <a:cubicBezTo>
                    <a:pt x="26087" y="7304"/>
                    <a:pt x="26156" y="7274"/>
                    <a:pt x="26201" y="7213"/>
                  </a:cubicBezTo>
                  <a:cubicBezTo>
                    <a:pt x="26323" y="7122"/>
                    <a:pt x="26323" y="6909"/>
                    <a:pt x="26201" y="6818"/>
                  </a:cubicBezTo>
                  <a:cubicBezTo>
                    <a:pt x="25836" y="6483"/>
                    <a:pt x="25472" y="6149"/>
                    <a:pt x="25077" y="5845"/>
                  </a:cubicBezTo>
                  <a:cubicBezTo>
                    <a:pt x="20369" y="2489"/>
                    <a:pt x="13392" y="1"/>
                    <a:pt x="7014"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7298078" y="2604056"/>
              <a:ext cx="587832" cy="143297"/>
            </a:xfrm>
            <a:custGeom>
              <a:avLst/>
              <a:gdLst/>
              <a:ahLst/>
              <a:cxnLst/>
              <a:rect l="l" t="t" r="r" b="b"/>
              <a:pathLst>
                <a:path w="26016" h="6342" extrusionOk="0">
                  <a:moveTo>
                    <a:pt x="6604" y="0"/>
                  </a:moveTo>
                  <a:cubicBezTo>
                    <a:pt x="4619" y="0"/>
                    <a:pt x="2644" y="233"/>
                    <a:pt x="718" y="835"/>
                  </a:cubicBezTo>
                  <a:cubicBezTo>
                    <a:pt x="566" y="865"/>
                    <a:pt x="383" y="895"/>
                    <a:pt x="262" y="1017"/>
                  </a:cubicBezTo>
                  <a:cubicBezTo>
                    <a:pt x="1" y="1231"/>
                    <a:pt x="203" y="1518"/>
                    <a:pt x="449" y="1518"/>
                  </a:cubicBezTo>
                  <a:cubicBezTo>
                    <a:pt x="518" y="1518"/>
                    <a:pt x="590" y="1496"/>
                    <a:pt x="657" y="1442"/>
                  </a:cubicBezTo>
                  <a:cubicBezTo>
                    <a:pt x="2597" y="819"/>
                    <a:pt x="4585" y="580"/>
                    <a:pt x="6584" y="580"/>
                  </a:cubicBezTo>
                  <a:cubicBezTo>
                    <a:pt x="8094" y="580"/>
                    <a:pt x="9609" y="716"/>
                    <a:pt x="11113" y="926"/>
                  </a:cubicBezTo>
                  <a:cubicBezTo>
                    <a:pt x="16250" y="1473"/>
                    <a:pt x="21265" y="3145"/>
                    <a:pt x="25430" y="6275"/>
                  </a:cubicBezTo>
                  <a:cubicBezTo>
                    <a:pt x="25488" y="6322"/>
                    <a:pt x="25547" y="6342"/>
                    <a:pt x="25603" y="6342"/>
                  </a:cubicBezTo>
                  <a:cubicBezTo>
                    <a:pt x="25839" y="6342"/>
                    <a:pt x="26015" y="5991"/>
                    <a:pt x="25794" y="5819"/>
                  </a:cubicBezTo>
                  <a:cubicBezTo>
                    <a:pt x="21569" y="2628"/>
                    <a:pt x="16402" y="895"/>
                    <a:pt x="11174" y="348"/>
                  </a:cubicBezTo>
                  <a:cubicBezTo>
                    <a:pt x="9656" y="137"/>
                    <a:pt x="8127" y="0"/>
                    <a:pt x="6604"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7"/>
            <p:cNvSpPr/>
            <p:nvPr/>
          </p:nvSpPr>
          <p:spPr>
            <a:xfrm>
              <a:off x="7238043" y="2738948"/>
              <a:ext cx="590046" cy="163633"/>
            </a:xfrm>
            <a:custGeom>
              <a:avLst/>
              <a:gdLst/>
              <a:ahLst/>
              <a:cxnLst/>
              <a:rect l="l" t="t" r="r" b="b"/>
              <a:pathLst>
                <a:path w="26114" h="7242" extrusionOk="0">
                  <a:moveTo>
                    <a:pt x="6958" y="0"/>
                  </a:moveTo>
                  <a:cubicBezTo>
                    <a:pt x="4824" y="0"/>
                    <a:pt x="2691" y="233"/>
                    <a:pt x="670" y="913"/>
                  </a:cubicBezTo>
                  <a:cubicBezTo>
                    <a:pt x="396" y="974"/>
                    <a:pt x="1" y="1187"/>
                    <a:pt x="214" y="1491"/>
                  </a:cubicBezTo>
                  <a:cubicBezTo>
                    <a:pt x="277" y="1575"/>
                    <a:pt x="347" y="1605"/>
                    <a:pt x="422" y="1605"/>
                  </a:cubicBezTo>
                  <a:cubicBezTo>
                    <a:pt x="561" y="1605"/>
                    <a:pt x="713" y="1500"/>
                    <a:pt x="852" y="1460"/>
                  </a:cubicBezTo>
                  <a:cubicBezTo>
                    <a:pt x="2825" y="759"/>
                    <a:pt x="4941" y="579"/>
                    <a:pt x="7051" y="579"/>
                  </a:cubicBezTo>
                  <a:cubicBezTo>
                    <a:pt x="7866" y="579"/>
                    <a:pt x="8680" y="606"/>
                    <a:pt x="9484" y="640"/>
                  </a:cubicBezTo>
                  <a:cubicBezTo>
                    <a:pt x="11460" y="731"/>
                    <a:pt x="13284" y="1491"/>
                    <a:pt x="15168" y="2007"/>
                  </a:cubicBezTo>
                  <a:cubicBezTo>
                    <a:pt x="17965" y="2980"/>
                    <a:pt x="20731" y="4196"/>
                    <a:pt x="23284" y="5716"/>
                  </a:cubicBezTo>
                  <a:cubicBezTo>
                    <a:pt x="23953" y="6050"/>
                    <a:pt x="24530" y="6749"/>
                    <a:pt x="25229" y="6992"/>
                  </a:cubicBezTo>
                  <a:cubicBezTo>
                    <a:pt x="25351" y="7023"/>
                    <a:pt x="25442" y="7114"/>
                    <a:pt x="25533" y="7175"/>
                  </a:cubicBezTo>
                  <a:cubicBezTo>
                    <a:pt x="25592" y="7221"/>
                    <a:pt x="25651" y="7241"/>
                    <a:pt x="25707" y="7241"/>
                  </a:cubicBezTo>
                  <a:cubicBezTo>
                    <a:pt x="25942" y="7241"/>
                    <a:pt x="26113" y="6891"/>
                    <a:pt x="25868" y="6719"/>
                  </a:cubicBezTo>
                  <a:cubicBezTo>
                    <a:pt x="24834" y="6172"/>
                    <a:pt x="23922" y="5381"/>
                    <a:pt x="22889" y="4773"/>
                  </a:cubicBezTo>
                  <a:cubicBezTo>
                    <a:pt x="19029" y="2707"/>
                    <a:pt x="14864" y="1035"/>
                    <a:pt x="10548" y="184"/>
                  </a:cubicBezTo>
                  <a:cubicBezTo>
                    <a:pt x="9365" y="74"/>
                    <a:pt x="8161" y="0"/>
                    <a:pt x="695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7"/>
            <p:cNvSpPr/>
            <p:nvPr/>
          </p:nvSpPr>
          <p:spPr>
            <a:xfrm>
              <a:off x="7190661" y="2869276"/>
              <a:ext cx="577302" cy="145308"/>
            </a:xfrm>
            <a:custGeom>
              <a:avLst/>
              <a:gdLst/>
              <a:ahLst/>
              <a:cxnLst/>
              <a:rect l="l" t="t" r="r" b="b"/>
              <a:pathLst>
                <a:path w="25550" h="6431" extrusionOk="0">
                  <a:moveTo>
                    <a:pt x="6356" y="0"/>
                  </a:moveTo>
                  <a:cubicBezTo>
                    <a:pt x="4384" y="0"/>
                    <a:pt x="2430" y="219"/>
                    <a:pt x="487" y="768"/>
                  </a:cubicBezTo>
                  <a:cubicBezTo>
                    <a:pt x="213" y="799"/>
                    <a:pt x="1" y="1133"/>
                    <a:pt x="244" y="1346"/>
                  </a:cubicBezTo>
                  <a:cubicBezTo>
                    <a:pt x="303" y="1379"/>
                    <a:pt x="358" y="1392"/>
                    <a:pt x="411" y="1392"/>
                  </a:cubicBezTo>
                  <a:cubicBezTo>
                    <a:pt x="602" y="1392"/>
                    <a:pt x="766" y="1224"/>
                    <a:pt x="1004" y="1224"/>
                  </a:cubicBezTo>
                  <a:cubicBezTo>
                    <a:pt x="2475" y="989"/>
                    <a:pt x="3946" y="554"/>
                    <a:pt x="5445" y="554"/>
                  </a:cubicBezTo>
                  <a:cubicBezTo>
                    <a:pt x="5494" y="554"/>
                    <a:pt x="5544" y="555"/>
                    <a:pt x="5593" y="556"/>
                  </a:cubicBezTo>
                  <a:cubicBezTo>
                    <a:pt x="5701" y="554"/>
                    <a:pt x="5808" y="553"/>
                    <a:pt x="5916" y="553"/>
                  </a:cubicBezTo>
                  <a:cubicBezTo>
                    <a:pt x="7449" y="553"/>
                    <a:pt x="8982" y="746"/>
                    <a:pt x="10487" y="860"/>
                  </a:cubicBezTo>
                  <a:cubicBezTo>
                    <a:pt x="15715" y="1316"/>
                    <a:pt x="20639" y="3565"/>
                    <a:pt x="24986" y="6392"/>
                  </a:cubicBezTo>
                  <a:cubicBezTo>
                    <a:pt x="25035" y="6418"/>
                    <a:pt x="25083" y="6430"/>
                    <a:pt x="25128" y="6430"/>
                  </a:cubicBezTo>
                  <a:cubicBezTo>
                    <a:pt x="25388" y="6430"/>
                    <a:pt x="25549" y="6035"/>
                    <a:pt x="25290" y="5905"/>
                  </a:cubicBezTo>
                  <a:cubicBezTo>
                    <a:pt x="24560" y="5480"/>
                    <a:pt x="23922" y="4963"/>
                    <a:pt x="23192" y="4568"/>
                  </a:cubicBezTo>
                  <a:cubicBezTo>
                    <a:pt x="19150" y="2410"/>
                    <a:pt x="14894" y="556"/>
                    <a:pt x="10274" y="252"/>
                  </a:cubicBezTo>
                  <a:cubicBezTo>
                    <a:pt x="8959" y="95"/>
                    <a:pt x="7653" y="0"/>
                    <a:pt x="6356"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7"/>
            <p:cNvSpPr/>
            <p:nvPr/>
          </p:nvSpPr>
          <p:spPr>
            <a:xfrm>
              <a:off x="7136004" y="2991696"/>
              <a:ext cx="575404" cy="160244"/>
            </a:xfrm>
            <a:custGeom>
              <a:avLst/>
              <a:gdLst/>
              <a:ahLst/>
              <a:cxnLst/>
              <a:rect l="l" t="t" r="r" b="b"/>
              <a:pathLst>
                <a:path w="25466" h="7092" extrusionOk="0">
                  <a:moveTo>
                    <a:pt x="7496" y="1"/>
                  </a:moveTo>
                  <a:cubicBezTo>
                    <a:pt x="5277" y="123"/>
                    <a:pt x="3027" y="1"/>
                    <a:pt x="869" y="609"/>
                  </a:cubicBezTo>
                  <a:cubicBezTo>
                    <a:pt x="596" y="730"/>
                    <a:pt x="170" y="670"/>
                    <a:pt x="49" y="1004"/>
                  </a:cubicBezTo>
                  <a:cubicBezTo>
                    <a:pt x="0" y="1174"/>
                    <a:pt x="184" y="1343"/>
                    <a:pt x="353" y="1343"/>
                  </a:cubicBezTo>
                  <a:cubicBezTo>
                    <a:pt x="395" y="1343"/>
                    <a:pt x="437" y="1333"/>
                    <a:pt x="474" y="1308"/>
                  </a:cubicBezTo>
                  <a:cubicBezTo>
                    <a:pt x="2416" y="819"/>
                    <a:pt x="4465" y="584"/>
                    <a:pt x="6546" y="584"/>
                  </a:cubicBezTo>
                  <a:cubicBezTo>
                    <a:pt x="13129" y="584"/>
                    <a:pt x="20032" y="2935"/>
                    <a:pt x="24882" y="7022"/>
                  </a:cubicBezTo>
                  <a:cubicBezTo>
                    <a:pt x="24943" y="7071"/>
                    <a:pt x="25005" y="7092"/>
                    <a:pt x="25063" y="7092"/>
                  </a:cubicBezTo>
                  <a:cubicBezTo>
                    <a:pt x="25295" y="7092"/>
                    <a:pt x="25466" y="6761"/>
                    <a:pt x="25247" y="6566"/>
                  </a:cubicBezTo>
                  <a:cubicBezTo>
                    <a:pt x="20323" y="2433"/>
                    <a:pt x="13879" y="335"/>
                    <a:pt x="7496"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7"/>
            <p:cNvSpPr/>
            <p:nvPr/>
          </p:nvSpPr>
          <p:spPr>
            <a:xfrm>
              <a:off x="6657713" y="2161849"/>
              <a:ext cx="547364" cy="168920"/>
            </a:xfrm>
            <a:custGeom>
              <a:avLst/>
              <a:gdLst/>
              <a:ahLst/>
              <a:cxnLst/>
              <a:rect l="l" t="t" r="r" b="b"/>
              <a:pathLst>
                <a:path w="24225" h="7476" extrusionOk="0">
                  <a:moveTo>
                    <a:pt x="6100" y="0"/>
                  </a:moveTo>
                  <a:cubicBezTo>
                    <a:pt x="4100" y="0"/>
                    <a:pt x="2125" y="287"/>
                    <a:pt x="244" y="922"/>
                  </a:cubicBezTo>
                  <a:cubicBezTo>
                    <a:pt x="92" y="983"/>
                    <a:pt x="1" y="1135"/>
                    <a:pt x="61" y="1287"/>
                  </a:cubicBezTo>
                  <a:cubicBezTo>
                    <a:pt x="126" y="1425"/>
                    <a:pt x="221" y="1474"/>
                    <a:pt x="333" y="1474"/>
                  </a:cubicBezTo>
                  <a:cubicBezTo>
                    <a:pt x="589" y="1474"/>
                    <a:pt x="932" y="1217"/>
                    <a:pt x="1186" y="1196"/>
                  </a:cubicBezTo>
                  <a:cubicBezTo>
                    <a:pt x="2783" y="774"/>
                    <a:pt x="4427" y="579"/>
                    <a:pt x="6081" y="579"/>
                  </a:cubicBezTo>
                  <a:cubicBezTo>
                    <a:pt x="12420" y="579"/>
                    <a:pt x="18917" y="3443"/>
                    <a:pt x="23618" y="7396"/>
                  </a:cubicBezTo>
                  <a:lnTo>
                    <a:pt x="23618" y="7366"/>
                  </a:lnTo>
                  <a:cubicBezTo>
                    <a:pt x="23680" y="7444"/>
                    <a:pt x="23754" y="7476"/>
                    <a:pt x="23826" y="7476"/>
                  </a:cubicBezTo>
                  <a:cubicBezTo>
                    <a:pt x="24035" y="7476"/>
                    <a:pt x="24224" y="7205"/>
                    <a:pt x="24044" y="7001"/>
                  </a:cubicBezTo>
                  <a:cubicBezTo>
                    <a:pt x="23861" y="6819"/>
                    <a:pt x="23679" y="6667"/>
                    <a:pt x="23496" y="6545"/>
                  </a:cubicBezTo>
                  <a:cubicBezTo>
                    <a:pt x="18824" y="2793"/>
                    <a:pt x="12339" y="0"/>
                    <a:pt x="6100"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7"/>
            <p:cNvSpPr/>
            <p:nvPr/>
          </p:nvSpPr>
          <p:spPr>
            <a:xfrm>
              <a:off x="6614444" y="2300198"/>
              <a:ext cx="502761" cy="177506"/>
            </a:xfrm>
            <a:custGeom>
              <a:avLst/>
              <a:gdLst/>
              <a:ahLst/>
              <a:cxnLst/>
              <a:rect l="l" t="t" r="r" b="b"/>
              <a:pathLst>
                <a:path w="22251" h="7856" extrusionOk="0">
                  <a:moveTo>
                    <a:pt x="4613" y="0"/>
                  </a:moveTo>
                  <a:cubicBezTo>
                    <a:pt x="3156" y="0"/>
                    <a:pt x="1694" y="163"/>
                    <a:pt x="244" y="513"/>
                  </a:cubicBezTo>
                  <a:cubicBezTo>
                    <a:pt x="92" y="544"/>
                    <a:pt x="1" y="696"/>
                    <a:pt x="31" y="848"/>
                  </a:cubicBezTo>
                  <a:cubicBezTo>
                    <a:pt x="87" y="1014"/>
                    <a:pt x="199" y="1067"/>
                    <a:pt x="336" y="1067"/>
                  </a:cubicBezTo>
                  <a:cubicBezTo>
                    <a:pt x="573" y="1067"/>
                    <a:pt x="883" y="908"/>
                    <a:pt x="1095" y="908"/>
                  </a:cubicBezTo>
                  <a:cubicBezTo>
                    <a:pt x="2279" y="674"/>
                    <a:pt x="3463" y="563"/>
                    <a:pt x="4641" y="563"/>
                  </a:cubicBezTo>
                  <a:cubicBezTo>
                    <a:pt x="10931" y="563"/>
                    <a:pt x="17023" y="3707"/>
                    <a:pt x="21734" y="7778"/>
                  </a:cubicBezTo>
                  <a:cubicBezTo>
                    <a:pt x="21787" y="7831"/>
                    <a:pt x="21852" y="7855"/>
                    <a:pt x="21918" y="7855"/>
                  </a:cubicBezTo>
                  <a:cubicBezTo>
                    <a:pt x="22003" y="7855"/>
                    <a:pt x="22091" y="7816"/>
                    <a:pt x="22159" y="7747"/>
                  </a:cubicBezTo>
                  <a:cubicBezTo>
                    <a:pt x="22250" y="7656"/>
                    <a:pt x="22220" y="7474"/>
                    <a:pt x="22129" y="7352"/>
                  </a:cubicBezTo>
                  <a:cubicBezTo>
                    <a:pt x="21582" y="6927"/>
                    <a:pt x="21034" y="6471"/>
                    <a:pt x="20487" y="6076"/>
                  </a:cubicBezTo>
                  <a:cubicBezTo>
                    <a:pt x="16025" y="2535"/>
                    <a:pt x="10363" y="0"/>
                    <a:pt x="4613"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7"/>
            <p:cNvSpPr/>
            <p:nvPr/>
          </p:nvSpPr>
          <p:spPr>
            <a:xfrm>
              <a:off x="6554703" y="2436514"/>
              <a:ext cx="516477" cy="174727"/>
            </a:xfrm>
            <a:custGeom>
              <a:avLst/>
              <a:gdLst/>
              <a:ahLst/>
              <a:cxnLst/>
              <a:rect l="l" t="t" r="r" b="b"/>
              <a:pathLst>
                <a:path w="22858" h="7733" extrusionOk="0">
                  <a:moveTo>
                    <a:pt x="4262" y="0"/>
                  </a:moveTo>
                  <a:cubicBezTo>
                    <a:pt x="2975" y="0"/>
                    <a:pt x="1683" y="111"/>
                    <a:pt x="395" y="347"/>
                  </a:cubicBezTo>
                  <a:cubicBezTo>
                    <a:pt x="152" y="377"/>
                    <a:pt x="0" y="620"/>
                    <a:pt x="152" y="833"/>
                  </a:cubicBezTo>
                  <a:cubicBezTo>
                    <a:pt x="236" y="908"/>
                    <a:pt x="343" y="934"/>
                    <a:pt x="462" y="934"/>
                  </a:cubicBezTo>
                  <a:cubicBezTo>
                    <a:pt x="729" y="934"/>
                    <a:pt x="1055" y="803"/>
                    <a:pt x="1307" y="803"/>
                  </a:cubicBezTo>
                  <a:cubicBezTo>
                    <a:pt x="2325" y="651"/>
                    <a:pt x="3344" y="579"/>
                    <a:pt x="4360" y="579"/>
                  </a:cubicBezTo>
                  <a:cubicBezTo>
                    <a:pt x="10896" y="579"/>
                    <a:pt x="17290" y="3564"/>
                    <a:pt x="22341" y="7642"/>
                  </a:cubicBezTo>
                  <a:cubicBezTo>
                    <a:pt x="22387" y="7702"/>
                    <a:pt x="22455" y="7733"/>
                    <a:pt x="22527" y="7733"/>
                  </a:cubicBezTo>
                  <a:cubicBezTo>
                    <a:pt x="22599" y="7733"/>
                    <a:pt x="22675" y="7702"/>
                    <a:pt x="22736" y="7642"/>
                  </a:cubicBezTo>
                  <a:cubicBezTo>
                    <a:pt x="22858" y="7550"/>
                    <a:pt x="22858" y="7338"/>
                    <a:pt x="22736" y="7246"/>
                  </a:cubicBezTo>
                  <a:cubicBezTo>
                    <a:pt x="22341" y="6882"/>
                    <a:pt x="21915" y="6578"/>
                    <a:pt x="21490" y="6243"/>
                  </a:cubicBezTo>
                  <a:cubicBezTo>
                    <a:pt x="16533" y="2570"/>
                    <a:pt x="10451" y="0"/>
                    <a:pt x="4262"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7"/>
            <p:cNvSpPr/>
            <p:nvPr/>
          </p:nvSpPr>
          <p:spPr>
            <a:xfrm>
              <a:off x="6506214" y="2579314"/>
              <a:ext cx="494220" cy="152810"/>
            </a:xfrm>
            <a:custGeom>
              <a:avLst/>
              <a:gdLst/>
              <a:ahLst/>
              <a:cxnLst/>
              <a:rect l="l" t="t" r="r" b="b"/>
              <a:pathLst>
                <a:path w="21873" h="6763" extrusionOk="0">
                  <a:moveTo>
                    <a:pt x="4978" y="0"/>
                  </a:moveTo>
                  <a:cubicBezTo>
                    <a:pt x="3476" y="0"/>
                    <a:pt x="1969" y="177"/>
                    <a:pt x="474" y="562"/>
                  </a:cubicBezTo>
                  <a:cubicBezTo>
                    <a:pt x="0" y="588"/>
                    <a:pt x="28" y="1186"/>
                    <a:pt x="361" y="1186"/>
                  </a:cubicBezTo>
                  <a:cubicBezTo>
                    <a:pt x="412" y="1186"/>
                    <a:pt x="470" y="1172"/>
                    <a:pt x="535" y="1139"/>
                  </a:cubicBezTo>
                  <a:cubicBezTo>
                    <a:pt x="2009" y="757"/>
                    <a:pt x="3491" y="582"/>
                    <a:pt x="4967" y="582"/>
                  </a:cubicBezTo>
                  <a:cubicBezTo>
                    <a:pt x="10765" y="582"/>
                    <a:pt x="16455" y="3279"/>
                    <a:pt x="21083" y="6671"/>
                  </a:cubicBezTo>
                  <a:cubicBezTo>
                    <a:pt x="21143" y="6732"/>
                    <a:pt x="21219" y="6762"/>
                    <a:pt x="21295" y="6762"/>
                  </a:cubicBezTo>
                  <a:cubicBezTo>
                    <a:pt x="21371" y="6762"/>
                    <a:pt x="21447" y="6732"/>
                    <a:pt x="21508" y="6671"/>
                  </a:cubicBezTo>
                  <a:cubicBezTo>
                    <a:pt x="21873" y="6185"/>
                    <a:pt x="20688" y="5790"/>
                    <a:pt x="20384" y="5486"/>
                  </a:cubicBezTo>
                  <a:cubicBezTo>
                    <a:pt x="15896" y="2359"/>
                    <a:pt x="10471" y="0"/>
                    <a:pt x="497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47"/>
            <p:cNvSpPr/>
            <p:nvPr/>
          </p:nvSpPr>
          <p:spPr>
            <a:xfrm>
              <a:off x="6406344" y="2739129"/>
              <a:ext cx="534304" cy="157080"/>
            </a:xfrm>
            <a:custGeom>
              <a:avLst/>
              <a:gdLst/>
              <a:ahLst/>
              <a:cxnLst/>
              <a:rect l="l" t="t" r="r" b="b"/>
              <a:pathLst>
                <a:path w="23647" h="6952" extrusionOk="0">
                  <a:moveTo>
                    <a:pt x="5780" y="1"/>
                  </a:moveTo>
                  <a:cubicBezTo>
                    <a:pt x="4112" y="1"/>
                    <a:pt x="2447" y="212"/>
                    <a:pt x="821" y="723"/>
                  </a:cubicBezTo>
                  <a:cubicBezTo>
                    <a:pt x="517" y="784"/>
                    <a:pt x="1" y="905"/>
                    <a:pt x="244" y="1300"/>
                  </a:cubicBezTo>
                  <a:cubicBezTo>
                    <a:pt x="316" y="1372"/>
                    <a:pt x="406" y="1400"/>
                    <a:pt x="508" y="1400"/>
                  </a:cubicBezTo>
                  <a:cubicBezTo>
                    <a:pt x="838" y="1400"/>
                    <a:pt x="1287" y="1111"/>
                    <a:pt x="1612" y="1088"/>
                  </a:cubicBezTo>
                  <a:cubicBezTo>
                    <a:pt x="2974" y="726"/>
                    <a:pt x="4355" y="575"/>
                    <a:pt x="5738" y="575"/>
                  </a:cubicBezTo>
                  <a:cubicBezTo>
                    <a:pt x="7379" y="575"/>
                    <a:pt x="9023" y="788"/>
                    <a:pt x="10639" y="1118"/>
                  </a:cubicBezTo>
                  <a:cubicBezTo>
                    <a:pt x="15229" y="1756"/>
                    <a:pt x="19636" y="3671"/>
                    <a:pt x="23041" y="6863"/>
                  </a:cubicBezTo>
                  <a:cubicBezTo>
                    <a:pt x="23103" y="6925"/>
                    <a:pt x="23172" y="6951"/>
                    <a:pt x="23238" y="6951"/>
                  </a:cubicBezTo>
                  <a:cubicBezTo>
                    <a:pt x="23460" y="6951"/>
                    <a:pt x="23647" y="6655"/>
                    <a:pt x="23436" y="6468"/>
                  </a:cubicBezTo>
                  <a:cubicBezTo>
                    <a:pt x="23345" y="6376"/>
                    <a:pt x="23284" y="6285"/>
                    <a:pt x="23162" y="6224"/>
                  </a:cubicBezTo>
                  <a:cubicBezTo>
                    <a:pt x="19697" y="3033"/>
                    <a:pt x="15229" y="1179"/>
                    <a:pt x="10578" y="510"/>
                  </a:cubicBezTo>
                  <a:cubicBezTo>
                    <a:pt x="8997" y="197"/>
                    <a:pt x="7387" y="1"/>
                    <a:pt x="5780"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47"/>
            <p:cNvSpPr/>
            <p:nvPr/>
          </p:nvSpPr>
          <p:spPr>
            <a:xfrm>
              <a:off x="6240835" y="2436785"/>
              <a:ext cx="1902431" cy="973415"/>
            </a:xfrm>
            <a:custGeom>
              <a:avLst/>
              <a:gdLst/>
              <a:ahLst/>
              <a:cxnLst/>
              <a:rect l="l" t="t" r="r" b="b"/>
              <a:pathLst>
                <a:path w="84197" h="43081" extrusionOk="0">
                  <a:moveTo>
                    <a:pt x="83102" y="0"/>
                  </a:moveTo>
                  <a:cubicBezTo>
                    <a:pt x="79941" y="8025"/>
                    <a:pt x="76233" y="15806"/>
                    <a:pt x="72616" y="23587"/>
                  </a:cubicBezTo>
                  <a:cubicBezTo>
                    <a:pt x="70762" y="28177"/>
                    <a:pt x="69029" y="32828"/>
                    <a:pt x="67053" y="37356"/>
                  </a:cubicBezTo>
                  <a:cubicBezTo>
                    <a:pt x="66749" y="38116"/>
                    <a:pt x="66415" y="38846"/>
                    <a:pt x="66111" y="39575"/>
                  </a:cubicBezTo>
                  <a:cubicBezTo>
                    <a:pt x="66111" y="39575"/>
                    <a:pt x="66111" y="39575"/>
                    <a:pt x="66111" y="39606"/>
                  </a:cubicBezTo>
                  <a:cubicBezTo>
                    <a:pt x="66020" y="39758"/>
                    <a:pt x="65989" y="39910"/>
                    <a:pt x="65929" y="40062"/>
                  </a:cubicBezTo>
                  <a:lnTo>
                    <a:pt x="65898" y="40062"/>
                  </a:lnTo>
                  <a:cubicBezTo>
                    <a:pt x="65807" y="40001"/>
                    <a:pt x="65746" y="39940"/>
                    <a:pt x="65655" y="39910"/>
                  </a:cubicBezTo>
                  <a:cubicBezTo>
                    <a:pt x="65564" y="39849"/>
                    <a:pt x="65503" y="39788"/>
                    <a:pt x="65412" y="39758"/>
                  </a:cubicBezTo>
                  <a:lnTo>
                    <a:pt x="65412" y="39727"/>
                  </a:lnTo>
                  <a:cubicBezTo>
                    <a:pt x="65381" y="39697"/>
                    <a:pt x="65351" y="39697"/>
                    <a:pt x="65290" y="39667"/>
                  </a:cubicBezTo>
                  <a:cubicBezTo>
                    <a:pt x="65229" y="39788"/>
                    <a:pt x="65138" y="39910"/>
                    <a:pt x="65108" y="40001"/>
                  </a:cubicBezTo>
                  <a:cubicBezTo>
                    <a:pt x="64907" y="40260"/>
                    <a:pt x="64569" y="40981"/>
                    <a:pt x="64199" y="40981"/>
                  </a:cubicBezTo>
                  <a:cubicBezTo>
                    <a:pt x="64178" y="40981"/>
                    <a:pt x="64157" y="40978"/>
                    <a:pt x="64135" y="40974"/>
                  </a:cubicBezTo>
                  <a:cubicBezTo>
                    <a:pt x="64105" y="41004"/>
                    <a:pt x="64074" y="41004"/>
                    <a:pt x="64014" y="41004"/>
                  </a:cubicBezTo>
                  <a:lnTo>
                    <a:pt x="63983" y="41004"/>
                  </a:lnTo>
                  <a:cubicBezTo>
                    <a:pt x="63953" y="41004"/>
                    <a:pt x="63922" y="41004"/>
                    <a:pt x="63892" y="40974"/>
                  </a:cubicBezTo>
                  <a:lnTo>
                    <a:pt x="63831" y="40974"/>
                  </a:lnTo>
                  <a:cubicBezTo>
                    <a:pt x="61582" y="40426"/>
                    <a:pt x="59363" y="39879"/>
                    <a:pt x="57144" y="39332"/>
                  </a:cubicBezTo>
                  <a:cubicBezTo>
                    <a:pt x="54773" y="38755"/>
                    <a:pt x="52372" y="38177"/>
                    <a:pt x="49971" y="37600"/>
                  </a:cubicBezTo>
                  <a:cubicBezTo>
                    <a:pt x="47570" y="36992"/>
                    <a:pt x="45138" y="36414"/>
                    <a:pt x="42737" y="35806"/>
                  </a:cubicBezTo>
                  <a:cubicBezTo>
                    <a:pt x="40396" y="35259"/>
                    <a:pt x="38056" y="34682"/>
                    <a:pt x="35685" y="34104"/>
                  </a:cubicBezTo>
                  <a:cubicBezTo>
                    <a:pt x="35411" y="34013"/>
                    <a:pt x="35107" y="33952"/>
                    <a:pt x="34834" y="33891"/>
                  </a:cubicBezTo>
                  <a:cubicBezTo>
                    <a:pt x="34651" y="34378"/>
                    <a:pt x="34287" y="34773"/>
                    <a:pt x="33922" y="35138"/>
                  </a:cubicBezTo>
                  <a:cubicBezTo>
                    <a:pt x="33405" y="35594"/>
                    <a:pt x="32676" y="35746"/>
                    <a:pt x="32037" y="35746"/>
                  </a:cubicBezTo>
                  <a:cubicBezTo>
                    <a:pt x="30943" y="35624"/>
                    <a:pt x="29970" y="34894"/>
                    <a:pt x="29393" y="33983"/>
                  </a:cubicBezTo>
                  <a:cubicBezTo>
                    <a:pt x="29271" y="33739"/>
                    <a:pt x="28937" y="33010"/>
                    <a:pt x="29028" y="32645"/>
                  </a:cubicBezTo>
                  <a:lnTo>
                    <a:pt x="24135" y="31521"/>
                  </a:lnTo>
                  <a:cubicBezTo>
                    <a:pt x="21733" y="30973"/>
                    <a:pt x="19302" y="30426"/>
                    <a:pt x="16900" y="29910"/>
                  </a:cubicBezTo>
                  <a:cubicBezTo>
                    <a:pt x="14469" y="29332"/>
                    <a:pt x="12037" y="28785"/>
                    <a:pt x="9605" y="28238"/>
                  </a:cubicBezTo>
                  <a:cubicBezTo>
                    <a:pt x="7204" y="27691"/>
                    <a:pt x="4772" y="27144"/>
                    <a:pt x="2341" y="26596"/>
                  </a:cubicBezTo>
                  <a:lnTo>
                    <a:pt x="1733" y="26475"/>
                  </a:lnTo>
                  <a:cubicBezTo>
                    <a:pt x="1672" y="26444"/>
                    <a:pt x="1611" y="26414"/>
                    <a:pt x="1550" y="26353"/>
                  </a:cubicBezTo>
                  <a:cubicBezTo>
                    <a:pt x="1490" y="26323"/>
                    <a:pt x="1429" y="26232"/>
                    <a:pt x="1429" y="26110"/>
                  </a:cubicBezTo>
                  <a:cubicBezTo>
                    <a:pt x="1399" y="25897"/>
                    <a:pt x="1399" y="25685"/>
                    <a:pt x="1368" y="25441"/>
                  </a:cubicBezTo>
                  <a:cubicBezTo>
                    <a:pt x="1216" y="25624"/>
                    <a:pt x="1034" y="25806"/>
                    <a:pt x="943" y="25958"/>
                  </a:cubicBezTo>
                  <a:cubicBezTo>
                    <a:pt x="608" y="26444"/>
                    <a:pt x="274" y="26931"/>
                    <a:pt x="31" y="27417"/>
                  </a:cubicBezTo>
                  <a:cubicBezTo>
                    <a:pt x="0" y="27630"/>
                    <a:pt x="61" y="27843"/>
                    <a:pt x="183" y="27995"/>
                  </a:cubicBezTo>
                  <a:cubicBezTo>
                    <a:pt x="274" y="28086"/>
                    <a:pt x="487" y="28207"/>
                    <a:pt x="608" y="28238"/>
                  </a:cubicBezTo>
                  <a:cubicBezTo>
                    <a:pt x="2554" y="28694"/>
                    <a:pt x="4499" y="29119"/>
                    <a:pt x="6444" y="29606"/>
                  </a:cubicBezTo>
                  <a:cubicBezTo>
                    <a:pt x="12067" y="31034"/>
                    <a:pt x="17812" y="31916"/>
                    <a:pt x="23466" y="33223"/>
                  </a:cubicBezTo>
                  <a:cubicBezTo>
                    <a:pt x="24955" y="33527"/>
                    <a:pt x="26445" y="33648"/>
                    <a:pt x="27904" y="33952"/>
                  </a:cubicBezTo>
                  <a:cubicBezTo>
                    <a:pt x="28056" y="33983"/>
                    <a:pt x="28116" y="34043"/>
                    <a:pt x="28147" y="34165"/>
                  </a:cubicBezTo>
                  <a:cubicBezTo>
                    <a:pt x="28177" y="34165"/>
                    <a:pt x="28208" y="34195"/>
                    <a:pt x="28208" y="34226"/>
                  </a:cubicBezTo>
                  <a:cubicBezTo>
                    <a:pt x="28663" y="35107"/>
                    <a:pt x="29119" y="35958"/>
                    <a:pt x="30001" y="36445"/>
                  </a:cubicBezTo>
                  <a:cubicBezTo>
                    <a:pt x="30704" y="36775"/>
                    <a:pt x="31515" y="36983"/>
                    <a:pt x="32303" y="36983"/>
                  </a:cubicBezTo>
                  <a:cubicBezTo>
                    <a:pt x="33186" y="36983"/>
                    <a:pt x="34040" y="36722"/>
                    <a:pt x="34682" y="36080"/>
                  </a:cubicBezTo>
                  <a:lnTo>
                    <a:pt x="34712" y="36049"/>
                  </a:lnTo>
                  <a:cubicBezTo>
                    <a:pt x="34743" y="35989"/>
                    <a:pt x="34773" y="35928"/>
                    <a:pt x="34834" y="35897"/>
                  </a:cubicBezTo>
                  <a:cubicBezTo>
                    <a:pt x="34855" y="35812"/>
                    <a:pt x="34938" y="35726"/>
                    <a:pt x="35048" y="35726"/>
                  </a:cubicBezTo>
                  <a:cubicBezTo>
                    <a:pt x="35094" y="35726"/>
                    <a:pt x="35145" y="35740"/>
                    <a:pt x="35199" y="35776"/>
                  </a:cubicBezTo>
                  <a:cubicBezTo>
                    <a:pt x="45381" y="37782"/>
                    <a:pt x="55351" y="40670"/>
                    <a:pt x="65442" y="43040"/>
                  </a:cubicBezTo>
                  <a:cubicBezTo>
                    <a:pt x="65503" y="43071"/>
                    <a:pt x="65571" y="43081"/>
                    <a:pt x="65640" y="43081"/>
                  </a:cubicBezTo>
                  <a:cubicBezTo>
                    <a:pt x="65780" y="43081"/>
                    <a:pt x="65929" y="43040"/>
                    <a:pt x="66050" y="43040"/>
                  </a:cubicBezTo>
                  <a:cubicBezTo>
                    <a:pt x="66081" y="43010"/>
                    <a:pt x="66141" y="42980"/>
                    <a:pt x="66172" y="42949"/>
                  </a:cubicBezTo>
                  <a:cubicBezTo>
                    <a:pt x="67053" y="41946"/>
                    <a:pt x="67388" y="40639"/>
                    <a:pt x="67965" y="39454"/>
                  </a:cubicBezTo>
                  <a:cubicBezTo>
                    <a:pt x="69637" y="35016"/>
                    <a:pt x="71461" y="30669"/>
                    <a:pt x="73497" y="26414"/>
                  </a:cubicBezTo>
                  <a:cubicBezTo>
                    <a:pt x="75138" y="23253"/>
                    <a:pt x="76294" y="19909"/>
                    <a:pt x="77844" y="16718"/>
                  </a:cubicBezTo>
                  <a:cubicBezTo>
                    <a:pt x="79272" y="13374"/>
                    <a:pt x="80488" y="9970"/>
                    <a:pt x="81978" y="6657"/>
                  </a:cubicBezTo>
                  <a:cubicBezTo>
                    <a:pt x="82707" y="4985"/>
                    <a:pt x="83467" y="3313"/>
                    <a:pt x="84044" y="1581"/>
                  </a:cubicBezTo>
                  <a:cubicBezTo>
                    <a:pt x="84196" y="1064"/>
                    <a:pt x="83862" y="578"/>
                    <a:pt x="83528" y="274"/>
                  </a:cubicBezTo>
                  <a:cubicBezTo>
                    <a:pt x="83437" y="152"/>
                    <a:pt x="83254" y="92"/>
                    <a:pt x="83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7"/>
            <p:cNvSpPr/>
            <p:nvPr/>
          </p:nvSpPr>
          <p:spPr>
            <a:xfrm>
              <a:off x="6195510" y="2046072"/>
              <a:ext cx="1961495" cy="1377730"/>
            </a:xfrm>
            <a:custGeom>
              <a:avLst/>
              <a:gdLst/>
              <a:ahLst/>
              <a:cxnLst/>
              <a:rect l="l" t="t" r="r" b="b"/>
              <a:pathLst>
                <a:path w="86811" h="60975" extrusionOk="0">
                  <a:moveTo>
                    <a:pt x="27825" y="561"/>
                  </a:moveTo>
                  <a:cubicBezTo>
                    <a:pt x="30408" y="561"/>
                    <a:pt x="32994" y="944"/>
                    <a:pt x="35472" y="1669"/>
                  </a:cubicBezTo>
                  <a:cubicBezTo>
                    <a:pt x="41156" y="3219"/>
                    <a:pt x="46354" y="6350"/>
                    <a:pt x="50062" y="10970"/>
                  </a:cubicBezTo>
                  <a:cubicBezTo>
                    <a:pt x="50092" y="11000"/>
                    <a:pt x="50153" y="11031"/>
                    <a:pt x="50214" y="11061"/>
                  </a:cubicBezTo>
                  <a:cubicBezTo>
                    <a:pt x="50184" y="11122"/>
                    <a:pt x="50153" y="11213"/>
                    <a:pt x="50092" y="11304"/>
                  </a:cubicBezTo>
                  <a:lnTo>
                    <a:pt x="49880" y="11821"/>
                  </a:lnTo>
                  <a:cubicBezTo>
                    <a:pt x="49849" y="11882"/>
                    <a:pt x="49819" y="11943"/>
                    <a:pt x="49788" y="12034"/>
                  </a:cubicBezTo>
                  <a:cubicBezTo>
                    <a:pt x="49758" y="12125"/>
                    <a:pt x="49697" y="12186"/>
                    <a:pt x="49667" y="12277"/>
                  </a:cubicBezTo>
                  <a:cubicBezTo>
                    <a:pt x="49667" y="12307"/>
                    <a:pt x="49636" y="12338"/>
                    <a:pt x="49606" y="12368"/>
                  </a:cubicBezTo>
                  <a:cubicBezTo>
                    <a:pt x="49120" y="13432"/>
                    <a:pt x="48633" y="14496"/>
                    <a:pt x="48147" y="15590"/>
                  </a:cubicBezTo>
                  <a:cubicBezTo>
                    <a:pt x="47114" y="17870"/>
                    <a:pt x="46080" y="20149"/>
                    <a:pt x="45047" y="22429"/>
                  </a:cubicBezTo>
                  <a:cubicBezTo>
                    <a:pt x="44013" y="24739"/>
                    <a:pt x="42980" y="27019"/>
                    <a:pt x="41946" y="29299"/>
                  </a:cubicBezTo>
                  <a:cubicBezTo>
                    <a:pt x="40913" y="31548"/>
                    <a:pt x="39910" y="33767"/>
                    <a:pt x="38876" y="36016"/>
                  </a:cubicBezTo>
                  <a:cubicBezTo>
                    <a:pt x="37873" y="38265"/>
                    <a:pt x="36840" y="40545"/>
                    <a:pt x="35837" y="42794"/>
                  </a:cubicBezTo>
                  <a:cubicBezTo>
                    <a:pt x="34834" y="44952"/>
                    <a:pt x="33861" y="47110"/>
                    <a:pt x="32888" y="49268"/>
                  </a:cubicBezTo>
                  <a:cubicBezTo>
                    <a:pt x="32645" y="48843"/>
                    <a:pt x="32220" y="48357"/>
                    <a:pt x="32128" y="48113"/>
                  </a:cubicBezTo>
                  <a:cubicBezTo>
                    <a:pt x="27375" y="41231"/>
                    <a:pt x="18472" y="37771"/>
                    <a:pt x="9918" y="37771"/>
                  </a:cubicBezTo>
                  <a:cubicBezTo>
                    <a:pt x="6875" y="37771"/>
                    <a:pt x="3876" y="38209"/>
                    <a:pt x="1125" y="39086"/>
                  </a:cubicBezTo>
                  <a:cubicBezTo>
                    <a:pt x="1307" y="38721"/>
                    <a:pt x="1490" y="38356"/>
                    <a:pt x="1672" y="38022"/>
                  </a:cubicBezTo>
                  <a:cubicBezTo>
                    <a:pt x="2827" y="35469"/>
                    <a:pt x="4195" y="33068"/>
                    <a:pt x="5502" y="30636"/>
                  </a:cubicBezTo>
                  <a:cubicBezTo>
                    <a:pt x="10669" y="21578"/>
                    <a:pt x="14469" y="11791"/>
                    <a:pt x="19301" y="2550"/>
                  </a:cubicBezTo>
                  <a:cubicBezTo>
                    <a:pt x="21308" y="1699"/>
                    <a:pt x="23314" y="909"/>
                    <a:pt x="25502" y="666"/>
                  </a:cubicBezTo>
                  <a:cubicBezTo>
                    <a:pt x="26274" y="596"/>
                    <a:pt x="27050" y="561"/>
                    <a:pt x="27825" y="561"/>
                  </a:cubicBezTo>
                  <a:close/>
                  <a:moveTo>
                    <a:pt x="9939" y="38360"/>
                  </a:moveTo>
                  <a:cubicBezTo>
                    <a:pt x="17267" y="38360"/>
                    <a:pt x="24854" y="40902"/>
                    <a:pt x="29758" y="46107"/>
                  </a:cubicBezTo>
                  <a:cubicBezTo>
                    <a:pt x="29788" y="46138"/>
                    <a:pt x="29818" y="46168"/>
                    <a:pt x="29849" y="46199"/>
                  </a:cubicBezTo>
                  <a:cubicBezTo>
                    <a:pt x="29910" y="46259"/>
                    <a:pt x="29970" y="46320"/>
                    <a:pt x="30031" y="46381"/>
                  </a:cubicBezTo>
                  <a:cubicBezTo>
                    <a:pt x="30122" y="46472"/>
                    <a:pt x="30214" y="46594"/>
                    <a:pt x="30305" y="46685"/>
                  </a:cubicBezTo>
                  <a:cubicBezTo>
                    <a:pt x="30366" y="46746"/>
                    <a:pt x="30396" y="46806"/>
                    <a:pt x="30457" y="46867"/>
                  </a:cubicBezTo>
                  <a:cubicBezTo>
                    <a:pt x="30457" y="46867"/>
                    <a:pt x="30457" y="46867"/>
                    <a:pt x="30457" y="46898"/>
                  </a:cubicBezTo>
                  <a:cubicBezTo>
                    <a:pt x="30457" y="46898"/>
                    <a:pt x="30487" y="46898"/>
                    <a:pt x="30487" y="46928"/>
                  </a:cubicBezTo>
                  <a:cubicBezTo>
                    <a:pt x="30517" y="46958"/>
                    <a:pt x="30548" y="46989"/>
                    <a:pt x="30578" y="47050"/>
                  </a:cubicBezTo>
                  <a:cubicBezTo>
                    <a:pt x="29484" y="46320"/>
                    <a:pt x="28207" y="45864"/>
                    <a:pt x="26931" y="45530"/>
                  </a:cubicBezTo>
                  <a:lnTo>
                    <a:pt x="26900" y="45530"/>
                  </a:lnTo>
                  <a:cubicBezTo>
                    <a:pt x="26840" y="45499"/>
                    <a:pt x="26779" y="45469"/>
                    <a:pt x="26718" y="45469"/>
                  </a:cubicBezTo>
                  <a:cubicBezTo>
                    <a:pt x="26688" y="45469"/>
                    <a:pt x="26657" y="45439"/>
                    <a:pt x="26627" y="45439"/>
                  </a:cubicBezTo>
                  <a:cubicBezTo>
                    <a:pt x="26110" y="45317"/>
                    <a:pt x="25563" y="45195"/>
                    <a:pt x="25077" y="45074"/>
                  </a:cubicBezTo>
                  <a:cubicBezTo>
                    <a:pt x="24742" y="45013"/>
                    <a:pt x="24408" y="44922"/>
                    <a:pt x="24074" y="44861"/>
                  </a:cubicBezTo>
                  <a:cubicBezTo>
                    <a:pt x="23952" y="44831"/>
                    <a:pt x="23800" y="44831"/>
                    <a:pt x="23678" y="44800"/>
                  </a:cubicBezTo>
                  <a:cubicBezTo>
                    <a:pt x="23466" y="44770"/>
                    <a:pt x="23223" y="44740"/>
                    <a:pt x="22979" y="44679"/>
                  </a:cubicBezTo>
                  <a:cubicBezTo>
                    <a:pt x="22523" y="44588"/>
                    <a:pt x="22067" y="44496"/>
                    <a:pt x="21612" y="44405"/>
                  </a:cubicBezTo>
                  <a:cubicBezTo>
                    <a:pt x="21399" y="44375"/>
                    <a:pt x="21186" y="44314"/>
                    <a:pt x="20973" y="44284"/>
                  </a:cubicBezTo>
                  <a:cubicBezTo>
                    <a:pt x="20760" y="44223"/>
                    <a:pt x="20548" y="44192"/>
                    <a:pt x="20335" y="44162"/>
                  </a:cubicBezTo>
                  <a:lnTo>
                    <a:pt x="20274" y="44162"/>
                  </a:lnTo>
                  <a:cubicBezTo>
                    <a:pt x="19666" y="44040"/>
                    <a:pt x="19028" y="43949"/>
                    <a:pt x="18420" y="43828"/>
                  </a:cubicBezTo>
                  <a:cubicBezTo>
                    <a:pt x="18268" y="43797"/>
                    <a:pt x="18086" y="43736"/>
                    <a:pt x="17934" y="43736"/>
                  </a:cubicBezTo>
                  <a:cubicBezTo>
                    <a:pt x="18025" y="43767"/>
                    <a:pt x="18146" y="43828"/>
                    <a:pt x="18238" y="43858"/>
                  </a:cubicBezTo>
                  <a:cubicBezTo>
                    <a:pt x="18572" y="43980"/>
                    <a:pt x="18906" y="44101"/>
                    <a:pt x="19241" y="44192"/>
                  </a:cubicBezTo>
                  <a:cubicBezTo>
                    <a:pt x="19423" y="44253"/>
                    <a:pt x="19605" y="44314"/>
                    <a:pt x="19757" y="44375"/>
                  </a:cubicBezTo>
                  <a:cubicBezTo>
                    <a:pt x="19940" y="44436"/>
                    <a:pt x="20122" y="44496"/>
                    <a:pt x="20305" y="44557"/>
                  </a:cubicBezTo>
                  <a:cubicBezTo>
                    <a:pt x="20426" y="44588"/>
                    <a:pt x="20548" y="44618"/>
                    <a:pt x="20669" y="44648"/>
                  </a:cubicBezTo>
                  <a:cubicBezTo>
                    <a:pt x="20669" y="44648"/>
                    <a:pt x="20700" y="44648"/>
                    <a:pt x="20730" y="44679"/>
                  </a:cubicBezTo>
                  <a:cubicBezTo>
                    <a:pt x="21794" y="44922"/>
                    <a:pt x="22858" y="45165"/>
                    <a:pt x="23922" y="45408"/>
                  </a:cubicBezTo>
                  <a:cubicBezTo>
                    <a:pt x="24803" y="45621"/>
                    <a:pt x="25685" y="45834"/>
                    <a:pt x="26536" y="46016"/>
                  </a:cubicBezTo>
                  <a:lnTo>
                    <a:pt x="26596" y="46047"/>
                  </a:lnTo>
                  <a:cubicBezTo>
                    <a:pt x="27569" y="46290"/>
                    <a:pt x="28572" y="46624"/>
                    <a:pt x="29484" y="47050"/>
                  </a:cubicBezTo>
                  <a:cubicBezTo>
                    <a:pt x="30609" y="47657"/>
                    <a:pt x="31642" y="48569"/>
                    <a:pt x="32341" y="49664"/>
                  </a:cubicBezTo>
                  <a:lnTo>
                    <a:pt x="25685" y="48144"/>
                  </a:lnTo>
                  <a:cubicBezTo>
                    <a:pt x="23283" y="47597"/>
                    <a:pt x="20882" y="47050"/>
                    <a:pt x="18481" y="46533"/>
                  </a:cubicBezTo>
                  <a:cubicBezTo>
                    <a:pt x="16049" y="45955"/>
                    <a:pt x="13617" y="45408"/>
                    <a:pt x="11186" y="44861"/>
                  </a:cubicBezTo>
                  <a:cubicBezTo>
                    <a:pt x="8785" y="44344"/>
                    <a:pt x="6383" y="43797"/>
                    <a:pt x="4012" y="43250"/>
                  </a:cubicBezTo>
                  <a:lnTo>
                    <a:pt x="3952" y="42794"/>
                  </a:lnTo>
                  <a:cubicBezTo>
                    <a:pt x="3921" y="42126"/>
                    <a:pt x="3860" y="41426"/>
                    <a:pt x="3830" y="40758"/>
                  </a:cubicBezTo>
                  <a:lnTo>
                    <a:pt x="3830" y="40758"/>
                  </a:lnTo>
                  <a:cubicBezTo>
                    <a:pt x="4164" y="40818"/>
                    <a:pt x="4468" y="40879"/>
                    <a:pt x="4803" y="40970"/>
                  </a:cubicBezTo>
                  <a:cubicBezTo>
                    <a:pt x="5319" y="41092"/>
                    <a:pt x="5867" y="41214"/>
                    <a:pt x="6383" y="41335"/>
                  </a:cubicBezTo>
                  <a:cubicBezTo>
                    <a:pt x="7234" y="41548"/>
                    <a:pt x="8116" y="41730"/>
                    <a:pt x="8967" y="41943"/>
                  </a:cubicBezTo>
                  <a:cubicBezTo>
                    <a:pt x="8977" y="41933"/>
                    <a:pt x="8991" y="41930"/>
                    <a:pt x="9006" y="41930"/>
                  </a:cubicBezTo>
                  <a:cubicBezTo>
                    <a:pt x="9038" y="41930"/>
                    <a:pt x="9078" y="41943"/>
                    <a:pt x="9119" y="41943"/>
                  </a:cubicBezTo>
                  <a:lnTo>
                    <a:pt x="9149" y="41943"/>
                  </a:lnTo>
                  <a:cubicBezTo>
                    <a:pt x="9240" y="41974"/>
                    <a:pt x="9332" y="42004"/>
                    <a:pt x="9423" y="42034"/>
                  </a:cubicBezTo>
                  <a:cubicBezTo>
                    <a:pt x="9514" y="42065"/>
                    <a:pt x="9605" y="42065"/>
                    <a:pt x="9727" y="42095"/>
                  </a:cubicBezTo>
                  <a:cubicBezTo>
                    <a:pt x="9909" y="42126"/>
                    <a:pt x="10092" y="42186"/>
                    <a:pt x="10304" y="42217"/>
                  </a:cubicBezTo>
                  <a:cubicBezTo>
                    <a:pt x="10487" y="42247"/>
                    <a:pt x="10669" y="42308"/>
                    <a:pt x="10851" y="42338"/>
                  </a:cubicBezTo>
                  <a:cubicBezTo>
                    <a:pt x="11003" y="42369"/>
                    <a:pt x="11186" y="42399"/>
                    <a:pt x="11338" y="42429"/>
                  </a:cubicBezTo>
                  <a:cubicBezTo>
                    <a:pt x="11703" y="42490"/>
                    <a:pt x="12067" y="42581"/>
                    <a:pt x="12432" y="42642"/>
                  </a:cubicBezTo>
                  <a:cubicBezTo>
                    <a:pt x="12706" y="42703"/>
                    <a:pt x="12979" y="42764"/>
                    <a:pt x="13253" y="42794"/>
                  </a:cubicBezTo>
                  <a:cubicBezTo>
                    <a:pt x="13405" y="42825"/>
                    <a:pt x="13587" y="42825"/>
                    <a:pt x="13739" y="42855"/>
                  </a:cubicBezTo>
                  <a:cubicBezTo>
                    <a:pt x="13891" y="42885"/>
                    <a:pt x="14043" y="42916"/>
                    <a:pt x="14225" y="42946"/>
                  </a:cubicBezTo>
                  <a:cubicBezTo>
                    <a:pt x="14347" y="42946"/>
                    <a:pt x="14469" y="42977"/>
                    <a:pt x="14590" y="42977"/>
                  </a:cubicBezTo>
                  <a:cubicBezTo>
                    <a:pt x="14408" y="42916"/>
                    <a:pt x="14256" y="42855"/>
                    <a:pt x="14073" y="42794"/>
                  </a:cubicBezTo>
                  <a:lnTo>
                    <a:pt x="14073" y="42764"/>
                  </a:lnTo>
                  <a:lnTo>
                    <a:pt x="14043" y="42764"/>
                  </a:lnTo>
                  <a:lnTo>
                    <a:pt x="14013" y="42733"/>
                  </a:lnTo>
                  <a:lnTo>
                    <a:pt x="13952" y="42733"/>
                  </a:lnTo>
                  <a:cubicBezTo>
                    <a:pt x="13952" y="42703"/>
                    <a:pt x="13921" y="42703"/>
                    <a:pt x="13891" y="42703"/>
                  </a:cubicBezTo>
                  <a:lnTo>
                    <a:pt x="13921" y="42703"/>
                  </a:lnTo>
                  <a:cubicBezTo>
                    <a:pt x="13921" y="42703"/>
                    <a:pt x="13861" y="42703"/>
                    <a:pt x="13861" y="42673"/>
                  </a:cubicBezTo>
                  <a:lnTo>
                    <a:pt x="13800" y="42673"/>
                  </a:lnTo>
                  <a:cubicBezTo>
                    <a:pt x="13800" y="42642"/>
                    <a:pt x="13769" y="42642"/>
                    <a:pt x="13739" y="42642"/>
                  </a:cubicBezTo>
                  <a:cubicBezTo>
                    <a:pt x="13465" y="42551"/>
                    <a:pt x="13192" y="42460"/>
                    <a:pt x="12918" y="42369"/>
                  </a:cubicBezTo>
                  <a:cubicBezTo>
                    <a:pt x="12888" y="42369"/>
                    <a:pt x="12888" y="42338"/>
                    <a:pt x="12858" y="42338"/>
                  </a:cubicBezTo>
                  <a:cubicBezTo>
                    <a:pt x="12706" y="42308"/>
                    <a:pt x="12584" y="42277"/>
                    <a:pt x="12432" y="42217"/>
                  </a:cubicBezTo>
                  <a:cubicBezTo>
                    <a:pt x="12280" y="42156"/>
                    <a:pt x="12098" y="42095"/>
                    <a:pt x="11946" y="42034"/>
                  </a:cubicBezTo>
                  <a:cubicBezTo>
                    <a:pt x="11885" y="42034"/>
                    <a:pt x="11824" y="42004"/>
                    <a:pt x="11763" y="41974"/>
                  </a:cubicBezTo>
                  <a:cubicBezTo>
                    <a:pt x="11368" y="41882"/>
                    <a:pt x="10973" y="41791"/>
                    <a:pt x="10578" y="41730"/>
                  </a:cubicBezTo>
                  <a:cubicBezTo>
                    <a:pt x="9423" y="41426"/>
                    <a:pt x="8237" y="41183"/>
                    <a:pt x="7052" y="40879"/>
                  </a:cubicBezTo>
                  <a:cubicBezTo>
                    <a:pt x="6444" y="40758"/>
                    <a:pt x="5867" y="40606"/>
                    <a:pt x="5259" y="40484"/>
                  </a:cubicBezTo>
                  <a:cubicBezTo>
                    <a:pt x="4864" y="40393"/>
                    <a:pt x="4468" y="40302"/>
                    <a:pt x="4073" y="40211"/>
                  </a:cubicBezTo>
                  <a:cubicBezTo>
                    <a:pt x="4499" y="39724"/>
                    <a:pt x="4924" y="39238"/>
                    <a:pt x="5350" y="38782"/>
                  </a:cubicBezTo>
                  <a:cubicBezTo>
                    <a:pt x="5380" y="38752"/>
                    <a:pt x="5380" y="38721"/>
                    <a:pt x="5411" y="38691"/>
                  </a:cubicBezTo>
                  <a:cubicBezTo>
                    <a:pt x="6891" y="38470"/>
                    <a:pt x="8409" y="38360"/>
                    <a:pt x="9939" y="38360"/>
                  </a:cubicBezTo>
                  <a:close/>
                  <a:moveTo>
                    <a:pt x="63507" y="8128"/>
                  </a:moveTo>
                  <a:cubicBezTo>
                    <a:pt x="71505" y="8128"/>
                    <a:pt x="79992" y="11109"/>
                    <a:pt x="84774" y="16624"/>
                  </a:cubicBezTo>
                  <a:cubicBezTo>
                    <a:pt x="82403" y="22490"/>
                    <a:pt x="79880" y="28296"/>
                    <a:pt x="77205" y="34040"/>
                  </a:cubicBezTo>
                  <a:cubicBezTo>
                    <a:pt x="74591" y="39268"/>
                    <a:pt x="72433" y="44679"/>
                    <a:pt x="70366" y="50150"/>
                  </a:cubicBezTo>
                  <a:cubicBezTo>
                    <a:pt x="69576" y="51913"/>
                    <a:pt x="68846" y="53676"/>
                    <a:pt x="68117" y="55469"/>
                  </a:cubicBezTo>
                  <a:cubicBezTo>
                    <a:pt x="68087" y="55652"/>
                    <a:pt x="67843" y="56077"/>
                    <a:pt x="67631" y="56563"/>
                  </a:cubicBezTo>
                  <a:cubicBezTo>
                    <a:pt x="67418" y="56411"/>
                    <a:pt x="67205" y="56290"/>
                    <a:pt x="67023" y="56168"/>
                  </a:cubicBezTo>
                  <a:cubicBezTo>
                    <a:pt x="63892" y="54193"/>
                    <a:pt x="60609" y="52460"/>
                    <a:pt x="57175" y="51153"/>
                  </a:cubicBezTo>
                  <a:cubicBezTo>
                    <a:pt x="52237" y="49379"/>
                    <a:pt x="46858" y="47726"/>
                    <a:pt x="41560" y="47726"/>
                  </a:cubicBezTo>
                  <a:cubicBezTo>
                    <a:pt x="38869" y="47726"/>
                    <a:pt x="36199" y="48153"/>
                    <a:pt x="33618" y="49208"/>
                  </a:cubicBezTo>
                  <a:cubicBezTo>
                    <a:pt x="33598" y="49208"/>
                    <a:pt x="33578" y="49208"/>
                    <a:pt x="33567" y="49216"/>
                  </a:cubicBezTo>
                  <a:lnTo>
                    <a:pt x="33567" y="49216"/>
                  </a:lnTo>
                  <a:cubicBezTo>
                    <a:pt x="34232" y="47704"/>
                    <a:pt x="34898" y="46222"/>
                    <a:pt x="35594" y="44709"/>
                  </a:cubicBezTo>
                  <a:cubicBezTo>
                    <a:pt x="36597" y="42490"/>
                    <a:pt x="37600" y="40271"/>
                    <a:pt x="38603" y="38022"/>
                  </a:cubicBezTo>
                  <a:cubicBezTo>
                    <a:pt x="39636" y="35773"/>
                    <a:pt x="40670" y="33493"/>
                    <a:pt x="41703" y="31213"/>
                  </a:cubicBezTo>
                  <a:lnTo>
                    <a:pt x="44803" y="24344"/>
                  </a:lnTo>
                  <a:cubicBezTo>
                    <a:pt x="45837" y="22064"/>
                    <a:pt x="46870" y="19785"/>
                    <a:pt x="47904" y="17505"/>
                  </a:cubicBezTo>
                  <a:cubicBezTo>
                    <a:pt x="48846" y="15438"/>
                    <a:pt x="49788" y="13371"/>
                    <a:pt x="50731" y="11304"/>
                  </a:cubicBezTo>
                  <a:lnTo>
                    <a:pt x="50700" y="11304"/>
                  </a:lnTo>
                  <a:cubicBezTo>
                    <a:pt x="51308" y="10970"/>
                    <a:pt x="51916" y="10666"/>
                    <a:pt x="52524" y="10362"/>
                  </a:cubicBezTo>
                  <a:cubicBezTo>
                    <a:pt x="55729" y="8855"/>
                    <a:pt x="59558" y="8128"/>
                    <a:pt x="63507" y="8128"/>
                  </a:cubicBezTo>
                  <a:close/>
                  <a:moveTo>
                    <a:pt x="66506" y="56472"/>
                  </a:moveTo>
                  <a:cubicBezTo>
                    <a:pt x="66597" y="56533"/>
                    <a:pt x="66688" y="56624"/>
                    <a:pt x="66810" y="56685"/>
                  </a:cubicBezTo>
                  <a:cubicBezTo>
                    <a:pt x="66688" y="56898"/>
                    <a:pt x="66536" y="57111"/>
                    <a:pt x="66384" y="57323"/>
                  </a:cubicBezTo>
                  <a:cubicBezTo>
                    <a:pt x="66445" y="57050"/>
                    <a:pt x="66445" y="56746"/>
                    <a:pt x="66506" y="56472"/>
                  </a:cubicBezTo>
                  <a:close/>
                  <a:moveTo>
                    <a:pt x="41585" y="48299"/>
                  </a:moveTo>
                  <a:cubicBezTo>
                    <a:pt x="44971" y="48299"/>
                    <a:pt x="48369" y="48985"/>
                    <a:pt x="51642" y="49937"/>
                  </a:cubicBezTo>
                  <a:cubicBezTo>
                    <a:pt x="55320" y="50910"/>
                    <a:pt x="58816" y="52338"/>
                    <a:pt x="62190" y="54071"/>
                  </a:cubicBezTo>
                  <a:cubicBezTo>
                    <a:pt x="61703" y="53949"/>
                    <a:pt x="61217" y="53828"/>
                    <a:pt x="60731" y="53706"/>
                  </a:cubicBezTo>
                  <a:cubicBezTo>
                    <a:pt x="59302" y="53372"/>
                    <a:pt x="57843" y="53007"/>
                    <a:pt x="56415" y="52673"/>
                  </a:cubicBezTo>
                  <a:cubicBezTo>
                    <a:pt x="56323" y="52642"/>
                    <a:pt x="56232" y="52642"/>
                    <a:pt x="56141" y="52612"/>
                  </a:cubicBezTo>
                  <a:cubicBezTo>
                    <a:pt x="55959" y="52582"/>
                    <a:pt x="55807" y="52551"/>
                    <a:pt x="55624" y="52490"/>
                  </a:cubicBezTo>
                  <a:cubicBezTo>
                    <a:pt x="55442" y="52460"/>
                    <a:pt x="55260" y="52430"/>
                    <a:pt x="55077" y="52399"/>
                  </a:cubicBezTo>
                  <a:cubicBezTo>
                    <a:pt x="54773" y="52308"/>
                    <a:pt x="54469" y="52278"/>
                    <a:pt x="54165" y="52217"/>
                  </a:cubicBezTo>
                  <a:cubicBezTo>
                    <a:pt x="53983" y="52186"/>
                    <a:pt x="53831" y="52126"/>
                    <a:pt x="53649" y="52126"/>
                  </a:cubicBezTo>
                  <a:cubicBezTo>
                    <a:pt x="53527" y="52095"/>
                    <a:pt x="53436" y="52095"/>
                    <a:pt x="53314" y="52065"/>
                  </a:cubicBezTo>
                  <a:lnTo>
                    <a:pt x="53314" y="52065"/>
                  </a:lnTo>
                  <a:cubicBezTo>
                    <a:pt x="53405" y="52095"/>
                    <a:pt x="53497" y="52156"/>
                    <a:pt x="53588" y="52186"/>
                  </a:cubicBezTo>
                  <a:cubicBezTo>
                    <a:pt x="53801" y="52278"/>
                    <a:pt x="54013" y="52338"/>
                    <a:pt x="54226" y="52430"/>
                  </a:cubicBezTo>
                  <a:cubicBezTo>
                    <a:pt x="54560" y="52551"/>
                    <a:pt x="54864" y="52642"/>
                    <a:pt x="55199" y="52764"/>
                  </a:cubicBezTo>
                  <a:cubicBezTo>
                    <a:pt x="55503" y="52855"/>
                    <a:pt x="55837" y="52977"/>
                    <a:pt x="56171" y="53068"/>
                  </a:cubicBezTo>
                  <a:cubicBezTo>
                    <a:pt x="56323" y="53129"/>
                    <a:pt x="56506" y="53159"/>
                    <a:pt x="56658" y="53189"/>
                  </a:cubicBezTo>
                  <a:cubicBezTo>
                    <a:pt x="56871" y="53250"/>
                    <a:pt x="57053" y="53311"/>
                    <a:pt x="57235" y="53341"/>
                  </a:cubicBezTo>
                  <a:cubicBezTo>
                    <a:pt x="57600" y="53463"/>
                    <a:pt x="57995" y="53585"/>
                    <a:pt x="58360" y="53706"/>
                  </a:cubicBezTo>
                  <a:cubicBezTo>
                    <a:pt x="58542" y="53737"/>
                    <a:pt x="58725" y="53797"/>
                    <a:pt x="58907" y="53858"/>
                  </a:cubicBezTo>
                  <a:cubicBezTo>
                    <a:pt x="60640" y="54284"/>
                    <a:pt x="62403" y="54709"/>
                    <a:pt x="64166" y="55135"/>
                  </a:cubicBezTo>
                  <a:cubicBezTo>
                    <a:pt x="64773" y="55469"/>
                    <a:pt x="65381" y="55804"/>
                    <a:pt x="65959" y="56138"/>
                  </a:cubicBezTo>
                  <a:cubicBezTo>
                    <a:pt x="65898" y="56655"/>
                    <a:pt x="65837" y="57141"/>
                    <a:pt x="65776" y="57658"/>
                  </a:cubicBezTo>
                  <a:cubicBezTo>
                    <a:pt x="64287" y="57293"/>
                    <a:pt x="62828" y="56928"/>
                    <a:pt x="61339" y="56563"/>
                  </a:cubicBezTo>
                  <a:cubicBezTo>
                    <a:pt x="58937" y="55986"/>
                    <a:pt x="56567" y="55408"/>
                    <a:pt x="54165" y="54831"/>
                  </a:cubicBezTo>
                  <a:cubicBezTo>
                    <a:pt x="51794" y="54223"/>
                    <a:pt x="49424" y="53645"/>
                    <a:pt x="47022" y="53068"/>
                  </a:cubicBezTo>
                  <a:lnTo>
                    <a:pt x="39910" y="51335"/>
                  </a:lnTo>
                  <a:cubicBezTo>
                    <a:pt x="38694" y="51031"/>
                    <a:pt x="37478" y="50727"/>
                    <a:pt x="36262" y="50423"/>
                  </a:cubicBezTo>
                  <a:cubicBezTo>
                    <a:pt x="35502" y="50241"/>
                    <a:pt x="34773" y="50059"/>
                    <a:pt x="34013" y="49876"/>
                  </a:cubicBezTo>
                  <a:cubicBezTo>
                    <a:pt x="34955" y="49420"/>
                    <a:pt x="35989" y="49147"/>
                    <a:pt x="37022" y="49056"/>
                  </a:cubicBezTo>
                  <a:cubicBezTo>
                    <a:pt x="37231" y="49056"/>
                    <a:pt x="37444" y="49053"/>
                    <a:pt x="37659" y="49053"/>
                  </a:cubicBezTo>
                  <a:cubicBezTo>
                    <a:pt x="38198" y="49053"/>
                    <a:pt x="38750" y="49069"/>
                    <a:pt x="39271" y="49177"/>
                  </a:cubicBezTo>
                  <a:cubicBezTo>
                    <a:pt x="39291" y="49174"/>
                    <a:pt x="39311" y="49173"/>
                    <a:pt x="39332" y="49173"/>
                  </a:cubicBezTo>
                  <a:cubicBezTo>
                    <a:pt x="39518" y="49173"/>
                    <a:pt x="39754" y="49273"/>
                    <a:pt x="39940" y="49273"/>
                  </a:cubicBezTo>
                  <a:cubicBezTo>
                    <a:pt x="39961" y="49273"/>
                    <a:pt x="39981" y="49271"/>
                    <a:pt x="40001" y="49268"/>
                  </a:cubicBezTo>
                  <a:cubicBezTo>
                    <a:pt x="41004" y="49512"/>
                    <a:pt x="41977" y="49755"/>
                    <a:pt x="42980" y="49998"/>
                  </a:cubicBezTo>
                  <a:cubicBezTo>
                    <a:pt x="43831" y="50211"/>
                    <a:pt x="44712" y="50423"/>
                    <a:pt x="45563" y="50606"/>
                  </a:cubicBezTo>
                  <a:cubicBezTo>
                    <a:pt x="45746" y="50667"/>
                    <a:pt x="45928" y="50697"/>
                    <a:pt x="46080" y="50727"/>
                  </a:cubicBezTo>
                  <a:cubicBezTo>
                    <a:pt x="46293" y="50788"/>
                    <a:pt x="46506" y="50819"/>
                    <a:pt x="46718" y="50849"/>
                  </a:cubicBezTo>
                  <a:cubicBezTo>
                    <a:pt x="46992" y="50910"/>
                    <a:pt x="47296" y="50971"/>
                    <a:pt x="47600" y="51001"/>
                  </a:cubicBezTo>
                  <a:lnTo>
                    <a:pt x="47569" y="51001"/>
                  </a:lnTo>
                  <a:cubicBezTo>
                    <a:pt x="47721" y="51031"/>
                    <a:pt x="47873" y="51062"/>
                    <a:pt x="48056" y="51092"/>
                  </a:cubicBezTo>
                  <a:cubicBezTo>
                    <a:pt x="48238" y="51123"/>
                    <a:pt x="48390" y="51153"/>
                    <a:pt x="48573" y="51183"/>
                  </a:cubicBezTo>
                  <a:lnTo>
                    <a:pt x="48785" y="51244"/>
                  </a:lnTo>
                  <a:cubicBezTo>
                    <a:pt x="48876" y="51244"/>
                    <a:pt x="48968" y="51244"/>
                    <a:pt x="49059" y="51275"/>
                  </a:cubicBezTo>
                  <a:cubicBezTo>
                    <a:pt x="49150" y="51275"/>
                    <a:pt x="49211" y="51275"/>
                    <a:pt x="49302" y="51305"/>
                  </a:cubicBezTo>
                  <a:cubicBezTo>
                    <a:pt x="49424" y="51305"/>
                    <a:pt x="49515" y="51335"/>
                    <a:pt x="49636" y="51335"/>
                  </a:cubicBezTo>
                  <a:cubicBezTo>
                    <a:pt x="49515" y="51305"/>
                    <a:pt x="49393" y="51244"/>
                    <a:pt x="49272" y="51183"/>
                  </a:cubicBezTo>
                  <a:cubicBezTo>
                    <a:pt x="49089" y="51123"/>
                    <a:pt x="48907" y="51062"/>
                    <a:pt x="48725" y="51001"/>
                  </a:cubicBezTo>
                  <a:cubicBezTo>
                    <a:pt x="48573" y="50940"/>
                    <a:pt x="48421" y="50879"/>
                    <a:pt x="48269" y="50819"/>
                  </a:cubicBezTo>
                  <a:cubicBezTo>
                    <a:pt x="48056" y="50727"/>
                    <a:pt x="47813" y="50667"/>
                    <a:pt x="47600" y="50606"/>
                  </a:cubicBezTo>
                  <a:cubicBezTo>
                    <a:pt x="47478" y="50575"/>
                    <a:pt x="47387" y="50515"/>
                    <a:pt x="47266" y="50484"/>
                  </a:cubicBezTo>
                  <a:cubicBezTo>
                    <a:pt x="47144" y="50454"/>
                    <a:pt x="47022" y="50454"/>
                    <a:pt x="46901" y="50393"/>
                  </a:cubicBezTo>
                  <a:cubicBezTo>
                    <a:pt x="46779" y="50363"/>
                    <a:pt x="46658" y="50332"/>
                    <a:pt x="46536" y="50302"/>
                  </a:cubicBezTo>
                  <a:cubicBezTo>
                    <a:pt x="46506" y="50272"/>
                    <a:pt x="46475" y="50272"/>
                    <a:pt x="46445" y="50241"/>
                  </a:cubicBezTo>
                  <a:lnTo>
                    <a:pt x="46414" y="50241"/>
                  </a:lnTo>
                  <a:cubicBezTo>
                    <a:pt x="44317" y="49724"/>
                    <a:pt x="42220" y="49238"/>
                    <a:pt x="40123" y="48721"/>
                  </a:cubicBezTo>
                  <a:lnTo>
                    <a:pt x="40062" y="48721"/>
                  </a:lnTo>
                  <a:cubicBezTo>
                    <a:pt x="39971" y="48691"/>
                    <a:pt x="39910" y="48661"/>
                    <a:pt x="39819" y="48661"/>
                  </a:cubicBezTo>
                  <a:cubicBezTo>
                    <a:pt x="39788" y="48645"/>
                    <a:pt x="39765" y="48638"/>
                    <a:pt x="39743" y="48638"/>
                  </a:cubicBezTo>
                  <a:cubicBezTo>
                    <a:pt x="39720" y="48638"/>
                    <a:pt x="39697" y="48645"/>
                    <a:pt x="39667" y="48661"/>
                  </a:cubicBezTo>
                  <a:cubicBezTo>
                    <a:pt x="39271" y="48600"/>
                    <a:pt x="38846" y="48539"/>
                    <a:pt x="38451" y="48509"/>
                  </a:cubicBezTo>
                  <a:cubicBezTo>
                    <a:pt x="39492" y="48365"/>
                    <a:pt x="40538" y="48299"/>
                    <a:pt x="41585" y="48299"/>
                  </a:cubicBezTo>
                  <a:close/>
                  <a:moveTo>
                    <a:pt x="85108" y="17292"/>
                  </a:moveTo>
                  <a:cubicBezTo>
                    <a:pt x="85260" y="17353"/>
                    <a:pt x="85443" y="17444"/>
                    <a:pt x="85534" y="17535"/>
                  </a:cubicBezTo>
                  <a:cubicBezTo>
                    <a:pt x="85898" y="17870"/>
                    <a:pt x="86202" y="18356"/>
                    <a:pt x="86050" y="18873"/>
                  </a:cubicBezTo>
                  <a:cubicBezTo>
                    <a:pt x="85473" y="20605"/>
                    <a:pt x="84713" y="22277"/>
                    <a:pt x="83953" y="23949"/>
                  </a:cubicBezTo>
                  <a:cubicBezTo>
                    <a:pt x="82494" y="27262"/>
                    <a:pt x="81278" y="30666"/>
                    <a:pt x="79850" y="34010"/>
                  </a:cubicBezTo>
                  <a:cubicBezTo>
                    <a:pt x="78300" y="37201"/>
                    <a:pt x="77144" y="40545"/>
                    <a:pt x="75503" y="43706"/>
                  </a:cubicBezTo>
                  <a:cubicBezTo>
                    <a:pt x="73467" y="47961"/>
                    <a:pt x="71643" y="52308"/>
                    <a:pt x="69971" y="56746"/>
                  </a:cubicBezTo>
                  <a:cubicBezTo>
                    <a:pt x="69394" y="57931"/>
                    <a:pt x="69059" y="59238"/>
                    <a:pt x="68178" y="60241"/>
                  </a:cubicBezTo>
                  <a:cubicBezTo>
                    <a:pt x="68117" y="60272"/>
                    <a:pt x="68087" y="60302"/>
                    <a:pt x="68026" y="60332"/>
                  </a:cubicBezTo>
                  <a:cubicBezTo>
                    <a:pt x="67904" y="60332"/>
                    <a:pt x="67769" y="60373"/>
                    <a:pt x="67639" y="60373"/>
                  </a:cubicBezTo>
                  <a:cubicBezTo>
                    <a:pt x="67573" y="60373"/>
                    <a:pt x="67509" y="60363"/>
                    <a:pt x="67448" y="60332"/>
                  </a:cubicBezTo>
                  <a:cubicBezTo>
                    <a:pt x="57357" y="57962"/>
                    <a:pt x="47387" y="55074"/>
                    <a:pt x="37205" y="53068"/>
                  </a:cubicBezTo>
                  <a:cubicBezTo>
                    <a:pt x="37151" y="53032"/>
                    <a:pt x="37100" y="53018"/>
                    <a:pt x="37054" y="53018"/>
                  </a:cubicBezTo>
                  <a:cubicBezTo>
                    <a:pt x="36944" y="53018"/>
                    <a:pt x="36861" y="53104"/>
                    <a:pt x="36840" y="53189"/>
                  </a:cubicBezTo>
                  <a:cubicBezTo>
                    <a:pt x="36779" y="53220"/>
                    <a:pt x="36718" y="53281"/>
                    <a:pt x="36718" y="53341"/>
                  </a:cubicBezTo>
                  <a:lnTo>
                    <a:pt x="36688" y="53341"/>
                  </a:lnTo>
                  <a:lnTo>
                    <a:pt x="36688" y="53372"/>
                  </a:lnTo>
                  <a:cubicBezTo>
                    <a:pt x="36035" y="54009"/>
                    <a:pt x="35191" y="54270"/>
                    <a:pt x="34321" y="54270"/>
                  </a:cubicBezTo>
                  <a:cubicBezTo>
                    <a:pt x="33529" y="54270"/>
                    <a:pt x="32716" y="54054"/>
                    <a:pt x="32007" y="53706"/>
                  </a:cubicBezTo>
                  <a:cubicBezTo>
                    <a:pt x="31125" y="53250"/>
                    <a:pt x="30669" y="52369"/>
                    <a:pt x="30214" y="51518"/>
                  </a:cubicBezTo>
                  <a:cubicBezTo>
                    <a:pt x="30183" y="51487"/>
                    <a:pt x="30183" y="51457"/>
                    <a:pt x="30153" y="51457"/>
                  </a:cubicBezTo>
                  <a:cubicBezTo>
                    <a:pt x="30122" y="51335"/>
                    <a:pt x="30062" y="51244"/>
                    <a:pt x="29910" y="51244"/>
                  </a:cubicBezTo>
                  <a:cubicBezTo>
                    <a:pt x="28451" y="50940"/>
                    <a:pt x="26961" y="50819"/>
                    <a:pt x="25472" y="50515"/>
                  </a:cubicBezTo>
                  <a:cubicBezTo>
                    <a:pt x="19818" y="49208"/>
                    <a:pt x="14073" y="48326"/>
                    <a:pt x="8450" y="46898"/>
                  </a:cubicBezTo>
                  <a:cubicBezTo>
                    <a:pt x="6505" y="46411"/>
                    <a:pt x="4560" y="45955"/>
                    <a:pt x="2614" y="45530"/>
                  </a:cubicBezTo>
                  <a:cubicBezTo>
                    <a:pt x="2493" y="45499"/>
                    <a:pt x="2280" y="45378"/>
                    <a:pt x="2189" y="45287"/>
                  </a:cubicBezTo>
                  <a:cubicBezTo>
                    <a:pt x="2067" y="45135"/>
                    <a:pt x="2006" y="44922"/>
                    <a:pt x="2037" y="44709"/>
                  </a:cubicBezTo>
                  <a:cubicBezTo>
                    <a:pt x="2280" y="44192"/>
                    <a:pt x="2614" y="43706"/>
                    <a:pt x="2949" y="43250"/>
                  </a:cubicBezTo>
                  <a:cubicBezTo>
                    <a:pt x="3040" y="43098"/>
                    <a:pt x="3192" y="42916"/>
                    <a:pt x="3374" y="42733"/>
                  </a:cubicBezTo>
                  <a:cubicBezTo>
                    <a:pt x="3405" y="42977"/>
                    <a:pt x="3405" y="43189"/>
                    <a:pt x="3435" y="43402"/>
                  </a:cubicBezTo>
                  <a:cubicBezTo>
                    <a:pt x="3435" y="43524"/>
                    <a:pt x="3496" y="43615"/>
                    <a:pt x="3556" y="43645"/>
                  </a:cubicBezTo>
                  <a:cubicBezTo>
                    <a:pt x="3617" y="43706"/>
                    <a:pt x="3678" y="43736"/>
                    <a:pt x="3739" y="43767"/>
                  </a:cubicBezTo>
                  <a:lnTo>
                    <a:pt x="4347" y="43888"/>
                  </a:lnTo>
                  <a:cubicBezTo>
                    <a:pt x="6778" y="44436"/>
                    <a:pt x="9180" y="44983"/>
                    <a:pt x="11611" y="45530"/>
                  </a:cubicBezTo>
                  <a:cubicBezTo>
                    <a:pt x="14043" y="46077"/>
                    <a:pt x="16475" y="46624"/>
                    <a:pt x="18906" y="47202"/>
                  </a:cubicBezTo>
                  <a:cubicBezTo>
                    <a:pt x="21308" y="47718"/>
                    <a:pt x="23709" y="48265"/>
                    <a:pt x="26141" y="48813"/>
                  </a:cubicBezTo>
                  <a:lnTo>
                    <a:pt x="31004" y="49907"/>
                  </a:lnTo>
                  <a:cubicBezTo>
                    <a:pt x="30943" y="50302"/>
                    <a:pt x="31277" y="51001"/>
                    <a:pt x="31399" y="51275"/>
                  </a:cubicBezTo>
                  <a:cubicBezTo>
                    <a:pt x="31976" y="52186"/>
                    <a:pt x="32949" y="52916"/>
                    <a:pt x="34043" y="53038"/>
                  </a:cubicBezTo>
                  <a:cubicBezTo>
                    <a:pt x="34682" y="53038"/>
                    <a:pt x="35411" y="52886"/>
                    <a:pt x="35928" y="52430"/>
                  </a:cubicBezTo>
                  <a:cubicBezTo>
                    <a:pt x="36293" y="52065"/>
                    <a:pt x="36657" y="51670"/>
                    <a:pt x="36840" y="51183"/>
                  </a:cubicBezTo>
                  <a:cubicBezTo>
                    <a:pt x="37113" y="51244"/>
                    <a:pt x="37417" y="51305"/>
                    <a:pt x="37691" y="51396"/>
                  </a:cubicBezTo>
                  <a:cubicBezTo>
                    <a:pt x="40062" y="51943"/>
                    <a:pt x="42402" y="52521"/>
                    <a:pt x="44743" y="53098"/>
                  </a:cubicBezTo>
                  <a:cubicBezTo>
                    <a:pt x="47144" y="53706"/>
                    <a:pt x="49576" y="54284"/>
                    <a:pt x="51977" y="54861"/>
                  </a:cubicBezTo>
                  <a:cubicBezTo>
                    <a:pt x="54378" y="55469"/>
                    <a:pt x="56779" y="56047"/>
                    <a:pt x="59150" y="56624"/>
                  </a:cubicBezTo>
                  <a:cubicBezTo>
                    <a:pt x="61400" y="57171"/>
                    <a:pt x="63618" y="57718"/>
                    <a:pt x="65837" y="58266"/>
                  </a:cubicBezTo>
                  <a:lnTo>
                    <a:pt x="65898" y="58266"/>
                  </a:lnTo>
                  <a:cubicBezTo>
                    <a:pt x="65928" y="58296"/>
                    <a:pt x="65959" y="58296"/>
                    <a:pt x="65989" y="58296"/>
                  </a:cubicBezTo>
                  <a:lnTo>
                    <a:pt x="66020" y="58296"/>
                  </a:lnTo>
                  <a:cubicBezTo>
                    <a:pt x="66080" y="58296"/>
                    <a:pt x="66111" y="58296"/>
                    <a:pt x="66141" y="58266"/>
                  </a:cubicBezTo>
                  <a:cubicBezTo>
                    <a:pt x="66163" y="58270"/>
                    <a:pt x="66184" y="58273"/>
                    <a:pt x="66205" y="58273"/>
                  </a:cubicBezTo>
                  <a:cubicBezTo>
                    <a:pt x="66575" y="58273"/>
                    <a:pt x="66913" y="57552"/>
                    <a:pt x="67114" y="57293"/>
                  </a:cubicBezTo>
                  <a:cubicBezTo>
                    <a:pt x="67144" y="57202"/>
                    <a:pt x="67235" y="57080"/>
                    <a:pt x="67296" y="56959"/>
                  </a:cubicBezTo>
                  <a:cubicBezTo>
                    <a:pt x="67357" y="56989"/>
                    <a:pt x="67387" y="56989"/>
                    <a:pt x="67418" y="57019"/>
                  </a:cubicBezTo>
                  <a:cubicBezTo>
                    <a:pt x="67418" y="57019"/>
                    <a:pt x="67418" y="57050"/>
                    <a:pt x="67418" y="57050"/>
                  </a:cubicBezTo>
                  <a:cubicBezTo>
                    <a:pt x="67509" y="57080"/>
                    <a:pt x="67600" y="57141"/>
                    <a:pt x="67661" y="57171"/>
                  </a:cubicBezTo>
                  <a:cubicBezTo>
                    <a:pt x="67752" y="57232"/>
                    <a:pt x="67843" y="57293"/>
                    <a:pt x="67904" y="57323"/>
                  </a:cubicBezTo>
                  <a:cubicBezTo>
                    <a:pt x="67935" y="57354"/>
                    <a:pt x="67935" y="57354"/>
                    <a:pt x="67935" y="57354"/>
                  </a:cubicBezTo>
                  <a:cubicBezTo>
                    <a:pt x="67995" y="57202"/>
                    <a:pt x="68026" y="57019"/>
                    <a:pt x="68117" y="56867"/>
                  </a:cubicBezTo>
                  <a:cubicBezTo>
                    <a:pt x="68117" y="56867"/>
                    <a:pt x="68117" y="56867"/>
                    <a:pt x="68117" y="56837"/>
                  </a:cubicBezTo>
                  <a:cubicBezTo>
                    <a:pt x="68421" y="56107"/>
                    <a:pt x="68786" y="55408"/>
                    <a:pt x="69059" y="54648"/>
                  </a:cubicBezTo>
                  <a:cubicBezTo>
                    <a:pt x="71035" y="50120"/>
                    <a:pt x="72768" y="45469"/>
                    <a:pt x="74622" y="40879"/>
                  </a:cubicBezTo>
                  <a:cubicBezTo>
                    <a:pt x="78269" y="33098"/>
                    <a:pt x="81947" y="25286"/>
                    <a:pt x="85108" y="17292"/>
                  </a:cubicBezTo>
                  <a:close/>
                  <a:moveTo>
                    <a:pt x="27869" y="1"/>
                  </a:moveTo>
                  <a:cubicBezTo>
                    <a:pt x="27151" y="1"/>
                    <a:pt x="26432" y="29"/>
                    <a:pt x="25715" y="88"/>
                  </a:cubicBezTo>
                  <a:cubicBezTo>
                    <a:pt x="23648" y="301"/>
                    <a:pt x="21703" y="939"/>
                    <a:pt x="19818" y="1730"/>
                  </a:cubicBezTo>
                  <a:cubicBezTo>
                    <a:pt x="19788" y="1730"/>
                    <a:pt x="19757" y="1760"/>
                    <a:pt x="19727" y="1760"/>
                  </a:cubicBezTo>
                  <a:cubicBezTo>
                    <a:pt x="19666" y="1821"/>
                    <a:pt x="19575" y="1851"/>
                    <a:pt x="19484" y="1912"/>
                  </a:cubicBezTo>
                  <a:lnTo>
                    <a:pt x="19089" y="2095"/>
                  </a:lnTo>
                  <a:cubicBezTo>
                    <a:pt x="19028" y="2125"/>
                    <a:pt x="18967" y="2155"/>
                    <a:pt x="18906" y="2186"/>
                  </a:cubicBezTo>
                  <a:cubicBezTo>
                    <a:pt x="18876" y="2216"/>
                    <a:pt x="18876" y="2216"/>
                    <a:pt x="18846" y="2216"/>
                  </a:cubicBezTo>
                  <a:lnTo>
                    <a:pt x="18815" y="2216"/>
                  </a:lnTo>
                  <a:cubicBezTo>
                    <a:pt x="18754" y="2338"/>
                    <a:pt x="18724" y="2429"/>
                    <a:pt x="18663" y="2550"/>
                  </a:cubicBezTo>
                  <a:cubicBezTo>
                    <a:pt x="18633" y="2611"/>
                    <a:pt x="18602" y="2672"/>
                    <a:pt x="18572" y="2733"/>
                  </a:cubicBezTo>
                  <a:cubicBezTo>
                    <a:pt x="18542" y="2824"/>
                    <a:pt x="18481" y="2885"/>
                    <a:pt x="18450" y="2976"/>
                  </a:cubicBezTo>
                  <a:cubicBezTo>
                    <a:pt x="18420" y="3037"/>
                    <a:pt x="18390" y="3067"/>
                    <a:pt x="18390" y="3128"/>
                  </a:cubicBezTo>
                  <a:cubicBezTo>
                    <a:pt x="18359" y="3158"/>
                    <a:pt x="18359" y="3189"/>
                    <a:pt x="18329" y="3219"/>
                  </a:cubicBezTo>
                  <a:cubicBezTo>
                    <a:pt x="14651" y="10332"/>
                    <a:pt x="11611" y="17809"/>
                    <a:pt x="7903" y="24922"/>
                  </a:cubicBezTo>
                  <a:cubicBezTo>
                    <a:pt x="5836" y="29299"/>
                    <a:pt x="3161" y="33341"/>
                    <a:pt x="1155" y="37779"/>
                  </a:cubicBezTo>
                  <a:cubicBezTo>
                    <a:pt x="882" y="38296"/>
                    <a:pt x="608" y="38843"/>
                    <a:pt x="335" y="39360"/>
                  </a:cubicBezTo>
                  <a:cubicBezTo>
                    <a:pt x="304" y="39451"/>
                    <a:pt x="243" y="39511"/>
                    <a:pt x="213" y="39603"/>
                  </a:cubicBezTo>
                  <a:cubicBezTo>
                    <a:pt x="183" y="39663"/>
                    <a:pt x="152" y="39724"/>
                    <a:pt x="122" y="39785"/>
                  </a:cubicBezTo>
                  <a:cubicBezTo>
                    <a:pt x="91" y="39876"/>
                    <a:pt x="61" y="39967"/>
                    <a:pt x="0" y="40059"/>
                  </a:cubicBezTo>
                  <a:cubicBezTo>
                    <a:pt x="61" y="40028"/>
                    <a:pt x="122" y="40028"/>
                    <a:pt x="183" y="39998"/>
                  </a:cubicBezTo>
                  <a:cubicBezTo>
                    <a:pt x="243" y="39967"/>
                    <a:pt x="304" y="39937"/>
                    <a:pt x="395" y="39937"/>
                  </a:cubicBezTo>
                  <a:cubicBezTo>
                    <a:pt x="426" y="39937"/>
                    <a:pt x="456" y="39907"/>
                    <a:pt x="487" y="39907"/>
                  </a:cubicBezTo>
                  <a:cubicBezTo>
                    <a:pt x="517" y="39876"/>
                    <a:pt x="578" y="39846"/>
                    <a:pt x="639" y="39846"/>
                  </a:cubicBezTo>
                  <a:cubicBezTo>
                    <a:pt x="699" y="39815"/>
                    <a:pt x="730" y="39785"/>
                    <a:pt x="760" y="39785"/>
                  </a:cubicBezTo>
                  <a:cubicBezTo>
                    <a:pt x="851" y="39755"/>
                    <a:pt x="912" y="39724"/>
                    <a:pt x="973" y="39724"/>
                  </a:cubicBezTo>
                  <a:cubicBezTo>
                    <a:pt x="1064" y="39694"/>
                    <a:pt x="1155" y="39663"/>
                    <a:pt x="1246" y="39633"/>
                  </a:cubicBezTo>
                  <a:cubicBezTo>
                    <a:pt x="1459" y="39572"/>
                    <a:pt x="1642" y="39511"/>
                    <a:pt x="1824" y="39451"/>
                  </a:cubicBezTo>
                  <a:cubicBezTo>
                    <a:pt x="2705" y="39208"/>
                    <a:pt x="3617" y="38995"/>
                    <a:pt x="4529" y="38843"/>
                  </a:cubicBezTo>
                  <a:lnTo>
                    <a:pt x="4529" y="38843"/>
                  </a:lnTo>
                  <a:cubicBezTo>
                    <a:pt x="4134" y="39238"/>
                    <a:pt x="3587" y="39785"/>
                    <a:pt x="3374" y="40211"/>
                  </a:cubicBezTo>
                  <a:cubicBezTo>
                    <a:pt x="3313" y="40271"/>
                    <a:pt x="3253" y="40363"/>
                    <a:pt x="3253" y="40454"/>
                  </a:cubicBezTo>
                  <a:cubicBezTo>
                    <a:pt x="3283" y="40910"/>
                    <a:pt x="3313" y="41396"/>
                    <a:pt x="3313" y="41882"/>
                  </a:cubicBezTo>
                  <a:cubicBezTo>
                    <a:pt x="3313" y="41882"/>
                    <a:pt x="3313" y="41882"/>
                    <a:pt x="3283" y="41913"/>
                  </a:cubicBezTo>
                  <a:cubicBezTo>
                    <a:pt x="3040" y="42247"/>
                    <a:pt x="2766" y="42581"/>
                    <a:pt x="2523" y="42916"/>
                  </a:cubicBezTo>
                  <a:cubicBezTo>
                    <a:pt x="2006" y="43676"/>
                    <a:pt x="1034" y="44648"/>
                    <a:pt x="1702" y="45560"/>
                  </a:cubicBezTo>
                  <a:cubicBezTo>
                    <a:pt x="2401" y="46381"/>
                    <a:pt x="3648" y="46259"/>
                    <a:pt x="4590" y="46563"/>
                  </a:cubicBezTo>
                  <a:cubicBezTo>
                    <a:pt x="6718" y="47019"/>
                    <a:pt x="8785" y="47627"/>
                    <a:pt x="10912" y="48022"/>
                  </a:cubicBezTo>
                  <a:cubicBezTo>
                    <a:pt x="14742" y="49025"/>
                    <a:pt x="18633" y="49694"/>
                    <a:pt x="22493" y="50423"/>
                  </a:cubicBezTo>
                  <a:cubicBezTo>
                    <a:pt x="24894" y="51001"/>
                    <a:pt x="27296" y="51396"/>
                    <a:pt x="29727" y="51791"/>
                  </a:cubicBezTo>
                  <a:cubicBezTo>
                    <a:pt x="29727" y="51822"/>
                    <a:pt x="29727" y="51822"/>
                    <a:pt x="29727" y="51822"/>
                  </a:cubicBezTo>
                  <a:cubicBezTo>
                    <a:pt x="30517" y="53706"/>
                    <a:pt x="32037" y="54740"/>
                    <a:pt x="34074" y="54861"/>
                  </a:cubicBezTo>
                  <a:cubicBezTo>
                    <a:pt x="34148" y="54865"/>
                    <a:pt x="34224" y="54867"/>
                    <a:pt x="34300" y="54867"/>
                  </a:cubicBezTo>
                  <a:cubicBezTo>
                    <a:pt x="35365" y="54867"/>
                    <a:pt x="36523" y="54466"/>
                    <a:pt x="37205" y="53615"/>
                  </a:cubicBezTo>
                  <a:cubicBezTo>
                    <a:pt x="40457" y="54497"/>
                    <a:pt x="43770" y="54952"/>
                    <a:pt x="47022" y="55804"/>
                  </a:cubicBezTo>
                  <a:cubicBezTo>
                    <a:pt x="53801" y="57475"/>
                    <a:pt x="60548" y="59360"/>
                    <a:pt x="67357" y="60910"/>
                  </a:cubicBezTo>
                  <a:cubicBezTo>
                    <a:pt x="67479" y="60940"/>
                    <a:pt x="67661" y="60971"/>
                    <a:pt x="67843" y="60971"/>
                  </a:cubicBezTo>
                  <a:cubicBezTo>
                    <a:pt x="67866" y="60973"/>
                    <a:pt x="67889" y="60975"/>
                    <a:pt x="67911" y="60975"/>
                  </a:cubicBezTo>
                  <a:cubicBezTo>
                    <a:pt x="69475" y="60975"/>
                    <a:pt x="71227" y="54841"/>
                    <a:pt x="71886" y="53463"/>
                  </a:cubicBezTo>
                  <a:cubicBezTo>
                    <a:pt x="73649" y="48600"/>
                    <a:pt x="76233" y="44040"/>
                    <a:pt x="78208" y="39208"/>
                  </a:cubicBezTo>
                  <a:cubicBezTo>
                    <a:pt x="80275" y="34527"/>
                    <a:pt x="82221" y="29755"/>
                    <a:pt x="84166" y="25013"/>
                  </a:cubicBezTo>
                  <a:cubicBezTo>
                    <a:pt x="84956" y="23189"/>
                    <a:pt x="85807" y="21365"/>
                    <a:pt x="86476" y="19481"/>
                  </a:cubicBezTo>
                  <a:cubicBezTo>
                    <a:pt x="86810" y="18782"/>
                    <a:pt x="86719" y="17961"/>
                    <a:pt x="86172" y="17414"/>
                  </a:cubicBezTo>
                  <a:lnTo>
                    <a:pt x="86172" y="17384"/>
                  </a:lnTo>
                  <a:cubicBezTo>
                    <a:pt x="86020" y="17232"/>
                    <a:pt x="85655" y="16897"/>
                    <a:pt x="85351" y="16745"/>
                  </a:cubicBezTo>
                  <a:cubicBezTo>
                    <a:pt x="85351" y="16745"/>
                    <a:pt x="85382" y="16715"/>
                    <a:pt x="85382" y="16684"/>
                  </a:cubicBezTo>
                  <a:cubicBezTo>
                    <a:pt x="85412" y="16654"/>
                    <a:pt x="85412" y="16593"/>
                    <a:pt x="85443" y="16563"/>
                  </a:cubicBezTo>
                  <a:cubicBezTo>
                    <a:pt x="85443" y="16532"/>
                    <a:pt x="85443" y="16532"/>
                    <a:pt x="85443" y="16532"/>
                  </a:cubicBezTo>
                  <a:cubicBezTo>
                    <a:pt x="85382" y="16472"/>
                    <a:pt x="85321" y="16411"/>
                    <a:pt x="85291" y="16350"/>
                  </a:cubicBezTo>
                  <a:cubicBezTo>
                    <a:pt x="85260" y="16320"/>
                    <a:pt x="85260" y="16320"/>
                    <a:pt x="85230" y="16289"/>
                  </a:cubicBezTo>
                  <a:cubicBezTo>
                    <a:pt x="85169" y="16228"/>
                    <a:pt x="85078" y="16137"/>
                    <a:pt x="85017" y="16046"/>
                  </a:cubicBezTo>
                  <a:cubicBezTo>
                    <a:pt x="85017" y="16046"/>
                    <a:pt x="85017" y="16076"/>
                    <a:pt x="85017" y="16076"/>
                  </a:cubicBezTo>
                  <a:cubicBezTo>
                    <a:pt x="80218" y="10559"/>
                    <a:pt x="71695" y="7563"/>
                    <a:pt x="63581" y="7563"/>
                  </a:cubicBezTo>
                  <a:cubicBezTo>
                    <a:pt x="59000" y="7563"/>
                    <a:pt x="54550" y="8518"/>
                    <a:pt x="50974" y="10514"/>
                  </a:cubicBezTo>
                  <a:cubicBezTo>
                    <a:pt x="50943" y="10514"/>
                    <a:pt x="50913" y="10544"/>
                    <a:pt x="50913" y="10544"/>
                  </a:cubicBezTo>
                  <a:cubicBezTo>
                    <a:pt x="50852" y="10575"/>
                    <a:pt x="50822" y="10605"/>
                    <a:pt x="50791" y="10636"/>
                  </a:cubicBezTo>
                  <a:cubicBezTo>
                    <a:pt x="50731" y="10666"/>
                    <a:pt x="50670" y="10727"/>
                    <a:pt x="50579" y="10757"/>
                  </a:cubicBezTo>
                  <a:cubicBezTo>
                    <a:pt x="50579" y="10727"/>
                    <a:pt x="50579" y="10666"/>
                    <a:pt x="50548" y="10605"/>
                  </a:cubicBezTo>
                  <a:cubicBezTo>
                    <a:pt x="49028" y="8934"/>
                    <a:pt x="47448" y="7231"/>
                    <a:pt x="45624" y="5833"/>
                  </a:cubicBezTo>
                  <a:cubicBezTo>
                    <a:pt x="40466" y="2231"/>
                    <a:pt x="34181" y="1"/>
                    <a:pt x="27869"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39" name="Google Shape;639;p47"/>
          <p:cNvCxnSpPr/>
          <p:nvPr/>
        </p:nvCxnSpPr>
        <p:spPr>
          <a:xfrm>
            <a:off x="-9525" y="2944600"/>
            <a:ext cx="5059200" cy="0"/>
          </a:xfrm>
          <a:prstGeom prst="straightConnector1">
            <a:avLst/>
          </a:prstGeom>
          <a:noFill/>
          <a:ln w="9525" cap="flat" cmpd="sng">
            <a:solidFill>
              <a:schemeClr val="accent1"/>
            </a:solidFill>
            <a:prstDash val="solid"/>
            <a:round/>
            <a:headEnd type="none" w="med" len="med"/>
            <a:tailEnd type="non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40"/>
          <p:cNvSpPr txBox="1">
            <a:spLocks noGrp="1"/>
          </p:cNvSpPr>
          <p:nvPr>
            <p:ph type="title"/>
          </p:nvPr>
        </p:nvSpPr>
        <p:spPr>
          <a:xfrm>
            <a:off x="191232" y="-40490"/>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a:solidFill>
                  <a:schemeClr val="tx1"/>
                </a:solidFill>
                <a:latin typeface="Candara" panose="020E0502030303020204" pitchFamily="34" charset="0"/>
              </a:rPr>
              <a:t>4. </a:t>
            </a:r>
            <a:r>
              <a:rPr lang="en" sz="2800" dirty="0" err="1">
                <a:solidFill>
                  <a:schemeClr val="tx1"/>
                </a:solidFill>
                <a:latin typeface="Candara" panose="020E0502030303020204" pitchFamily="34" charset="0"/>
              </a:rPr>
              <a:t>Luyện</a:t>
            </a:r>
            <a:r>
              <a:rPr lang="en" sz="2800" dirty="0">
                <a:solidFill>
                  <a:schemeClr val="tx1"/>
                </a:solidFill>
                <a:latin typeface="Candara" panose="020E0502030303020204" pitchFamily="34" charset="0"/>
              </a:rPr>
              <a:t> </a:t>
            </a:r>
            <a:r>
              <a:rPr lang="en" sz="2800" dirty="0" err="1">
                <a:solidFill>
                  <a:schemeClr val="tx1"/>
                </a:solidFill>
                <a:latin typeface="Candara" panose="020E0502030303020204" pitchFamily="34" charset="0"/>
              </a:rPr>
              <a:t>tập</a:t>
            </a:r>
            <a:endParaRPr sz="2800" dirty="0">
              <a:solidFill>
                <a:schemeClr val="tx1"/>
              </a:solidFill>
              <a:latin typeface="Candara" panose="020E0502030303020204" pitchFamily="34" charset="0"/>
            </a:endParaRPr>
          </a:p>
        </p:txBody>
      </p:sp>
      <p:sp>
        <p:nvSpPr>
          <p:cNvPr id="442" name="Google Shape;442;p40"/>
          <p:cNvSpPr txBox="1">
            <a:spLocks noGrp="1"/>
          </p:cNvSpPr>
          <p:nvPr>
            <p:ph type="subTitle" idx="1"/>
          </p:nvPr>
        </p:nvSpPr>
        <p:spPr>
          <a:xfrm>
            <a:off x="608665" y="3506625"/>
            <a:ext cx="2175300" cy="1015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dirty="0" err="1">
                <a:latin typeface="Candara" panose="020E0502030303020204" pitchFamily="34" charset="0"/>
              </a:rPr>
              <a:t>Sử</a:t>
            </a:r>
            <a:r>
              <a:rPr lang="en" sz="1800" dirty="0">
                <a:latin typeface="Candara" panose="020E0502030303020204" pitchFamily="34" charset="0"/>
              </a:rPr>
              <a:t> d</a:t>
            </a:r>
            <a:r>
              <a:rPr lang="en-US" sz="1800" dirty="0" err="1">
                <a:latin typeface="Candara" panose="020E0502030303020204" pitchFamily="34" charset="0"/>
              </a:rPr>
              <a:t>ụng</a:t>
            </a:r>
            <a:r>
              <a:rPr lang="en-US" sz="1800" dirty="0">
                <a:latin typeface="Candara" panose="020E0502030303020204" pitchFamily="34" charset="0"/>
              </a:rPr>
              <a:t> </a:t>
            </a:r>
            <a:r>
              <a:rPr lang="en-US" sz="1800" dirty="0" err="1">
                <a:latin typeface="Candara" panose="020E0502030303020204" pitchFamily="34" charset="0"/>
              </a:rPr>
              <a:t>thiết</a:t>
            </a:r>
            <a:r>
              <a:rPr lang="en-US" sz="1800" dirty="0">
                <a:latin typeface="Candara" panose="020E0502030303020204" pitchFamily="34" charset="0"/>
              </a:rPr>
              <a:t> </a:t>
            </a:r>
            <a:r>
              <a:rPr lang="en-US" sz="1800" dirty="0" err="1">
                <a:latin typeface="Candara" panose="020E0502030303020204" pitchFamily="34" charset="0"/>
              </a:rPr>
              <a:t>bị</a:t>
            </a:r>
            <a:r>
              <a:rPr lang="en-US" sz="1800" dirty="0">
                <a:latin typeface="Candara" panose="020E0502030303020204" pitchFamily="34" charset="0"/>
              </a:rPr>
              <a:t> </a:t>
            </a:r>
            <a:r>
              <a:rPr lang="en-US" sz="1800" dirty="0" err="1">
                <a:latin typeface="Candara" panose="020E0502030303020204" pitchFamily="34" charset="0"/>
              </a:rPr>
              <a:t>điện</a:t>
            </a:r>
            <a:r>
              <a:rPr lang="en-US" sz="1800" dirty="0">
                <a:latin typeface="Candara" panose="020E0502030303020204" pitchFamily="34" charset="0"/>
              </a:rPr>
              <a:t> </a:t>
            </a:r>
            <a:r>
              <a:rPr lang="en-US" sz="1800" dirty="0" err="1">
                <a:latin typeface="Candara" panose="020E0502030303020204" pitchFamily="34" charset="0"/>
              </a:rPr>
              <a:t>thử</a:t>
            </a:r>
            <a:r>
              <a:rPr lang="en-US" sz="1800" dirty="0">
                <a:latin typeface="Candara" panose="020E0502030303020204" pitchFamily="34" charset="0"/>
              </a:rPr>
              <a:t> </a:t>
            </a:r>
            <a:r>
              <a:rPr lang="en-US" sz="1800" dirty="0" err="1">
                <a:latin typeface="Candara" panose="020E0502030303020204" pitchFamily="34" charset="0"/>
              </a:rPr>
              <a:t>tìm</a:t>
            </a:r>
            <a:r>
              <a:rPr lang="en-US" sz="1800" dirty="0">
                <a:latin typeface="Candara" panose="020E0502030303020204" pitchFamily="34" charset="0"/>
              </a:rPr>
              <a:t> </a:t>
            </a:r>
            <a:r>
              <a:rPr lang="en-US" sz="1800" dirty="0" err="1">
                <a:latin typeface="Candara" panose="020E0502030303020204" pitchFamily="34" charset="0"/>
              </a:rPr>
              <a:t>thông</a:t>
            </a:r>
            <a:r>
              <a:rPr lang="en-US" sz="1800" dirty="0">
                <a:latin typeface="Candara" panose="020E0502030303020204" pitchFamily="34" charset="0"/>
              </a:rPr>
              <a:t> tin </a:t>
            </a:r>
            <a:r>
              <a:rPr lang="en-US" sz="1800" dirty="0" err="1">
                <a:latin typeface="Candara" panose="020E0502030303020204" pitchFamily="34" charset="0"/>
              </a:rPr>
              <a:t>về</a:t>
            </a:r>
            <a:r>
              <a:rPr lang="en-US" sz="1800" dirty="0">
                <a:latin typeface="Candara" panose="020E0502030303020204" pitchFamily="34" charset="0"/>
              </a:rPr>
              <a:t> </a:t>
            </a:r>
            <a:r>
              <a:rPr lang="en-US" sz="1800" dirty="0" err="1">
                <a:latin typeface="Candara" panose="020E0502030303020204" pitchFamily="34" charset="0"/>
              </a:rPr>
              <a:t>đề</a:t>
            </a:r>
            <a:r>
              <a:rPr lang="en-US" sz="1800" dirty="0">
                <a:latin typeface="Candara" panose="020E0502030303020204" pitchFamily="34" charset="0"/>
              </a:rPr>
              <a:t> </a:t>
            </a:r>
            <a:r>
              <a:rPr lang="en-US" sz="1800" dirty="0" err="1">
                <a:latin typeface="Candara" panose="020E0502030303020204" pitchFamily="34" charset="0"/>
              </a:rPr>
              <a:t>tài</a:t>
            </a:r>
            <a:r>
              <a:rPr lang="en-US" sz="1800" dirty="0">
                <a:latin typeface="Candara" panose="020E0502030303020204" pitchFamily="34" charset="0"/>
              </a:rPr>
              <a:t> </a:t>
            </a:r>
          </a:p>
          <a:p>
            <a:pPr marL="0" lvl="0" indent="0" algn="l" rtl="0">
              <a:spcBef>
                <a:spcPts val="0"/>
              </a:spcBef>
              <a:spcAft>
                <a:spcPts val="0"/>
              </a:spcAft>
              <a:buNone/>
            </a:pPr>
            <a:r>
              <a:rPr lang="en-US" sz="1800" dirty="0">
                <a:latin typeface="Candara" panose="020E0502030303020204" pitchFamily="34" charset="0"/>
              </a:rPr>
              <a:t>(10 </a:t>
            </a:r>
            <a:r>
              <a:rPr lang="en-US" sz="1800" dirty="0" err="1">
                <a:latin typeface="Candara" panose="020E0502030303020204" pitchFamily="34" charset="0"/>
              </a:rPr>
              <a:t>phút</a:t>
            </a:r>
            <a:r>
              <a:rPr lang="en-US" sz="1800" dirty="0">
                <a:latin typeface="Candara" panose="020E0502030303020204" pitchFamily="34" charset="0"/>
              </a:rPr>
              <a:t>)</a:t>
            </a:r>
            <a:endParaRPr sz="1800" dirty="0">
              <a:latin typeface="Candara" panose="020E0502030303020204" pitchFamily="34" charset="0"/>
            </a:endParaRPr>
          </a:p>
        </p:txBody>
      </p:sp>
      <p:sp>
        <p:nvSpPr>
          <p:cNvPr id="443" name="Google Shape;443;p40"/>
          <p:cNvSpPr txBox="1">
            <a:spLocks noGrp="1"/>
          </p:cNvSpPr>
          <p:nvPr>
            <p:ph type="subTitle" idx="2"/>
          </p:nvPr>
        </p:nvSpPr>
        <p:spPr>
          <a:xfrm>
            <a:off x="2919698" y="3506625"/>
            <a:ext cx="2646685" cy="10155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800" dirty="0" err="1">
                <a:latin typeface="Candara" panose="020E0502030303020204" pitchFamily="34" charset="0"/>
              </a:rPr>
              <a:t>Hoàn</a:t>
            </a:r>
            <a:r>
              <a:rPr lang="en" sz="1800" dirty="0">
                <a:latin typeface="Candara" panose="020E0502030303020204" pitchFamily="34" charset="0"/>
              </a:rPr>
              <a:t> </a:t>
            </a:r>
            <a:r>
              <a:rPr lang="en" sz="1800" dirty="0" err="1">
                <a:latin typeface="Candara" panose="020E0502030303020204" pitchFamily="34" charset="0"/>
              </a:rPr>
              <a:t>thành</a:t>
            </a:r>
            <a:r>
              <a:rPr lang="en" sz="1800" dirty="0">
                <a:latin typeface="Candara" panose="020E0502030303020204" pitchFamily="34" charset="0"/>
              </a:rPr>
              <a:t> </a:t>
            </a:r>
            <a:r>
              <a:rPr lang="en" sz="1800" dirty="0" err="1">
                <a:latin typeface="Candara" panose="020E0502030303020204" pitchFamily="34" charset="0"/>
              </a:rPr>
              <a:t>phiếu</a:t>
            </a:r>
            <a:r>
              <a:rPr lang="en" sz="1800" dirty="0">
                <a:latin typeface="Candara" panose="020E0502030303020204" pitchFamily="34" charset="0"/>
              </a:rPr>
              <a:t> </a:t>
            </a:r>
            <a:r>
              <a:rPr lang="en" sz="1800" dirty="0" err="1">
                <a:latin typeface="Candara" panose="020E0502030303020204" pitchFamily="34" charset="0"/>
              </a:rPr>
              <a:t>học</a:t>
            </a:r>
            <a:r>
              <a:rPr lang="en" sz="1800" dirty="0">
                <a:latin typeface="Candara" panose="020E0502030303020204" pitchFamily="34" charset="0"/>
              </a:rPr>
              <a:t> </a:t>
            </a:r>
            <a:r>
              <a:rPr lang="en" sz="1800" dirty="0" err="1">
                <a:latin typeface="Candara" panose="020E0502030303020204" pitchFamily="34" charset="0"/>
              </a:rPr>
              <a:t>tập</a:t>
            </a:r>
            <a:r>
              <a:rPr lang="en" sz="1800" dirty="0">
                <a:latin typeface="Candara" panose="020E0502030303020204" pitchFamily="34" charset="0"/>
              </a:rPr>
              <a:t> </a:t>
            </a:r>
            <a:r>
              <a:rPr lang="en" sz="1800" dirty="0" err="1">
                <a:latin typeface="Candara" panose="020E0502030303020204" pitchFamily="34" charset="0"/>
              </a:rPr>
              <a:t>Tìm</a:t>
            </a:r>
            <a:r>
              <a:rPr lang="en" sz="1800" dirty="0">
                <a:latin typeface="Candara" panose="020E0502030303020204" pitchFamily="34" charset="0"/>
              </a:rPr>
              <a:t> </a:t>
            </a:r>
            <a:r>
              <a:rPr lang="en" sz="1800" dirty="0" err="1">
                <a:latin typeface="Candara" panose="020E0502030303020204" pitchFamily="34" charset="0"/>
              </a:rPr>
              <a:t>ý</a:t>
            </a:r>
            <a:r>
              <a:rPr lang="en" sz="1800" dirty="0">
                <a:latin typeface="Candara" panose="020E0502030303020204" pitchFamily="34" charset="0"/>
              </a:rPr>
              <a:t>  (20 </a:t>
            </a:r>
            <a:r>
              <a:rPr lang="en" sz="1800" dirty="0" err="1">
                <a:latin typeface="Candara" panose="020E0502030303020204" pitchFamily="34" charset="0"/>
              </a:rPr>
              <a:t>phút</a:t>
            </a:r>
            <a:r>
              <a:rPr lang="en" sz="1800" dirty="0">
                <a:latin typeface="Candara" panose="020E0502030303020204" pitchFamily="34" charset="0"/>
              </a:rPr>
              <a:t>)</a:t>
            </a:r>
          </a:p>
          <a:p>
            <a:pPr marL="285750" lvl="0" indent="-285750" algn="l" rtl="0">
              <a:spcBef>
                <a:spcPts val="0"/>
              </a:spcBef>
              <a:spcAft>
                <a:spcPts val="0"/>
              </a:spcAft>
              <a:buFont typeface="Arial" panose="020B0604020202020204" pitchFamily="34" charset="0"/>
              <a:buChar char="•"/>
            </a:pPr>
            <a:r>
              <a:rPr lang="en" sz="1800" dirty="0" err="1">
                <a:latin typeface="Candara" panose="020E0502030303020204" pitchFamily="34" charset="0"/>
              </a:rPr>
              <a:t>Đối</a:t>
            </a:r>
            <a:r>
              <a:rPr lang="en" sz="1800" dirty="0">
                <a:latin typeface="Candara" panose="020E0502030303020204" pitchFamily="34" charset="0"/>
              </a:rPr>
              <a:t> </a:t>
            </a:r>
            <a:r>
              <a:rPr lang="en" sz="1800" dirty="0" err="1">
                <a:latin typeface="Candara" panose="020E0502030303020204" pitchFamily="34" charset="0"/>
              </a:rPr>
              <a:t>chiếu</a:t>
            </a:r>
            <a:r>
              <a:rPr lang="en" sz="1800" dirty="0">
                <a:latin typeface="Candara" panose="020E0502030303020204" pitchFamily="34" charset="0"/>
              </a:rPr>
              <a:t> </a:t>
            </a:r>
            <a:r>
              <a:rPr lang="en" sz="1800" dirty="0" err="1">
                <a:latin typeface="Candara" panose="020E0502030303020204" pitchFamily="34" charset="0"/>
              </a:rPr>
              <a:t>với</a:t>
            </a:r>
            <a:r>
              <a:rPr lang="en" sz="1800" dirty="0">
                <a:latin typeface="Candara" panose="020E0502030303020204" pitchFamily="34" charset="0"/>
              </a:rPr>
              <a:t> check-list</a:t>
            </a:r>
          </a:p>
          <a:p>
            <a:pPr marL="285750" lvl="0" indent="-285750" algn="l" rtl="0">
              <a:spcBef>
                <a:spcPts val="0"/>
              </a:spcBef>
              <a:spcAft>
                <a:spcPts val="0"/>
              </a:spcAft>
              <a:buFont typeface="Arial" panose="020B0604020202020204" pitchFamily="34" charset="0"/>
              <a:buChar char="•"/>
            </a:pPr>
            <a:endParaRPr sz="1800" dirty="0">
              <a:latin typeface="Candara" panose="020E0502030303020204" pitchFamily="34" charset="0"/>
            </a:endParaRPr>
          </a:p>
        </p:txBody>
      </p:sp>
      <p:sp>
        <p:nvSpPr>
          <p:cNvPr id="444" name="Google Shape;444;p40"/>
          <p:cNvSpPr txBox="1">
            <a:spLocks noGrp="1"/>
          </p:cNvSpPr>
          <p:nvPr>
            <p:ph type="subTitle" idx="3"/>
          </p:nvPr>
        </p:nvSpPr>
        <p:spPr>
          <a:xfrm>
            <a:off x="5702114" y="3506625"/>
            <a:ext cx="3340813" cy="10155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Font typeface="Arial" panose="020B0604020202020204" pitchFamily="34" charset="0"/>
              <a:buChar char="•"/>
            </a:pPr>
            <a:r>
              <a:rPr lang="en" sz="1800" dirty="0" err="1">
                <a:latin typeface="Candara" panose="020E0502030303020204" pitchFamily="34" charset="0"/>
              </a:rPr>
              <a:t>Tiến</a:t>
            </a:r>
            <a:r>
              <a:rPr lang="en" sz="1800" dirty="0">
                <a:latin typeface="Candara" panose="020E0502030303020204" pitchFamily="34" charset="0"/>
              </a:rPr>
              <a:t> </a:t>
            </a:r>
            <a:r>
              <a:rPr lang="en" sz="1800" dirty="0" err="1">
                <a:latin typeface="Candara" panose="020E0502030303020204" pitchFamily="34" charset="0"/>
              </a:rPr>
              <a:t>hành</a:t>
            </a:r>
            <a:r>
              <a:rPr lang="en" sz="1800" dirty="0">
                <a:latin typeface="Candara" panose="020E0502030303020204" pitchFamily="34" charset="0"/>
              </a:rPr>
              <a:t> </a:t>
            </a:r>
            <a:r>
              <a:rPr lang="en" sz="1800" dirty="0" err="1">
                <a:latin typeface="Candara" panose="020E0502030303020204" pitchFamily="34" charset="0"/>
              </a:rPr>
              <a:t>viết</a:t>
            </a:r>
            <a:r>
              <a:rPr lang="en" sz="1800" dirty="0">
                <a:latin typeface="Candara" panose="020E0502030303020204" pitchFamily="34" charset="0"/>
              </a:rPr>
              <a:t> </a:t>
            </a:r>
            <a:r>
              <a:rPr lang="en" sz="1800" dirty="0" err="1">
                <a:latin typeface="Candara" panose="020E0502030303020204" pitchFamily="34" charset="0"/>
              </a:rPr>
              <a:t>theo</a:t>
            </a:r>
            <a:r>
              <a:rPr lang="en" sz="1800" dirty="0">
                <a:latin typeface="Candara" panose="020E0502030303020204" pitchFamily="34" charset="0"/>
              </a:rPr>
              <a:t> </a:t>
            </a:r>
            <a:r>
              <a:rPr lang="en" sz="1800" dirty="0" err="1">
                <a:latin typeface="Candara" panose="020E0502030303020204" pitchFamily="34" charset="0"/>
              </a:rPr>
              <a:t>hướng</a:t>
            </a:r>
            <a:r>
              <a:rPr lang="en" sz="1800" dirty="0">
                <a:latin typeface="Candara" panose="020E0502030303020204" pitchFamily="34" charset="0"/>
              </a:rPr>
              <a:t> </a:t>
            </a:r>
            <a:r>
              <a:rPr lang="en" sz="1800" dirty="0" err="1">
                <a:latin typeface="Candara" panose="020E0502030303020204" pitchFamily="34" charset="0"/>
              </a:rPr>
              <a:t>dẫn</a:t>
            </a:r>
            <a:r>
              <a:rPr lang="en" sz="1800" dirty="0">
                <a:latin typeface="Candara" panose="020E0502030303020204" pitchFamily="34" charset="0"/>
              </a:rPr>
              <a:t> (60 </a:t>
            </a:r>
            <a:r>
              <a:rPr lang="en" sz="1800" dirty="0" err="1">
                <a:latin typeface="Candara" panose="020E0502030303020204" pitchFamily="34" charset="0"/>
              </a:rPr>
              <a:t>phút</a:t>
            </a:r>
            <a:r>
              <a:rPr lang="en" sz="1800" dirty="0">
                <a:latin typeface="Candara" panose="020E0502030303020204" pitchFamily="34" charset="0"/>
              </a:rPr>
              <a:t>)</a:t>
            </a:r>
          </a:p>
          <a:p>
            <a:pPr marL="285750" lvl="0" indent="-285750" algn="l" rtl="0">
              <a:spcBef>
                <a:spcPts val="0"/>
              </a:spcBef>
              <a:spcAft>
                <a:spcPts val="0"/>
              </a:spcAft>
              <a:buFont typeface="Arial" panose="020B0604020202020204" pitchFamily="34" charset="0"/>
              <a:buChar char="•"/>
            </a:pPr>
            <a:r>
              <a:rPr lang="en" sz="1800" dirty="0" err="1">
                <a:latin typeface="Candara" panose="020E0502030303020204" pitchFamily="34" charset="0"/>
              </a:rPr>
              <a:t>Đối</a:t>
            </a:r>
            <a:r>
              <a:rPr lang="en" sz="1800" dirty="0">
                <a:latin typeface="Candara" panose="020E0502030303020204" pitchFamily="34" charset="0"/>
              </a:rPr>
              <a:t> </a:t>
            </a:r>
            <a:r>
              <a:rPr lang="en" sz="1800" dirty="0" err="1">
                <a:latin typeface="Candara" panose="020E0502030303020204" pitchFamily="34" charset="0"/>
              </a:rPr>
              <a:t>chiếu</a:t>
            </a:r>
            <a:r>
              <a:rPr lang="en" sz="1800" dirty="0">
                <a:latin typeface="Candara" panose="020E0502030303020204" pitchFamily="34" charset="0"/>
              </a:rPr>
              <a:t> b</a:t>
            </a:r>
            <a:r>
              <a:rPr lang="en-US" sz="1800" dirty="0" err="1">
                <a:latin typeface="Candara" panose="020E0502030303020204" pitchFamily="34" charset="0"/>
              </a:rPr>
              <a:t>ảng</a:t>
            </a:r>
            <a:r>
              <a:rPr lang="en-US" sz="1800" dirty="0">
                <a:latin typeface="Candara" panose="020E0502030303020204" pitchFamily="34" charset="0"/>
              </a:rPr>
              <a:t> </a:t>
            </a:r>
            <a:r>
              <a:rPr lang="en-US" sz="1800" dirty="0" err="1">
                <a:latin typeface="Candara" panose="020E0502030303020204" pitchFamily="34" charset="0"/>
              </a:rPr>
              <a:t>kiểm</a:t>
            </a:r>
            <a:r>
              <a:rPr lang="en-US" sz="1800" dirty="0">
                <a:latin typeface="Candara" panose="020E0502030303020204" pitchFamily="34" charset="0"/>
              </a:rPr>
              <a:t> SGK/ 121</a:t>
            </a:r>
            <a:endParaRPr lang="en" sz="1800" dirty="0">
              <a:latin typeface="Candara" panose="020E0502030303020204" pitchFamily="34" charset="0"/>
            </a:endParaRPr>
          </a:p>
        </p:txBody>
      </p:sp>
      <p:sp>
        <p:nvSpPr>
          <p:cNvPr id="445" name="Google Shape;445;p40"/>
          <p:cNvSpPr txBox="1">
            <a:spLocks noGrp="1"/>
          </p:cNvSpPr>
          <p:nvPr>
            <p:ph type="subTitle" idx="4"/>
          </p:nvPr>
        </p:nvSpPr>
        <p:spPr>
          <a:xfrm>
            <a:off x="608665" y="2609950"/>
            <a:ext cx="2175300" cy="97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err="1">
                <a:latin typeface="Candara" panose="020E0502030303020204" pitchFamily="34" charset="0"/>
              </a:rPr>
              <a:t>Tìm</a:t>
            </a:r>
            <a:r>
              <a:rPr lang="en" sz="2000" dirty="0">
                <a:latin typeface="Candara" panose="020E0502030303020204" pitchFamily="34" charset="0"/>
              </a:rPr>
              <a:t> </a:t>
            </a:r>
            <a:r>
              <a:rPr lang="en" sz="2000" dirty="0" err="1">
                <a:latin typeface="Candara" panose="020E0502030303020204" pitchFamily="34" charset="0"/>
              </a:rPr>
              <a:t>thông</a:t>
            </a:r>
            <a:r>
              <a:rPr lang="en" sz="2000" dirty="0">
                <a:latin typeface="Candara" panose="020E0502030303020204" pitchFamily="34" charset="0"/>
              </a:rPr>
              <a:t> tin</a:t>
            </a:r>
            <a:endParaRPr sz="2000" dirty="0">
              <a:latin typeface="Candara" panose="020E0502030303020204" pitchFamily="34" charset="0"/>
            </a:endParaRPr>
          </a:p>
        </p:txBody>
      </p:sp>
      <p:sp>
        <p:nvSpPr>
          <p:cNvPr id="446" name="Google Shape;446;p40"/>
          <p:cNvSpPr txBox="1">
            <a:spLocks noGrp="1"/>
          </p:cNvSpPr>
          <p:nvPr>
            <p:ph type="subTitle" idx="5"/>
          </p:nvPr>
        </p:nvSpPr>
        <p:spPr>
          <a:xfrm>
            <a:off x="3155389" y="2609950"/>
            <a:ext cx="2410993" cy="97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err="1">
                <a:latin typeface="Candara" panose="020E0502030303020204" pitchFamily="34" charset="0"/>
              </a:rPr>
              <a:t>Hoàn</a:t>
            </a:r>
            <a:r>
              <a:rPr lang="en" sz="2000" dirty="0">
                <a:latin typeface="Candara" panose="020E0502030303020204" pitchFamily="34" charset="0"/>
              </a:rPr>
              <a:t> </a:t>
            </a:r>
            <a:r>
              <a:rPr lang="en" sz="2000" dirty="0" err="1">
                <a:latin typeface="Candara" panose="020E0502030303020204" pitchFamily="34" charset="0"/>
              </a:rPr>
              <a:t>thiện</a:t>
            </a:r>
            <a:r>
              <a:rPr lang="en" sz="2000" dirty="0">
                <a:latin typeface="Candara" panose="020E0502030303020204" pitchFamily="34" charset="0"/>
              </a:rPr>
              <a:t> </a:t>
            </a:r>
            <a:r>
              <a:rPr lang="en" sz="2000" dirty="0" err="1">
                <a:latin typeface="Candara" panose="020E0502030303020204" pitchFamily="34" charset="0"/>
              </a:rPr>
              <a:t>ý</a:t>
            </a:r>
            <a:r>
              <a:rPr lang="en" sz="2000" dirty="0">
                <a:latin typeface="Candara" panose="020E0502030303020204" pitchFamily="34" charset="0"/>
              </a:rPr>
              <a:t> </a:t>
            </a:r>
            <a:r>
              <a:rPr lang="en" sz="2000" dirty="0" err="1">
                <a:latin typeface="Candara" panose="020E0502030303020204" pitchFamily="34" charset="0"/>
              </a:rPr>
              <a:t>tưởng</a:t>
            </a:r>
            <a:endParaRPr sz="2000" dirty="0">
              <a:latin typeface="Candara" panose="020E0502030303020204" pitchFamily="34" charset="0"/>
            </a:endParaRPr>
          </a:p>
        </p:txBody>
      </p:sp>
      <p:sp>
        <p:nvSpPr>
          <p:cNvPr id="447" name="Google Shape;447;p40"/>
          <p:cNvSpPr txBox="1">
            <a:spLocks noGrp="1"/>
          </p:cNvSpPr>
          <p:nvPr>
            <p:ph type="subTitle" idx="6"/>
          </p:nvPr>
        </p:nvSpPr>
        <p:spPr>
          <a:xfrm>
            <a:off x="5945432" y="2646728"/>
            <a:ext cx="2175300" cy="972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000" dirty="0">
                <a:latin typeface="Candara" panose="020E0502030303020204" pitchFamily="34" charset="0"/>
              </a:rPr>
              <a:t>Viết bài</a:t>
            </a:r>
            <a:endParaRPr sz="2000" dirty="0">
              <a:latin typeface="Candara" panose="020E0502030303020204" pitchFamily="34" charset="0"/>
            </a:endParaRPr>
          </a:p>
        </p:txBody>
      </p:sp>
      <p:grpSp>
        <p:nvGrpSpPr>
          <p:cNvPr id="448" name="Google Shape;448;p40"/>
          <p:cNvGrpSpPr/>
          <p:nvPr/>
        </p:nvGrpSpPr>
        <p:grpSpPr>
          <a:xfrm rot="-3676776">
            <a:off x="8193283" y="2285651"/>
            <a:ext cx="1385447" cy="828717"/>
            <a:chOff x="5278908" y="3089964"/>
            <a:chExt cx="1731293" cy="924174"/>
          </a:xfrm>
        </p:grpSpPr>
        <p:sp>
          <p:nvSpPr>
            <p:cNvPr id="449" name="Google Shape;449;p40"/>
            <p:cNvSpPr/>
            <p:nvPr/>
          </p:nvSpPr>
          <p:spPr>
            <a:xfrm>
              <a:off x="5343797" y="3410660"/>
              <a:ext cx="749261" cy="394855"/>
            </a:xfrm>
            <a:custGeom>
              <a:avLst/>
              <a:gdLst/>
              <a:ahLst/>
              <a:cxnLst/>
              <a:rect l="l" t="t" r="r" b="b"/>
              <a:pathLst>
                <a:path w="35807" h="18870" extrusionOk="0">
                  <a:moveTo>
                    <a:pt x="5669" y="1"/>
                  </a:moveTo>
                  <a:cubicBezTo>
                    <a:pt x="4430" y="1"/>
                    <a:pt x="3192" y="39"/>
                    <a:pt x="1945" y="145"/>
                  </a:cubicBezTo>
                  <a:cubicBezTo>
                    <a:pt x="1307" y="176"/>
                    <a:pt x="638" y="206"/>
                    <a:pt x="0" y="237"/>
                  </a:cubicBezTo>
                  <a:cubicBezTo>
                    <a:pt x="243" y="1665"/>
                    <a:pt x="334" y="3124"/>
                    <a:pt x="669" y="4522"/>
                  </a:cubicBezTo>
                  <a:cubicBezTo>
                    <a:pt x="669" y="4553"/>
                    <a:pt x="669" y="4553"/>
                    <a:pt x="669" y="4583"/>
                  </a:cubicBezTo>
                  <a:cubicBezTo>
                    <a:pt x="1945" y="4796"/>
                    <a:pt x="3222" y="5009"/>
                    <a:pt x="4499" y="5373"/>
                  </a:cubicBezTo>
                  <a:cubicBezTo>
                    <a:pt x="12918" y="7501"/>
                    <a:pt x="21247" y="9872"/>
                    <a:pt x="29606" y="12212"/>
                  </a:cubicBezTo>
                  <a:cubicBezTo>
                    <a:pt x="29666" y="12212"/>
                    <a:pt x="29727" y="12243"/>
                    <a:pt x="29788" y="12273"/>
                  </a:cubicBezTo>
                  <a:cubicBezTo>
                    <a:pt x="29845" y="12244"/>
                    <a:pt x="29915" y="12233"/>
                    <a:pt x="29990" y="12233"/>
                  </a:cubicBezTo>
                  <a:cubicBezTo>
                    <a:pt x="30235" y="12233"/>
                    <a:pt x="30544" y="12356"/>
                    <a:pt x="30730" y="12425"/>
                  </a:cubicBezTo>
                  <a:cubicBezTo>
                    <a:pt x="32615" y="12972"/>
                    <a:pt x="33466" y="14918"/>
                    <a:pt x="34013" y="16650"/>
                  </a:cubicBezTo>
                  <a:cubicBezTo>
                    <a:pt x="34286" y="17501"/>
                    <a:pt x="34864" y="18352"/>
                    <a:pt x="35624" y="18869"/>
                  </a:cubicBezTo>
                  <a:cubicBezTo>
                    <a:pt x="35806" y="16589"/>
                    <a:pt x="35198" y="14219"/>
                    <a:pt x="34013" y="12273"/>
                  </a:cubicBezTo>
                  <a:cubicBezTo>
                    <a:pt x="33040" y="10784"/>
                    <a:pt x="31672" y="9629"/>
                    <a:pt x="30457" y="8322"/>
                  </a:cubicBezTo>
                  <a:cubicBezTo>
                    <a:pt x="24803" y="3003"/>
                    <a:pt x="16930" y="905"/>
                    <a:pt x="9392" y="85"/>
                  </a:cubicBezTo>
                  <a:cubicBezTo>
                    <a:pt x="8146" y="39"/>
                    <a:pt x="6908" y="1"/>
                    <a:pt x="5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0" name="Google Shape;450;p40"/>
            <p:cNvSpPr/>
            <p:nvPr/>
          </p:nvSpPr>
          <p:spPr>
            <a:xfrm>
              <a:off x="5399750" y="3239410"/>
              <a:ext cx="703478" cy="532395"/>
            </a:xfrm>
            <a:custGeom>
              <a:avLst/>
              <a:gdLst/>
              <a:ahLst/>
              <a:cxnLst/>
              <a:rect l="l" t="t" r="r" b="b"/>
              <a:pathLst>
                <a:path w="33619" h="25443" extrusionOk="0">
                  <a:moveTo>
                    <a:pt x="1" y="1"/>
                  </a:moveTo>
                  <a:cubicBezTo>
                    <a:pt x="730" y="2068"/>
                    <a:pt x="1278" y="4165"/>
                    <a:pt x="1916" y="6262"/>
                  </a:cubicBezTo>
                  <a:cubicBezTo>
                    <a:pt x="2068" y="6749"/>
                    <a:pt x="2220" y="7174"/>
                    <a:pt x="2372" y="7569"/>
                  </a:cubicBezTo>
                  <a:cubicBezTo>
                    <a:pt x="2372" y="7600"/>
                    <a:pt x="2402" y="7600"/>
                    <a:pt x="2402" y="7600"/>
                  </a:cubicBezTo>
                  <a:cubicBezTo>
                    <a:pt x="3010" y="7600"/>
                    <a:pt x="3648" y="7600"/>
                    <a:pt x="4287" y="7630"/>
                  </a:cubicBezTo>
                  <a:cubicBezTo>
                    <a:pt x="10335" y="7661"/>
                    <a:pt x="16354" y="9211"/>
                    <a:pt x="21825" y="11673"/>
                  </a:cubicBezTo>
                  <a:cubicBezTo>
                    <a:pt x="25381" y="13375"/>
                    <a:pt x="28330" y="16080"/>
                    <a:pt x="30974" y="18968"/>
                  </a:cubicBezTo>
                  <a:cubicBezTo>
                    <a:pt x="32312" y="20548"/>
                    <a:pt x="33102" y="22494"/>
                    <a:pt x="33406" y="24500"/>
                  </a:cubicBezTo>
                  <a:cubicBezTo>
                    <a:pt x="33406" y="24682"/>
                    <a:pt x="33467" y="25047"/>
                    <a:pt x="33497" y="25442"/>
                  </a:cubicBezTo>
                  <a:cubicBezTo>
                    <a:pt x="33527" y="25290"/>
                    <a:pt x="33588" y="25138"/>
                    <a:pt x="33619" y="24986"/>
                  </a:cubicBezTo>
                  <a:cubicBezTo>
                    <a:pt x="33315" y="19910"/>
                    <a:pt x="30640" y="15229"/>
                    <a:pt x="27327" y="11490"/>
                  </a:cubicBezTo>
                  <a:cubicBezTo>
                    <a:pt x="22159" y="6171"/>
                    <a:pt x="15472" y="2493"/>
                    <a:pt x="8238" y="913"/>
                  </a:cubicBezTo>
                  <a:cubicBezTo>
                    <a:pt x="5784" y="387"/>
                    <a:pt x="3302" y="30"/>
                    <a:pt x="792" y="30"/>
                  </a:cubicBezTo>
                  <a:cubicBezTo>
                    <a:pt x="690" y="30"/>
                    <a:pt x="589" y="30"/>
                    <a:pt x="487" y="31"/>
                  </a:cubicBezTo>
                  <a:cubicBezTo>
                    <a:pt x="335" y="31"/>
                    <a:pt x="153"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1" name="Google Shape;451;p40"/>
            <p:cNvSpPr/>
            <p:nvPr/>
          </p:nvSpPr>
          <p:spPr>
            <a:xfrm>
              <a:off x="5558759" y="3102038"/>
              <a:ext cx="565456" cy="630952"/>
            </a:xfrm>
            <a:custGeom>
              <a:avLst/>
              <a:gdLst/>
              <a:ahLst/>
              <a:cxnLst/>
              <a:rect l="l" t="t" r="r" b="b"/>
              <a:pathLst>
                <a:path w="27023" h="30153" extrusionOk="0">
                  <a:moveTo>
                    <a:pt x="1" y="1"/>
                  </a:moveTo>
                  <a:cubicBezTo>
                    <a:pt x="730" y="1885"/>
                    <a:pt x="943" y="3982"/>
                    <a:pt x="1521" y="5928"/>
                  </a:cubicBezTo>
                  <a:cubicBezTo>
                    <a:pt x="1673" y="6353"/>
                    <a:pt x="1855" y="6809"/>
                    <a:pt x="2037" y="7235"/>
                  </a:cubicBezTo>
                  <a:cubicBezTo>
                    <a:pt x="12038" y="9818"/>
                    <a:pt x="21491" y="16232"/>
                    <a:pt x="25381" y="26050"/>
                  </a:cubicBezTo>
                  <a:cubicBezTo>
                    <a:pt x="25959" y="27357"/>
                    <a:pt x="26293" y="28755"/>
                    <a:pt x="26445" y="30153"/>
                  </a:cubicBezTo>
                  <a:cubicBezTo>
                    <a:pt x="27023" y="24986"/>
                    <a:pt x="24925" y="19818"/>
                    <a:pt x="22342" y="15411"/>
                  </a:cubicBezTo>
                  <a:cubicBezTo>
                    <a:pt x="18816" y="9302"/>
                    <a:pt x="13284" y="4651"/>
                    <a:pt x="6840" y="1885"/>
                  </a:cubicBezTo>
                  <a:cubicBezTo>
                    <a:pt x="4621" y="1004"/>
                    <a:pt x="2372" y="1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2" name="Google Shape;452;p40"/>
            <p:cNvSpPr/>
            <p:nvPr/>
          </p:nvSpPr>
          <p:spPr>
            <a:xfrm>
              <a:off x="6122918" y="3455210"/>
              <a:ext cx="865667" cy="285417"/>
            </a:xfrm>
            <a:custGeom>
              <a:avLst/>
              <a:gdLst/>
              <a:ahLst/>
              <a:cxnLst/>
              <a:rect l="l" t="t" r="r" b="b"/>
              <a:pathLst>
                <a:path w="41370" h="13640" extrusionOk="0">
                  <a:moveTo>
                    <a:pt x="24118" y="1"/>
                  </a:moveTo>
                  <a:cubicBezTo>
                    <a:pt x="19868" y="1"/>
                    <a:pt x="15630" y="872"/>
                    <a:pt x="11734" y="2636"/>
                  </a:cubicBezTo>
                  <a:cubicBezTo>
                    <a:pt x="6779" y="4734"/>
                    <a:pt x="1977" y="8472"/>
                    <a:pt x="1" y="13579"/>
                  </a:cubicBezTo>
                  <a:cubicBezTo>
                    <a:pt x="1" y="13609"/>
                    <a:pt x="1" y="13609"/>
                    <a:pt x="1" y="13640"/>
                  </a:cubicBezTo>
                  <a:cubicBezTo>
                    <a:pt x="92" y="13518"/>
                    <a:pt x="153" y="13427"/>
                    <a:pt x="244" y="13305"/>
                  </a:cubicBezTo>
                  <a:cubicBezTo>
                    <a:pt x="2220" y="10509"/>
                    <a:pt x="4986" y="8533"/>
                    <a:pt x="8025" y="7044"/>
                  </a:cubicBezTo>
                  <a:cubicBezTo>
                    <a:pt x="12491" y="4786"/>
                    <a:pt x="17469" y="3675"/>
                    <a:pt x="22450" y="3675"/>
                  </a:cubicBezTo>
                  <a:cubicBezTo>
                    <a:pt x="26386" y="3675"/>
                    <a:pt x="30324" y="4368"/>
                    <a:pt x="34014" y="5737"/>
                  </a:cubicBezTo>
                  <a:cubicBezTo>
                    <a:pt x="35442" y="6102"/>
                    <a:pt x="36749" y="6709"/>
                    <a:pt x="38056" y="7409"/>
                  </a:cubicBezTo>
                  <a:cubicBezTo>
                    <a:pt x="38147" y="7287"/>
                    <a:pt x="38299" y="7165"/>
                    <a:pt x="38391" y="7105"/>
                  </a:cubicBezTo>
                  <a:cubicBezTo>
                    <a:pt x="39394" y="6345"/>
                    <a:pt x="40397" y="5646"/>
                    <a:pt x="41369" y="4886"/>
                  </a:cubicBezTo>
                  <a:cubicBezTo>
                    <a:pt x="41278" y="4825"/>
                    <a:pt x="41187" y="4764"/>
                    <a:pt x="41096" y="4734"/>
                  </a:cubicBezTo>
                  <a:cubicBezTo>
                    <a:pt x="38664" y="3366"/>
                    <a:pt x="36141" y="2181"/>
                    <a:pt x="33436" y="1421"/>
                  </a:cubicBezTo>
                  <a:cubicBezTo>
                    <a:pt x="30412" y="477"/>
                    <a:pt x="27262" y="1"/>
                    <a:pt x="24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3" name="Google Shape;453;p40"/>
            <p:cNvSpPr/>
            <p:nvPr/>
          </p:nvSpPr>
          <p:spPr>
            <a:xfrm>
              <a:off x="6122291" y="3544015"/>
              <a:ext cx="847839" cy="217599"/>
            </a:xfrm>
            <a:custGeom>
              <a:avLst/>
              <a:gdLst/>
              <a:ahLst/>
              <a:cxnLst/>
              <a:rect l="l" t="t" r="r" b="b"/>
              <a:pathLst>
                <a:path w="40518" h="10399" extrusionOk="0">
                  <a:moveTo>
                    <a:pt x="22435" y="1"/>
                  </a:moveTo>
                  <a:cubicBezTo>
                    <a:pt x="15254" y="1"/>
                    <a:pt x="8038" y="2309"/>
                    <a:pt x="2706" y="7086"/>
                  </a:cubicBezTo>
                  <a:cubicBezTo>
                    <a:pt x="1763" y="8149"/>
                    <a:pt x="760" y="9213"/>
                    <a:pt x="0" y="10399"/>
                  </a:cubicBezTo>
                  <a:cubicBezTo>
                    <a:pt x="2584" y="7450"/>
                    <a:pt x="6444" y="5839"/>
                    <a:pt x="10305" y="5323"/>
                  </a:cubicBezTo>
                  <a:cubicBezTo>
                    <a:pt x="12066" y="4987"/>
                    <a:pt x="13836" y="4829"/>
                    <a:pt x="15601" y="4829"/>
                  </a:cubicBezTo>
                  <a:cubicBezTo>
                    <a:pt x="21815" y="4829"/>
                    <a:pt x="27961" y="6784"/>
                    <a:pt x="33405" y="9791"/>
                  </a:cubicBezTo>
                  <a:cubicBezTo>
                    <a:pt x="33436" y="9760"/>
                    <a:pt x="33466" y="9730"/>
                    <a:pt x="33496" y="9730"/>
                  </a:cubicBezTo>
                  <a:cubicBezTo>
                    <a:pt x="34530" y="9001"/>
                    <a:pt x="35624" y="8393"/>
                    <a:pt x="36688" y="7663"/>
                  </a:cubicBezTo>
                  <a:cubicBezTo>
                    <a:pt x="37934" y="6782"/>
                    <a:pt x="39241" y="5991"/>
                    <a:pt x="40518" y="5140"/>
                  </a:cubicBezTo>
                  <a:cubicBezTo>
                    <a:pt x="40366" y="5080"/>
                    <a:pt x="40244" y="4958"/>
                    <a:pt x="40153" y="4928"/>
                  </a:cubicBezTo>
                  <a:cubicBezTo>
                    <a:pt x="37691" y="3499"/>
                    <a:pt x="35168" y="2314"/>
                    <a:pt x="32463" y="1554"/>
                  </a:cubicBezTo>
                  <a:cubicBezTo>
                    <a:pt x="29266" y="524"/>
                    <a:pt x="25855" y="1"/>
                    <a:pt x="2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4" name="Google Shape;454;p40"/>
            <p:cNvSpPr/>
            <p:nvPr/>
          </p:nvSpPr>
          <p:spPr>
            <a:xfrm>
              <a:off x="6101931" y="3656780"/>
              <a:ext cx="849764" cy="275938"/>
            </a:xfrm>
            <a:custGeom>
              <a:avLst/>
              <a:gdLst/>
              <a:ahLst/>
              <a:cxnLst/>
              <a:rect l="l" t="t" r="r" b="b"/>
              <a:pathLst>
                <a:path w="40610" h="13187" extrusionOk="0">
                  <a:moveTo>
                    <a:pt x="16266" y="0"/>
                  </a:moveTo>
                  <a:cubicBezTo>
                    <a:pt x="12305" y="0"/>
                    <a:pt x="8386" y="797"/>
                    <a:pt x="4773" y="2639"/>
                  </a:cubicBezTo>
                  <a:cubicBezTo>
                    <a:pt x="2919" y="3824"/>
                    <a:pt x="1095" y="5344"/>
                    <a:pt x="62" y="7320"/>
                  </a:cubicBezTo>
                  <a:cubicBezTo>
                    <a:pt x="31" y="7381"/>
                    <a:pt x="31" y="7411"/>
                    <a:pt x="1" y="7441"/>
                  </a:cubicBezTo>
                  <a:cubicBezTo>
                    <a:pt x="274" y="7558"/>
                    <a:pt x="559" y="7613"/>
                    <a:pt x="857" y="7613"/>
                  </a:cubicBezTo>
                  <a:cubicBezTo>
                    <a:pt x="1023" y="7613"/>
                    <a:pt x="1194" y="7596"/>
                    <a:pt x="1369" y="7563"/>
                  </a:cubicBezTo>
                  <a:cubicBezTo>
                    <a:pt x="2311" y="7198"/>
                    <a:pt x="2980" y="6469"/>
                    <a:pt x="3739" y="5891"/>
                  </a:cubicBezTo>
                  <a:cubicBezTo>
                    <a:pt x="4683" y="5271"/>
                    <a:pt x="5769" y="4675"/>
                    <a:pt x="6936" y="4675"/>
                  </a:cubicBezTo>
                  <a:cubicBezTo>
                    <a:pt x="7085" y="4675"/>
                    <a:pt x="7235" y="4685"/>
                    <a:pt x="7387" y="4706"/>
                  </a:cubicBezTo>
                  <a:cubicBezTo>
                    <a:pt x="8390" y="4827"/>
                    <a:pt x="9454" y="5071"/>
                    <a:pt x="10426" y="5405"/>
                  </a:cubicBezTo>
                  <a:cubicBezTo>
                    <a:pt x="10457" y="5405"/>
                    <a:pt x="10518" y="5435"/>
                    <a:pt x="10548" y="5466"/>
                  </a:cubicBezTo>
                  <a:cubicBezTo>
                    <a:pt x="12858" y="5982"/>
                    <a:pt x="15168" y="6438"/>
                    <a:pt x="17418" y="7137"/>
                  </a:cubicBezTo>
                  <a:cubicBezTo>
                    <a:pt x="24105" y="9174"/>
                    <a:pt x="31096" y="10511"/>
                    <a:pt x="37539" y="13186"/>
                  </a:cubicBezTo>
                  <a:cubicBezTo>
                    <a:pt x="37600" y="13034"/>
                    <a:pt x="37722" y="12913"/>
                    <a:pt x="37813" y="12791"/>
                  </a:cubicBezTo>
                  <a:cubicBezTo>
                    <a:pt x="38178" y="12335"/>
                    <a:pt x="38573" y="11910"/>
                    <a:pt x="38907" y="11423"/>
                  </a:cubicBezTo>
                  <a:cubicBezTo>
                    <a:pt x="39424" y="10663"/>
                    <a:pt x="40032" y="9995"/>
                    <a:pt x="40609" y="9296"/>
                  </a:cubicBezTo>
                  <a:cubicBezTo>
                    <a:pt x="38512" y="7685"/>
                    <a:pt x="36384" y="6134"/>
                    <a:pt x="34074" y="4858"/>
                  </a:cubicBezTo>
                  <a:cubicBezTo>
                    <a:pt x="28706" y="1933"/>
                    <a:pt x="22436" y="0"/>
                    <a:pt x="16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5" name="Google Shape;455;p40"/>
            <p:cNvSpPr/>
            <p:nvPr/>
          </p:nvSpPr>
          <p:spPr>
            <a:xfrm>
              <a:off x="5285270" y="3514176"/>
              <a:ext cx="700925" cy="227099"/>
            </a:xfrm>
            <a:custGeom>
              <a:avLst/>
              <a:gdLst/>
              <a:ahLst/>
              <a:cxnLst/>
              <a:rect l="l" t="t" r="r" b="b"/>
              <a:pathLst>
                <a:path w="33497" h="10853" extrusionOk="0">
                  <a:moveTo>
                    <a:pt x="2061" y="1"/>
                  </a:moveTo>
                  <a:cubicBezTo>
                    <a:pt x="1518" y="1"/>
                    <a:pt x="1009" y="150"/>
                    <a:pt x="609" y="639"/>
                  </a:cubicBezTo>
                  <a:cubicBezTo>
                    <a:pt x="335" y="1125"/>
                    <a:pt x="1" y="1764"/>
                    <a:pt x="578" y="2159"/>
                  </a:cubicBezTo>
                  <a:cubicBezTo>
                    <a:pt x="3648" y="3891"/>
                    <a:pt x="7387" y="3891"/>
                    <a:pt x="10700" y="4955"/>
                  </a:cubicBezTo>
                  <a:cubicBezTo>
                    <a:pt x="18360" y="6749"/>
                    <a:pt x="25928" y="8907"/>
                    <a:pt x="33497" y="10852"/>
                  </a:cubicBezTo>
                  <a:cubicBezTo>
                    <a:pt x="33436" y="9879"/>
                    <a:pt x="33375" y="8816"/>
                    <a:pt x="32767" y="8025"/>
                  </a:cubicBezTo>
                  <a:cubicBezTo>
                    <a:pt x="32372" y="7843"/>
                    <a:pt x="31977" y="7691"/>
                    <a:pt x="31582" y="7630"/>
                  </a:cubicBezTo>
                  <a:cubicBezTo>
                    <a:pt x="24773" y="5685"/>
                    <a:pt x="17934" y="3800"/>
                    <a:pt x="11095" y="2037"/>
                  </a:cubicBezTo>
                  <a:cubicBezTo>
                    <a:pt x="8694" y="1308"/>
                    <a:pt x="6262" y="670"/>
                    <a:pt x="3800" y="274"/>
                  </a:cubicBezTo>
                  <a:cubicBezTo>
                    <a:pt x="3240" y="165"/>
                    <a:pt x="2631"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6" name="Google Shape;456;p40"/>
            <p:cNvSpPr/>
            <p:nvPr/>
          </p:nvSpPr>
          <p:spPr>
            <a:xfrm>
              <a:off x="6241228" y="3780677"/>
              <a:ext cx="681841" cy="222182"/>
            </a:xfrm>
            <a:custGeom>
              <a:avLst/>
              <a:gdLst/>
              <a:ahLst/>
              <a:cxnLst/>
              <a:rect l="l" t="t" r="r" b="b"/>
              <a:pathLst>
                <a:path w="32585" h="10618" extrusionOk="0">
                  <a:moveTo>
                    <a:pt x="3405" y="1"/>
                  </a:moveTo>
                  <a:cubicBezTo>
                    <a:pt x="3314" y="1"/>
                    <a:pt x="3253" y="1"/>
                    <a:pt x="3192" y="31"/>
                  </a:cubicBezTo>
                  <a:lnTo>
                    <a:pt x="2918" y="31"/>
                  </a:lnTo>
                  <a:cubicBezTo>
                    <a:pt x="2827" y="31"/>
                    <a:pt x="2736" y="61"/>
                    <a:pt x="2645" y="61"/>
                  </a:cubicBezTo>
                  <a:cubicBezTo>
                    <a:pt x="1490" y="457"/>
                    <a:pt x="821" y="1520"/>
                    <a:pt x="0" y="2341"/>
                  </a:cubicBezTo>
                  <a:cubicBezTo>
                    <a:pt x="61" y="2341"/>
                    <a:pt x="152" y="2371"/>
                    <a:pt x="213" y="2371"/>
                  </a:cubicBezTo>
                  <a:cubicBezTo>
                    <a:pt x="1611" y="2736"/>
                    <a:pt x="3040" y="2949"/>
                    <a:pt x="4408" y="3375"/>
                  </a:cubicBezTo>
                  <a:cubicBezTo>
                    <a:pt x="9757" y="4621"/>
                    <a:pt x="14955" y="6414"/>
                    <a:pt x="20305" y="7721"/>
                  </a:cubicBezTo>
                  <a:cubicBezTo>
                    <a:pt x="22493" y="8359"/>
                    <a:pt x="24621" y="9089"/>
                    <a:pt x="26840" y="9666"/>
                  </a:cubicBezTo>
                  <a:cubicBezTo>
                    <a:pt x="28116" y="10001"/>
                    <a:pt x="29393" y="10457"/>
                    <a:pt x="30700" y="10609"/>
                  </a:cubicBezTo>
                  <a:cubicBezTo>
                    <a:pt x="30780" y="10614"/>
                    <a:pt x="30863" y="10618"/>
                    <a:pt x="30948" y="10618"/>
                  </a:cubicBezTo>
                  <a:cubicBezTo>
                    <a:pt x="31312" y="10618"/>
                    <a:pt x="31700" y="10551"/>
                    <a:pt x="31946" y="10305"/>
                  </a:cubicBezTo>
                  <a:cubicBezTo>
                    <a:pt x="32433" y="9849"/>
                    <a:pt x="32585" y="9089"/>
                    <a:pt x="32250" y="8542"/>
                  </a:cubicBezTo>
                  <a:cubicBezTo>
                    <a:pt x="31825" y="8055"/>
                    <a:pt x="31156" y="7964"/>
                    <a:pt x="30609" y="7721"/>
                  </a:cubicBezTo>
                  <a:cubicBezTo>
                    <a:pt x="27721" y="6688"/>
                    <a:pt x="24864" y="5593"/>
                    <a:pt x="21855" y="4925"/>
                  </a:cubicBezTo>
                  <a:cubicBezTo>
                    <a:pt x="15867" y="3162"/>
                    <a:pt x="9818" y="1520"/>
                    <a:pt x="3769" y="61"/>
                  </a:cubicBezTo>
                  <a:lnTo>
                    <a:pt x="3739" y="61"/>
                  </a:lnTo>
                  <a:cubicBezTo>
                    <a:pt x="3709" y="61"/>
                    <a:pt x="3709" y="31"/>
                    <a:pt x="3709" y="31"/>
                  </a:cubicBezTo>
                  <a:lnTo>
                    <a:pt x="3557" y="31"/>
                  </a:lnTo>
                  <a:cubicBezTo>
                    <a:pt x="3496" y="31"/>
                    <a:pt x="3435"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7" name="Google Shape;457;p40"/>
            <p:cNvSpPr/>
            <p:nvPr/>
          </p:nvSpPr>
          <p:spPr>
            <a:xfrm>
              <a:off x="5278908" y="3089964"/>
              <a:ext cx="1731293" cy="924174"/>
            </a:xfrm>
            <a:custGeom>
              <a:avLst/>
              <a:gdLst/>
              <a:ahLst/>
              <a:cxnLst/>
              <a:rect l="l" t="t" r="r" b="b"/>
              <a:pathLst>
                <a:path w="82738" h="44166" extrusionOk="0">
                  <a:moveTo>
                    <a:pt x="13344" y="578"/>
                  </a:moveTo>
                  <a:lnTo>
                    <a:pt x="13344" y="578"/>
                  </a:lnTo>
                  <a:cubicBezTo>
                    <a:pt x="15746" y="730"/>
                    <a:pt x="17995" y="1581"/>
                    <a:pt x="20214" y="2462"/>
                  </a:cubicBezTo>
                  <a:cubicBezTo>
                    <a:pt x="26658" y="5228"/>
                    <a:pt x="32190" y="9879"/>
                    <a:pt x="35716" y="15988"/>
                  </a:cubicBezTo>
                  <a:cubicBezTo>
                    <a:pt x="38299" y="20395"/>
                    <a:pt x="40397" y="25563"/>
                    <a:pt x="39819" y="30730"/>
                  </a:cubicBezTo>
                  <a:cubicBezTo>
                    <a:pt x="39637" y="29332"/>
                    <a:pt x="39333" y="27934"/>
                    <a:pt x="38755" y="26627"/>
                  </a:cubicBezTo>
                  <a:cubicBezTo>
                    <a:pt x="34865" y="16809"/>
                    <a:pt x="25412" y="10395"/>
                    <a:pt x="15411" y="7812"/>
                  </a:cubicBezTo>
                  <a:cubicBezTo>
                    <a:pt x="15229" y="7356"/>
                    <a:pt x="15047" y="6930"/>
                    <a:pt x="14895" y="6474"/>
                  </a:cubicBezTo>
                  <a:cubicBezTo>
                    <a:pt x="14317" y="4559"/>
                    <a:pt x="14074" y="2462"/>
                    <a:pt x="13344" y="578"/>
                  </a:cubicBezTo>
                  <a:close/>
                  <a:moveTo>
                    <a:pt x="64493" y="17450"/>
                  </a:moveTo>
                  <a:cubicBezTo>
                    <a:pt x="67625" y="17450"/>
                    <a:pt x="70761" y="17919"/>
                    <a:pt x="73771" y="18845"/>
                  </a:cubicBezTo>
                  <a:cubicBezTo>
                    <a:pt x="76446" y="19636"/>
                    <a:pt x="78999" y="20821"/>
                    <a:pt x="81431" y="22189"/>
                  </a:cubicBezTo>
                  <a:cubicBezTo>
                    <a:pt x="81522" y="22219"/>
                    <a:pt x="81613" y="22280"/>
                    <a:pt x="81704" y="22341"/>
                  </a:cubicBezTo>
                  <a:cubicBezTo>
                    <a:pt x="80732" y="23101"/>
                    <a:pt x="79698" y="23800"/>
                    <a:pt x="78726" y="24529"/>
                  </a:cubicBezTo>
                  <a:cubicBezTo>
                    <a:pt x="78604" y="24620"/>
                    <a:pt x="78482" y="24742"/>
                    <a:pt x="78391" y="24833"/>
                  </a:cubicBezTo>
                  <a:cubicBezTo>
                    <a:pt x="77084" y="24164"/>
                    <a:pt x="75777" y="23557"/>
                    <a:pt x="74349" y="23161"/>
                  </a:cubicBezTo>
                  <a:cubicBezTo>
                    <a:pt x="70670" y="21797"/>
                    <a:pt x="66738" y="21110"/>
                    <a:pt x="62807" y="21110"/>
                  </a:cubicBezTo>
                  <a:cubicBezTo>
                    <a:pt x="57806" y="21110"/>
                    <a:pt x="52806" y="22222"/>
                    <a:pt x="48330" y="24468"/>
                  </a:cubicBezTo>
                  <a:cubicBezTo>
                    <a:pt x="45290" y="25958"/>
                    <a:pt x="42524" y="27964"/>
                    <a:pt x="40549" y="30760"/>
                  </a:cubicBezTo>
                  <a:cubicBezTo>
                    <a:pt x="40488" y="30852"/>
                    <a:pt x="40397" y="30973"/>
                    <a:pt x="40336" y="31095"/>
                  </a:cubicBezTo>
                  <a:cubicBezTo>
                    <a:pt x="42281" y="25927"/>
                    <a:pt x="47084" y="22219"/>
                    <a:pt x="52038" y="20091"/>
                  </a:cubicBezTo>
                  <a:cubicBezTo>
                    <a:pt x="55965" y="18321"/>
                    <a:pt x="60226" y="17450"/>
                    <a:pt x="64493" y="17450"/>
                  </a:cubicBezTo>
                  <a:close/>
                  <a:moveTo>
                    <a:pt x="2343" y="20285"/>
                  </a:moveTo>
                  <a:cubicBezTo>
                    <a:pt x="2920" y="20285"/>
                    <a:pt x="3537" y="20453"/>
                    <a:pt x="4104" y="20547"/>
                  </a:cubicBezTo>
                  <a:cubicBezTo>
                    <a:pt x="6566" y="20943"/>
                    <a:pt x="8998" y="21581"/>
                    <a:pt x="11399" y="22310"/>
                  </a:cubicBezTo>
                  <a:cubicBezTo>
                    <a:pt x="18238" y="24073"/>
                    <a:pt x="25077" y="25958"/>
                    <a:pt x="31886" y="27903"/>
                  </a:cubicBezTo>
                  <a:cubicBezTo>
                    <a:pt x="32281" y="27994"/>
                    <a:pt x="32676" y="28116"/>
                    <a:pt x="33071" y="28298"/>
                  </a:cubicBezTo>
                  <a:cubicBezTo>
                    <a:pt x="33679" y="29089"/>
                    <a:pt x="33740" y="30152"/>
                    <a:pt x="33801" y="31155"/>
                  </a:cubicBezTo>
                  <a:cubicBezTo>
                    <a:pt x="26202" y="29180"/>
                    <a:pt x="18664" y="27022"/>
                    <a:pt x="11004" y="25259"/>
                  </a:cubicBezTo>
                  <a:lnTo>
                    <a:pt x="11004" y="25228"/>
                  </a:lnTo>
                  <a:cubicBezTo>
                    <a:pt x="7691" y="24164"/>
                    <a:pt x="3952" y="24164"/>
                    <a:pt x="882" y="22432"/>
                  </a:cubicBezTo>
                  <a:cubicBezTo>
                    <a:pt x="305" y="22037"/>
                    <a:pt x="609" y="21398"/>
                    <a:pt x="913" y="20912"/>
                  </a:cubicBezTo>
                  <a:cubicBezTo>
                    <a:pt x="1308" y="20429"/>
                    <a:pt x="1808" y="20285"/>
                    <a:pt x="2343" y="20285"/>
                  </a:cubicBezTo>
                  <a:close/>
                  <a:moveTo>
                    <a:pt x="62738" y="21686"/>
                  </a:moveTo>
                  <a:cubicBezTo>
                    <a:pt x="66158" y="21686"/>
                    <a:pt x="69571" y="22213"/>
                    <a:pt x="72768" y="23253"/>
                  </a:cubicBezTo>
                  <a:cubicBezTo>
                    <a:pt x="75473" y="24013"/>
                    <a:pt x="77996" y="25198"/>
                    <a:pt x="80458" y="26627"/>
                  </a:cubicBezTo>
                  <a:cubicBezTo>
                    <a:pt x="80549" y="26657"/>
                    <a:pt x="80701" y="26748"/>
                    <a:pt x="80823" y="26839"/>
                  </a:cubicBezTo>
                  <a:cubicBezTo>
                    <a:pt x="79546" y="27690"/>
                    <a:pt x="78239" y="28481"/>
                    <a:pt x="76993" y="29362"/>
                  </a:cubicBezTo>
                  <a:cubicBezTo>
                    <a:pt x="75929" y="30061"/>
                    <a:pt x="74835" y="30700"/>
                    <a:pt x="73801" y="31399"/>
                  </a:cubicBezTo>
                  <a:cubicBezTo>
                    <a:pt x="73771" y="31429"/>
                    <a:pt x="73741" y="31459"/>
                    <a:pt x="73710" y="31490"/>
                  </a:cubicBezTo>
                  <a:cubicBezTo>
                    <a:pt x="68245" y="28472"/>
                    <a:pt x="62075" y="26513"/>
                    <a:pt x="55837" y="26513"/>
                  </a:cubicBezTo>
                  <a:cubicBezTo>
                    <a:pt x="54095" y="26513"/>
                    <a:pt x="52348" y="26666"/>
                    <a:pt x="50610" y="26991"/>
                  </a:cubicBezTo>
                  <a:cubicBezTo>
                    <a:pt x="46749" y="27538"/>
                    <a:pt x="42919" y="29149"/>
                    <a:pt x="40336" y="32098"/>
                  </a:cubicBezTo>
                  <a:cubicBezTo>
                    <a:pt x="41065" y="30882"/>
                    <a:pt x="42068" y="29848"/>
                    <a:pt x="43011" y="28785"/>
                  </a:cubicBezTo>
                  <a:cubicBezTo>
                    <a:pt x="48343" y="24008"/>
                    <a:pt x="55558" y="21686"/>
                    <a:pt x="62738" y="21686"/>
                  </a:cubicBezTo>
                  <a:close/>
                  <a:moveTo>
                    <a:pt x="5776" y="7143"/>
                  </a:moveTo>
                  <a:cubicBezTo>
                    <a:pt x="5928" y="7143"/>
                    <a:pt x="6080" y="7173"/>
                    <a:pt x="6262" y="7173"/>
                  </a:cubicBezTo>
                  <a:cubicBezTo>
                    <a:pt x="6371" y="7172"/>
                    <a:pt x="6479" y="7171"/>
                    <a:pt x="6588" y="7171"/>
                  </a:cubicBezTo>
                  <a:cubicBezTo>
                    <a:pt x="9065" y="7171"/>
                    <a:pt x="11566" y="7502"/>
                    <a:pt x="13983" y="8055"/>
                  </a:cubicBezTo>
                  <a:cubicBezTo>
                    <a:pt x="21247" y="9635"/>
                    <a:pt x="27934" y="13283"/>
                    <a:pt x="33071" y="18602"/>
                  </a:cubicBezTo>
                  <a:cubicBezTo>
                    <a:pt x="36384" y="22371"/>
                    <a:pt x="39090" y="27052"/>
                    <a:pt x="39394" y="32128"/>
                  </a:cubicBezTo>
                  <a:cubicBezTo>
                    <a:pt x="39363" y="32280"/>
                    <a:pt x="39302" y="32432"/>
                    <a:pt x="39272" y="32554"/>
                  </a:cubicBezTo>
                  <a:cubicBezTo>
                    <a:pt x="39242" y="32159"/>
                    <a:pt x="39181" y="31824"/>
                    <a:pt x="39150" y="31642"/>
                  </a:cubicBezTo>
                  <a:cubicBezTo>
                    <a:pt x="38846" y="29605"/>
                    <a:pt x="38056" y="27660"/>
                    <a:pt x="36719" y="26110"/>
                  </a:cubicBezTo>
                  <a:cubicBezTo>
                    <a:pt x="34105" y="23192"/>
                    <a:pt x="31156" y="20517"/>
                    <a:pt x="27600" y="18815"/>
                  </a:cubicBezTo>
                  <a:cubicBezTo>
                    <a:pt x="22098" y="16322"/>
                    <a:pt x="16080" y="14803"/>
                    <a:pt x="10062" y="14772"/>
                  </a:cubicBezTo>
                  <a:cubicBezTo>
                    <a:pt x="9423" y="14742"/>
                    <a:pt x="8785" y="14742"/>
                    <a:pt x="8147" y="14742"/>
                  </a:cubicBezTo>
                  <a:cubicBezTo>
                    <a:pt x="8147" y="14742"/>
                    <a:pt x="8147" y="14711"/>
                    <a:pt x="8147" y="14711"/>
                  </a:cubicBezTo>
                  <a:cubicBezTo>
                    <a:pt x="7995" y="14286"/>
                    <a:pt x="7843" y="13860"/>
                    <a:pt x="7691" y="13404"/>
                  </a:cubicBezTo>
                  <a:cubicBezTo>
                    <a:pt x="7053" y="11307"/>
                    <a:pt x="6505" y="9210"/>
                    <a:pt x="5776" y="7143"/>
                  </a:cubicBezTo>
                  <a:close/>
                  <a:moveTo>
                    <a:pt x="8770" y="15327"/>
                  </a:moveTo>
                  <a:cubicBezTo>
                    <a:pt x="10009" y="15327"/>
                    <a:pt x="11247" y="15365"/>
                    <a:pt x="12493" y="15411"/>
                  </a:cubicBezTo>
                  <a:cubicBezTo>
                    <a:pt x="20031" y="16231"/>
                    <a:pt x="27904" y="18298"/>
                    <a:pt x="33558" y="23648"/>
                  </a:cubicBezTo>
                  <a:cubicBezTo>
                    <a:pt x="34773" y="24924"/>
                    <a:pt x="36141" y="26110"/>
                    <a:pt x="37114" y="27569"/>
                  </a:cubicBezTo>
                  <a:cubicBezTo>
                    <a:pt x="38299" y="29514"/>
                    <a:pt x="38877" y="31915"/>
                    <a:pt x="38694" y="34195"/>
                  </a:cubicBezTo>
                  <a:cubicBezTo>
                    <a:pt x="37965" y="33678"/>
                    <a:pt x="37387" y="32827"/>
                    <a:pt x="37114" y="31976"/>
                  </a:cubicBezTo>
                  <a:cubicBezTo>
                    <a:pt x="36567" y="30244"/>
                    <a:pt x="35716" y="28268"/>
                    <a:pt x="33831" y="27721"/>
                  </a:cubicBezTo>
                  <a:cubicBezTo>
                    <a:pt x="33642" y="27673"/>
                    <a:pt x="33323" y="27571"/>
                    <a:pt x="33077" y="27571"/>
                  </a:cubicBezTo>
                  <a:cubicBezTo>
                    <a:pt x="33007" y="27571"/>
                    <a:pt x="32943" y="27579"/>
                    <a:pt x="32889" y="27599"/>
                  </a:cubicBezTo>
                  <a:cubicBezTo>
                    <a:pt x="32828" y="27569"/>
                    <a:pt x="32767" y="27538"/>
                    <a:pt x="32707" y="27508"/>
                  </a:cubicBezTo>
                  <a:cubicBezTo>
                    <a:pt x="24348" y="25198"/>
                    <a:pt x="16019" y="22827"/>
                    <a:pt x="7600" y="20699"/>
                  </a:cubicBezTo>
                  <a:cubicBezTo>
                    <a:pt x="6323" y="20335"/>
                    <a:pt x="5046" y="20122"/>
                    <a:pt x="3739" y="19879"/>
                  </a:cubicBezTo>
                  <a:cubicBezTo>
                    <a:pt x="3739" y="19879"/>
                    <a:pt x="3739" y="19879"/>
                    <a:pt x="3739" y="19848"/>
                  </a:cubicBezTo>
                  <a:cubicBezTo>
                    <a:pt x="3435" y="18450"/>
                    <a:pt x="3314" y="16991"/>
                    <a:pt x="3071" y="15563"/>
                  </a:cubicBezTo>
                  <a:cubicBezTo>
                    <a:pt x="3739" y="15532"/>
                    <a:pt x="4408" y="15502"/>
                    <a:pt x="5046" y="15471"/>
                  </a:cubicBezTo>
                  <a:cubicBezTo>
                    <a:pt x="6293" y="15365"/>
                    <a:pt x="7531" y="15327"/>
                    <a:pt x="8770" y="15327"/>
                  </a:cubicBezTo>
                  <a:close/>
                  <a:moveTo>
                    <a:pt x="33740" y="28298"/>
                  </a:moveTo>
                  <a:lnTo>
                    <a:pt x="33740" y="28298"/>
                  </a:lnTo>
                  <a:cubicBezTo>
                    <a:pt x="36719" y="29271"/>
                    <a:pt x="35989" y="33861"/>
                    <a:pt x="38998" y="35016"/>
                  </a:cubicBezTo>
                  <a:cubicBezTo>
                    <a:pt x="39406" y="35140"/>
                    <a:pt x="39866" y="35274"/>
                    <a:pt x="40317" y="35274"/>
                  </a:cubicBezTo>
                  <a:cubicBezTo>
                    <a:pt x="40639" y="35274"/>
                    <a:pt x="40956" y="35206"/>
                    <a:pt x="41248" y="35016"/>
                  </a:cubicBezTo>
                  <a:cubicBezTo>
                    <a:pt x="42646" y="34256"/>
                    <a:pt x="43679" y="32979"/>
                    <a:pt x="45199" y="32493"/>
                  </a:cubicBezTo>
                  <a:cubicBezTo>
                    <a:pt x="45562" y="32379"/>
                    <a:pt x="45930" y="32334"/>
                    <a:pt x="46300" y="32334"/>
                  </a:cubicBezTo>
                  <a:cubicBezTo>
                    <a:pt x="46921" y="32334"/>
                    <a:pt x="47550" y="32462"/>
                    <a:pt x="48178" y="32614"/>
                  </a:cubicBezTo>
                  <a:cubicBezTo>
                    <a:pt x="48148" y="32645"/>
                    <a:pt x="48117" y="32645"/>
                    <a:pt x="48087" y="32645"/>
                  </a:cubicBezTo>
                  <a:cubicBezTo>
                    <a:pt x="48087" y="32645"/>
                    <a:pt x="48087" y="32675"/>
                    <a:pt x="48087" y="32675"/>
                  </a:cubicBezTo>
                  <a:lnTo>
                    <a:pt x="48117" y="32675"/>
                  </a:lnTo>
                  <a:cubicBezTo>
                    <a:pt x="47084" y="33131"/>
                    <a:pt x="46293" y="34195"/>
                    <a:pt x="45503" y="34985"/>
                  </a:cubicBezTo>
                  <a:cubicBezTo>
                    <a:pt x="44212" y="36359"/>
                    <a:pt x="42449" y="37708"/>
                    <a:pt x="40484" y="37708"/>
                  </a:cubicBezTo>
                  <a:cubicBezTo>
                    <a:pt x="40275" y="37708"/>
                    <a:pt x="40063" y="37692"/>
                    <a:pt x="39849" y="37660"/>
                  </a:cubicBezTo>
                  <a:lnTo>
                    <a:pt x="39880" y="37660"/>
                  </a:lnTo>
                  <a:cubicBezTo>
                    <a:pt x="37357" y="37387"/>
                    <a:pt x="35169" y="35320"/>
                    <a:pt x="34591" y="32858"/>
                  </a:cubicBezTo>
                  <a:cubicBezTo>
                    <a:pt x="34196" y="31368"/>
                    <a:pt x="34530" y="29636"/>
                    <a:pt x="33740" y="28298"/>
                  </a:cubicBezTo>
                  <a:close/>
                  <a:moveTo>
                    <a:pt x="55578" y="27081"/>
                  </a:moveTo>
                  <a:cubicBezTo>
                    <a:pt x="61757" y="27081"/>
                    <a:pt x="68028" y="29016"/>
                    <a:pt x="73406" y="31946"/>
                  </a:cubicBezTo>
                  <a:cubicBezTo>
                    <a:pt x="75716" y="33192"/>
                    <a:pt x="77844" y="34773"/>
                    <a:pt x="79941" y="36353"/>
                  </a:cubicBezTo>
                  <a:cubicBezTo>
                    <a:pt x="79364" y="37083"/>
                    <a:pt x="78756" y="37751"/>
                    <a:pt x="78270" y="38511"/>
                  </a:cubicBezTo>
                  <a:cubicBezTo>
                    <a:pt x="77905" y="38998"/>
                    <a:pt x="77540" y="39423"/>
                    <a:pt x="77145" y="39879"/>
                  </a:cubicBezTo>
                  <a:cubicBezTo>
                    <a:pt x="77054" y="40001"/>
                    <a:pt x="76932" y="40122"/>
                    <a:pt x="76871" y="40274"/>
                  </a:cubicBezTo>
                  <a:cubicBezTo>
                    <a:pt x="70428" y="37599"/>
                    <a:pt x="63437" y="36262"/>
                    <a:pt x="56780" y="34225"/>
                  </a:cubicBezTo>
                  <a:cubicBezTo>
                    <a:pt x="54500" y="33526"/>
                    <a:pt x="52160" y="33070"/>
                    <a:pt x="49850" y="32523"/>
                  </a:cubicBezTo>
                  <a:cubicBezTo>
                    <a:pt x="49819" y="32523"/>
                    <a:pt x="49789" y="32493"/>
                    <a:pt x="49758" y="32462"/>
                  </a:cubicBezTo>
                  <a:cubicBezTo>
                    <a:pt x="48786" y="32159"/>
                    <a:pt x="47752" y="31915"/>
                    <a:pt x="46719" y="31763"/>
                  </a:cubicBezTo>
                  <a:cubicBezTo>
                    <a:pt x="46589" y="31749"/>
                    <a:pt x="46460" y="31742"/>
                    <a:pt x="46332" y="31742"/>
                  </a:cubicBezTo>
                  <a:cubicBezTo>
                    <a:pt x="45141" y="31742"/>
                    <a:pt x="44032" y="32348"/>
                    <a:pt x="43071" y="32979"/>
                  </a:cubicBezTo>
                  <a:cubicBezTo>
                    <a:pt x="42312" y="33557"/>
                    <a:pt x="41643" y="34286"/>
                    <a:pt x="40731" y="34651"/>
                  </a:cubicBezTo>
                  <a:cubicBezTo>
                    <a:pt x="40565" y="34680"/>
                    <a:pt x="40406" y="34694"/>
                    <a:pt x="40252" y="34694"/>
                  </a:cubicBezTo>
                  <a:cubicBezTo>
                    <a:pt x="39925" y="34694"/>
                    <a:pt x="39622" y="34633"/>
                    <a:pt x="39333" y="34529"/>
                  </a:cubicBezTo>
                  <a:cubicBezTo>
                    <a:pt x="39363" y="34499"/>
                    <a:pt x="39363" y="34438"/>
                    <a:pt x="39394" y="34408"/>
                  </a:cubicBezTo>
                  <a:cubicBezTo>
                    <a:pt x="40427" y="32432"/>
                    <a:pt x="42251" y="30912"/>
                    <a:pt x="44105" y="29696"/>
                  </a:cubicBezTo>
                  <a:cubicBezTo>
                    <a:pt x="47720" y="27871"/>
                    <a:pt x="51630" y="27081"/>
                    <a:pt x="55578" y="27081"/>
                  </a:cubicBezTo>
                  <a:close/>
                  <a:moveTo>
                    <a:pt x="49394" y="33010"/>
                  </a:moveTo>
                  <a:cubicBezTo>
                    <a:pt x="49455" y="33010"/>
                    <a:pt x="49485" y="33010"/>
                    <a:pt x="49546" y="33040"/>
                  </a:cubicBezTo>
                  <a:cubicBezTo>
                    <a:pt x="49607" y="33040"/>
                    <a:pt x="49667" y="33040"/>
                    <a:pt x="49728" y="33070"/>
                  </a:cubicBezTo>
                  <a:cubicBezTo>
                    <a:pt x="55807" y="34529"/>
                    <a:pt x="61826" y="36171"/>
                    <a:pt x="67844" y="37934"/>
                  </a:cubicBezTo>
                  <a:cubicBezTo>
                    <a:pt x="70853" y="38602"/>
                    <a:pt x="73710" y="39697"/>
                    <a:pt x="76598" y="40730"/>
                  </a:cubicBezTo>
                  <a:cubicBezTo>
                    <a:pt x="77145" y="40973"/>
                    <a:pt x="77814" y="41064"/>
                    <a:pt x="78239" y="41551"/>
                  </a:cubicBezTo>
                  <a:cubicBezTo>
                    <a:pt x="78574" y="42098"/>
                    <a:pt x="78422" y="42858"/>
                    <a:pt x="77935" y="43314"/>
                  </a:cubicBezTo>
                  <a:cubicBezTo>
                    <a:pt x="77690" y="43534"/>
                    <a:pt x="77307" y="43597"/>
                    <a:pt x="76944" y="43597"/>
                  </a:cubicBezTo>
                  <a:cubicBezTo>
                    <a:pt x="76857" y="43597"/>
                    <a:pt x="76772" y="43593"/>
                    <a:pt x="76689" y="43587"/>
                  </a:cubicBezTo>
                  <a:cubicBezTo>
                    <a:pt x="75382" y="43466"/>
                    <a:pt x="74105" y="43010"/>
                    <a:pt x="72829" y="42645"/>
                  </a:cubicBezTo>
                  <a:cubicBezTo>
                    <a:pt x="70610" y="42098"/>
                    <a:pt x="68482" y="41368"/>
                    <a:pt x="66294" y="40700"/>
                  </a:cubicBezTo>
                  <a:cubicBezTo>
                    <a:pt x="60944" y="39423"/>
                    <a:pt x="55746" y="37630"/>
                    <a:pt x="50397" y="36353"/>
                  </a:cubicBezTo>
                  <a:cubicBezTo>
                    <a:pt x="48999" y="35958"/>
                    <a:pt x="47600" y="35745"/>
                    <a:pt x="46202" y="35380"/>
                  </a:cubicBezTo>
                  <a:cubicBezTo>
                    <a:pt x="46141" y="35380"/>
                    <a:pt x="46050" y="35350"/>
                    <a:pt x="45959" y="35350"/>
                  </a:cubicBezTo>
                  <a:cubicBezTo>
                    <a:pt x="46810" y="34529"/>
                    <a:pt x="47479" y="33466"/>
                    <a:pt x="48634" y="33070"/>
                  </a:cubicBezTo>
                  <a:cubicBezTo>
                    <a:pt x="48725" y="33040"/>
                    <a:pt x="48816" y="33040"/>
                    <a:pt x="48907" y="33040"/>
                  </a:cubicBezTo>
                  <a:lnTo>
                    <a:pt x="48938" y="33040"/>
                  </a:lnTo>
                  <a:cubicBezTo>
                    <a:pt x="48999" y="33010"/>
                    <a:pt x="49090" y="33010"/>
                    <a:pt x="49151" y="33010"/>
                  </a:cubicBezTo>
                  <a:close/>
                  <a:moveTo>
                    <a:pt x="13800" y="0"/>
                  </a:moveTo>
                  <a:cubicBezTo>
                    <a:pt x="13770" y="0"/>
                    <a:pt x="13770" y="30"/>
                    <a:pt x="13740" y="30"/>
                  </a:cubicBezTo>
                  <a:cubicBezTo>
                    <a:pt x="13648" y="30"/>
                    <a:pt x="13557" y="30"/>
                    <a:pt x="13466" y="61"/>
                  </a:cubicBezTo>
                  <a:lnTo>
                    <a:pt x="13101" y="61"/>
                  </a:lnTo>
                  <a:cubicBezTo>
                    <a:pt x="12919" y="91"/>
                    <a:pt x="12737" y="122"/>
                    <a:pt x="12585" y="122"/>
                  </a:cubicBezTo>
                  <a:cubicBezTo>
                    <a:pt x="13618" y="2492"/>
                    <a:pt x="13800" y="5228"/>
                    <a:pt x="14743" y="7660"/>
                  </a:cubicBezTo>
                  <a:cubicBezTo>
                    <a:pt x="13800" y="7417"/>
                    <a:pt x="12858" y="7234"/>
                    <a:pt x="11916" y="7082"/>
                  </a:cubicBezTo>
                  <a:cubicBezTo>
                    <a:pt x="10253" y="6800"/>
                    <a:pt x="8589" y="6623"/>
                    <a:pt x="6902" y="6623"/>
                  </a:cubicBezTo>
                  <a:cubicBezTo>
                    <a:pt x="6770" y="6623"/>
                    <a:pt x="6638" y="6624"/>
                    <a:pt x="6505" y="6626"/>
                  </a:cubicBezTo>
                  <a:cubicBezTo>
                    <a:pt x="6470" y="6635"/>
                    <a:pt x="6424" y="6639"/>
                    <a:pt x="6370" y="6639"/>
                  </a:cubicBezTo>
                  <a:cubicBezTo>
                    <a:pt x="6241" y="6639"/>
                    <a:pt x="6069" y="6617"/>
                    <a:pt x="5897" y="6596"/>
                  </a:cubicBezTo>
                  <a:lnTo>
                    <a:pt x="5077" y="6596"/>
                  </a:lnTo>
                  <a:cubicBezTo>
                    <a:pt x="5077" y="6626"/>
                    <a:pt x="5077" y="6626"/>
                    <a:pt x="5077" y="6626"/>
                  </a:cubicBezTo>
                  <a:cubicBezTo>
                    <a:pt x="5107" y="6778"/>
                    <a:pt x="5138" y="6930"/>
                    <a:pt x="5168" y="7052"/>
                  </a:cubicBezTo>
                  <a:cubicBezTo>
                    <a:pt x="5168" y="7052"/>
                    <a:pt x="5168" y="7082"/>
                    <a:pt x="5168" y="7082"/>
                  </a:cubicBezTo>
                  <a:cubicBezTo>
                    <a:pt x="5168" y="7113"/>
                    <a:pt x="5168" y="7113"/>
                    <a:pt x="5198" y="7143"/>
                  </a:cubicBezTo>
                  <a:cubicBezTo>
                    <a:pt x="6080" y="9666"/>
                    <a:pt x="6688" y="12280"/>
                    <a:pt x="7600" y="14772"/>
                  </a:cubicBezTo>
                  <a:cubicBezTo>
                    <a:pt x="6080" y="14833"/>
                    <a:pt x="4530" y="14955"/>
                    <a:pt x="3010" y="15015"/>
                  </a:cubicBezTo>
                  <a:lnTo>
                    <a:pt x="3010" y="14985"/>
                  </a:lnTo>
                  <a:cubicBezTo>
                    <a:pt x="2888" y="15015"/>
                    <a:pt x="2767" y="15015"/>
                    <a:pt x="2645" y="15015"/>
                  </a:cubicBezTo>
                  <a:lnTo>
                    <a:pt x="2432" y="15015"/>
                  </a:lnTo>
                  <a:cubicBezTo>
                    <a:pt x="2432" y="15046"/>
                    <a:pt x="2432" y="15076"/>
                    <a:pt x="2432" y="15107"/>
                  </a:cubicBezTo>
                  <a:cubicBezTo>
                    <a:pt x="2463" y="15228"/>
                    <a:pt x="2463" y="15380"/>
                    <a:pt x="2493" y="15502"/>
                  </a:cubicBezTo>
                  <a:cubicBezTo>
                    <a:pt x="2493" y="15532"/>
                    <a:pt x="2493" y="15563"/>
                    <a:pt x="2524" y="15593"/>
                  </a:cubicBezTo>
                  <a:cubicBezTo>
                    <a:pt x="2584" y="15897"/>
                    <a:pt x="2645" y="16201"/>
                    <a:pt x="2676" y="16535"/>
                  </a:cubicBezTo>
                  <a:cubicBezTo>
                    <a:pt x="2858" y="17629"/>
                    <a:pt x="2949" y="18724"/>
                    <a:pt x="3192" y="19788"/>
                  </a:cubicBezTo>
                  <a:lnTo>
                    <a:pt x="3071" y="19788"/>
                  </a:lnTo>
                  <a:cubicBezTo>
                    <a:pt x="2793" y="19744"/>
                    <a:pt x="2509" y="19700"/>
                    <a:pt x="2231" y="19700"/>
                  </a:cubicBezTo>
                  <a:cubicBezTo>
                    <a:pt x="1930" y="19700"/>
                    <a:pt x="1637" y="19751"/>
                    <a:pt x="1369" y="19909"/>
                  </a:cubicBezTo>
                  <a:cubicBezTo>
                    <a:pt x="548" y="20243"/>
                    <a:pt x="1" y="21095"/>
                    <a:pt x="1" y="21946"/>
                  </a:cubicBezTo>
                  <a:cubicBezTo>
                    <a:pt x="305" y="23435"/>
                    <a:pt x="2159" y="23557"/>
                    <a:pt x="3344" y="24043"/>
                  </a:cubicBezTo>
                  <a:cubicBezTo>
                    <a:pt x="13557" y="26323"/>
                    <a:pt x="23740" y="29058"/>
                    <a:pt x="33862" y="31763"/>
                  </a:cubicBezTo>
                  <a:cubicBezTo>
                    <a:pt x="33983" y="34408"/>
                    <a:pt x="35716" y="36687"/>
                    <a:pt x="38056" y="37812"/>
                  </a:cubicBezTo>
                  <a:cubicBezTo>
                    <a:pt x="38269" y="37903"/>
                    <a:pt x="38482" y="37994"/>
                    <a:pt x="38694" y="38055"/>
                  </a:cubicBezTo>
                  <a:cubicBezTo>
                    <a:pt x="39222" y="38220"/>
                    <a:pt x="39756" y="38296"/>
                    <a:pt x="40287" y="38296"/>
                  </a:cubicBezTo>
                  <a:cubicBezTo>
                    <a:pt x="42208" y="38296"/>
                    <a:pt x="44092" y="37302"/>
                    <a:pt x="45473" y="35897"/>
                  </a:cubicBezTo>
                  <a:lnTo>
                    <a:pt x="45777" y="35897"/>
                  </a:lnTo>
                  <a:cubicBezTo>
                    <a:pt x="47023" y="36171"/>
                    <a:pt x="48269" y="36414"/>
                    <a:pt x="49515" y="36718"/>
                  </a:cubicBezTo>
                  <a:cubicBezTo>
                    <a:pt x="54895" y="37994"/>
                    <a:pt x="60123" y="39788"/>
                    <a:pt x="65503" y="41095"/>
                  </a:cubicBezTo>
                  <a:cubicBezTo>
                    <a:pt x="67966" y="41764"/>
                    <a:pt x="70397" y="42645"/>
                    <a:pt x="72890" y="43283"/>
                  </a:cubicBezTo>
                  <a:cubicBezTo>
                    <a:pt x="74206" y="43606"/>
                    <a:pt x="75569" y="44165"/>
                    <a:pt x="76959" y="44165"/>
                  </a:cubicBezTo>
                  <a:cubicBezTo>
                    <a:pt x="77142" y="44165"/>
                    <a:pt x="77326" y="44156"/>
                    <a:pt x="77510" y="44134"/>
                  </a:cubicBezTo>
                  <a:cubicBezTo>
                    <a:pt x="78908" y="43952"/>
                    <a:pt x="79577" y="41885"/>
                    <a:pt x="78482" y="40943"/>
                  </a:cubicBezTo>
                  <a:lnTo>
                    <a:pt x="78452" y="40943"/>
                  </a:lnTo>
                  <a:cubicBezTo>
                    <a:pt x="78118" y="40791"/>
                    <a:pt x="77753" y="40639"/>
                    <a:pt x="77388" y="40487"/>
                  </a:cubicBezTo>
                  <a:cubicBezTo>
                    <a:pt x="77449" y="40426"/>
                    <a:pt x="77510" y="40365"/>
                    <a:pt x="77540" y="40305"/>
                  </a:cubicBezTo>
                  <a:cubicBezTo>
                    <a:pt x="78178" y="39545"/>
                    <a:pt x="78817" y="38724"/>
                    <a:pt x="79425" y="37903"/>
                  </a:cubicBezTo>
                  <a:cubicBezTo>
                    <a:pt x="79516" y="37721"/>
                    <a:pt x="79881" y="37356"/>
                    <a:pt x="80215" y="36961"/>
                  </a:cubicBezTo>
                  <a:cubicBezTo>
                    <a:pt x="80245" y="36931"/>
                    <a:pt x="80245" y="36900"/>
                    <a:pt x="80276" y="36870"/>
                  </a:cubicBezTo>
                  <a:cubicBezTo>
                    <a:pt x="80276" y="36870"/>
                    <a:pt x="80306" y="36839"/>
                    <a:pt x="80306" y="36809"/>
                  </a:cubicBezTo>
                  <a:lnTo>
                    <a:pt x="80337" y="36809"/>
                  </a:lnTo>
                  <a:cubicBezTo>
                    <a:pt x="80397" y="36718"/>
                    <a:pt x="80458" y="36627"/>
                    <a:pt x="80549" y="36535"/>
                  </a:cubicBezTo>
                  <a:lnTo>
                    <a:pt x="80610" y="36444"/>
                  </a:lnTo>
                  <a:cubicBezTo>
                    <a:pt x="80641" y="36384"/>
                    <a:pt x="80701" y="36353"/>
                    <a:pt x="80732" y="36292"/>
                  </a:cubicBezTo>
                  <a:cubicBezTo>
                    <a:pt x="80580" y="36140"/>
                    <a:pt x="80428" y="36019"/>
                    <a:pt x="80276" y="35897"/>
                  </a:cubicBezTo>
                  <a:lnTo>
                    <a:pt x="80245" y="35897"/>
                  </a:lnTo>
                  <a:cubicBezTo>
                    <a:pt x="80245" y="35867"/>
                    <a:pt x="80215" y="35867"/>
                    <a:pt x="80215" y="35867"/>
                  </a:cubicBezTo>
                  <a:cubicBezTo>
                    <a:pt x="78574" y="34621"/>
                    <a:pt x="76932" y="33374"/>
                    <a:pt x="75139" y="32311"/>
                  </a:cubicBezTo>
                  <a:cubicBezTo>
                    <a:pt x="74865" y="32128"/>
                    <a:pt x="74561" y="31976"/>
                    <a:pt x="74257" y="31794"/>
                  </a:cubicBezTo>
                  <a:cubicBezTo>
                    <a:pt x="76051" y="30669"/>
                    <a:pt x="77814" y="29514"/>
                    <a:pt x="79577" y="28329"/>
                  </a:cubicBezTo>
                  <a:cubicBezTo>
                    <a:pt x="79850" y="28055"/>
                    <a:pt x="81218" y="27386"/>
                    <a:pt x="82008" y="26809"/>
                  </a:cubicBezTo>
                  <a:cubicBezTo>
                    <a:pt x="81887" y="26748"/>
                    <a:pt x="81826" y="26687"/>
                    <a:pt x="81735" y="26657"/>
                  </a:cubicBezTo>
                  <a:cubicBezTo>
                    <a:pt x="81613" y="26596"/>
                    <a:pt x="81522" y="26535"/>
                    <a:pt x="81431" y="26475"/>
                  </a:cubicBezTo>
                  <a:lnTo>
                    <a:pt x="81400" y="26475"/>
                  </a:lnTo>
                  <a:cubicBezTo>
                    <a:pt x="81309" y="26414"/>
                    <a:pt x="81218" y="26383"/>
                    <a:pt x="81127" y="26353"/>
                  </a:cubicBezTo>
                  <a:cubicBezTo>
                    <a:pt x="80397" y="25958"/>
                    <a:pt x="79668" y="25532"/>
                    <a:pt x="78938" y="25137"/>
                  </a:cubicBezTo>
                  <a:cubicBezTo>
                    <a:pt x="80154" y="24164"/>
                    <a:pt x="81522" y="23283"/>
                    <a:pt x="82738" y="22280"/>
                  </a:cubicBezTo>
                  <a:cubicBezTo>
                    <a:pt x="82677" y="22250"/>
                    <a:pt x="82616" y="22219"/>
                    <a:pt x="82555" y="22189"/>
                  </a:cubicBezTo>
                  <a:cubicBezTo>
                    <a:pt x="82464" y="22128"/>
                    <a:pt x="82343" y="22037"/>
                    <a:pt x="82221" y="21976"/>
                  </a:cubicBezTo>
                  <a:cubicBezTo>
                    <a:pt x="82130" y="21915"/>
                    <a:pt x="82039" y="21885"/>
                    <a:pt x="81948" y="21824"/>
                  </a:cubicBezTo>
                  <a:cubicBezTo>
                    <a:pt x="79394" y="20335"/>
                    <a:pt x="76689" y="19088"/>
                    <a:pt x="73862" y="18268"/>
                  </a:cubicBezTo>
                  <a:cubicBezTo>
                    <a:pt x="70791" y="17364"/>
                    <a:pt x="67578" y="16880"/>
                    <a:pt x="64373" y="16880"/>
                  </a:cubicBezTo>
                  <a:cubicBezTo>
                    <a:pt x="60789" y="16880"/>
                    <a:pt x="57215" y="17485"/>
                    <a:pt x="53862" y="18784"/>
                  </a:cubicBezTo>
                  <a:cubicBezTo>
                    <a:pt x="48543" y="20639"/>
                    <a:pt x="43132" y="24164"/>
                    <a:pt x="40518" y="29271"/>
                  </a:cubicBezTo>
                  <a:cubicBezTo>
                    <a:pt x="40518" y="27082"/>
                    <a:pt x="40184" y="24864"/>
                    <a:pt x="39454" y="22797"/>
                  </a:cubicBezTo>
                  <a:cubicBezTo>
                    <a:pt x="36415" y="13404"/>
                    <a:pt x="29454" y="5684"/>
                    <a:pt x="20335" y="1885"/>
                  </a:cubicBezTo>
                  <a:cubicBezTo>
                    <a:pt x="19576" y="1550"/>
                    <a:pt x="15655" y="91"/>
                    <a:pt x="13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sp>
          <p:nvSpPr>
            <p:cNvPr id="458" name="Google Shape;458;p40"/>
            <p:cNvSpPr/>
            <p:nvPr/>
          </p:nvSpPr>
          <p:spPr>
            <a:xfrm>
              <a:off x="5984897" y="3682099"/>
              <a:ext cx="302136" cy="196904"/>
            </a:xfrm>
            <a:custGeom>
              <a:avLst/>
              <a:gdLst/>
              <a:ahLst/>
              <a:cxnLst/>
              <a:rect l="l" t="t" r="r" b="b"/>
              <a:pathLst>
                <a:path w="14439" h="9410" extrusionOk="0">
                  <a:moveTo>
                    <a:pt x="1" y="0"/>
                  </a:moveTo>
                  <a:lnTo>
                    <a:pt x="1" y="0"/>
                  </a:lnTo>
                  <a:cubicBezTo>
                    <a:pt x="791" y="1338"/>
                    <a:pt x="457" y="3101"/>
                    <a:pt x="852" y="4560"/>
                  </a:cubicBezTo>
                  <a:cubicBezTo>
                    <a:pt x="1430" y="7022"/>
                    <a:pt x="3618" y="9089"/>
                    <a:pt x="6110" y="9362"/>
                  </a:cubicBezTo>
                  <a:cubicBezTo>
                    <a:pt x="6327" y="9394"/>
                    <a:pt x="6541" y="9410"/>
                    <a:pt x="6752" y="9410"/>
                  </a:cubicBezTo>
                  <a:cubicBezTo>
                    <a:pt x="8735" y="9410"/>
                    <a:pt x="10473" y="8061"/>
                    <a:pt x="11764" y="6687"/>
                  </a:cubicBezTo>
                  <a:cubicBezTo>
                    <a:pt x="12554" y="5897"/>
                    <a:pt x="13345" y="4833"/>
                    <a:pt x="14378" y="4377"/>
                  </a:cubicBezTo>
                  <a:lnTo>
                    <a:pt x="14439" y="4347"/>
                  </a:lnTo>
                  <a:lnTo>
                    <a:pt x="14439" y="4316"/>
                  </a:lnTo>
                  <a:cubicBezTo>
                    <a:pt x="13811" y="4164"/>
                    <a:pt x="13182" y="4036"/>
                    <a:pt x="12561" y="4036"/>
                  </a:cubicBezTo>
                  <a:cubicBezTo>
                    <a:pt x="12191" y="4036"/>
                    <a:pt x="11823" y="4081"/>
                    <a:pt x="11460" y="4195"/>
                  </a:cubicBezTo>
                  <a:cubicBezTo>
                    <a:pt x="9940" y="4712"/>
                    <a:pt x="8907" y="5958"/>
                    <a:pt x="7509" y="6718"/>
                  </a:cubicBezTo>
                  <a:cubicBezTo>
                    <a:pt x="7217" y="6908"/>
                    <a:pt x="6900" y="6976"/>
                    <a:pt x="6578" y="6976"/>
                  </a:cubicBezTo>
                  <a:cubicBezTo>
                    <a:pt x="6127" y="6976"/>
                    <a:pt x="5667" y="6842"/>
                    <a:pt x="5259" y="6718"/>
                  </a:cubicBezTo>
                  <a:cubicBezTo>
                    <a:pt x="2250" y="5563"/>
                    <a:pt x="2980" y="100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ndara" panose="020E0502030303020204" pitchFamily="34" charset="0"/>
              </a:endParaRPr>
            </a:p>
          </p:txBody>
        </p:sp>
      </p:grpSp>
      <p:sp>
        <p:nvSpPr>
          <p:cNvPr id="2" name="TextBox 1">
            <a:extLst>
              <a:ext uri="{FF2B5EF4-FFF2-40B4-BE49-F238E27FC236}">
                <a16:creationId xmlns:a16="http://schemas.microsoft.com/office/drawing/2014/main" id="{0EB4B83D-7DA4-891C-37FE-235EE93A7D45}"/>
              </a:ext>
            </a:extLst>
          </p:cNvPr>
          <p:cNvSpPr txBox="1"/>
          <p:nvPr/>
        </p:nvSpPr>
        <p:spPr>
          <a:xfrm>
            <a:off x="472054" y="575658"/>
            <a:ext cx="8308725" cy="2064540"/>
          </a:xfrm>
          <a:prstGeom prst="rect">
            <a:avLst/>
          </a:prstGeom>
          <a:solidFill>
            <a:schemeClr val="accent1"/>
          </a:solidFill>
        </p:spPr>
        <p:txBody>
          <a:bodyPr wrap="square" rtlCol="0">
            <a:spAutoFit/>
          </a:bodyPr>
          <a:lstStyle/>
          <a:p>
            <a:pPr algn="just">
              <a:lnSpc>
                <a:spcPct val="120000"/>
              </a:lnSpc>
            </a:pPr>
            <a:r>
              <a:rPr lang="vi-VN" sz="1800" dirty="0">
                <a:solidFill>
                  <a:schemeClr val="bg1"/>
                </a:solidFill>
                <a:latin typeface="Candara" panose="020E0502030303020204" pitchFamily="34" charset="0"/>
              </a:rPr>
              <a:t>HS chọn lựa một trong các vấn đề mà GV giới thiệu:</a:t>
            </a:r>
          </a:p>
          <a:p>
            <a:pPr algn="just">
              <a:lnSpc>
                <a:spcPct val="120000"/>
              </a:lnSpc>
            </a:pPr>
            <a:r>
              <a:rPr lang="vi-VN" sz="1800" i="1" dirty="0">
                <a:solidFill>
                  <a:schemeClr val="bg1"/>
                </a:solidFill>
                <a:latin typeface="Candara" panose="020E0502030303020204" pitchFamily="34" charset="0"/>
              </a:rPr>
              <a:t>- Trao đổi với bố mẹ về việc chọn nghề. </a:t>
            </a:r>
          </a:p>
          <a:p>
            <a:pPr algn="just">
              <a:lnSpc>
                <a:spcPct val="120000"/>
              </a:lnSpc>
            </a:pPr>
            <a:r>
              <a:rPr lang="vi-VN" sz="1800" i="1" dirty="0">
                <a:solidFill>
                  <a:schemeClr val="bg1"/>
                </a:solidFill>
                <a:latin typeface="Candara" panose="020E0502030303020204" pitchFamily="34" charset="0"/>
              </a:rPr>
              <a:t>- Trao đổi với bạn bè về việc chọn nghề.</a:t>
            </a:r>
          </a:p>
          <a:p>
            <a:pPr algn="just">
              <a:lnSpc>
                <a:spcPct val="120000"/>
              </a:lnSpc>
            </a:pPr>
            <a:r>
              <a:rPr lang="vi-VN" sz="1800" i="1" dirty="0">
                <a:solidFill>
                  <a:schemeClr val="bg1"/>
                </a:solidFill>
                <a:latin typeface="Candara" panose="020E0502030303020204" pitchFamily="34" charset="0"/>
              </a:rPr>
              <a:t>- Trao đổi với bạn về lí tưởng sống, về cách sống.</a:t>
            </a:r>
          </a:p>
          <a:p>
            <a:pPr algn="just">
              <a:lnSpc>
                <a:spcPct val="120000"/>
              </a:lnSpc>
            </a:pPr>
            <a:r>
              <a:rPr lang="vi-VN" sz="1800" i="1" dirty="0">
                <a:solidFill>
                  <a:schemeClr val="bg1"/>
                </a:solidFill>
                <a:latin typeface="Candara" panose="020E0502030303020204" pitchFamily="34" charset="0"/>
              </a:rPr>
              <a:t>- Trao đổi với bạn về tình yêu.</a:t>
            </a:r>
          </a:p>
          <a:p>
            <a:pPr algn="just">
              <a:lnSpc>
                <a:spcPct val="120000"/>
              </a:lnSpc>
            </a:pPr>
            <a:r>
              <a:rPr lang="vi-VN" sz="1800" i="1" dirty="0">
                <a:solidFill>
                  <a:schemeClr val="bg1"/>
                </a:solidFill>
                <a:latin typeface="Candara" panose="020E0502030303020204" pitchFamily="34" charset="0"/>
              </a:rPr>
              <a:t>- Trao đổi với bạn về việc sử dụng thời gian sao cho hợp lí, khoa học.</a:t>
            </a:r>
          </a:p>
        </p:txBody>
      </p:sp>
      <p:sp>
        <p:nvSpPr>
          <p:cNvPr id="4" name="TextBox 3">
            <a:extLst>
              <a:ext uri="{FF2B5EF4-FFF2-40B4-BE49-F238E27FC236}">
                <a16:creationId xmlns:a16="http://schemas.microsoft.com/office/drawing/2014/main" id="{9E1AD25B-ED1C-5083-616E-6D8F030A7DCC}"/>
              </a:ext>
            </a:extLst>
          </p:cNvPr>
          <p:cNvSpPr txBox="1"/>
          <p:nvPr/>
        </p:nvSpPr>
        <p:spPr>
          <a:xfrm>
            <a:off x="1696315" y="2709725"/>
            <a:ext cx="5486400" cy="400110"/>
          </a:xfrm>
          <a:prstGeom prst="rect">
            <a:avLst/>
          </a:prstGeom>
          <a:noFill/>
        </p:spPr>
        <p:txBody>
          <a:bodyPr wrap="square" rtlCol="0">
            <a:spAutoFit/>
          </a:bodyPr>
          <a:lstStyle/>
          <a:p>
            <a:pPr algn="ctr"/>
            <a:r>
              <a:rPr lang="en-VN" sz="2000" b="1" i="1" dirty="0">
                <a:solidFill>
                  <a:srgbClr val="C00000"/>
                </a:solidFill>
                <a:latin typeface="Candara" panose="020E0502030303020204" pitchFamily="34" charset="0"/>
              </a:rPr>
              <a:t>Thực hiện cá nhân theo quy trình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5">
                                            <p:txEl>
                                              <p:pRg st="0" end="0"/>
                                            </p:txEl>
                                          </p:spTgt>
                                        </p:tgtEl>
                                        <p:attrNameLst>
                                          <p:attrName>style.visibility</p:attrName>
                                        </p:attrNameLst>
                                      </p:cBhvr>
                                      <p:to>
                                        <p:strVal val="visible"/>
                                      </p:to>
                                    </p:set>
                                    <p:anim calcmode="lin" valueType="num">
                                      <p:cBhvr additive="base">
                                        <p:cTn id="19" dur="500" fill="hold"/>
                                        <p:tgtEl>
                                          <p:spTgt spid="44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6">
                                            <p:txEl>
                                              <p:pRg st="0" end="0"/>
                                            </p:txEl>
                                          </p:spTgt>
                                        </p:tgtEl>
                                        <p:attrNameLst>
                                          <p:attrName>style.visibility</p:attrName>
                                        </p:attrNameLst>
                                      </p:cBhvr>
                                      <p:to>
                                        <p:strVal val="visible"/>
                                      </p:to>
                                    </p:set>
                                    <p:anim calcmode="lin" valueType="num">
                                      <p:cBhvr additive="base">
                                        <p:cTn id="25" dur="500" fill="hold"/>
                                        <p:tgtEl>
                                          <p:spTgt spid="446">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7">
                                            <p:txEl>
                                              <p:pRg st="0" end="0"/>
                                            </p:txEl>
                                          </p:spTgt>
                                        </p:tgtEl>
                                        <p:attrNameLst>
                                          <p:attrName>style.visibility</p:attrName>
                                        </p:attrNameLst>
                                      </p:cBhvr>
                                      <p:to>
                                        <p:strVal val="visible"/>
                                      </p:to>
                                    </p:set>
                                    <p:anim calcmode="lin" valueType="num">
                                      <p:cBhvr additive="base">
                                        <p:cTn id="31" dur="500" fill="hold"/>
                                        <p:tgtEl>
                                          <p:spTgt spid="44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42">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2">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43">
                                            <p:txEl>
                                              <p:pRg st="0" end="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43">
                                            <p:txEl>
                                              <p:pRg st="1" end="1"/>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44">
                                            <p:txEl>
                                              <p:pRg st="0" end="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4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 grpId="0" build="p"/>
      <p:bldP spid="443" grpId="0" build="p"/>
      <p:bldP spid="444" grpId="0" build="p"/>
      <p:bldP spid="445" grpId="0" build="p"/>
      <p:bldP spid="446" grpId="0" build="p"/>
      <p:bldP spid="447" grpId="0" build="p"/>
      <p:bldP spid="2"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913E79FE-6EA4-72DC-64F6-FDBD43AF93C5}"/>
              </a:ext>
            </a:extLst>
          </p:cNvPr>
          <p:cNvSpPr/>
          <p:nvPr/>
        </p:nvSpPr>
        <p:spPr>
          <a:xfrm>
            <a:off x="325120" y="638969"/>
            <a:ext cx="8493759" cy="38655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a:spcAft>
                <a:spcPts val="600"/>
              </a:spcAft>
            </a:pPr>
            <a:r>
              <a:rPr lang="vi-VN" sz="2000" b="1" dirty="0">
                <a:solidFill>
                  <a:srgbClr val="000000"/>
                </a:solidFill>
                <a:effectLst/>
                <a:latin typeface="Candara" panose="020E0502030303020204" pitchFamily="34" charset="0"/>
                <a:ea typeface="Times New Roman" panose="02020603050405020304" pitchFamily="18" charset="0"/>
              </a:rPr>
              <a:t>PHIẾU TÌM Ý</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Tên </a:t>
            </a:r>
            <a:r>
              <a:rPr lang="vi-VN" sz="2000" dirty="0">
                <a:solidFill>
                  <a:srgbClr val="000000"/>
                </a:solidFill>
                <a:latin typeface="Candara" panose="020E0502030303020204" pitchFamily="34" charset="0"/>
                <a:ea typeface="Times New Roman" panose="02020603050405020304" pitchFamily="18" charset="0"/>
              </a:rPr>
              <a:t>học sinh</a:t>
            </a:r>
            <a:r>
              <a:rPr lang="vi-VN" sz="2000" dirty="0">
                <a:solidFill>
                  <a:srgbClr val="000000"/>
                </a:solidFill>
                <a:effectLst/>
                <a:latin typeface="Candara" panose="020E0502030303020204" pitchFamily="34" charset="0"/>
                <a:ea typeface="Times New Roman" panose="02020603050405020304" pitchFamily="18" charset="0"/>
              </a:rPr>
              <a:t>:.....................................................................................................</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Vấn đề muốn viết thư trao đổi: ...................................................................</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Người đọc có thể là .....................................................................................</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Để viết bài này, cần thu thập nhưng thông tin nào để thuyết phục người đọc? ...................................................................................................................</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Cách thu thập thông tin:</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 Tìm trên mạng/ sách báo?.............................................................................</a:t>
            </a:r>
            <a:endParaRPr lang="en-VN" sz="1800" dirty="0">
              <a:effectLst/>
              <a:latin typeface="Candara" panose="020E0502030303020204" pitchFamily="34" charset="0"/>
              <a:ea typeface="Times New Roman" panose="02020603050405020304" pitchFamily="18" charset="0"/>
            </a:endParaRPr>
          </a:p>
          <a:p>
            <a:pPr>
              <a:spcAft>
                <a:spcPts val="600"/>
              </a:spcAft>
            </a:pPr>
            <a:r>
              <a:rPr lang="vi-VN" sz="2000" dirty="0">
                <a:solidFill>
                  <a:srgbClr val="000000"/>
                </a:solidFill>
                <a:effectLst/>
                <a:latin typeface="Candara" panose="020E0502030303020204" pitchFamily="34" charset="0"/>
                <a:ea typeface="Times New Roman" panose="02020603050405020304" pitchFamily="18" charset="0"/>
              </a:rPr>
              <a:t>– Phỏng vấn? Đối tượng phỏng vấn?</a:t>
            </a:r>
            <a:r>
              <a:rPr lang="vi-VN" sz="1800" dirty="0">
                <a:solidFill>
                  <a:srgbClr val="000000"/>
                </a:solidFill>
                <a:effectLst/>
                <a:latin typeface="Candara" panose="020E0502030303020204" pitchFamily="34" charset="0"/>
                <a:ea typeface="Times New Roman" panose="02020603050405020304" pitchFamily="18" charset="0"/>
              </a:rPr>
              <a:t> .....................................................................</a:t>
            </a:r>
            <a:endParaRPr lang="en-VN" sz="1800" dirty="0">
              <a:effectLst/>
              <a:latin typeface="Candara" panose="020E0502030303020204" pitchFamily="34" charset="0"/>
              <a:ea typeface="Times New Roman" panose="02020603050405020304" pitchFamily="18" charset="0"/>
            </a:endParaRPr>
          </a:p>
        </p:txBody>
      </p:sp>
    </p:spTree>
    <p:extLst>
      <p:ext uri="{BB962C8B-B14F-4D97-AF65-F5344CB8AC3E}">
        <p14:creationId xmlns:p14="http://schemas.microsoft.com/office/powerpoint/2010/main" val="1960998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BFED5C9-4556-309C-4FE5-DA81178C359A}"/>
              </a:ext>
            </a:extLst>
          </p:cNvPr>
          <p:cNvGraphicFramePr>
            <a:graphicFrameLocks noGrp="1"/>
          </p:cNvGraphicFramePr>
          <p:nvPr>
            <p:extLst>
              <p:ext uri="{D42A27DB-BD31-4B8C-83A1-F6EECF244321}">
                <p14:modId xmlns:p14="http://schemas.microsoft.com/office/powerpoint/2010/main" val="1674831990"/>
              </p:ext>
            </p:extLst>
          </p:nvPr>
        </p:nvGraphicFramePr>
        <p:xfrm>
          <a:off x="467360" y="1519555"/>
          <a:ext cx="8453120" cy="2387818"/>
        </p:xfrm>
        <a:graphic>
          <a:graphicData uri="http://schemas.openxmlformats.org/drawingml/2006/table">
            <a:tbl>
              <a:tblPr firstRow="1" firstCol="1" bandRow="1">
                <a:tableStyleId>{64E55E27-4C25-440E-833E-581455AEA54C}</a:tableStyleId>
              </a:tblPr>
              <a:tblGrid>
                <a:gridCol w="6531957">
                  <a:extLst>
                    <a:ext uri="{9D8B030D-6E8A-4147-A177-3AD203B41FA5}">
                      <a16:colId xmlns:a16="http://schemas.microsoft.com/office/drawing/2014/main" val="2548977642"/>
                    </a:ext>
                  </a:extLst>
                </a:gridCol>
                <a:gridCol w="884843">
                  <a:extLst>
                    <a:ext uri="{9D8B030D-6E8A-4147-A177-3AD203B41FA5}">
                      <a16:colId xmlns:a16="http://schemas.microsoft.com/office/drawing/2014/main" val="3149580042"/>
                    </a:ext>
                  </a:extLst>
                </a:gridCol>
                <a:gridCol w="1036320">
                  <a:extLst>
                    <a:ext uri="{9D8B030D-6E8A-4147-A177-3AD203B41FA5}">
                      <a16:colId xmlns:a16="http://schemas.microsoft.com/office/drawing/2014/main" val="200026335"/>
                    </a:ext>
                  </a:extLst>
                </a:gridCol>
              </a:tblGrid>
              <a:tr h="686924">
                <a:tc>
                  <a:txBody>
                    <a:bodyPr/>
                    <a:lstStyle/>
                    <a:p>
                      <a:pPr algn="ctr">
                        <a:spcAft>
                          <a:spcPts val="600"/>
                        </a:spcAft>
                        <a:tabLst>
                          <a:tab pos="347345" algn="l"/>
                        </a:tabLst>
                      </a:pPr>
                      <a:r>
                        <a:rPr lang="vi-VN" sz="2400" dirty="0">
                          <a:effectLst/>
                          <a:latin typeface="Candara" panose="020E0502030303020204" pitchFamily="34" charset="0"/>
                        </a:rPr>
                        <a:t>Tiêu chí đánh giá phiếu tìm ý</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Đạt</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Chưa đạt</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13291059"/>
                  </a:ext>
                </a:extLst>
              </a:tr>
              <a:tr h="686924">
                <a:tc>
                  <a:txBody>
                    <a:bodyPr/>
                    <a:lstStyle/>
                    <a:p>
                      <a:pPr algn="just">
                        <a:spcAft>
                          <a:spcPts val="600"/>
                        </a:spcAft>
                        <a:tabLst>
                          <a:tab pos="347345" algn="l"/>
                        </a:tabLst>
                      </a:pPr>
                      <a:r>
                        <a:rPr lang="vi-VN" sz="2400" dirty="0">
                          <a:effectLst/>
                          <a:latin typeface="Candara" panose="020E0502030303020204" pitchFamily="34" charset="0"/>
                        </a:rPr>
                        <a:t>Đảm bảo đầy đủ các ý theo yêu cầu của kiểu bài.</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 </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 </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74175937"/>
                  </a:ext>
                </a:extLst>
              </a:tr>
              <a:tr h="343462">
                <a:tc>
                  <a:txBody>
                    <a:bodyPr/>
                    <a:lstStyle/>
                    <a:p>
                      <a:pPr algn="just">
                        <a:spcAft>
                          <a:spcPts val="600"/>
                        </a:spcAft>
                        <a:tabLst>
                          <a:tab pos="347345" algn="l"/>
                        </a:tabLst>
                      </a:pPr>
                      <a:r>
                        <a:rPr lang="vi-VN" sz="2400" dirty="0">
                          <a:effectLst/>
                          <a:latin typeface="Candara" panose="020E0502030303020204" pitchFamily="34" charset="0"/>
                        </a:rPr>
                        <a:t>Sắp xếp các ý theo trật tự hợp lí. </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dirty="0">
                          <a:effectLst/>
                          <a:latin typeface="Candara" panose="020E0502030303020204" pitchFamily="34" charset="0"/>
                        </a:rPr>
                        <a:t> </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 </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92499616"/>
                  </a:ext>
                </a:extLst>
              </a:tr>
              <a:tr h="603614">
                <a:tc>
                  <a:txBody>
                    <a:bodyPr/>
                    <a:lstStyle/>
                    <a:p>
                      <a:pPr algn="just">
                        <a:spcAft>
                          <a:spcPts val="600"/>
                        </a:spcAft>
                        <a:tabLst>
                          <a:tab pos="347345" algn="l"/>
                        </a:tabLst>
                      </a:pPr>
                      <a:r>
                        <a:rPr lang="vi-VN" sz="2400" dirty="0">
                          <a:effectLst/>
                          <a:latin typeface="Candara" panose="020E0502030303020204" pitchFamily="34" charset="0"/>
                        </a:rPr>
                        <a:t>Trình bày dàn ý ngắn gọn, bằng từ/ cụm từ. </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a:effectLst/>
                          <a:latin typeface="Candara" panose="020E0502030303020204" pitchFamily="34" charset="0"/>
                        </a:rPr>
                        <a:t> </a:t>
                      </a:r>
                      <a:endParaRPr lang="en-VN" sz="200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just">
                        <a:spcAft>
                          <a:spcPts val="600"/>
                        </a:spcAft>
                        <a:tabLst>
                          <a:tab pos="347345" algn="l"/>
                        </a:tabLst>
                      </a:pPr>
                      <a:r>
                        <a:rPr lang="vi-VN" sz="2400" dirty="0">
                          <a:effectLst/>
                          <a:latin typeface="Candara" panose="020E0502030303020204" pitchFamily="34" charset="0"/>
                        </a:rPr>
                        <a:t> </a:t>
                      </a:r>
                      <a:endParaRPr lang="en-VN" sz="2000" dirty="0">
                        <a:effectLst/>
                        <a:latin typeface="Candara" panose="020E0502030303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81679331"/>
                  </a:ext>
                </a:extLst>
              </a:tr>
            </a:tbl>
          </a:graphicData>
        </a:graphic>
      </p:graphicFrame>
      <p:sp>
        <p:nvSpPr>
          <p:cNvPr id="6" name="Google Shape;441;p40">
            <a:extLst>
              <a:ext uri="{FF2B5EF4-FFF2-40B4-BE49-F238E27FC236}">
                <a16:creationId xmlns:a16="http://schemas.microsoft.com/office/drawing/2014/main" id="{0E20BB8E-91C5-4FA1-4C7A-6F43CE55753D}"/>
              </a:ext>
            </a:extLst>
          </p:cNvPr>
          <p:cNvSpPr txBox="1">
            <a:spLocks noGrp="1"/>
          </p:cNvSpPr>
          <p:nvPr>
            <p:ph type="title"/>
          </p:nvPr>
        </p:nvSpPr>
        <p:spPr>
          <a:xfrm>
            <a:off x="467360" y="533217"/>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i="1" dirty="0">
                <a:solidFill>
                  <a:schemeClr val="tx1"/>
                </a:solidFill>
                <a:latin typeface="Candara" panose="020E0502030303020204" pitchFamily="34" charset="0"/>
              </a:rPr>
              <a:t>Học sinh chấm chéo sản phẩm bạn bên cạnh:</a:t>
            </a:r>
            <a:endParaRPr sz="2800" i="1" dirty="0">
              <a:solidFill>
                <a:schemeClr val="tx1"/>
              </a:solidFill>
              <a:latin typeface="Candara" panose="020E0502030303020204" pitchFamily="34" charset="0"/>
            </a:endParaRPr>
          </a:p>
        </p:txBody>
      </p:sp>
    </p:spTree>
    <p:extLst>
      <p:ext uri="{BB962C8B-B14F-4D97-AF65-F5344CB8AC3E}">
        <p14:creationId xmlns:p14="http://schemas.microsoft.com/office/powerpoint/2010/main" val="11300753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135505-F28C-C0DA-ED36-69D5544B6A89}"/>
              </a:ext>
            </a:extLst>
          </p:cNvPr>
          <p:cNvSpPr>
            <a:spLocks noGrp="1"/>
          </p:cNvSpPr>
          <p:nvPr>
            <p:ph type="title"/>
          </p:nvPr>
        </p:nvSpPr>
        <p:spPr/>
        <p:txBody>
          <a:bodyPr/>
          <a:lstStyle/>
          <a:p>
            <a:r>
              <a:rPr lang="en-VN" dirty="0">
                <a:latin typeface="Candara" panose="020E0502030303020204" pitchFamily="34" charset="0"/>
              </a:rPr>
              <a:t>VIẾT BÀI</a:t>
            </a:r>
          </a:p>
        </p:txBody>
      </p:sp>
      <p:pic>
        <p:nvPicPr>
          <p:cNvPr id="9" name="Picture 8">
            <a:extLst>
              <a:ext uri="{FF2B5EF4-FFF2-40B4-BE49-F238E27FC236}">
                <a16:creationId xmlns:a16="http://schemas.microsoft.com/office/drawing/2014/main" id="{BA25600E-FE0D-6CDF-2BBF-981F775E264F}"/>
              </a:ext>
            </a:extLst>
          </p:cNvPr>
          <p:cNvPicPr>
            <a:picLocks noChangeAspect="1"/>
          </p:cNvPicPr>
          <p:nvPr/>
        </p:nvPicPr>
        <p:blipFill>
          <a:blip r:embed="rId2"/>
          <a:stretch>
            <a:fillRect/>
          </a:stretch>
        </p:blipFill>
        <p:spPr>
          <a:xfrm>
            <a:off x="1548184" y="1264960"/>
            <a:ext cx="6560856" cy="3433515"/>
          </a:xfrm>
          <a:prstGeom prst="rect">
            <a:avLst/>
          </a:prstGeom>
        </p:spPr>
      </p:pic>
    </p:spTree>
    <p:extLst>
      <p:ext uri="{BB962C8B-B14F-4D97-AF65-F5344CB8AC3E}">
        <p14:creationId xmlns:p14="http://schemas.microsoft.com/office/powerpoint/2010/main" val="2437341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D0BA-C7E5-9C46-53A8-E98C7066675B}"/>
              </a:ext>
            </a:extLst>
          </p:cNvPr>
          <p:cNvSpPr>
            <a:spLocks noGrp="1"/>
          </p:cNvSpPr>
          <p:nvPr>
            <p:ph type="title"/>
          </p:nvPr>
        </p:nvSpPr>
        <p:spPr>
          <a:xfrm>
            <a:off x="720000" y="150385"/>
            <a:ext cx="7704000" cy="449055"/>
          </a:xfrm>
        </p:spPr>
        <p:txBody>
          <a:bodyPr/>
          <a:lstStyle/>
          <a:p>
            <a:pPr algn="ctr"/>
            <a:r>
              <a:rPr lang="en-VN" sz="3200" dirty="0">
                <a:latin typeface="Candara" panose="020E0502030303020204" pitchFamily="34" charset="0"/>
              </a:rPr>
              <a:t>Gợi ý</a:t>
            </a:r>
          </a:p>
        </p:txBody>
      </p:sp>
      <p:sp>
        <p:nvSpPr>
          <p:cNvPr id="9" name="TextBox 8">
            <a:extLst>
              <a:ext uri="{FF2B5EF4-FFF2-40B4-BE49-F238E27FC236}">
                <a16:creationId xmlns:a16="http://schemas.microsoft.com/office/drawing/2014/main" id="{31DB456E-9785-8D59-D89D-88B52E68A5DB}"/>
              </a:ext>
            </a:extLst>
          </p:cNvPr>
          <p:cNvSpPr txBox="1"/>
          <p:nvPr/>
        </p:nvSpPr>
        <p:spPr>
          <a:xfrm>
            <a:off x="304800" y="1237593"/>
            <a:ext cx="8382000" cy="400110"/>
          </a:xfrm>
          <a:prstGeom prst="rect">
            <a:avLst/>
          </a:prstGeom>
          <a:noFill/>
        </p:spPr>
        <p:txBody>
          <a:bodyPr wrap="square" rtlCol="0">
            <a:spAutoFit/>
          </a:bodyPr>
          <a:lstStyle/>
          <a:p>
            <a:r>
              <a:rPr lang="en-VN" sz="2000" dirty="0">
                <a:solidFill>
                  <a:srgbClr val="C00000"/>
                </a:solidFill>
                <a:latin typeface="Candara" panose="020E0502030303020204" pitchFamily="34" charset="0"/>
              </a:rPr>
              <a:t>Mở đầu - </a:t>
            </a:r>
            <a:r>
              <a:rPr lang="vi-VN" sz="2000" dirty="0">
                <a:solidFill>
                  <a:srgbClr val="C00000"/>
                </a:solidFill>
                <a:latin typeface="Candara" panose="020E0502030303020204" pitchFamily="34" charset="0"/>
              </a:rPr>
              <a:t>Nêu địa điểm, thời gian viết thư, danh tính người nhận, lời chào.</a:t>
            </a:r>
            <a:endParaRPr lang="en-VN" sz="2000" dirty="0">
              <a:solidFill>
                <a:srgbClr val="C00000"/>
              </a:solidFill>
              <a:latin typeface="Candara" panose="020E0502030303020204" pitchFamily="34" charset="0"/>
            </a:endParaRPr>
          </a:p>
        </p:txBody>
      </p:sp>
      <p:sp>
        <p:nvSpPr>
          <p:cNvPr id="5" name="TextBox 4">
            <a:extLst>
              <a:ext uri="{FF2B5EF4-FFF2-40B4-BE49-F238E27FC236}">
                <a16:creationId xmlns:a16="http://schemas.microsoft.com/office/drawing/2014/main" id="{D7C195F6-E391-3FBD-1AAF-DAE04D231496}"/>
              </a:ext>
            </a:extLst>
          </p:cNvPr>
          <p:cNvSpPr txBox="1"/>
          <p:nvPr/>
        </p:nvSpPr>
        <p:spPr>
          <a:xfrm>
            <a:off x="304800" y="833878"/>
            <a:ext cx="4572000" cy="369332"/>
          </a:xfrm>
          <a:prstGeom prst="rect">
            <a:avLst/>
          </a:prstGeom>
          <a:noFill/>
        </p:spPr>
        <p:txBody>
          <a:bodyPr wrap="square">
            <a:spAutoFit/>
          </a:bodyPr>
          <a:lstStyle/>
          <a:p>
            <a:r>
              <a:rPr lang="en-US" sz="1800" b="1" i="1" dirty="0" err="1">
                <a:solidFill>
                  <a:srgbClr val="002060"/>
                </a:solidFill>
                <a:latin typeface="Candara" panose="020E0502030303020204" pitchFamily="34" charset="0"/>
              </a:rPr>
              <a:t>Đề</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bài</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Trao</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đổi</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với</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bạn</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bè</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về</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việc</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chọn</a:t>
            </a:r>
            <a:r>
              <a:rPr lang="en-US" sz="1800" b="1" i="1" dirty="0">
                <a:solidFill>
                  <a:srgbClr val="002060"/>
                </a:solidFill>
                <a:latin typeface="Candara" panose="020E0502030303020204" pitchFamily="34" charset="0"/>
              </a:rPr>
              <a:t> </a:t>
            </a:r>
            <a:r>
              <a:rPr lang="en-US" sz="1800" b="1" i="1" dirty="0" err="1">
                <a:solidFill>
                  <a:srgbClr val="002060"/>
                </a:solidFill>
                <a:latin typeface="Candara" panose="020E0502030303020204" pitchFamily="34" charset="0"/>
              </a:rPr>
              <a:t>nghề</a:t>
            </a:r>
            <a:r>
              <a:rPr lang="en-US" sz="1800" b="1" i="1" dirty="0">
                <a:solidFill>
                  <a:srgbClr val="002060"/>
                </a:solidFill>
                <a:latin typeface="Candara" panose="020E0502030303020204" pitchFamily="34" charset="0"/>
              </a:rPr>
              <a:t>.</a:t>
            </a:r>
          </a:p>
        </p:txBody>
      </p:sp>
      <p:sp>
        <p:nvSpPr>
          <p:cNvPr id="4" name="TextBox 3">
            <a:extLst>
              <a:ext uri="{FF2B5EF4-FFF2-40B4-BE49-F238E27FC236}">
                <a16:creationId xmlns:a16="http://schemas.microsoft.com/office/drawing/2014/main" id="{65157CDE-AAD7-2353-E30B-21C22A23A774}"/>
              </a:ext>
            </a:extLst>
          </p:cNvPr>
          <p:cNvSpPr txBox="1"/>
          <p:nvPr/>
        </p:nvSpPr>
        <p:spPr>
          <a:xfrm>
            <a:off x="356960" y="1672086"/>
            <a:ext cx="8329840" cy="3761030"/>
          </a:xfrm>
          <a:prstGeom prst="rect">
            <a:avLst/>
          </a:prstGeom>
          <a:noFill/>
        </p:spPr>
        <p:txBody>
          <a:bodyPr wrap="square" rtlCol="0">
            <a:spAutoFit/>
          </a:bodyPr>
          <a:lstStyle/>
          <a:p>
            <a:pPr algn="just">
              <a:lnSpc>
                <a:spcPct val="120000"/>
              </a:lnSpc>
            </a:pPr>
            <a:r>
              <a:rPr lang="en-VN" sz="2000" dirty="0">
                <a:latin typeface="Candara" panose="020E0502030303020204" pitchFamily="34" charset="0"/>
              </a:rPr>
              <a:t>Ngày.....tháng.....năm.....</a:t>
            </a:r>
          </a:p>
          <a:p>
            <a:pPr algn="just">
              <a:lnSpc>
                <a:spcPct val="120000"/>
              </a:lnSpc>
            </a:pPr>
            <a:r>
              <a:rPr lang="en-VN" sz="2000" dirty="0">
                <a:latin typeface="Candara" panose="020E0502030303020204" pitchFamily="34" charset="0"/>
              </a:rPr>
              <a:t>Thân gửi chị Hân,</a:t>
            </a:r>
          </a:p>
          <a:p>
            <a:pPr algn="just">
              <a:lnSpc>
                <a:spcPct val="120000"/>
              </a:lnSpc>
            </a:pPr>
            <a:r>
              <a:rPr lang="en-VN" sz="2000" dirty="0">
                <a:latin typeface="Candara" panose="020E0502030303020204" pitchFamily="34" charset="0"/>
              </a:rPr>
              <a:t>Em còn nhớ rõ ngày này năm ngoái là khoảnh khắc vô cùng có ý nghĩa với chị – ngày chị thông báo nhận giấy trúng tuyển vào trường Học viện ngoại giao – ngôi trường chị đã ấp ủ suốt những năm tháng còn ngồi trên ghế nhà trường. Hôm nay, khi sắp bước vào ngưỡng cửa quan trọng ấy, em không tránh khỏi những lo lắng và băn khoăn về hành trình tương lai của chính mình. Vì vậy em viết thư này để trao đổi với chị về nguyện vọng, cảm xúc của mình trước </a:t>
            </a:r>
            <a:r>
              <a:rPr lang="en-VN" sz="2000">
                <a:latin typeface="Candara" panose="020E0502030303020204" pitchFamily="34" charset="0"/>
              </a:rPr>
              <a:t>ngày nộp hồ sơ xét </a:t>
            </a:r>
            <a:r>
              <a:rPr lang="en-VN" sz="2000" dirty="0">
                <a:latin typeface="Candara" panose="020E0502030303020204" pitchFamily="34" charset="0"/>
              </a:rPr>
              <a:t>tuyển Đại học. </a:t>
            </a:r>
          </a:p>
          <a:p>
            <a:pPr algn="just">
              <a:lnSpc>
                <a:spcPct val="120000"/>
              </a:lnSpc>
            </a:pPr>
            <a:endParaRPr lang="en-VN" sz="2000" dirty="0">
              <a:latin typeface="Candara" panose="020E0502030303020204" pitchFamily="34" charset="0"/>
            </a:endParaRPr>
          </a:p>
        </p:txBody>
      </p:sp>
    </p:spTree>
    <p:extLst>
      <p:ext uri="{BB962C8B-B14F-4D97-AF65-F5344CB8AC3E}">
        <p14:creationId xmlns:p14="http://schemas.microsoft.com/office/powerpoint/2010/main" val="1784493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D0BA-C7E5-9C46-53A8-E98C7066675B}"/>
              </a:ext>
            </a:extLst>
          </p:cNvPr>
          <p:cNvSpPr>
            <a:spLocks noGrp="1"/>
          </p:cNvSpPr>
          <p:nvPr>
            <p:ph type="title"/>
          </p:nvPr>
        </p:nvSpPr>
        <p:spPr>
          <a:xfrm>
            <a:off x="720000" y="150385"/>
            <a:ext cx="7704000" cy="449055"/>
          </a:xfrm>
        </p:spPr>
        <p:txBody>
          <a:bodyPr/>
          <a:lstStyle/>
          <a:p>
            <a:pPr algn="ctr"/>
            <a:r>
              <a:rPr lang="en-VN" sz="3200" dirty="0">
                <a:latin typeface="Candara" panose="020E0502030303020204" pitchFamily="34" charset="0"/>
              </a:rPr>
              <a:t>Gợi ý</a:t>
            </a:r>
          </a:p>
        </p:txBody>
      </p:sp>
      <p:sp>
        <p:nvSpPr>
          <p:cNvPr id="9" name="TextBox 8">
            <a:extLst>
              <a:ext uri="{FF2B5EF4-FFF2-40B4-BE49-F238E27FC236}">
                <a16:creationId xmlns:a16="http://schemas.microsoft.com/office/drawing/2014/main" id="{31DB456E-9785-8D59-D89D-88B52E68A5DB}"/>
              </a:ext>
            </a:extLst>
          </p:cNvPr>
          <p:cNvSpPr txBox="1"/>
          <p:nvPr/>
        </p:nvSpPr>
        <p:spPr>
          <a:xfrm>
            <a:off x="223520" y="802800"/>
            <a:ext cx="9011920" cy="400110"/>
          </a:xfrm>
          <a:prstGeom prst="rect">
            <a:avLst/>
          </a:prstGeom>
          <a:noFill/>
        </p:spPr>
        <p:txBody>
          <a:bodyPr wrap="square" rtlCol="0">
            <a:spAutoFit/>
          </a:bodyPr>
          <a:lstStyle/>
          <a:p>
            <a:r>
              <a:rPr lang="en-VN" sz="2000" dirty="0">
                <a:solidFill>
                  <a:srgbClr val="C00000"/>
                </a:solidFill>
                <a:latin typeface="Candara" panose="020E0502030303020204" pitchFamily="34" charset="0"/>
              </a:rPr>
              <a:t>Nội dung - </a:t>
            </a:r>
            <a:r>
              <a:rPr lang="en-US" sz="2000" dirty="0" err="1">
                <a:solidFill>
                  <a:srgbClr val="C00000"/>
                </a:solidFill>
                <a:latin typeface="Candara" panose="020E0502030303020204" pitchFamily="34" charset="0"/>
              </a:rPr>
              <a:t>Trình</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bày</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vấn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đề</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ý</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kiến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trao</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đổi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về</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vấn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đề</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hai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bên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cùng</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quan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tâm</a:t>
            </a:r>
            <a:r>
              <a:rPr lang="en-US" sz="2000" dirty="0">
                <a:solidFill>
                  <a:srgbClr val="C00000"/>
                </a:solidFill>
                <a:latin typeface="Candara" panose="020E0502030303020204" pitchFamily="34" charset="0"/>
              </a:rPr>
              <a:t>.</a:t>
            </a:r>
          </a:p>
        </p:txBody>
      </p:sp>
      <p:sp>
        <p:nvSpPr>
          <p:cNvPr id="3" name="TextBox 2">
            <a:extLst>
              <a:ext uri="{FF2B5EF4-FFF2-40B4-BE49-F238E27FC236}">
                <a16:creationId xmlns:a16="http://schemas.microsoft.com/office/drawing/2014/main" id="{8656C882-7874-5A7E-690E-5A6CB35DECB2}"/>
              </a:ext>
            </a:extLst>
          </p:cNvPr>
          <p:cNvSpPr txBox="1"/>
          <p:nvPr/>
        </p:nvSpPr>
        <p:spPr>
          <a:xfrm>
            <a:off x="223520" y="1252381"/>
            <a:ext cx="8483600" cy="338554"/>
          </a:xfrm>
          <a:prstGeom prst="rect">
            <a:avLst/>
          </a:prstGeom>
          <a:noFill/>
        </p:spPr>
        <p:txBody>
          <a:bodyPr wrap="square" rtlCol="0">
            <a:spAutoFit/>
          </a:bodyPr>
          <a:lstStyle/>
          <a:p>
            <a:r>
              <a:rPr lang="en-VN" sz="1600" i="1" dirty="0">
                <a:latin typeface="Candara" panose="020E0502030303020204" pitchFamily="34" charset="0"/>
              </a:rPr>
              <a:t>Nội dung bức thư trao đổi về việc chọn ngành, chọn nghề có thể bao gồm các thông tin sau:</a:t>
            </a:r>
          </a:p>
        </p:txBody>
      </p:sp>
      <p:sp>
        <p:nvSpPr>
          <p:cNvPr id="4" name="TextBox 3">
            <a:extLst>
              <a:ext uri="{FF2B5EF4-FFF2-40B4-BE49-F238E27FC236}">
                <a16:creationId xmlns:a16="http://schemas.microsoft.com/office/drawing/2014/main" id="{57C6EE0E-3C9E-8DFA-071E-F253B37FEF18}"/>
              </a:ext>
            </a:extLst>
          </p:cNvPr>
          <p:cNvSpPr txBox="1"/>
          <p:nvPr/>
        </p:nvSpPr>
        <p:spPr>
          <a:xfrm>
            <a:off x="294640" y="1757680"/>
            <a:ext cx="8129360" cy="2653034"/>
          </a:xfrm>
          <a:prstGeom prst="rect">
            <a:avLst/>
          </a:prstGeom>
          <a:noFill/>
        </p:spPr>
        <p:txBody>
          <a:bodyPr wrap="square" rtlCol="0">
            <a:spAutoFit/>
          </a:bodyPr>
          <a:lstStyle/>
          <a:p>
            <a:pPr marL="285750" indent="-285750" algn="just">
              <a:lnSpc>
                <a:spcPct val="120000"/>
              </a:lnSpc>
              <a:buFont typeface="Arial" panose="020B0604020202020204" pitchFamily="34" charset="0"/>
              <a:buChar char="•"/>
            </a:pPr>
            <a:r>
              <a:rPr lang="en-VN" sz="2000" dirty="0">
                <a:latin typeface="Candara" panose="020E0502030303020204" pitchFamily="34" charset="0"/>
              </a:rPr>
              <a:t>Chia sẻ về năng lực, điểm mạnh và sở thích nghề nghiệp của bản thân </a:t>
            </a:r>
          </a:p>
          <a:p>
            <a:pPr marL="285750" indent="-285750" algn="just">
              <a:lnSpc>
                <a:spcPct val="120000"/>
              </a:lnSpc>
              <a:buFont typeface="Arial" panose="020B0604020202020204" pitchFamily="34" charset="0"/>
              <a:buChar char="•"/>
            </a:pPr>
            <a:r>
              <a:rPr lang="en-VN" sz="2000" dirty="0">
                <a:latin typeface="Candara" panose="020E0502030303020204" pitchFamily="34" charset="0"/>
              </a:rPr>
              <a:t>Chia sẻ về hình mẫu tương lai mong muốn trở thành, về ước mơ và khát vọng mong muốn chinh phục</a:t>
            </a:r>
          </a:p>
          <a:p>
            <a:pPr marL="285750" indent="-285750" algn="just">
              <a:lnSpc>
                <a:spcPct val="120000"/>
              </a:lnSpc>
              <a:buFont typeface="Arial" panose="020B0604020202020204" pitchFamily="34" charset="0"/>
              <a:buChar char="•"/>
            </a:pPr>
            <a:r>
              <a:rPr lang="en-VN" sz="2000" dirty="0">
                <a:latin typeface="Candara" panose="020E0502030303020204" pitchFamily="34" charset="0"/>
              </a:rPr>
              <a:t>Chia sẻ về những điểm bản thân còn hạn chế, thiếu tự tin và mong muốn khắc phục trong tương lai</a:t>
            </a:r>
          </a:p>
          <a:p>
            <a:pPr marL="285750" indent="-285750" algn="just">
              <a:lnSpc>
                <a:spcPct val="120000"/>
              </a:lnSpc>
              <a:buFont typeface="Arial" panose="020B0604020202020204" pitchFamily="34" charset="0"/>
              <a:buChar char="•"/>
            </a:pPr>
            <a:r>
              <a:rPr lang="en-VN" sz="2000" dirty="0">
                <a:latin typeface="Candara" panose="020E0502030303020204" pitchFamily="34" charset="0"/>
              </a:rPr>
              <a:t>Nêu lên những giá trị sống hướng đến thông qua nghề nghiệp</a:t>
            </a:r>
          </a:p>
          <a:p>
            <a:pPr marL="285750" indent="-285750" algn="just">
              <a:lnSpc>
                <a:spcPct val="120000"/>
              </a:lnSpc>
              <a:buFont typeface="Arial" panose="020B0604020202020204" pitchFamily="34" charset="0"/>
              <a:buChar char="•"/>
            </a:pPr>
            <a:r>
              <a:rPr lang="en-VN" sz="2000" dirty="0">
                <a:latin typeface="Candara" panose="020E0502030303020204" pitchFamily="34" charset="0"/>
              </a:rPr>
              <a:t>Tham vấn những thông tin chưa rõ về ngành/ nghề mong muốn</a:t>
            </a:r>
          </a:p>
        </p:txBody>
      </p:sp>
    </p:spTree>
    <p:extLst>
      <p:ext uri="{BB962C8B-B14F-4D97-AF65-F5344CB8AC3E}">
        <p14:creationId xmlns:p14="http://schemas.microsoft.com/office/powerpoint/2010/main" val="361219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 y="-1"/>
            <a:ext cx="9144001" cy="5375788"/>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40476" t="26516"/>
          <a:stretch>
            <a:fillRect/>
          </a:stretch>
        </p:blipFill>
        <p:spPr>
          <a:xfrm rot="20364165">
            <a:off x="3306068" y="1497906"/>
            <a:ext cx="7010673" cy="4326826"/>
          </a:xfrm>
          <a:prstGeom prst="rect">
            <a:avLst/>
          </a:prstGeom>
        </p:spPr>
      </p:pic>
      <p:pic>
        <p:nvPicPr>
          <p:cNvPr id="4" name="图片 3"/>
          <p:cNvPicPr>
            <a:picLocks noChangeAspect="1"/>
          </p:cNvPicPr>
          <p:nvPr/>
        </p:nvPicPr>
        <p:blipFill rotWithShape="1">
          <a:blip r:embed="rId5" cstate="print">
            <a:extLst>
              <a:ext uri="{28A0092B-C50C-407E-A947-70E740481C1C}">
                <a14:useLocalDpi xmlns:a14="http://schemas.microsoft.com/office/drawing/2010/main" val="0"/>
              </a:ext>
            </a:extLst>
          </a:blip>
          <a:srcRect t="42136" b="5598"/>
          <a:stretch>
            <a:fillRect/>
          </a:stretch>
        </p:blipFill>
        <p:spPr>
          <a:xfrm>
            <a:off x="0" y="2992831"/>
            <a:ext cx="9144000" cy="2389239"/>
          </a:xfrm>
          <a:prstGeom prst="rect">
            <a:avLst/>
          </a:prstGeom>
        </p:spPr>
      </p:pic>
      <p:pic>
        <p:nvPicPr>
          <p:cNvPr id="5" name="图片 4"/>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335485" y="1"/>
            <a:ext cx="2808515" cy="1251857"/>
          </a:xfrm>
          <a:prstGeom prst="rect">
            <a:avLst/>
          </a:prstGeom>
        </p:spPr>
      </p:pic>
      <p:pic>
        <p:nvPicPr>
          <p:cNvPr id="16" name="图片 15"/>
          <p:cNvPicPr>
            <a:picLocks noChangeAspect="1"/>
          </p:cNvPicPr>
          <p:nvPr/>
        </p:nvPicPr>
        <p:blipFill rotWithShape="1">
          <a:blip r:embed="rId3" cstate="print">
            <a:extLst>
              <a:ext uri="{28A0092B-C50C-407E-A947-70E740481C1C}">
                <a14:useLocalDpi xmlns:a14="http://schemas.microsoft.com/office/drawing/2010/main" val="0"/>
              </a:ext>
            </a:extLst>
          </a:blip>
          <a:srcRect r="26201" b="13214"/>
          <a:stretch>
            <a:fillRect/>
          </a:stretch>
        </p:blipFill>
        <p:spPr>
          <a:xfrm>
            <a:off x="134810" y="489867"/>
            <a:ext cx="9144001" cy="5375788"/>
          </a:xfrm>
          <a:prstGeom prst="rect">
            <a:avLst/>
          </a:prstGeom>
        </p:spPr>
      </p:pic>
      <p:grpSp>
        <p:nvGrpSpPr>
          <p:cNvPr id="30" name="组合 29"/>
          <p:cNvGrpSpPr/>
          <p:nvPr/>
        </p:nvGrpSpPr>
        <p:grpSpPr>
          <a:xfrm>
            <a:off x="134809" y="541107"/>
            <a:ext cx="6709847" cy="2908365"/>
            <a:chOff x="275557" y="771311"/>
            <a:chExt cx="8946462" cy="2832768"/>
          </a:xfrm>
        </p:grpSpPr>
        <p:sp>
          <p:nvSpPr>
            <p:cNvPr id="28" name="文本框 27"/>
            <p:cNvSpPr txBox="1"/>
            <p:nvPr/>
          </p:nvSpPr>
          <p:spPr>
            <a:xfrm>
              <a:off x="275557" y="771311"/>
              <a:ext cx="8946462" cy="1348995"/>
            </a:xfrm>
            <a:prstGeom prst="rect">
              <a:avLst/>
            </a:prstGeom>
            <a:noFill/>
          </p:spPr>
          <p:txBody>
            <a:bodyPr wrap="square" rtlCol="0">
              <a:spAutoFit/>
            </a:bodyPr>
            <a:lstStyle/>
            <a:p>
              <a:r>
                <a:rPr lang="en-US" altLang="zh-CN" sz="2700" b="1" dirty="0">
                  <a:solidFill>
                    <a:srgbClr val="416F49"/>
                  </a:solidFill>
                  <a:latin typeface="Times New Roman" panose="02020603050405020304" pitchFamily="18" charset="0"/>
                  <a:cs typeface="Times New Roman" panose="02020603050405020304" pitchFamily="18" charset="0"/>
                </a:rPr>
                <a:t>      BÀI 4: SỰ THẬT VÀ TRANG VIẾT</a:t>
              </a:r>
            </a:p>
            <a:p>
              <a:endParaRPr lang="en-US" altLang="zh-CN" sz="2700" b="1" dirty="0">
                <a:solidFill>
                  <a:srgbClr val="416F49"/>
                </a:solidFill>
                <a:latin typeface="Times New Roman" panose="02020603050405020304" pitchFamily="18" charset="0"/>
                <a:cs typeface="Times New Roman" panose="02020603050405020304" pitchFamily="18" charset="0"/>
              </a:endParaRPr>
            </a:p>
            <a:p>
              <a:r>
                <a:rPr lang="en-US" altLang="zh-CN" sz="2700" b="1">
                  <a:solidFill>
                    <a:srgbClr val="416F49"/>
                  </a:solidFill>
                  <a:latin typeface="Times New Roman" panose="02020603050405020304" pitchFamily="18" charset="0"/>
                  <a:cs typeface="Times New Roman" panose="02020603050405020304" pitchFamily="18" charset="0"/>
                </a:rPr>
                <a:t>   </a:t>
              </a:r>
              <a:r>
                <a:rPr lang="en-US" altLang="zh-CN" sz="2700" b="1">
                  <a:latin typeface="Times New Roman" panose="02020603050405020304" pitchFamily="18" charset="0"/>
                  <a:cs typeface="Times New Roman" panose="02020603050405020304" pitchFamily="18" charset="0"/>
                </a:rPr>
                <a:t>VIẾT:</a:t>
              </a:r>
              <a:r>
                <a:rPr lang="en-US" altLang="zh-CN" sz="3000" b="1">
                  <a:solidFill>
                    <a:srgbClr val="C00000"/>
                  </a:solidFill>
                  <a:latin typeface="Times New Roman" panose="02020603050405020304" pitchFamily="18" charset="0"/>
                  <a:cs typeface="Times New Roman" panose="02020603050405020304" pitchFamily="18" charset="0"/>
                </a:rPr>
                <a:t> </a:t>
              </a:r>
              <a:endParaRPr lang="zh-CN" altLang="en-US" sz="3000" b="1" dirty="0">
                <a:solidFill>
                  <a:srgbClr val="C00000"/>
                </a:solidFill>
                <a:latin typeface="Times New Roman" panose="02020603050405020304" pitchFamily="18" charset="0"/>
                <a:cs typeface="Times New Roman" panose="02020603050405020304" pitchFamily="18" charset="0"/>
              </a:endParaRPr>
            </a:p>
          </p:txBody>
        </p:sp>
        <p:sp>
          <p:nvSpPr>
            <p:cNvPr id="29" name="文本框 28"/>
            <p:cNvSpPr txBox="1"/>
            <p:nvPr/>
          </p:nvSpPr>
          <p:spPr>
            <a:xfrm>
              <a:off x="1354396" y="3396046"/>
              <a:ext cx="6285657" cy="208033"/>
            </a:xfrm>
            <a:prstGeom prst="rect">
              <a:avLst/>
            </a:prstGeom>
            <a:noFill/>
          </p:spPr>
          <p:txBody>
            <a:bodyPr wrap="square" rtlCol="0">
              <a:spAutoFit/>
            </a:bodyPr>
            <a:lstStyle/>
            <a:p>
              <a:pPr algn="dist"/>
              <a:endParaRPr lang="zh-CN" altLang="en-US" sz="788" dirty="0">
                <a:solidFill>
                  <a:srgbClr val="D14415"/>
                </a:solidFill>
                <a:latin typeface="字魂110号-武林江湖体" panose="00000500000000000000" pitchFamily="2" charset="-122"/>
                <a:ea typeface="字魂110号-武林江湖体" panose="00000500000000000000" pitchFamily="2" charset="-122"/>
              </a:endParaRPr>
            </a:p>
          </p:txBody>
        </p:sp>
      </p:grpSp>
      <p:pic>
        <p:nvPicPr>
          <p:cNvPr id="6" name="Picture 2">
            <a:extLst>
              <a:ext uri="{FF2B5EF4-FFF2-40B4-BE49-F238E27FC236}">
                <a16:creationId xmlns:a16="http://schemas.microsoft.com/office/drawing/2014/main" id="{EB4C8451-69CF-F7F8-66A2-2A5433B0C7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920350" y="663051"/>
            <a:ext cx="3464786" cy="4291965"/>
          </a:xfrm>
          <a:prstGeom prst="rect">
            <a:avLst/>
          </a:prstGeom>
        </p:spPr>
      </p:pic>
      <p:pic>
        <p:nvPicPr>
          <p:cNvPr id="7" name="图片 18">
            <a:extLst>
              <a:ext uri="{FF2B5EF4-FFF2-40B4-BE49-F238E27FC236}">
                <a16:creationId xmlns:a16="http://schemas.microsoft.com/office/drawing/2014/main" id="{F678A724-850B-3A57-ADB4-2044BCD289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9286" b="72615"/>
          <a:stretch>
            <a:fillRect/>
          </a:stretch>
        </p:blipFill>
        <p:spPr>
          <a:xfrm>
            <a:off x="6449785" y="114301"/>
            <a:ext cx="2808515" cy="1251857"/>
          </a:xfrm>
          <a:prstGeom prst="rect">
            <a:avLst/>
          </a:prstGeom>
        </p:spPr>
      </p:pic>
      <p:grpSp>
        <p:nvGrpSpPr>
          <p:cNvPr id="8" name="组合 22">
            <a:extLst>
              <a:ext uri="{FF2B5EF4-FFF2-40B4-BE49-F238E27FC236}">
                <a16:creationId xmlns:a16="http://schemas.microsoft.com/office/drawing/2014/main" id="{EC4B7E51-624E-4FD2-85C9-08966243564E}"/>
              </a:ext>
            </a:extLst>
          </p:cNvPr>
          <p:cNvGrpSpPr/>
          <p:nvPr/>
        </p:nvGrpSpPr>
        <p:grpSpPr>
          <a:xfrm>
            <a:off x="-92561" y="2851035"/>
            <a:ext cx="9158243" cy="3055220"/>
            <a:chOff x="-18992" y="3093744"/>
            <a:chExt cx="12210991" cy="4073626"/>
          </a:xfrm>
        </p:grpSpPr>
        <p:pic>
          <p:nvPicPr>
            <p:cNvPr id="9" name="图片 23">
              <a:extLst>
                <a:ext uri="{FF2B5EF4-FFF2-40B4-BE49-F238E27FC236}">
                  <a16:creationId xmlns:a16="http://schemas.microsoft.com/office/drawing/2014/main" id="{BE217696-100B-39C3-EF83-77E13E80A50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012" t="46103" r="55308" b="1631"/>
            <a:stretch>
              <a:fillRect/>
            </a:stretch>
          </p:blipFill>
          <p:spPr>
            <a:xfrm>
              <a:off x="1243931" y="4942762"/>
              <a:ext cx="1676422" cy="1774844"/>
            </a:xfrm>
            <a:prstGeom prst="rect">
              <a:avLst/>
            </a:prstGeom>
          </p:spPr>
        </p:pic>
        <p:pic>
          <p:nvPicPr>
            <p:cNvPr id="10" name="图片 24">
              <a:extLst>
                <a:ext uri="{FF2B5EF4-FFF2-40B4-BE49-F238E27FC236}">
                  <a16:creationId xmlns:a16="http://schemas.microsoft.com/office/drawing/2014/main" id="{FFA9FC78-7091-A644-C4B1-C2BF96D3F9A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024" t="3982" r="78795" b="50000"/>
            <a:stretch>
              <a:fillRect/>
            </a:stretch>
          </p:blipFill>
          <p:spPr>
            <a:xfrm>
              <a:off x="0" y="3093744"/>
              <a:ext cx="1541651" cy="1849017"/>
            </a:xfrm>
            <a:prstGeom prst="rect">
              <a:avLst/>
            </a:prstGeom>
          </p:spPr>
        </p:pic>
        <p:pic>
          <p:nvPicPr>
            <p:cNvPr id="11" name="图片 25">
              <a:extLst>
                <a:ext uri="{FF2B5EF4-FFF2-40B4-BE49-F238E27FC236}">
                  <a16:creationId xmlns:a16="http://schemas.microsoft.com/office/drawing/2014/main" id="{E1480716-740A-CF8F-CE06-F1C2531EFB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42136" b="5598"/>
            <a:stretch>
              <a:fillRect/>
            </a:stretch>
          </p:blipFill>
          <p:spPr>
            <a:xfrm>
              <a:off x="-18992" y="3981718"/>
              <a:ext cx="12210991" cy="3185652"/>
            </a:xfrm>
            <a:prstGeom prst="rect">
              <a:avLst/>
            </a:prstGeom>
          </p:spPr>
        </p:pic>
      </p:grpSp>
      <p:sp>
        <p:nvSpPr>
          <p:cNvPr id="13" name="TextBox 12">
            <a:extLst>
              <a:ext uri="{FF2B5EF4-FFF2-40B4-BE49-F238E27FC236}">
                <a16:creationId xmlns:a16="http://schemas.microsoft.com/office/drawing/2014/main" id="{7184BF30-0C3E-385E-FAA1-2D0752CC31DE}"/>
              </a:ext>
            </a:extLst>
          </p:cNvPr>
          <p:cNvSpPr txBox="1"/>
          <p:nvPr/>
        </p:nvSpPr>
        <p:spPr>
          <a:xfrm>
            <a:off x="1331088" y="3706884"/>
            <a:ext cx="5508624" cy="1061829"/>
          </a:xfrm>
          <a:prstGeom prst="rect">
            <a:avLst/>
          </a:prstGeom>
          <a:noFill/>
          <a:ln w="12700">
            <a:solidFill>
              <a:srgbClr val="40905E"/>
            </a:solidFill>
          </a:ln>
          <a:effectLst/>
        </p:spPr>
        <p:txBody>
          <a:bodyPr wrap="square" rtlCol="0">
            <a:spAutoFit/>
          </a:bodyPr>
          <a:lstStyle/>
          <a:p>
            <a:r>
              <a:rPr lang="en-US" sz="2100" b="1" i="1" dirty="0" err="1">
                <a:latin typeface="Times New Roman" panose="02020603050405020304" pitchFamily="18" charset="0"/>
                <a:cs typeface="Times New Roman" panose="02020603050405020304" pitchFamily="18" charset="0"/>
              </a:rPr>
              <a:t>Giáo</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viên</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thực</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hiện</a:t>
            </a:r>
            <a:r>
              <a:rPr lang="en-US" sz="2100" b="1" i="1">
                <a:latin typeface="Times New Roman" panose="02020603050405020304" pitchFamily="18" charset="0"/>
                <a:cs typeface="Times New Roman" panose="02020603050405020304" pitchFamily="18" charset="0"/>
              </a:rPr>
              <a:t>: Nguyễn Phạm Minh Thuỳ</a:t>
            </a:r>
            <a:endParaRPr lang="en-US" sz="2100" b="1" i="1" dirty="0">
              <a:latin typeface="Times New Roman" panose="02020603050405020304" pitchFamily="18" charset="0"/>
              <a:cs typeface="Times New Roman" panose="02020603050405020304" pitchFamily="18" charset="0"/>
            </a:endParaRPr>
          </a:p>
          <a:p>
            <a:r>
              <a:rPr lang="en-US" sz="2100" b="1" i="1" dirty="0">
                <a:latin typeface="Times New Roman" panose="02020603050405020304" pitchFamily="18" charset="0"/>
                <a:cs typeface="Times New Roman" panose="02020603050405020304" pitchFamily="18" charset="0"/>
              </a:rPr>
              <a:t>Tr</a:t>
            </a:r>
            <a:r>
              <a:rPr lang="vi-VN" sz="2100" b="1" i="1" dirty="0">
                <a:latin typeface="Times New Roman" panose="02020603050405020304" pitchFamily="18" charset="0"/>
                <a:cs typeface="Times New Roman" panose="02020603050405020304" pitchFamily="18" charset="0"/>
              </a:rPr>
              <a:t>ư</a:t>
            </a:r>
            <a:r>
              <a:rPr lang="en-US" sz="2100" b="1" i="1" dirty="0" err="1">
                <a:latin typeface="Times New Roman" panose="02020603050405020304" pitchFamily="18" charset="0"/>
                <a:cs typeface="Times New Roman" panose="02020603050405020304" pitchFamily="18" charset="0"/>
              </a:rPr>
              <a:t>ờng</a:t>
            </a:r>
            <a:r>
              <a:rPr lang="en-US" sz="2100" b="1" i="1">
                <a:latin typeface="Times New Roman" panose="02020603050405020304" pitchFamily="18" charset="0"/>
                <a:cs typeface="Times New Roman" panose="02020603050405020304" pitchFamily="18" charset="0"/>
              </a:rPr>
              <a:t>: </a:t>
            </a:r>
            <a:r>
              <a:rPr lang="vi-VN" sz="2100" b="1" i="1">
                <a:latin typeface="Times New Roman" panose="02020603050405020304" pitchFamily="18" charset="0"/>
                <a:cs typeface="Times New Roman" panose="02020603050405020304" pitchFamily="18" charset="0"/>
              </a:rPr>
              <a:t>Trường THPT Hồng Ngự 1</a:t>
            </a:r>
            <a:endParaRPr lang="en-US" sz="2100" b="1" i="1" dirty="0">
              <a:latin typeface="Times New Roman" panose="02020603050405020304" pitchFamily="18" charset="0"/>
              <a:cs typeface="Times New Roman" panose="02020603050405020304" pitchFamily="18" charset="0"/>
            </a:endParaRPr>
          </a:p>
          <a:p>
            <a:r>
              <a:rPr lang="en-US" sz="2100" b="1" i="1" dirty="0" err="1">
                <a:latin typeface="Times New Roman" panose="02020603050405020304" pitchFamily="18" charset="0"/>
                <a:cs typeface="Times New Roman" panose="02020603050405020304" pitchFamily="18" charset="0"/>
              </a:rPr>
              <a:t>Địa</a:t>
            </a:r>
            <a:r>
              <a:rPr lang="en-US" sz="2100" b="1" i="1" dirty="0">
                <a:latin typeface="Times New Roman" panose="02020603050405020304" pitchFamily="18" charset="0"/>
                <a:cs typeface="Times New Roman" panose="02020603050405020304" pitchFamily="18" charset="0"/>
              </a:rPr>
              <a:t> </a:t>
            </a:r>
            <a:r>
              <a:rPr lang="en-US" sz="2100" b="1" i="1" dirty="0" err="1">
                <a:latin typeface="Times New Roman" panose="02020603050405020304" pitchFamily="18" charset="0"/>
                <a:cs typeface="Times New Roman" panose="02020603050405020304" pitchFamily="18" charset="0"/>
              </a:rPr>
              <a:t>chỉ</a:t>
            </a:r>
            <a:r>
              <a:rPr lang="en-US" sz="2100" b="1" i="1">
                <a:latin typeface="Times New Roman" panose="02020603050405020304" pitchFamily="18" charset="0"/>
                <a:cs typeface="Times New Roman" panose="02020603050405020304" pitchFamily="18" charset="0"/>
              </a:rPr>
              <a:t>: TP Hồng Ngự, Đồng Tháp</a:t>
            </a:r>
            <a:endParaRPr lang="en-US" sz="2100" b="1" i="1"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DAAE359-3FE3-DFF6-7CE3-8B5739FFBEE5}"/>
              </a:ext>
            </a:extLst>
          </p:cNvPr>
          <p:cNvSpPr txBox="1"/>
          <p:nvPr/>
        </p:nvSpPr>
        <p:spPr>
          <a:xfrm>
            <a:off x="929346" y="158587"/>
            <a:ext cx="6231136" cy="253916"/>
          </a:xfrm>
          <a:prstGeom prst="rect">
            <a:avLst/>
          </a:prstGeom>
          <a:solidFill>
            <a:srgbClr val="7CB953"/>
          </a:solidFill>
          <a:ln>
            <a:noFill/>
          </a:ln>
          <a:effectLst>
            <a:outerShdw blurRad="50800" dist="38100" dir="2700000" algn="tl" rotWithShape="0">
              <a:prstClr val="black">
                <a:alpha val="40000"/>
              </a:prstClr>
            </a:outerShdw>
          </a:effectLst>
        </p:spPr>
        <p:txBody>
          <a:bodyPr wrap="square" rtlCol="0">
            <a:spAutoFit/>
          </a:bodyPr>
          <a:lstStyle/>
          <a:p>
            <a:pPr algn="ctr"/>
            <a:r>
              <a:rPr lang="en-US" sz="105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DỰ ÁN CỘNG ĐỒNG 12. BỘ </a:t>
            </a:r>
            <a:r>
              <a:rPr lang="en-US" sz="1050" b="1">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SÁCH CHÂN TRỜI SÁNG TẠO</a:t>
            </a:r>
            <a:endParaRPr lang="en-US" sz="1050" b="1" dirty="0">
              <a:ln w="6600">
                <a:solidFill>
                  <a:srgbClr val="D14415"/>
                </a:solidFill>
                <a:prstDash val="solid"/>
              </a:ln>
              <a:solidFill>
                <a:srgbClr val="FFFFFF"/>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40DA7BAD-E4B4-4318-85FB-343F6ABA65F6}"/>
              </a:ext>
            </a:extLst>
          </p:cNvPr>
          <p:cNvSpPr/>
          <p:nvPr/>
        </p:nvSpPr>
        <p:spPr>
          <a:xfrm>
            <a:off x="228693" y="2167997"/>
            <a:ext cx="6611019" cy="1046953"/>
          </a:xfrm>
          <a:prstGeom prst="rect">
            <a:avLst/>
          </a:prstGeom>
        </p:spPr>
        <p:txBody>
          <a:bodyPr wrap="square">
            <a:spAutoFit/>
          </a:bodyPr>
          <a:lstStyle/>
          <a:p>
            <a:pPr algn="ctr" defTabSz="685800">
              <a:lnSpc>
                <a:spcPct val="107000"/>
              </a:lnSpc>
              <a:buClrTx/>
              <a:defRPr/>
            </a:pPr>
            <a:r>
              <a:rPr lang="vi-VN" sz="3000" b="1" kern="1200">
                <a:solidFill>
                  <a:srgbClr val="C00000"/>
                </a:solidFill>
                <a:latin typeface="Times New Roman" panose="02020603050405020304" pitchFamily="18" charset="0"/>
                <a:ea typeface="Calibri" panose="020F0502020204030204" pitchFamily="34" charset="0"/>
                <a:cs typeface="Times New Roman" panose="02020603050405020304" pitchFamily="18" charset="0"/>
              </a:rPr>
              <a:t> VIẾT THƯ TRAO ĐỔI VỀ MỘT VẤN ĐỀ ĐÁNG QUAN TÂM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173">
        <p:random/>
      </p:transition>
    </mc:Choice>
    <mc:Fallback xmlns="">
      <p:transition spd="slow" advTm="2173">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500"/>
                                        <p:tgtEl>
                                          <p:spTgt spid="3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D0BA-C7E5-9C46-53A8-E98C7066675B}"/>
              </a:ext>
            </a:extLst>
          </p:cNvPr>
          <p:cNvSpPr>
            <a:spLocks noGrp="1"/>
          </p:cNvSpPr>
          <p:nvPr>
            <p:ph type="title"/>
          </p:nvPr>
        </p:nvSpPr>
        <p:spPr>
          <a:xfrm>
            <a:off x="720000" y="150385"/>
            <a:ext cx="7704000" cy="449055"/>
          </a:xfrm>
        </p:spPr>
        <p:txBody>
          <a:bodyPr/>
          <a:lstStyle/>
          <a:p>
            <a:pPr algn="ctr"/>
            <a:r>
              <a:rPr lang="en-VN" sz="3200" dirty="0">
                <a:latin typeface="Candara" panose="020E0502030303020204" pitchFamily="34" charset="0"/>
              </a:rPr>
              <a:t>Gợi ý</a:t>
            </a:r>
          </a:p>
        </p:txBody>
      </p:sp>
      <p:sp>
        <p:nvSpPr>
          <p:cNvPr id="9" name="TextBox 8">
            <a:extLst>
              <a:ext uri="{FF2B5EF4-FFF2-40B4-BE49-F238E27FC236}">
                <a16:creationId xmlns:a16="http://schemas.microsoft.com/office/drawing/2014/main" id="{31DB456E-9785-8D59-D89D-88B52E68A5DB}"/>
              </a:ext>
            </a:extLst>
          </p:cNvPr>
          <p:cNvSpPr txBox="1"/>
          <p:nvPr/>
        </p:nvSpPr>
        <p:spPr>
          <a:xfrm>
            <a:off x="304800" y="741680"/>
            <a:ext cx="8453120" cy="400110"/>
          </a:xfrm>
          <a:prstGeom prst="rect">
            <a:avLst/>
          </a:prstGeom>
          <a:noFill/>
        </p:spPr>
        <p:txBody>
          <a:bodyPr wrap="square" rtlCol="0">
            <a:spAutoFit/>
          </a:bodyPr>
          <a:lstStyle/>
          <a:p>
            <a:r>
              <a:rPr lang="en-VN" sz="2000" dirty="0">
                <a:solidFill>
                  <a:srgbClr val="C00000"/>
                </a:solidFill>
                <a:latin typeface="Candara" panose="020E0502030303020204" pitchFamily="34" charset="0"/>
              </a:rPr>
              <a:t>Kết thúc - </a:t>
            </a:r>
            <a:r>
              <a:rPr lang="en-US" sz="2000" dirty="0" err="1">
                <a:solidFill>
                  <a:srgbClr val="C00000"/>
                </a:solidFill>
                <a:latin typeface="Candara" panose="020E0502030303020204" pitchFamily="34" charset="0"/>
              </a:rPr>
              <a:t>Ghi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lời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chào</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tạm</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biệt</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lời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chúc</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kí</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tên</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ghi</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họ</a:t>
            </a:r>
            <a:r>
              <a:rPr lang="en-US" sz="2000" dirty="0">
                <a:solidFill>
                  <a:srgbClr val="C00000"/>
                </a:solidFill>
                <a:latin typeface="Candara" panose="020E0502030303020204" pitchFamily="34" charset="0"/>
              </a:rPr>
              <a:t> </a:t>
            </a:r>
            <a:r>
              <a:rPr lang="en-US" sz="2000" dirty="0" err="1">
                <a:solidFill>
                  <a:srgbClr val="C00000"/>
                </a:solidFill>
                <a:latin typeface="Candara" panose="020E0502030303020204" pitchFamily="34" charset="0"/>
              </a:rPr>
              <a:t>tên</a:t>
            </a:r>
            <a:r>
              <a:rPr lang="en-US" sz="2000" dirty="0">
                <a:solidFill>
                  <a:srgbClr val="C00000"/>
                </a:solidFill>
                <a:latin typeface="Candara" panose="020E0502030303020204" pitchFamily="34" charset="0"/>
              </a:rPr>
              <a:t>.</a:t>
            </a:r>
            <a:endParaRPr lang="en-VN" sz="2000" dirty="0">
              <a:solidFill>
                <a:srgbClr val="C00000"/>
              </a:solidFill>
              <a:latin typeface="Candara" panose="020E0502030303020204" pitchFamily="34" charset="0"/>
            </a:endParaRPr>
          </a:p>
        </p:txBody>
      </p:sp>
      <p:sp>
        <p:nvSpPr>
          <p:cNvPr id="3" name="TextBox 2">
            <a:extLst>
              <a:ext uri="{FF2B5EF4-FFF2-40B4-BE49-F238E27FC236}">
                <a16:creationId xmlns:a16="http://schemas.microsoft.com/office/drawing/2014/main" id="{FEB399A9-ADFA-68F3-92D3-0BFF3F153987}"/>
              </a:ext>
            </a:extLst>
          </p:cNvPr>
          <p:cNvSpPr txBox="1"/>
          <p:nvPr/>
        </p:nvSpPr>
        <p:spPr>
          <a:xfrm>
            <a:off x="152400" y="1396044"/>
            <a:ext cx="8839200" cy="3391698"/>
          </a:xfrm>
          <a:prstGeom prst="rect">
            <a:avLst/>
          </a:prstGeom>
          <a:noFill/>
        </p:spPr>
        <p:txBody>
          <a:bodyPr wrap="square" rtlCol="0">
            <a:spAutoFit/>
          </a:bodyPr>
          <a:lstStyle/>
          <a:p>
            <a:pPr algn="just">
              <a:lnSpc>
                <a:spcPct val="120000"/>
              </a:lnSpc>
            </a:pPr>
            <a:r>
              <a:rPr lang="en-VN" sz="2000" dirty="0">
                <a:latin typeface="Candara" panose="020E0502030303020204" pitchFamily="34" charset="0"/>
              </a:rPr>
              <a:t>Và cuối cùng em tin rằng, quyết định đúng đắn trong thời khắc này sẽ là bước ngoặt mở ra cánh cổng tương lai tươi sáng. Mỗi ngày, em đều dõi những câu chuyện chia sẻ của các phiên dịch viên để lấy đó làm động lực phấn đấu, nỗ lực hết mình vì bản thân, vì một cuộc sống ý nghĩa và hạnh phúc. Em tin rằng những lời khuyên và giải đáp của chị sẽ giúp em phần nào vững bước hơn trên hành trình sắp tới.</a:t>
            </a:r>
          </a:p>
          <a:p>
            <a:pPr algn="just">
              <a:lnSpc>
                <a:spcPct val="120000"/>
              </a:lnSpc>
            </a:pPr>
            <a:r>
              <a:rPr lang="en-VN" sz="2000" dirty="0">
                <a:latin typeface="Candara" panose="020E0502030303020204" pitchFamily="34" charset="0"/>
              </a:rPr>
              <a:t>Mến chúc chị sức khoẻ và thành công trong cuộc sống, công việc!</a:t>
            </a:r>
          </a:p>
          <a:p>
            <a:pPr algn="just">
              <a:lnSpc>
                <a:spcPct val="120000"/>
              </a:lnSpc>
            </a:pPr>
            <a:r>
              <a:rPr lang="en-VN" sz="2000" dirty="0">
                <a:latin typeface="Candara" panose="020E0502030303020204" pitchFamily="34" charset="0"/>
              </a:rPr>
              <a:t>						Kim Ngân			</a:t>
            </a:r>
          </a:p>
        </p:txBody>
      </p:sp>
    </p:spTree>
    <p:extLst>
      <p:ext uri="{BB962C8B-B14F-4D97-AF65-F5344CB8AC3E}">
        <p14:creationId xmlns:p14="http://schemas.microsoft.com/office/powerpoint/2010/main" val="12278071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3"/>
          <p:cNvSpPr txBox="1">
            <a:spLocks noGrp="1"/>
          </p:cNvSpPr>
          <p:nvPr>
            <p:ph type="title"/>
          </p:nvPr>
        </p:nvSpPr>
        <p:spPr>
          <a:xfrm>
            <a:off x="2097273" y="1227602"/>
            <a:ext cx="5206500" cy="10654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Candara" panose="020E0502030303020204" pitchFamily="34" charset="0"/>
              </a:rPr>
              <a:t>5. TRẮC NGHIỆM</a:t>
            </a:r>
            <a:endParaRPr sz="4800" dirty="0">
              <a:latin typeface="Candara" panose="020E0502030303020204" pitchFamily="34" charset="0"/>
            </a:endParaRPr>
          </a:p>
        </p:txBody>
      </p:sp>
      <p:grpSp>
        <p:nvGrpSpPr>
          <p:cNvPr id="495" name="Google Shape;495;p43"/>
          <p:cNvGrpSpPr/>
          <p:nvPr/>
        </p:nvGrpSpPr>
        <p:grpSpPr>
          <a:xfrm rot="1962778" flipH="1">
            <a:off x="420796" y="4009346"/>
            <a:ext cx="1633166" cy="871793"/>
            <a:chOff x="5278908" y="3089964"/>
            <a:chExt cx="1731293" cy="924174"/>
          </a:xfrm>
        </p:grpSpPr>
        <p:sp>
          <p:nvSpPr>
            <p:cNvPr id="496" name="Google Shape;496;p43"/>
            <p:cNvSpPr/>
            <p:nvPr/>
          </p:nvSpPr>
          <p:spPr>
            <a:xfrm>
              <a:off x="5343797" y="3410660"/>
              <a:ext cx="749261" cy="394855"/>
            </a:xfrm>
            <a:custGeom>
              <a:avLst/>
              <a:gdLst/>
              <a:ahLst/>
              <a:cxnLst/>
              <a:rect l="l" t="t" r="r" b="b"/>
              <a:pathLst>
                <a:path w="35807" h="18870" extrusionOk="0">
                  <a:moveTo>
                    <a:pt x="5669" y="1"/>
                  </a:moveTo>
                  <a:cubicBezTo>
                    <a:pt x="4430" y="1"/>
                    <a:pt x="3192" y="39"/>
                    <a:pt x="1945" y="145"/>
                  </a:cubicBezTo>
                  <a:cubicBezTo>
                    <a:pt x="1307" y="176"/>
                    <a:pt x="638" y="206"/>
                    <a:pt x="0" y="237"/>
                  </a:cubicBezTo>
                  <a:cubicBezTo>
                    <a:pt x="243" y="1665"/>
                    <a:pt x="334" y="3124"/>
                    <a:pt x="669" y="4522"/>
                  </a:cubicBezTo>
                  <a:cubicBezTo>
                    <a:pt x="669" y="4553"/>
                    <a:pt x="669" y="4553"/>
                    <a:pt x="669" y="4583"/>
                  </a:cubicBezTo>
                  <a:cubicBezTo>
                    <a:pt x="1945" y="4796"/>
                    <a:pt x="3222" y="5009"/>
                    <a:pt x="4499" y="5373"/>
                  </a:cubicBezTo>
                  <a:cubicBezTo>
                    <a:pt x="12918" y="7501"/>
                    <a:pt x="21247" y="9872"/>
                    <a:pt x="29606" y="12212"/>
                  </a:cubicBezTo>
                  <a:cubicBezTo>
                    <a:pt x="29666" y="12212"/>
                    <a:pt x="29727" y="12243"/>
                    <a:pt x="29788" y="12273"/>
                  </a:cubicBezTo>
                  <a:cubicBezTo>
                    <a:pt x="29845" y="12244"/>
                    <a:pt x="29915" y="12233"/>
                    <a:pt x="29990" y="12233"/>
                  </a:cubicBezTo>
                  <a:cubicBezTo>
                    <a:pt x="30235" y="12233"/>
                    <a:pt x="30544" y="12356"/>
                    <a:pt x="30730" y="12425"/>
                  </a:cubicBezTo>
                  <a:cubicBezTo>
                    <a:pt x="32615" y="12972"/>
                    <a:pt x="33466" y="14918"/>
                    <a:pt x="34013" y="16650"/>
                  </a:cubicBezTo>
                  <a:cubicBezTo>
                    <a:pt x="34286" y="17501"/>
                    <a:pt x="34864" y="18352"/>
                    <a:pt x="35624" y="18869"/>
                  </a:cubicBezTo>
                  <a:cubicBezTo>
                    <a:pt x="35806" y="16589"/>
                    <a:pt x="35198" y="14219"/>
                    <a:pt x="34013" y="12273"/>
                  </a:cubicBezTo>
                  <a:cubicBezTo>
                    <a:pt x="33040" y="10784"/>
                    <a:pt x="31672" y="9629"/>
                    <a:pt x="30457" y="8322"/>
                  </a:cubicBezTo>
                  <a:cubicBezTo>
                    <a:pt x="24803" y="3003"/>
                    <a:pt x="16930" y="905"/>
                    <a:pt x="9392" y="85"/>
                  </a:cubicBezTo>
                  <a:cubicBezTo>
                    <a:pt x="8146" y="39"/>
                    <a:pt x="6908" y="1"/>
                    <a:pt x="5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3"/>
            <p:cNvSpPr/>
            <p:nvPr/>
          </p:nvSpPr>
          <p:spPr>
            <a:xfrm>
              <a:off x="5399750" y="3239410"/>
              <a:ext cx="703478" cy="532395"/>
            </a:xfrm>
            <a:custGeom>
              <a:avLst/>
              <a:gdLst/>
              <a:ahLst/>
              <a:cxnLst/>
              <a:rect l="l" t="t" r="r" b="b"/>
              <a:pathLst>
                <a:path w="33619" h="25443" extrusionOk="0">
                  <a:moveTo>
                    <a:pt x="1" y="1"/>
                  </a:moveTo>
                  <a:cubicBezTo>
                    <a:pt x="730" y="2068"/>
                    <a:pt x="1278" y="4165"/>
                    <a:pt x="1916" y="6262"/>
                  </a:cubicBezTo>
                  <a:cubicBezTo>
                    <a:pt x="2068" y="6749"/>
                    <a:pt x="2220" y="7174"/>
                    <a:pt x="2372" y="7569"/>
                  </a:cubicBezTo>
                  <a:cubicBezTo>
                    <a:pt x="2372" y="7600"/>
                    <a:pt x="2402" y="7600"/>
                    <a:pt x="2402" y="7600"/>
                  </a:cubicBezTo>
                  <a:cubicBezTo>
                    <a:pt x="3010" y="7600"/>
                    <a:pt x="3648" y="7600"/>
                    <a:pt x="4287" y="7630"/>
                  </a:cubicBezTo>
                  <a:cubicBezTo>
                    <a:pt x="10335" y="7661"/>
                    <a:pt x="16354" y="9211"/>
                    <a:pt x="21825" y="11673"/>
                  </a:cubicBezTo>
                  <a:cubicBezTo>
                    <a:pt x="25381" y="13375"/>
                    <a:pt x="28330" y="16080"/>
                    <a:pt x="30974" y="18968"/>
                  </a:cubicBezTo>
                  <a:cubicBezTo>
                    <a:pt x="32312" y="20548"/>
                    <a:pt x="33102" y="22494"/>
                    <a:pt x="33406" y="24500"/>
                  </a:cubicBezTo>
                  <a:cubicBezTo>
                    <a:pt x="33406" y="24682"/>
                    <a:pt x="33467" y="25047"/>
                    <a:pt x="33497" y="25442"/>
                  </a:cubicBezTo>
                  <a:cubicBezTo>
                    <a:pt x="33527" y="25290"/>
                    <a:pt x="33588" y="25138"/>
                    <a:pt x="33619" y="24986"/>
                  </a:cubicBezTo>
                  <a:cubicBezTo>
                    <a:pt x="33315" y="19910"/>
                    <a:pt x="30640" y="15229"/>
                    <a:pt x="27327" y="11490"/>
                  </a:cubicBezTo>
                  <a:cubicBezTo>
                    <a:pt x="22159" y="6171"/>
                    <a:pt x="15472" y="2493"/>
                    <a:pt x="8238" y="913"/>
                  </a:cubicBezTo>
                  <a:cubicBezTo>
                    <a:pt x="5784" y="387"/>
                    <a:pt x="3302" y="30"/>
                    <a:pt x="792" y="30"/>
                  </a:cubicBezTo>
                  <a:cubicBezTo>
                    <a:pt x="690" y="30"/>
                    <a:pt x="589" y="30"/>
                    <a:pt x="487" y="31"/>
                  </a:cubicBezTo>
                  <a:cubicBezTo>
                    <a:pt x="335" y="31"/>
                    <a:pt x="153"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3"/>
            <p:cNvSpPr/>
            <p:nvPr/>
          </p:nvSpPr>
          <p:spPr>
            <a:xfrm>
              <a:off x="5558759" y="3102038"/>
              <a:ext cx="565456" cy="630952"/>
            </a:xfrm>
            <a:custGeom>
              <a:avLst/>
              <a:gdLst/>
              <a:ahLst/>
              <a:cxnLst/>
              <a:rect l="l" t="t" r="r" b="b"/>
              <a:pathLst>
                <a:path w="27023" h="30153" extrusionOk="0">
                  <a:moveTo>
                    <a:pt x="1" y="1"/>
                  </a:moveTo>
                  <a:cubicBezTo>
                    <a:pt x="730" y="1885"/>
                    <a:pt x="943" y="3982"/>
                    <a:pt x="1521" y="5928"/>
                  </a:cubicBezTo>
                  <a:cubicBezTo>
                    <a:pt x="1673" y="6353"/>
                    <a:pt x="1855" y="6809"/>
                    <a:pt x="2037" y="7235"/>
                  </a:cubicBezTo>
                  <a:cubicBezTo>
                    <a:pt x="12038" y="9818"/>
                    <a:pt x="21491" y="16232"/>
                    <a:pt x="25381" y="26050"/>
                  </a:cubicBezTo>
                  <a:cubicBezTo>
                    <a:pt x="25959" y="27357"/>
                    <a:pt x="26293" y="28755"/>
                    <a:pt x="26445" y="30153"/>
                  </a:cubicBezTo>
                  <a:cubicBezTo>
                    <a:pt x="27023" y="24986"/>
                    <a:pt x="24925" y="19818"/>
                    <a:pt x="22342" y="15411"/>
                  </a:cubicBezTo>
                  <a:cubicBezTo>
                    <a:pt x="18816" y="9302"/>
                    <a:pt x="13284" y="4651"/>
                    <a:pt x="6840" y="1885"/>
                  </a:cubicBezTo>
                  <a:cubicBezTo>
                    <a:pt x="4621" y="1004"/>
                    <a:pt x="2372" y="1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43"/>
            <p:cNvSpPr/>
            <p:nvPr/>
          </p:nvSpPr>
          <p:spPr>
            <a:xfrm>
              <a:off x="6122918" y="3455210"/>
              <a:ext cx="865667" cy="285417"/>
            </a:xfrm>
            <a:custGeom>
              <a:avLst/>
              <a:gdLst/>
              <a:ahLst/>
              <a:cxnLst/>
              <a:rect l="l" t="t" r="r" b="b"/>
              <a:pathLst>
                <a:path w="41370" h="13640" extrusionOk="0">
                  <a:moveTo>
                    <a:pt x="24118" y="1"/>
                  </a:moveTo>
                  <a:cubicBezTo>
                    <a:pt x="19868" y="1"/>
                    <a:pt x="15630" y="872"/>
                    <a:pt x="11734" y="2636"/>
                  </a:cubicBezTo>
                  <a:cubicBezTo>
                    <a:pt x="6779" y="4734"/>
                    <a:pt x="1977" y="8472"/>
                    <a:pt x="1" y="13579"/>
                  </a:cubicBezTo>
                  <a:cubicBezTo>
                    <a:pt x="1" y="13609"/>
                    <a:pt x="1" y="13609"/>
                    <a:pt x="1" y="13640"/>
                  </a:cubicBezTo>
                  <a:cubicBezTo>
                    <a:pt x="92" y="13518"/>
                    <a:pt x="153" y="13427"/>
                    <a:pt x="244" y="13305"/>
                  </a:cubicBezTo>
                  <a:cubicBezTo>
                    <a:pt x="2220" y="10509"/>
                    <a:pt x="4986" y="8533"/>
                    <a:pt x="8025" y="7044"/>
                  </a:cubicBezTo>
                  <a:cubicBezTo>
                    <a:pt x="12491" y="4786"/>
                    <a:pt x="17469" y="3675"/>
                    <a:pt x="22450" y="3675"/>
                  </a:cubicBezTo>
                  <a:cubicBezTo>
                    <a:pt x="26386" y="3675"/>
                    <a:pt x="30324" y="4368"/>
                    <a:pt x="34014" y="5737"/>
                  </a:cubicBezTo>
                  <a:cubicBezTo>
                    <a:pt x="35442" y="6102"/>
                    <a:pt x="36749" y="6709"/>
                    <a:pt x="38056" y="7409"/>
                  </a:cubicBezTo>
                  <a:cubicBezTo>
                    <a:pt x="38147" y="7287"/>
                    <a:pt x="38299" y="7165"/>
                    <a:pt x="38391" y="7105"/>
                  </a:cubicBezTo>
                  <a:cubicBezTo>
                    <a:pt x="39394" y="6345"/>
                    <a:pt x="40397" y="5646"/>
                    <a:pt x="41369" y="4886"/>
                  </a:cubicBezTo>
                  <a:cubicBezTo>
                    <a:pt x="41278" y="4825"/>
                    <a:pt x="41187" y="4764"/>
                    <a:pt x="41096" y="4734"/>
                  </a:cubicBezTo>
                  <a:cubicBezTo>
                    <a:pt x="38664" y="3366"/>
                    <a:pt x="36141" y="2181"/>
                    <a:pt x="33436" y="1421"/>
                  </a:cubicBezTo>
                  <a:cubicBezTo>
                    <a:pt x="30412" y="477"/>
                    <a:pt x="27262" y="1"/>
                    <a:pt x="24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3"/>
            <p:cNvSpPr/>
            <p:nvPr/>
          </p:nvSpPr>
          <p:spPr>
            <a:xfrm>
              <a:off x="6122291" y="3544015"/>
              <a:ext cx="847839" cy="217599"/>
            </a:xfrm>
            <a:custGeom>
              <a:avLst/>
              <a:gdLst/>
              <a:ahLst/>
              <a:cxnLst/>
              <a:rect l="l" t="t" r="r" b="b"/>
              <a:pathLst>
                <a:path w="40518" h="10399" extrusionOk="0">
                  <a:moveTo>
                    <a:pt x="22435" y="1"/>
                  </a:moveTo>
                  <a:cubicBezTo>
                    <a:pt x="15254" y="1"/>
                    <a:pt x="8038" y="2309"/>
                    <a:pt x="2706" y="7086"/>
                  </a:cubicBezTo>
                  <a:cubicBezTo>
                    <a:pt x="1763" y="8149"/>
                    <a:pt x="760" y="9213"/>
                    <a:pt x="0" y="10399"/>
                  </a:cubicBezTo>
                  <a:cubicBezTo>
                    <a:pt x="2584" y="7450"/>
                    <a:pt x="6444" y="5839"/>
                    <a:pt x="10305" y="5323"/>
                  </a:cubicBezTo>
                  <a:cubicBezTo>
                    <a:pt x="12066" y="4987"/>
                    <a:pt x="13836" y="4829"/>
                    <a:pt x="15601" y="4829"/>
                  </a:cubicBezTo>
                  <a:cubicBezTo>
                    <a:pt x="21815" y="4829"/>
                    <a:pt x="27961" y="6784"/>
                    <a:pt x="33405" y="9791"/>
                  </a:cubicBezTo>
                  <a:cubicBezTo>
                    <a:pt x="33436" y="9760"/>
                    <a:pt x="33466" y="9730"/>
                    <a:pt x="33496" y="9730"/>
                  </a:cubicBezTo>
                  <a:cubicBezTo>
                    <a:pt x="34530" y="9001"/>
                    <a:pt x="35624" y="8393"/>
                    <a:pt x="36688" y="7663"/>
                  </a:cubicBezTo>
                  <a:cubicBezTo>
                    <a:pt x="37934" y="6782"/>
                    <a:pt x="39241" y="5991"/>
                    <a:pt x="40518" y="5140"/>
                  </a:cubicBezTo>
                  <a:cubicBezTo>
                    <a:pt x="40366" y="5080"/>
                    <a:pt x="40244" y="4958"/>
                    <a:pt x="40153" y="4928"/>
                  </a:cubicBezTo>
                  <a:cubicBezTo>
                    <a:pt x="37691" y="3499"/>
                    <a:pt x="35168" y="2314"/>
                    <a:pt x="32463" y="1554"/>
                  </a:cubicBezTo>
                  <a:cubicBezTo>
                    <a:pt x="29266" y="524"/>
                    <a:pt x="25855" y="1"/>
                    <a:pt x="2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3"/>
            <p:cNvSpPr/>
            <p:nvPr/>
          </p:nvSpPr>
          <p:spPr>
            <a:xfrm>
              <a:off x="6101931" y="3656780"/>
              <a:ext cx="849764" cy="275938"/>
            </a:xfrm>
            <a:custGeom>
              <a:avLst/>
              <a:gdLst/>
              <a:ahLst/>
              <a:cxnLst/>
              <a:rect l="l" t="t" r="r" b="b"/>
              <a:pathLst>
                <a:path w="40610" h="13187" extrusionOk="0">
                  <a:moveTo>
                    <a:pt x="16266" y="0"/>
                  </a:moveTo>
                  <a:cubicBezTo>
                    <a:pt x="12305" y="0"/>
                    <a:pt x="8386" y="797"/>
                    <a:pt x="4773" y="2639"/>
                  </a:cubicBezTo>
                  <a:cubicBezTo>
                    <a:pt x="2919" y="3824"/>
                    <a:pt x="1095" y="5344"/>
                    <a:pt x="62" y="7320"/>
                  </a:cubicBezTo>
                  <a:cubicBezTo>
                    <a:pt x="31" y="7381"/>
                    <a:pt x="31" y="7411"/>
                    <a:pt x="1" y="7441"/>
                  </a:cubicBezTo>
                  <a:cubicBezTo>
                    <a:pt x="274" y="7558"/>
                    <a:pt x="559" y="7613"/>
                    <a:pt x="857" y="7613"/>
                  </a:cubicBezTo>
                  <a:cubicBezTo>
                    <a:pt x="1023" y="7613"/>
                    <a:pt x="1194" y="7596"/>
                    <a:pt x="1369" y="7563"/>
                  </a:cubicBezTo>
                  <a:cubicBezTo>
                    <a:pt x="2311" y="7198"/>
                    <a:pt x="2980" y="6469"/>
                    <a:pt x="3739" y="5891"/>
                  </a:cubicBezTo>
                  <a:cubicBezTo>
                    <a:pt x="4683" y="5271"/>
                    <a:pt x="5769" y="4675"/>
                    <a:pt x="6936" y="4675"/>
                  </a:cubicBezTo>
                  <a:cubicBezTo>
                    <a:pt x="7085" y="4675"/>
                    <a:pt x="7235" y="4685"/>
                    <a:pt x="7387" y="4706"/>
                  </a:cubicBezTo>
                  <a:cubicBezTo>
                    <a:pt x="8390" y="4827"/>
                    <a:pt x="9454" y="5071"/>
                    <a:pt x="10426" y="5405"/>
                  </a:cubicBezTo>
                  <a:cubicBezTo>
                    <a:pt x="10457" y="5405"/>
                    <a:pt x="10518" y="5435"/>
                    <a:pt x="10548" y="5466"/>
                  </a:cubicBezTo>
                  <a:cubicBezTo>
                    <a:pt x="12858" y="5982"/>
                    <a:pt x="15168" y="6438"/>
                    <a:pt x="17418" y="7137"/>
                  </a:cubicBezTo>
                  <a:cubicBezTo>
                    <a:pt x="24105" y="9174"/>
                    <a:pt x="31096" y="10511"/>
                    <a:pt x="37539" y="13186"/>
                  </a:cubicBezTo>
                  <a:cubicBezTo>
                    <a:pt x="37600" y="13034"/>
                    <a:pt x="37722" y="12913"/>
                    <a:pt x="37813" y="12791"/>
                  </a:cubicBezTo>
                  <a:cubicBezTo>
                    <a:pt x="38178" y="12335"/>
                    <a:pt x="38573" y="11910"/>
                    <a:pt x="38907" y="11423"/>
                  </a:cubicBezTo>
                  <a:cubicBezTo>
                    <a:pt x="39424" y="10663"/>
                    <a:pt x="40032" y="9995"/>
                    <a:pt x="40609" y="9296"/>
                  </a:cubicBezTo>
                  <a:cubicBezTo>
                    <a:pt x="38512" y="7685"/>
                    <a:pt x="36384" y="6134"/>
                    <a:pt x="34074" y="4858"/>
                  </a:cubicBezTo>
                  <a:cubicBezTo>
                    <a:pt x="28706" y="1933"/>
                    <a:pt x="22436" y="0"/>
                    <a:pt x="16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43"/>
            <p:cNvSpPr/>
            <p:nvPr/>
          </p:nvSpPr>
          <p:spPr>
            <a:xfrm>
              <a:off x="5285270" y="3514176"/>
              <a:ext cx="700925" cy="227099"/>
            </a:xfrm>
            <a:custGeom>
              <a:avLst/>
              <a:gdLst/>
              <a:ahLst/>
              <a:cxnLst/>
              <a:rect l="l" t="t" r="r" b="b"/>
              <a:pathLst>
                <a:path w="33497" h="10853" extrusionOk="0">
                  <a:moveTo>
                    <a:pt x="2061" y="1"/>
                  </a:moveTo>
                  <a:cubicBezTo>
                    <a:pt x="1518" y="1"/>
                    <a:pt x="1009" y="150"/>
                    <a:pt x="609" y="639"/>
                  </a:cubicBezTo>
                  <a:cubicBezTo>
                    <a:pt x="335" y="1125"/>
                    <a:pt x="1" y="1764"/>
                    <a:pt x="578" y="2159"/>
                  </a:cubicBezTo>
                  <a:cubicBezTo>
                    <a:pt x="3648" y="3891"/>
                    <a:pt x="7387" y="3891"/>
                    <a:pt x="10700" y="4955"/>
                  </a:cubicBezTo>
                  <a:cubicBezTo>
                    <a:pt x="18360" y="6749"/>
                    <a:pt x="25928" y="8907"/>
                    <a:pt x="33497" y="10852"/>
                  </a:cubicBezTo>
                  <a:cubicBezTo>
                    <a:pt x="33436" y="9879"/>
                    <a:pt x="33375" y="8816"/>
                    <a:pt x="32767" y="8025"/>
                  </a:cubicBezTo>
                  <a:cubicBezTo>
                    <a:pt x="32372" y="7843"/>
                    <a:pt x="31977" y="7691"/>
                    <a:pt x="31582" y="7630"/>
                  </a:cubicBezTo>
                  <a:cubicBezTo>
                    <a:pt x="24773" y="5685"/>
                    <a:pt x="17934" y="3800"/>
                    <a:pt x="11095" y="2037"/>
                  </a:cubicBezTo>
                  <a:cubicBezTo>
                    <a:pt x="8694" y="1308"/>
                    <a:pt x="6262" y="670"/>
                    <a:pt x="3800" y="274"/>
                  </a:cubicBezTo>
                  <a:cubicBezTo>
                    <a:pt x="3240" y="165"/>
                    <a:pt x="2631"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3"/>
            <p:cNvSpPr/>
            <p:nvPr/>
          </p:nvSpPr>
          <p:spPr>
            <a:xfrm>
              <a:off x="6241228" y="3780677"/>
              <a:ext cx="681841" cy="222182"/>
            </a:xfrm>
            <a:custGeom>
              <a:avLst/>
              <a:gdLst/>
              <a:ahLst/>
              <a:cxnLst/>
              <a:rect l="l" t="t" r="r" b="b"/>
              <a:pathLst>
                <a:path w="32585" h="10618" extrusionOk="0">
                  <a:moveTo>
                    <a:pt x="3405" y="1"/>
                  </a:moveTo>
                  <a:cubicBezTo>
                    <a:pt x="3314" y="1"/>
                    <a:pt x="3253" y="1"/>
                    <a:pt x="3192" y="31"/>
                  </a:cubicBezTo>
                  <a:lnTo>
                    <a:pt x="2918" y="31"/>
                  </a:lnTo>
                  <a:cubicBezTo>
                    <a:pt x="2827" y="31"/>
                    <a:pt x="2736" y="61"/>
                    <a:pt x="2645" y="61"/>
                  </a:cubicBezTo>
                  <a:cubicBezTo>
                    <a:pt x="1490" y="457"/>
                    <a:pt x="821" y="1520"/>
                    <a:pt x="0" y="2341"/>
                  </a:cubicBezTo>
                  <a:cubicBezTo>
                    <a:pt x="61" y="2341"/>
                    <a:pt x="152" y="2371"/>
                    <a:pt x="213" y="2371"/>
                  </a:cubicBezTo>
                  <a:cubicBezTo>
                    <a:pt x="1611" y="2736"/>
                    <a:pt x="3040" y="2949"/>
                    <a:pt x="4408" y="3375"/>
                  </a:cubicBezTo>
                  <a:cubicBezTo>
                    <a:pt x="9757" y="4621"/>
                    <a:pt x="14955" y="6414"/>
                    <a:pt x="20305" y="7721"/>
                  </a:cubicBezTo>
                  <a:cubicBezTo>
                    <a:pt x="22493" y="8359"/>
                    <a:pt x="24621" y="9089"/>
                    <a:pt x="26840" y="9666"/>
                  </a:cubicBezTo>
                  <a:cubicBezTo>
                    <a:pt x="28116" y="10001"/>
                    <a:pt x="29393" y="10457"/>
                    <a:pt x="30700" y="10609"/>
                  </a:cubicBezTo>
                  <a:cubicBezTo>
                    <a:pt x="30780" y="10614"/>
                    <a:pt x="30863" y="10618"/>
                    <a:pt x="30948" y="10618"/>
                  </a:cubicBezTo>
                  <a:cubicBezTo>
                    <a:pt x="31312" y="10618"/>
                    <a:pt x="31700" y="10551"/>
                    <a:pt x="31946" y="10305"/>
                  </a:cubicBezTo>
                  <a:cubicBezTo>
                    <a:pt x="32433" y="9849"/>
                    <a:pt x="32585" y="9089"/>
                    <a:pt x="32250" y="8542"/>
                  </a:cubicBezTo>
                  <a:cubicBezTo>
                    <a:pt x="31825" y="8055"/>
                    <a:pt x="31156" y="7964"/>
                    <a:pt x="30609" y="7721"/>
                  </a:cubicBezTo>
                  <a:cubicBezTo>
                    <a:pt x="27721" y="6688"/>
                    <a:pt x="24864" y="5593"/>
                    <a:pt x="21855" y="4925"/>
                  </a:cubicBezTo>
                  <a:cubicBezTo>
                    <a:pt x="15867" y="3162"/>
                    <a:pt x="9818" y="1520"/>
                    <a:pt x="3769" y="61"/>
                  </a:cubicBezTo>
                  <a:lnTo>
                    <a:pt x="3739" y="61"/>
                  </a:lnTo>
                  <a:cubicBezTo>
                    <a:pt x="3709" y="61"/>
                    <a:pt x="3709" y="31"/>
                    <a:pt x="3709" y="31"/>
                  </a:cubicBezTo>
                  <a:lnTo>
                    <a:pt x="3557" y="31"/>
                  </a:lnTo>
                  <a:cubicBezTo>
                    <a:pt x="3496" y="31"/>
                    <a:pt x="3435"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3"/>
            <p:cNvSpPr/>
            <p:nvPr/>
          </p:nvSpPr>
          <p:spPr>
            <a:xfrm>
              <a:off x="5278908" y="3089964"/>
              <a:ext cx="1731293" cy="924174"/>
            </a:xfrm>
            <a:custGeom>
              <a:avLst/>
              <a:gdLst/>
              <a:ahLst/>
              <a:cxnLst/>
              <a:rect l="l" t="t" r="r" b="b"/>
              <a:pathLst>
                <a:path w="82738" h="44166" extrusionOk="0">
                  <a:moveTo>
                    <a:pt x="13344" y="578"/>
                  </a:moveTo>
                  <a:lnTo>
                    <a:pt x="13344" y="578"/>
                  </a:lnTo>
                  <a:cubicBezTo>
                    <a:pt x="15746" y="730"/>
                    <a:pt x="17995" y="1581"/>
                    <a:pt x="20214" y="2462"/>
                  </a:cubicBezTo>
                  <a:cubicBezTo>
                    <a:pt x="26658" y="5228"/>
                    <a:pt x="32190" y="9879"/>
                    <a:pt x="35716" y="15988"/>
                  </a:cubicBezTo>
                  <a:cubicBezTo>
                    <a:pt x="38299" y="20395"/>
                    <a:pt x="40397" y="25563"/>
                    <a:pt x="39819" y="30730"/>
                  </a:cubicBezTo>
                  <a:cubicBezTo>
                    <a:pt x="39637" y="29332"/>
                    <a:pt x="39333" y="27934"/>
                    <a:pt x="38755" y="26627"/>
                  </a:cubicBezTo>
                  <a:cubicBezTo>
                    <a:pt x="34865" y="16809"/>
                    <a:pt x="25412" y="10395"/>
                    <a:pt x="15411" y="7812"/>
                  </a:cubicBezTo>
                  <a:cubicBezTo>
                    <a:pt x="15229" y="7356"/>
                    <a:pt x="15047" y="6930"/>
                    <a:pt x="14895" y="6474"/>
                  </a:cubicBezTo>
                  <a:cubicBezTo>
                    <a:pt x="14317" y="4559"/>
                    <a:pt x="14074" y="2462"/>
                    <a:pt x="13344" y="578"/>
                  </a:cubicBezTo>
                  <a:close/>
                  <a:moveTo>
                    <a:pt x="64493" y="17450"/>
                  </a:moveTo>
                  <a:cubicBezTo>
                    <a:pt x="67625" y="17450"/>
                    <a:pt x="70761" y="17919"/>
                    <a:pt x="73771" y="18845"/>
                  </a:cubicBezTo>
                  <a:cubicBezTo>
                    <a:pt x="76446" y="19636"/>
                    <a:pt x="78999" y="20821"/>
                    <a:pt x="81431" y="22189"/>
                  </a:cubicBezTo>
                  <a:cubicBezTo>
                    <a:pt x="81522" y="22219"/>
                    <a:pt x="81613" y="22280"/>
                    <a:pt x="81704" y="22341"/>
                  </a:cubicBezTo>
                  <a:cubicBezTo>
                    <a:pt x="80732" y="23101"/>
                    <a:pt x="79698" y="23800"/>
                    <a:pt x="78726" y="24529"/>
                  </a:cubicBezTo>
                  <a:cubicBezTo>
                    <a:pt x="78604" y="24620"/>
                    <a:pt x="78482" y="24742"/>
                    <a:pt x="78391" y="24833"/>
                  </a:cubicBezTo>
                  <a:cubicBezTo>
                    <a:pt x="77084" y="24164"/>
                    <a:pt x="75777" y="23557"/>
                    <a:pt x="74349" y="23161"/>
                  </a:cubicBezTo>
                  <a:cubicBezTo>
                    <a:pt x="70670" y="21797"/>
                    <a:pt x="66738" y="21110"/>
                    <a:pt x="62807" y="21110"/>
                  </a:cubicBezTo>
                  <a:cubicBezTo>
                    <a:pt x="57806" y="21110"/>
                    <a:pt x="52806" y="22222"/>
                    <a:pt x="48330" y="24468"/>
                  </a:cubicBezTo>
                  <a:cubicBezTo>
                    <a:pt x="45290" y="25958"/>
                    <a:pt x="42524" y="27964"/>
                    <a:pt x="40549" y="30760"/>
                  </a:cubicBezTo>
                  <a:cubicBezTo>
                    <a:pt x="40488" y="30852"/>
                    <a:pt x="40397" y="30973"/>
                    <a:pt x="40336" y="31095"/>
                  </a:cubicBezTo>
                  <a:cubicBezTo>
                    <a:pt x="42281" y="25927"/>
                    <a:pt x="47084" y="22219"/>
                    <a:pt x="52038" y="20091"/>
                  </a:cubicBezTo>
                  <a:cubicBezTo>
                    <a:pt x="55965" y="18321"/>
                    <a:pt x="60226" y="17450"/>
                    <a:pt x="64493" y="17450"/>
                  </a:cubicBezTo>
                  <a:close/>
                  <a:moveTo>
                    <a:pt x="2343" y="20285"/>
                  </a:moveTo>
                  <a:cubicBezTo>
                    <a:pt x="2920" y="20285"/>
                    <a:pt x="3537" y="20453"/>
                    <a:pt x="4104" y="20547"/>
                  </a:cubicBezTo>
                  <a:cubicBezTo>
                    <a:pt x="6566" y="20943"/>
                    <a:pt x="8998" y="21581"/>
                    <a:pt x="11399" y="22310"/>
                  </a:cubicBezTo>
                  <a:cubicBezTo>
                    <a:pt x="18238" y="24073"/>
                    <a:pt x="25077" y="25958"/>
                    <a:pt x="31886" y="27903"/>
                  </a:cubicBezTo>
                  <a:cubicBezTo>
                    <a:pt x="32281" y="27994"/>
                    <a:pt x="32676" y="28116"/>
                    <a:pt x="33071" y="28298"/>
                  </a:cubicBezTo>
                  <a:cubicBezTo>
                    <a:pt x="33679" y="29089"/>
                    <a:pt x="33740" y="30152"/>
                    <a:pt x="33801" y="31155"/>
                  </a:cubicBezTo>
                  <a:cubicBezTo>
                    <a:pt x="26202" y="29180"/>
                    <a:pt x="18664" y="27022"/>
                    <a:pt x="11004" y="25259"/>
                  </a:cubicBezTo>
                  <a:lnTo>
                    <a:pt x="11004" y="25228"/>
                  </a:lnTo>
                  <a:cubicBezTo>
                    <a:pt x="7691" y="24164"/>
                    <a:pt x="3952" y="24164"/>
                    <a:pt x="882" y="22432"/>
                  </a:cubicBezTo>
                  <a:cubicBezTo>
                    <a:pt x="305" y="22037"/>
                    <a:pt x="609" y="21398"/>
                    <a:pt x="913" y="20912"/>
                  </a:cubicBezTo>
                  <a:cubicBezTo>
                    <a:pt x="1308" y="20429"/>
                    <a:pt x="1808" y="20285"/>
                    <a:pt x="2343" y="20285"/>
                  </a:cubicBezTo>
                  <a:close/>
                  <a:moveTo>
                    <a:pt x="62738" y="21686"/>
                  </a:moveTo>
                  <a:cubicBezTo>
                    <a:pt x="66158" y="21686"/>
                    <a:pt x="69571" y="22213"/>
                    <a:pt x="72768" y="23253"/>
                  </a:cubicBezTo>
                  <a:cubicBezTo>
                    <a:pt x="75473" y="24013"/>
                    <a:pt x="77996" y="25198"/>
                    <a:pt x="80458" y="26627"/>
                  </a:cubicBezTo>
                  <a:cubicBezTo>
                    <a:pt x="80549" y="26657"/>
                    <a:pt x="80701" y="26748"/>
                    <a:pt x="80823" y="26839"/>
                  </a:cubicBezTo>
                  <a:cubicBezTo>
                    <a:pt x="79546" y="27690"/>
                    <a:pt x="78239" y="28481"/>
                    <a:pt x="76993" y="29362"/>
                  </a:cubicBezTo>
                  <a:cubicBezTo>
                    <a:pt x="75929" y="30061"/>
                    <a:pt x="74835" y="30700"/>
                    <a:pt x="73801" y="31399"/>
                  </a:cubicBezTo>
                  <a:cubicBezTo>
                    <a:pt x="73771" y="31429"/>
                    <a:pt x="73741" y="31459"/>
                    <a:pt x="73710" y="31490"/>
                  </a:cubicBezTo>
                  <a:cubicBezTo>
                    <a:pt x="68245" y="28472"/>
                    <a:pt x="62075" y="26513"/>
                    <a:pt x="55837" y="26513"/>
                  </a:cubicBezTo>
                  <a:cubicBezTo>
                    <a:pt x="54095" y="26513"/>
                    <a:pt x="52348" y="26666"/>
                    <a:pt x="50610" y="26991"/>
                  </a:cubicBezTo>
                  <a:cubicBezTo>
                    <a:pt x="46749" y="27538"/>
                    <a:pt x="42919" y="29149"/>
                    <a:pt x="40336" y="32098"/>
                  </a:cubicBezTo>
                  <a:cubicBezTo>
                    <a:pt x="41065" y="30882"/>
                    <a:pt x="42068" y="29848"/>
                    <a:pt x="43011" y="28785"/>
                  </a:cubicBezTo>
                  <a:cubicBezTo>
                    <a:pt x="48343" y="24008"/>
                    <a:pt x="55558" y="21686"/>
                    <a:pt x="62738" y="21686"/>
                  </a:cubicBezTo>
                  <a:close/>
                  <a:moveTo>
                    <a:pt x="5776" y="7143"/>
                  </a:moveTo>
                  <a:cubicBezTo>
                    <a:pt x="5928" y="7143"/>
                    <a:pt x="6080" y="7173"/>
                    <a:pt x="6262" y="7173"/>
                  </a:cubicBezTo>
                  <a:cubicBezTo>
                    <a:pt x="6371" y="7172"/>
                    <a:pt x="6479" y="7171"/>
                    <a:pt x="6588" y="7171"/>
                  </a:cubicBezTo>
                  <a:cubicBezTo>
                    <a:pt x="9065" y="7171"/>
                    <a:pt x="11566" y="7502"/>
                    <a:pt x="13983" y="8055"/>
                  </a:cubicBezTo>
                  <a:cubicBezTo>
                    <a:pt x="21247" y="9635"/>
                    <a:pt x="27934" y="13283"/>
                    <a:pt x="33071" y="18602"/>
                  </a:cubicBezTo>
                  <a:cubicBezTo>
                    <a:pt x="36384" y="22371"/>
                    <a:pt x="39090" y="27052"/>
                    <a:pt x="39394" y="32128"/>
                  </a:cubicBezTo>
                  <a:cubicBezTo>
                    <a:pt x="39363" y="32280"/>
                    <a:pt x="39302" y="32432"/>
                    <a:pt x="39272" y="32554"/>
                  </a:cubicBezTo>
                  <a:cubicBezTo>
                    <a:pt x="39242" y="32159"/>
                    <a:pt x="39181" y="31824"/>
                    <a:pt x="39150" y="31642"/>
                  </a:cubicBezTo>
                  <a:cubicBezTo>
                    <a:pt x="38846" y="29605"/>
                    <a:pt x="38056" y="27660"/>
                    <a:pt x="36719" y="26110"/>
                  </a:cubicBezTo>
                  <a:cubicBezTo>
                    <a:pt x="34105" y="23192"/>
                    <a:pt x="31156" y="20517"/>
                    <a:pt x="27600" y="18815"/>
                  </a:cubicBezTo>
                  <a:cubicBezTo>
                    <a:pt x="22098" y="16322"/>
                    <a:pt x="16080" y="14803"/>
                    <a:pt x="10062" y="14772"/>
                  </a:cubicBezTo>
                  <a:cubicBezTo>
                    <a:pt x="9423" y="14742"/>
                    <a:pt x="8785" y="14742"/>
                    <a:pt x="8147" y="14742"/>
                  </a:cubicBezTo>
                  <a:cubicBezTo>
                    <a:pt x="8147" y="14742"/>
                    <a:pt x="8147" y="14711"/>
                    <a:pt x="8147" y="14711"/>
                  </a:cubicBezTo>
                  <a:cubicBezTo>
                    <a:pt x="7995" y="14286"/>
                    <a:pt x="7843" y="13860"/>
                    <a:pt x="7691" y="13404"/>
                  </a:cubicBezTo>
                  <a:cubicBezTo>
                    <a:pt x="7053" y="11307"/>
                    <a:pt x="6505" y="9210"/>
                    <a:pt x="5776" y="7143"/>
                  </a:cubicBezTo>
                  <a:close/>
                  <a:moveTo>
                    <a:pt x="8770" y="15327"/>
                  </a:moveTo>
                  <a:cubicBezTo>
                    <a:pt x="10009" y="15327"/>
                    <a:pt x="11247" y="15365"/>
                    <a:pt x="12493" y="15411"/>
                  </a:cubicBezTo>
                  <a:cubicBezTo>
                    <a:pt x="20031" y="16231"/>
                    <a:pt x="27904" y="18298"/>
                    <a:pt x="33558" y="23648"/>
                  </a:cubicBezTo>
                  <a:cubicBezTo>
                    <a:pt x="34773" y="24924"/>
                    <a:pt x="36141" y="26110"/>
                    <a:pt x="37114" y="27569"/>
                  </a:cubicBezTo>
                  <a:cubicBezTo>
                    <a:pt x="38299" y="29514"/>
                    <a:pt x="38877" y="31915"/>
                    <a:pt x="38694" y="34195"/>
                  </a:cubicBezTo>
                  <a:cubicBezTo>
                    <a:pt x="37965" y="33678"/>
                    <a:pt x="37387" y="32827"/>
                    <a:pt x="37114" y="31976"/>
                  </a:cubicBezTo>
                  <a:cubicBezTo>
                    <a:pt x="36567" y="30244"/>
                    <a:pt x="35716" y="28268"/>
                    <a:pt x="33831" y="27721"/>
                  </a:cubicBezTo>
                  <a:cubicBezTo>
                    <a:pt x="33642" y="27673"/>
                    <a:pt x="33323" y="27571"/>
                    <a:pt x="33077" y="27571"/>
                  </a:cubicBezTo>
                  <a:cubicBezTo>
                    <a:pt x="33007" y="27571"/>
                    <a:pt x="32943" y="27579"/>
                    <a:pt x="32889" y="27599"/>
                  </a:cubicBezTo>
                  <a:cubicBezTo>
                    <a:pt x="32828" y="27569"/>
                    <a:pt x="32767" y="27538"/>
                    <a:pt x="32707" y="27508"/>
                  </a:cubicBezTo>
                  <a:cubicBezTo>
                    <a:pt x="24348" y="25198"/>
                    <a:pt x="16019" y="22827"/>
                    <a:pt x="7600" y="20699"/>
                  </a:cubicBezTo>
                  <a:cubicBezTo>
                    <a:pt x="6323" y="20335"/>
                    <a:pt x="5046" y="20122"/>
                    <a:pt x="3739" y="19879"/>
                  </a:cubicBezTo>
                  <a:cubicBezTo>
                    <a:pt x="3739" y="19879"/>
                    <a:pt x="3739" y="19879"/>
                    <a:pt x="3739" y="19848"/>
                  </a:cubicBezTo>
                  <a:cubicBezTo>
                    <a:pt x="3435" y="18450"/>
                    <a:pt x="3314" y="16991"/>
                    <a:pt x="3071" y="15563"/>
                  </a:cubicBezTo>
                  <a:cubicBezTo>
                    <a:pt x="3739" y="15532"/>
                    <a:pt x="4408" y="15502"/>
                    <a:pt x="5046" y="15471"/>
                  </a:cubicBezTo>
                  <a:cubicBezTo>
                    <a:pt x="6293" y="15365"/>
                    <a:pt x="7531" y="15327"/>
                    <a:pt x="8770" y="15327"/>
                  </a:cubicBezTo>
                  <a:close/>
                  <a:moveTo>
                    <a:pt x="33740" y="28298"/>
                  </a:moveTo>
                  <a:lnTo>
                    <a:pt x="33740" y="28298"/>
                  </a:lnTo>
                  <a:cubicBezTo>
                    <a:pt x="36719" y="29271"/>
                    <a:pt x="35989" y="33861"/>
                    <a:pt x="38998" y="35016"/>
                  </a:cubicBezTo>
                  <a:cubicBezTo>
                    <a:pt x="39406" y="35140"/>
                    <a:pt x="39866" y="35274"/>
                    <a:pt x="40317" y="35274"/>
                  </a:cubicBezTo>
                  <a:cubicBezTo>
                    <a:pt x="40639" y="35274"/>
                    <a:pt x="40956" y="35206"/>
                    <a:pt x="41248" y="35016"/>
                  </a:cubicBezTo>
                  <a:cubicBezTo>
                    <a:pt x="42646" y="34256"/>
                    <a:pt x="43679" y="32979"/>
                    <a:pt x="45199" y="32493"/>
                  </a:cubicBezTo>
                  <a:cubicBezTo>
                    <a:pt x="45562" y="32379"/>
                    <a:pt x="45930" y="32334"/>
                    <a:pt x="46300" y="32334"/>
                  </a:cubicBezTo>
                  <a:cubicBezTo>
                    <a:pt x="46921" y="32334"/>
                    <a:pt x="47550" y="32462"/>
                    <a:pt x="48178" y="32614"/>
                  </a:cubicBezTo>
                  <a:cubicBezTo>
                    <a:pt x="48148" y="32645"/>
                    <a:pt x="48117" y="32645"/>
                    <a:pt x="48087" y="32645"/>
                  </a:cubicBezTo>
                  <a:cubicBezTo>
                    <a:pt x="48087" y="32645"/>
                    <a:pt x="48087" y="32675"/>
                    <a:pt x="48087" y="32675"/>
                  </a:cubicBezTo>
                  <a:lnTo>
                    <a:pt x="48117" y="32675"/>
                  </a:lnTo>
                  <a:cubicBezTo>
                    <a:pt x="47084" y="33131"/>
                    <a:pt x="46293" y="34195"/>
                    <a:pt x="45503" y="34985"/>
                  </a:cubicBezTo>
                  <a:cubicBezTo>
                    <a:pt x="44212" y="36359"/>
                    <a:pt x="42449" y="37708"/>
                    <a:pt x="40484" y="37708"/>
                  </a:cubicBezTo>
                  <a:cubicBezTo>
                    <a:pt x="40275" y="37708"/>
                    <a:pt x="40063" y="37692"/>
                    <a:pt x="39849" y="37660"/>
                  </a:cubicBezTo>
                  <a:lnTo>
                    <a:pt x="39880" y="37660"/>
                  </a:lnTo>
                  <a:cubicBezTo>
                    <a:pt x="37357" y="37387"/>
                    <a:pt x="35169" y="35320"/>
                    <a:pt x="34591" y="32858"/>
                  </a:cubicBezTo>
                  <a:cubicBezTo>
                    <a:pt x="34196" y="31368"/>
                    <a:pt x="34530" y="29636"/>
                    <a:pt x="33740" y="28298"/>
                  </a:cubicBezTo>
                  <a:close/>
                  <a:moveTo>
                    <a:pt x="55578" y="27081"/>
                  </a:moveTo>
                  <a:cubicBezTo>
                    <a:pt x="61757" y="27081"/>
                    <a:pt x="68028" y="29016"/>
                    <a:pt x="73406" y="31946"/>
                  </a:cubicBezTo>
                  <a:cubicBezTo>
                    <a:pt x="75716" y="33192"/>
                    <a:pt x="77844" y="34773"/>
                    <a:pt x="79941" y="36353"/>
                  </a:cubicBezTo>
                  <a:cubicBezTo>
                    <a:pt x="79364" y="37083"/>
                    <a:pt x="78756" y="37751"/>
                    <a:pt x="78270" y="38511"/>
                  </a:cubicBezTo>
                  <a:cubicBezTo>
                    <a:pt x="77905" y="38998"/>
                    <a:pt x="77540" y="39423"/>
                    <a:pt x="77145" y="39879"/>
                  </a:cubicBezTo>
                  <a:cubicBezTo>
                    <a:pt x="77054" y="40001"/>
                    <a:pt x="76932" y="40122"/>
                    <a:pt x="76871" y="40274"/>
                  </a:cubicBezTo>
                  <a:cubicBezTo>
                    <a:pt x="70428" y="37599"/>
                    <a:pt x="63437" y="36262"/>
                    <a:pt x="56780" y="34225"/>
                  </a:cubicBezTo>
                  <a:cubicBezTo>
                    <a:pt x="54500" y="33526"/>
                    <a:pt x="52160" y="33070"/>
                    <a:pt x="49850" y="32523"/>
                  </a:cubicBezTo>
                  <a:cubicBezTo>
                    <a:pt x="49819" y="32523"/>
                    <a:pt x="49789" y="32493"/>
                    <a:pt x="49758" y="32462"/>
                  </a:cubicBezTo>
                  <a:cubicBezTo>
                    <a:pt x="48786" y="32159"/>
                    <a:pt x="47752" y="31915"/>
                    <a:pt x="46719" y="31763"/>
                  </a:cubicBezTo>
                  <a:cubicBezTo>
                    <a:pt x="46589" y="31749"/>
                    <a:pt x="46460" y="31742"/>
                    <a:pt x="46332" y="31742"/>
                  </a:cubicBezTo>
                  <a:cubicBezTo>
                    <a:pt x="45141" y="31742"/>
                    <a:pt x="44032" y="32348"/>
                    <a:pt x="43071" y="32979"/>
                  </a:cubicBezTo>
                  <a:cubicBezTo>
                    <a:pt x="42312" y="33557"/>
                    <a:pt x="41643" y="34286"/>
                    <a:pt x="40731" y="34651"/>
                  </a:cubicBezTo>
                  <a:cubicBezTo>
                    <a:pt x="40565" y="34680"/>
                    <a:pt x="40406" y="34694"/>
                    <a:pt x="40252" y="34694"/>
                  </a:cubicBezTo>
                  <a:cubicBezTo>
                    <a:pt x="39925" y="34694"/>
                    <a:pt x="39622" y="34633"/>
                    <a:pt x="39333" y="34529"/>
                  </a:cubicBezTo>
                  <a:cubicBezTo>
                    <a:pt x="39363" y="34499"/>
                    <a:pt x="39363" y="34438"/>
                    <a:pt x="39394" y="34408"/>
                  </a:cubicBezTo>
                  <a:cubicBezTo>
                    <a:pt x="40427" y="32432"/>
                    <a:pt x="42251" y="30912"/>
                    <a:pt x="44105" y="29696"/>
                  </a:cubicBezTo>
                  <a:cubicBezTo>
                    <a:pt x="47720" y="27871"/>
                    <a:pt x="51630" y="27081"/>
                    <a:pt x="55578" y="27081"/>
                  </a:cubicBezTo>
                  <a:close/>
                  <a:moveTo>
                    <a:pt x="49394" y="33010"/>
                  </a:moveTo>
                  <a:cubicBezTo>
                    <a:pt x="49455" y="33010"/>
                    <a:pt x="49485" y="33010"/>
                    <a:pt x="49546" y="33040"/>
                  </a:cubicBezTo>
                  <a:cubicBezTo>
                    <a:pt x="49607" y="33040"/>
                    <a:pt x="49667" y="33040"/>
                    <a:pt x="49728" y="33070"/>
                  </a:cubicBezTo>
                  <a:cubicBezTo>
                    <a:pt x="55807" y="34529"/>
                    <a:pt x="61826" y="36171"/>
                    <a:pt x="67844" y="37934"/>
                  </a:cubicBezTo>
                  <a:cubicBezTo>
                    <a:pt x="70853" y="38602"/>
                    <a:pt x="73710" y="39697"/>
                    <a:pt x="76598" y="40730"/>
                  </a:cubicBezTo>
                  <a:cubicBezTo>
                    <a:pt x="77145" y="40973"/>
                    <a:pt x="77814" y="41064"/>
                    <a:pt x="78239" y="41551"/>
                  </a:cubicBezTo>
                  <a:cubicBezTo>
                    <a:pt x="78574" y="42098"/>
                    <a:pt x="78422" y="42858"/>
                    <a:pt x="77935" y="43314"/>
                  </a:cubicBezTo>
                  <a:cubicBezTo>
                    <a:pt x="77690" y="43534"/>
                    <a:pt x="77307" y="43597"/>
                    <a:pt x="76944" y="43597"/>
                  </a:cubicBezTo>
                  <a:cubicBezTo>
                    <a:pt x="76857" y="43597"/>
                    <a:pt x="76772" y="43593"/>
                    <a:pt x="76689" y="43587"/>
                  </a:cubicBezTo>
                  <a:cubicBezTo>
                    <a:pt x="75382" y="43466"/>
                    <a:pt x="74105" y="43010"/>
                    <a:pt x="72829" y="42645"/>
                  </a:cubicBezTo>
                  <a:cubicBezTo>
                    <a:pt x="70610" y="42098"/>
                    <a:pt x="68482" y="41368"/>
                    <a:pt x="66294" y="40700"/>
                  </a:cubicBezTo>
                  <a:cubicBezTo>
                    <a:pt x="60944" y="39423"/>
                    <a:pt x="55746" y="37630"/>
                    <a:pt x="50397" y="36353"/>
                  </a:cubicBezTo>
                  <a:cubicBezTo>
                    <a:pt x="48999" y="35958"/>
                    <a:pt x="47600" y="35745"/>
                    <a:pt x="46202" y="35380"/>
                  </a:cubicBezTo>
                  <a:cubicBezTo>
                    <a:pt x="46141" y="35380"/>
                    <a:pt x="46050" y="35350"/>
                    <a:pt x="45959" y="35350"/>
                  </a:cubicBezTo>
                  <a:cubicBezTo>
                    <a:pt x="46810" y="34529"/>
                    <a:pt x="47479" y="33466"/>
                    <a:pt x="48634" y="33070"/>
                  </a:cubicBezTo>
                  <a:cubicBezTo>
                    <a:pt x="48725" y="33040"/>
                    <a:pt x="48816" y="33040"/>
                    <a:pt x="48907" y="33040"/>
                  </a:cubicBezTo>
                  <a:lnTo>
                    <a:pt x="48938" y="33040"/>
                  </a:lnTo>
                  <a:cubicBezTo>
                    <a:pt x="48999" y="33010"/>
                    <a:pt x="49090" y="33010"/>
                    <a:pt x="49151" y="33010"/>
                  </a:cubicBezTo>
                  <a:close/>
                  <a:moveTo>
                    <a:pt x="13800" y="0"/>
                  </a:moveTo>
                  <a:cubicBezTo>
                    <a:pt x="13770" y="0"/>
                    <a:pt x="13770" y="30"/>
                    <a:pt x="13740" y="30"/>
                  </a:cubicBezTo>
                  <a:cubicBezTo>
                    <a:pt x="13648" y="30"/>
                    <a:pt x="13557" y="30"/>
                    <a:pt x="13466" y="61"/>
                  </a:cubicBezTo>
                  <a:lnTo>
                    <a:pt x="13101" y="61"/>
                  </a:lnTo>
                  <a:cubicBezTo>
                    <a:pt x="12919" y="91"/>
                    <a:pt x="12737" y="122"/>
                    <a:pt x="12585" y="122"/>
                  </a:cubicBezTo>
                  <a:cubicBezTo>
                    <a:pt x="13618" y="2492"/>
                    <a:pt x="13800" y="5228"/>
                    <a:pt x="14743" y="7660"/>
                  </a:cubicBezTo>
                  <a:cubicBezTo>
                    <a:pt x="13800" y="7417"/>
                    <a:pt x="12858" y="7234"/>
                    <a:pt x="11916" y="7082"/>
                  </a:cubicBezTo>
                  <a:cubicBezTo>
                    <a:pt x="10253" y="6800"/>
                    <a:pt x="8589" y="6623"/>
                    <a:pt x="6902" y="6623"/>
                  </a:cubicBezTo>
                  <a:cubicBezTo>
                    <a:pt x="6770" y="6623"/>
                    <a:pt x="6638" y="6624"/>
                    <a:pt x="6505" y="6626"/>
                  </a:cubicBezTo>
                  <a:cubicBezTo>
                    <a:pt x="6470" y="6635"/>
                    <a:pt x="6424" y="6639"/>
                    <a:pt x="6370" y="6639"/>
                  </a:cubicBezTo>
                  <a:cubicBezTo>
                    <a:pt x="6241" y="6639"/>
                    <a:pt x="6069" y="6617"/>
                    <a:pt x="5897" y="6596"/>
                  </a:cubicBezTo>
                  <a:lnTo>
                    <a:pt x="5077" y="6596"/>
                  </a:lnTo>
                  <a:cubicBezTo>
                    <a:pt x="5077" y="6626"/>
                    <a:pt x="5077" y="6626"/>
                    <a:pt x="5077" y="6626"/>
                  </a:cubicBezTo>
                  <a:cubicBezTo>
                    <a:pt x="5107" y="6778"/>
                    <a:pt x="5138" y="6930"/>
                    <a:pt x="5168" y="7052"/>
                  </a:cubicBezTo>
                  <a:cubicBezTo>
                    <a:pt x="5168" y="7052"/>
                    <a:pt x="5168" y="7082"/>
                    <a:pt x="5168" y="7082"/>
                  </a:cubicBezTo>
                  <a:cubicBezTo>
                    <a:pt x="5168" y="7113"/>
                    <a:pt x="5168" y="7113"/>
                    <a:pt x="5198" y="7143"/>
                  </a:cubicBezTo>
                  <a:cubicBezTo>
                    <a:pt x="6080" y="9666"/>
                    <a:pt x="6688" y="12280"/>
                    <a:pt x="7600" y="14772"/>
                  </a:cubicBezTo>
                  <a:cubicBezTo>
                    <a:pt x="6080" y="14833"/>
                    <a:pt x="4530" y="14955"/>
                    <a:pt x="3010" y="15015"/>
                  </a:cubicBezTo>
                  <a:lnTo>
                    <a:pt x="3010" y="14985"/>
                  </a:lnTo>
                  <a:cubicBezTo>
                    <a:pt x="2888" y="15015"/>
                    <a:pt x="2767" y="15015"/>
                    <a:pt x="2645" y="15015"/>
                  </a:cubicBezTo>
                  <a:lnTo>
                    <a:pt x="2432" y="15015"/>
                  </a:lnTo>
                  <a:cubicBezTo>
                    <a:pt x="2432" y="15046"/>
                    <a:pt x="2432" y="15076"/>
                    <a:pt x="2432" y="15107"/>
                  </a:cubicBezTo>
                  <a:cubicBezTo>
                    <a:pt x="2463" y="15228"/>
                    <a:pt x="2463" y="15380"/>
                    <a:pt x="2493" y="15502"/>
                  </a:cubicBezTo>
                  <a:cubicBezTo>
                    <a:pt x="2493" y="15532"/>
                    <a:pt x="2493" y="15563"/>
                    <a:pt x="2524" y="15593"/>
                  </a:cubicBezTo>
                  <a:cubicBezTo>
                    <a:pt x="2584" y="15897"/>
                    <a:pt x="2645" y="16201"/>
                    <a:pt x="2676" y="16535"/>
                  </a:cubicBezTo>
                  <a:cubicBezTo>
                    <a:pt x="2858" y="17629"/>
                    <a:pt x="2949" y="18724"/>
                    <a:pt x="3192" y="19788"/>
                  </a:cubicBezTo>
                  <a:lnTo>
                    <a:pt x="3071" y="19788"/>
                  </a:lnTo>
                  <a:cubicBezTo>
                    <a:pt x="2793" y="19744"/>
                    <a:pt x="2509" y="19700"/>
                    <a:pt x="2231" y="19700"/>
                  </a:cubicBezTo>
                  <a:cubicBezTo>
                    <a:pt x="1930" y="19700"/>
                    <a:pt x="1637" y="19751"/>
                    <a:pt x="1369" y="19909"/>
                  </a:cubicBezTo>
                  <a:cubicBezTo>
                    <a:pt x="548" y="20243"/>
                    <a:pt x="1" y="21095"/>
                    <a:pt x="1" y="21946"/>
                  </a:cubicBezTo>
                  <a:cubicBezTo>
                    <a:pt x="305" y="23435"/>
                    <a:pt x="2159" y="23557"/>
                    <a:pt x="3344" y="24043"/>
                  </a:cubicBezTo>
                  <a:cubicBezTo>
                    <a:pt x="13557" y="26323"/>
                    <a:pt x="23740" y="29058"/>
                    <a:pt x="33862" y="31763"/>
                  </a:cubicBezTo>
                  <a:cubicBezTo>
                    <a:pt x="33983" y="34408"/>
                    <a:pt x="35716" y="36687"/>
                    <a:pt x="38056" y="37812"/>
                  </a:cubicBezTo>
                  <a:cubicBezTo>
                    <a:pt x="38269" y="37903"/>
                    <a:pt x="38482" y="37994"/>
                    <a:pt x="38694" y="38055"/>
                  </a:cubicBezTo>
                  <a:cubicBezTo>
                    <a:pt x="39222" y="38220"/>
                    <a:pt x="39756" y="38296"/>
                    <a:pt x="40287" y="38296"/>
                  </a:cubicBezTo>
                  <a:cubicBezTo>
                    <a:pt x="42208" y="38296"/>
                    <a:pt x="44092" y="37302"/>
                    <a:pt x="45473" y="35897"/>
                  </a:cubicBezTo>
                  <a:lnTo>
                    <a:pt x="45777" y="35897"/>
                  </a:lnTo>
                  <a:cubicBezTo>
                    <a:pt x="47023" y="36171"/>
                    <a:pt x="48269" y="36414"/>
                    <a:pt x="49515" y="36718"/>
                  </a:cubicBezTo>
                  <a:cubicBezTo>
                    <a:pt x="54895" y="37994"/>
                    <a:pt x="60123" y="39788"/>
                    <a:pt x="65503" y="41095"/>
                  </a:cubicBezTo>
                  <a:cubicBezTo>
                    <a:pt x="67966" y="41764"/>
                    <a:pt x="70397" y="42645"/>
                    <a:pt x="72890" y="43283"/>
                  </a:cubicBezTo>
                  <a:cubicBezTo>
                    <a:pt x="74206" y="43606"/>
                    <a:pt x="75569" y="44165"/>
                    <a:pt x="76959" y="44165"/>
                  </a:cubicBezTo>
                  <a:cubicBezTo>
                    <a:pt x="77142" y="44165"/>
                    <a:pt x="77326" y="44156"/>
                    <a:pt x="77510" y="44134"/>
                  </a:cubicBezTo>
                  <a:cubicBezTo>
                    <a:pt x="78908" y="43952"/>
                    <a:pt x="79577" y="41885"/>
                    <a:pt x="78482" y="40943"/>
                  </a:cubicBezTo>
                  <a:lnTo>
                    <a:pt x="78452" y="40943"/>
                  </a:lnTo>
                  <a:cubicBezTo>
                    <a:pt x="78118" y="40791"/>
                    <a:pt x="77753" y="40639"/>
                    <a:pt x="77388" y="40487"/>
                  </a:cubicBezTo>
                  <a:cubicBezTo>
                    <a:pt x="77449" y="40426"/>
                    <a:pt x="77510" y="40365"/>
                    <a:pt x="77540" y="40305"/>
                  </a:cubicBezTo>
                  <a:cubicBezTo>
                    <a:pt x="78178" y="39545"/>
                    <a:pt x="78817" y="38724"/>
                    <a:pt x="79425" y="37903"/>
                  </a:cubicBezTo>
                  <a:cubicBezTo>
                    <a:pt x="79516" y="37721"/>
                    <a:pt x="79881" y="37356"/>
                    <a:pt x="80215" y="36961"/>
                  </a:cubicBezTo>
                  <a:cubicBezTo>
                    <a:pt x="80245" y="36931"/>
                    <a:pt x="80245" y="36900"/>
                    <a:pt x="80276" y="36870"/>
                  </a:cubicBezTo>
                  <a:cubicBezTo>
                    <a:pt x="80276" y="36870"/>
                    <a:pt x="80306" y="36839"/>
                    <a:pt x="80306" y="36809"/>
                  </a:cubicBezTo>
                  <a:lnTo>
                    <a:pt x="80337" y="36809"/>
                  </a:lnTo>
                  <a:cubicBezTo>
                    <a:pt x="80397" y="36718"/>
                    <a:pt x="80458" y="36627"/>
                    <a:pt x="80549" y="36535"/>
                  </a:cubicBezTo>
                  <a:lnTo>
                    <a:pt x="80610" y="36444"/>
                  </a:lnTo>
                  <a:cubicBezTo>
                    <a:pt x="80641" y="36384"/>
                    <a:pt x="80701" y="36353"/>
                    <a:pt x="80732" y="36292"/>
                  </a:cubicBezTo>
                  <a:cubicBezTo>
                    <a:pt x="80580" y="36140"/>
                    <a:pt x="80428" y="36019"/>
                    <a:pt x="80276" y="35897"/>
                  </a:cubicBezTo>
                  <a:lnTo>
                    <a:pt x="80245" y="35897"/>
                  </a:lnTo>
                  <a:cubicBezTo>
                    <a:pt x="80245" y="35867"/>
                    <a:pt x="80215" y="35867"/>
                    <a:pt x="80215" y="35867"/>
                  </a:cubicBezTo>
                  <a:cubicBezTo>
                    <a:pt x="78574" y="34621"/>
                    <a:pt x="76932" y="33374"/>
                    <a:pt x="75139" y="32311"/>
                  </a:cubicBezTo>
                  <a:cubicBezTo>
                    <a:pt x="74865" y="32128"/>
                    <a:pt x="74561" y="31976"/>
                    <a:pt x="74257" y="31794"/>
                  </a:cubicBezTo>
                  <a:cubicBezTo>
                    <a:pt x="76051" y="30669"/>
                    <a:pt x="77814" y="29514"/>
                    <a:pt x="79577" y="28329"/>
                  </a:cubicBezTo>
                  <a:cubicBezTo>
                    <a:pt x="79850" y="28055"/>
                    <a:pt x="81218" y="27386"/>
                    <a:pt x="82008" y="26809"/>
                  </a:cubicBezTo>
                  <a:cubicBezTo>
                    <a:pt x="81887" y="26748"/>
                    <a:pt x="81826" y="26687"/>
                    <a:pt x="81735" y="26657"/>
                  </a:cubicBezTo>
                  <a:cubicBezTo>
                    <a:pt x="81613" y="26596"/>
                    <a:pt x="81522" y="26535"/>
                    <a:pt x="81431" y="26475"/>
                  </a:cubicBezTo>
                  <a:lnTo>
                    <a:pt x="81400" y="26475"/>
                  </a:lnTo>
                  <a:cubicBezTo>
                    <a:pt x="81309" y="26414"/>
                    <a:pt x="81218" y="26383"/>
                    <a:pt x="81127" y="26353"/>
                  </a:cubicBezTo>
                  <a:cubicBezTo>
                    <a:pt x="80397" y="25958"/>
                    <a:pt x="79668" y="25532"/>
                    <a:pt x="78938" y="25137"/>
                  </a:cubicBezTo>
                  <a:cubicBezTo>
                    <a:pt x="80154" y="24164"/>
                    <a:pt x="81522" y="23283"/>
                    <a:pt x="82738" y="22280"/>
                  </a:cubicBezTo>
                  <a:cubicBezTo>
                    <a:pt x="82677" y="22250"/>
                    <a:pt x="82616" y="22219"/>
                    <a:pt x="82555" y="22189"/>
                  </a:cubicBezTo>
                  <a:cubicBezTo>
                    <a:pt x="82464" y="22128"/>
                    <a:pt x="82343" y="22037"/>
                    <a:pt x="82221" y="21976"/>
                  </a:cubicBezTo>
                  <a:cubicBezTo>
                    <a:pt x="82130" y="21915"/>
                    <a:pt x="82039" y="21885"/>
                    <a:pt x="81948" y="21824"/>
                  </a:cubicBezTo>
                  <a:cubicBezTo>
                    <a:pt x="79394" y="20335"/>
                    <a:pt x="76689" y="19088"/>
                    <a:pt x="73862" y="18268"/>
                  </a:cubicBezTo>
                  <a:cubicBezTo>
                    <a:pt x="70791" y="17364"/>
                    <a:pt x="67578" y="16880"/>
                    <a:pt x="64373" y="16880"/>
                  </a:cubicBezTo>
                  <a:cubicBezTo>
                    <a:pt x="60789" y="16880"/>
                    <a:pt x="57215" y="17485"/>
                    <a:pt x="53862" y="18784"/>
                  </a:cubicBezTo>
                  <a:cubicBezTo>
                    <a:pt x="48543" y="20639"/>
                    <a:pt x="43132" y="24164"/>
                    <a:pt x="40518" y="29271"/>
                  </a:cubicBezTo>
                  <a:cubicBezTo>
                    <a:pt x="40518" y="27082"/>
                    <a:pt x="40184" y="24864"/>
                    <a:pt x="39454" y="22797"/>
                  </a:cubicBezTo>
                  <a:cubicBezTo>
                    <a:pt x="36415" y="13404"/>
                    <a:pt x="29454" y="5684"/>
                    <a:pt x="20335" y="1885"/>
                  </a:cubicBezTo>
                  <a:cubicBezTo>
                    <a:pt x="19576" y="1550"/>
                    <a:pt x="15655" y="91"/>
                    <a:pt x="13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43"/>
            <p:cNvSpPr/>
            <p:nvPr/>
          </p:nvSpPr>
          <p:spPr>
            <a:xfrm>
              <a:off x="5984897" y="3682099"/>
              <a:ext cx="302136" cy="196904"/>
            </a:xfrm>
            <a:custGeom>
              <a:avLst/>
              <a:gdLst/>
              <a:ahLst/>
              <a:cxnLst/>
              <a:rect l="l" t="t" r="r" b="b"/>
              <a:pathLst>
                <a:path w="14439" h="9410" extrusionOk="0">
                  <a:moveTo>
                    <a:pt x="1" y="0"/>
                  </a:moveTo>
                  <a:lnTo>
                    <a:pt x="1" y="0"/>
                  </a:lnTo>
                  <a:cubicBezTo>
                    <a:pt x="791" y="1338"/>
                    <a:pt x="457" y="3101"/>
                    <a:pt x="852" y="4560"/>
                  </a:cubicBezTo>
                  <a:cubicBezTo>
                    <a:pt x="1430" y="7022"/>
                    <a:pt x="3618" y="9089"/>
                    <a:pt x="6110" y="9362"/>
                  </a:cubicBezTo>
                  <a:cubicBezTo>
                    <a:pt x="6327" y="9394"/>
                    <a:pt x="6541" y="9410"/>
                    <a:pt x="6752" y="9410"/>
                  </a:cubicBezTo>
                  <a:cubicBezTo>
                    <a:pt x="8735" y="9410"/>
                    <a:pt x="10473" y="8061"/>
                    <a:pt x="11764" y="6687"/>
                  </a:cubicBezTo>
                  <a:cubicBezTo>
                    <a:pt x="12554" y="5897"/>
                    <a:pt x="13345" y="4833"/>
                    <a:pt x="14378" y="4377"/>
                  </a:cubicBezTo>
                  <a:lnTo>
                    <a:pt x="14439" y="4347"/>
                  </a:lnTo>
                  <a:lnTo>
                    <a:pt x="14439" y="4316"/>
                  </a:lnTo>
                  <a:cubicBezTo>
                    <a:pt x="13811" y="4164"/>
                    <a:pt x="13182" y="4036"/>
                    <a:pt x="12561" y="4036"/>
                  </a:cubicBezTo>
                  <a:cubicBezTo>
                    <a:pt x="12191" y="4036"/>
                    <a:pt x="11823" y="4081"/>
                    <a:pt x="11460" y="4195"/>
                  </a:cubicBezTo>
                  <a:cubicBezTo>
                    <a:pt x="9940" y="4712"/>
                    <a:pt x="8907" y="5958"/>
                    <a:pt x="7509" y="6718"/>
                  </a:cubicBezTo>
                  <a:cubicBezTo>
                    <a:pt x="7217" y="6908"/>
                    <a:pt x="6900" y="6976"/>
                    <a:pt x="6578" y="6976"/>
                  </a:cubicBezTo>
                  <a:cubicBezTo>
                    <a:pt x="6127" y="6976"/>
                    <a:pt x="5667" y="6842"/>
                    <a:pt x="5259" y="6718"/>
                  </a:cubicBezTo>
                  <a:cubicBezTo>
                    <a:pt x="2250" y="5563"/>
                    <a:pt x="2980" y="100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43"/>
          <p:cNvGrpSpPr/>
          <p:nvPr/>
        </p:nvGrpSpPr>
        <p:grpSpPr>
          <a:xfrm>
            <a:off x="7037629" y="481711"/>
            <a:ext cx="1633140" cy="1147098"/>
            <a:chOff x="6195510" y="2046072"/>
            <a:chExt cx="1961495" cy="1377730"/>
          </a:xfrm>
        </p:grpSpPr>
        <p:sp>
          <p:nvSpPr>
            <p:cNvPr id="507" name="Google Shape;507;p43"/>
            <p:cNvSpPr/>
            <p:nvPr/>
          </p:nvSpPr>
          <p:spPr>
            <a:xfrm>
              <a:off x="6220907" y="2058748"/>
              <a:ext cx="1109189" cy="1100557"/>
            </a:xfrm>
            <a:custGeom>
              <a:avLst/>
              <a:gdLst/>
              <a:ahLst/>
              <a:cxnLst/>
              <a:rect l="l" t="t" r="r" b="b"/>
              <a:pathLst>
                <a:path w="49090" h="48708" extrusionOk="0">
                  <a:moveTo>
                    <a:pt x="26701" y="0"/>
                  </a:moveTo>
                  <a:cubicBezTo>
                    <a:pt x="25926" y="0"/>
                    <a:pt x="25150" y="35"/>
                    <a:pt x="24378" y="105"/>
                  </a:cubicBezTo>
                  <a:cubicBezTo>
                    <a:pt x="22190" y="348"/>
                    <a:pt x="20184" y="1138"/>
                    <a:pt x="18177" y="1989"/>
                  </a:cubicBezTo>
                  <a:cubicBezTo>
                    <a:pt x="13345" y="11230"/>
                    <a:pt x="9545" y="21017"/>
                    <a:pt x="4378" y="30075"/>
                  </a:cubicBezTo>
                  <a:cubicBezTo>
                    <a:pt x="3071" y="32507"/>
                    <a:pt x="1703" y="34938"/>
                    <a:pt x="548" y="37461"/>
                  </a:cubicBezTo>
                  <a:cubicBezTo>
                    <a:pt x="366" y="37795"/>
                    <a:pt x="183" y="38160"/>
                    <a:pt x="1" y="38525"/>
                  </a:cubicBezTo>
                  <a:cubicBezTo>
                    <a:pt x="2752" y="37648"/>
                    <a:pt x="5751" y="37210"/>
                    <a:pt x="8794" y="37210"/>
                  </a:cubicBezTo>
                  <a:cubicBezTo>
                    <a:pt x="17348" y="37210"/>
                    <a:pt x="26251" y="40670"/>
                    <a:pt x="31004" y="47552"/>
                  </a:cubicBezTo>
                  <a:cubicBezTo>
                    <a:pt x="31096" y="47796"/>
                    <a:pt x="31521" y="48282"/>
                    <a:pt x="31764" y="48707"/>
                  </a:cubicBezTo>
                  <a:cubicBezTo>
                    <a:pt x="32737" y="46549"/>
                    <a:pt x="33710" y="44391"/>
                    <a:pt x="34713" y="42233"/>
                  </a:cubicBezTo>
                  <a:cubicBezTo>
                    <a:pt x="35716" y="39984"/>
                    <a:pt x="36749" y="37704"/>
                    <a:pt x="37752" y="35455"/>
                  </a:cubicBezTo>
                  <a:cubicBezTo>
                    <a:pt x="38786" y="33206"/>
                    <a:pt x="39789" y="30987"/>
                    <a:pt x="40822" y="28738"/>
                  </a:cubicBezTo>
                  <a:cubicBezTo>
                    <a:pt x="41856" y="26458"/>
                    <a:pt x="42889" y="24178"/>
                    <a:pt x="43923" y="21899"/>
                  </a:cubicBezTo>
                  <a:cubicBezTo>
                    <a:pt x="44956" y="19588"/>
                    <a:pt x="45990" y="17309"/>
                    <a:pt x="47023" y="15029"/>
                  </a:cubicBezTo>
                  <a:cubicBezTo>
                    <a:pt x="47509" y="13935"/>
                    <a:pt x="47996" y="12871"/>
                    <a:pt x="48482" y="11807"/>
                  </a:cubicBezTo>
                  <a:cubicBezTo>
                    <a:pt x="48512" y="11777"/>
                    <a:pt x="48543" y="11746"/>
                    <a:pt x="48543" y="11716"/>
                  </a:cubicBezTo>
                  <a:cubicBezTo>
                    <a:pt x="48573" y="11625"/>
                    <a:pt x="48634" y="11564"/>
                    <a:pt x="48664" y="11473"/>
                  </a:cubicBezTo>
                  <a:cubicBezTo>
                    <a:pt x="48695" y="11412"/>
                    <a:pt x="48725" y="11321"/>
                    <a:pt x="48756" y="11260"/>
                  </a:cubicBezTo>
                  <a:cubicBezTo>
                    <a:pt x="48816" y="11078"/>
                    <a:pt x="48908" y="10895"/>
                    <a:pt x="48968" y="10743"/>
                  </a:cubicBezTo>
                  <a:cubicBezTo>
                    <a:pt x="49029" y="10652"/>
                    <a:pt x="49060" y="10591"/>
                    <a:pt x="49090" y="10500"/>
                  </a:cubicBezTo>
                  <a:cubicBezTo>
                    <a:pt x="49029" y="10470"/>
                    <a:pt x="48999" y="10439"/>
                    <a:pt x="48938" y="10409"/>
                  </a:cubicBezTo>
                  <a:cubicBezTo>
                    <a:pt x="45230" y="5789"/>
                    <a:pt x="40032" y="2658"/>
                    <a:pt x="34378" y="1108"/>
                  </a:cubicBezTo>
                  <a:cubicBezTo>
                    <a:pt x="31877" y="383"/>
                    <a:pt x="29286" y="0"/>
                    <a:pt x="26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43"/>
            <p:cNvSpPr/>
            <p:nvPr/>
          </p:nvSpPr>
          <p:spPr>
            <a:xfrm>
              <a:off x="6282049" y="2912410"/>
              <a:ext cx="643528" cy="254442"/>
            </a:xfrm>
            <a:custGeom>
              <a:avLst/>
              <a:gdLst/>
              <a:ahLst/>
              <a:cxnLst/>
              <a:rect l="l" t="t" r="r" b="b"/>
              <a:pathLst>
                <a:path w="28481" h="11261" extrusionOk="0">
                  <a:moveTo>
                    <a:pt x="6016" y="0"/>
                  </a:moveTo>
                  <a:cubicBezTo>
                    <a:pt x="4509" y="0"/>
                    <a:pt x="3011" y="107"/>
                    <a:pt x="1550" y="318"/>
                  </a:cubicBezTo>
                  <a:cubicBezTo>
                    <a:pt x="1550" y="349"/>
                    <a:pt x="1520" y="379"/>
                    <a:pt x="1489" y="410"/>
                  </a:cubicBezTo>
                  <a:cubicBezTo>
                    <a:pt x="1064" y="896"/>
                    <a:pt x="638" y="1352"/>
                    <a:pt x="243" y="1838"/>
                  </a:cubicBezTo>
                  <a:lnTo>
                    <a:pt x="1398" y="2112"/>
                  </a:lnTo>
                  <a:cubicBezTo>
                    <a:pt x="2006" y="2233"/>
                    <a:pt x="2614" y="2385"/>
                    <a:pt x="3222" y="2537"/>
                  </a:cubicBezTo>
                  <a:cubicBezTo>
                    <a:pt x="4407" y="2811"/>
                    <a:pt x="5562" y="3084"/>
                    <a:pt x="6748" y="3358"/>
                  </a:cubicBezTo>
                  <a:cubicBezTo>
                    <a:pt x="7143" y="3449"/>
                    <a:pt x="7538" y="3540"/>
                    <a:pt x="7903" y="3632"/>
                  </a:cubicBezTo>
                  <a:cubicBezTo>
                    <a:pt x="7964" y="3632"/>
                    <a:pt x="8025" y="3662"/>
                    <a:pt x="8085" y="3692"/>
                  </a:cubicBezTo>
                  <a:cubicBezTo>
                    <a:pt x="8268" y="3723"/>
                    <a:pt x="8420" y="3814"/>
                    <a:pt x="8602" y="3844"/>
                  </a:cubicBezTo>
                  <a:cubicBezTo>
                    <a:pt x="8724" y="3905"/>
                    <a:pt x="8876" y="3935"/>
                    <a:pt x="8997" y="3966"/>
                  </a:cubicBezTo>
                  <a:lnTo>
                    <a:pt x="9028" y="3966"/>
                  </a:lnTo>
                  <a:cubicBezTo>
                    <a:pt x="9028" y="3966"/>
                    <a:pt x="9028" y="3966"/>
                    <a:pt x="9058" y="3996"/>
                  </a:cubicBezTo>
                  <a:lnTo>
                    <a:pt x="9088" y="3996"/>
                  </a:lnTo>
                  <a:cubicBezTo>
                    <a:pt x="9362" y="4087"/>
                    <a:pt x="9635" y="4179"/>
                    <a:pt x="9909" y="4270"/>
                  </a:cubicBezTo>
                  <a:cubicBezTo>
                    <a:pt x="9939" y="4270"/>
                    <a:pt x="9939" y="4300"/>
                    <a:pt x="9970" y="4300"/>
                  </a:cubicBezTo>
                  <a:lnTo>
                    <a:pt x="10031" y="4300"/>
                  </a:lnTo>
                  <a:cubicBezTo>
                    <a:pt x="10031" y="4331"/>
                    <a:pt x="10061" y="4331"/>
                    <a:pt x="10061" y="4331"/>
                  </a:cubicBezTo>
                  <a:cubicBezTo>
                    <a:pt x="10091" y="4331"/>
                    <a:pt x="10091" y="4361"/>
                    <a:pt x="10122" y="4361"/>
                  </a:cubicBezTo>
                  <a:lnTo>
                    <a:pt x="10183" y="4361"/>
                  </a:lnTo>
                  <a:cubicBezTo>
                    <a:pt x="10183" y="4361"/>
                    <a:pt x="10183" y="4361"/>
                    <a:pt x="10183" y="4391"/>
                  </a:cubicBezTo>
                  <a:lnTo>
                    <a:pt x="10213" y="4391"/>
                  </a:lnTo>
                  <a:cubicBezTo>
                    <a:pt x="10395" y="4452"/>
                    <a:pt x="10578" y="4513"/>
                    <a:pt x="10730" y="4574"/>
                  </a:cubicBezTo>
                  <a:cubicBezTo>
                    <a:pt x="10608" y="4574"/>
                    <a:pt x="10487" y="4543"/>
                    <a:pt x="10365" y="4543"/>
                  </a:cubicBezTo>
                  <a:cubicBezTo>
                    <a:pt x="10213" y="4513"/>
                    <a:pt x="10031" y="4483"/>
                    <a:pt x="9879" y="4452"/>
                  </a:cubicBezTo>
                  <a:cubicBezTo>
                    <a:pt x="9727" y="4452"/>
                    <a:pt x="9575" y="4422"/>
                    <a:pt x="9423" y="4391"/>
                  </a:cubicBezTo>
                  <a:cubicBezTo>
                    <a:pt x="9149" y="4361"/>
                    <a:pt x="8876" y="4300"/>
                    <a:pt x="8572" y="4270"/>
                  </a:cubicBezTo>
                  <a:cubicBezTo>
                    <a:pt x="8207" y="4179"/>
                    <a:pt x="7842" y="4118"/>
                    <a:pt x="7477" y="4057"/>
                  </a:cubicBezTo>
                  <a:cubicBezTo>
                    <a:pt x="7325" y="4027"/>
                    <a:pt x="7173" y="3966"/>
                    <a:pt x="7021" y="3935"/>
                  </a:cubicBezTo>
                  <a:cubicBezTo>
                    <a:pt x="6809" y="3905"/>
                    <a:pt x="6626" y="3875"/>
                    <a:pt x="6444" y="3814"/>
                  </a:cubicBezTo>
                  <a:cubicBezTo>
                    <a:pt x="6262" y="3784"/>
                    <a:pt x="6049" y="3723"/>
                    <a:pt x="5866" y="3692"/>
                  </a:cubicBezTo>
                  <a:cubicBezTo>
                    <a:pt x="5775" y="3662"/>
                    <a:pt x="5654" y="3662"/>
                    <a:pt x="5562" y="3632"/>
                  </a:cubicBezTo>
                  <a:cubicBezTo>
                    <a:pt x="5471" y="3601"/>
                    <a:pt x="5380" y="3571"/>
                    <a:pt x="5289" y="3571"/>
                  </a:cubicBezTo>
                  <a:cubicBezTo>
                    <a:pt x="5289" y="3571"/>
                    <a:pt x="5259" y="3571"/>
                    <a:pt x="5259" y="3540"/>
                  </a:cubicBezTo>
                  <a:lnTo>
                    <a:pt x="5107" y="3540"/>
                  </a:lnTo>
                  <a:cubicBezTo>
                    <a:pt x="4255" y="3328"/>
                    <a:pt x="3404" y="3145"/>
                    <a:pt x="2553" y="2932"/>
                  </a:cubicBezTo>
                  <a:cubicBezTo>
                    <a:pt x="2006" y="2811"/>
                    <a:pt x="1489" y="2689"/>
                    <a:pt x="942" y="2568"/>
                  </a:cubicBezTo>
                  <a:cubicBezTo>
                    <a:pt x="608" y="2507"/>
                    <a:pt x="304" y="2416"/>
                    <a:pt x="0" y="2355"/>
                  </a:cubicBezTo>
                  <a:lnTo>
                    <a:pt x="0" y="2355"/>
                  </a:lnTo>
                  <a:cubicBezTo>
                    <a:pt x="0" y="3024"/>
                    <a:pt x="61" y="3723"/>
                    <a:pt x="91" y="4391"/>
                  </a:cubicBezTo>
                  <a:lnTo>
                    <a:pt x="152" y="4847"/>
                  </a:lnTo>
                  <a:cubicBezTo>
                    <a:pt x="2553" y="5394"/>
                    <a:pt x="4924" y="5942"/>
                    <a:pt x="7325" y="6458"/>
                  </a:cubicBezTo>
                  <a:cubicBezTo>
                    <a:pt x="9757" y="7036"/>
                    <a:pt x="12189" y="7583"/>
                    <a:pt x="14620" y="8130"/>
                  </a:cubicBezTo>
                  <a:cubicBezTo>
                    <a:pt x="17022" y="8677"/>
                    <a:pt x="19423" y="9194"/>
                    <a:pt x="21824" y="9741"/>
                  </a:cubicBezTo>
                  <a:lnTo>
                    <a:pt x="28481" y="11261"/>
                  </a:lnTo>
                  <a:cubicBezTo>
                    <a:pt x="27812" y="10167"/>
                    <a:pt x="26748" y="9255"/>
                    <a:pt x="25624" y="8647"/>
                  </a:cubicBezTo>
                  <a:lnTo>
                    <a:pt x="25624" y="8647"/>
                  </a:lnTo>
                  <a:lnTo>
                    <a:pt x="25654" y="8677"/>
                  </a:lnTo>
                  <a:cubicBezTo>
                    <a:pt x="24712" y="8252"/>
                    <a:pt x="23709" y="7917"/>
                    <a:pt x="22736" y="7674"/>
                  </a:cubicBezTo>
                  <a:cubicBezTo>
                    <a:pt x="22736" y="7674"/>
                    <a:pt x="22706" y="7674"/>
                    <a:pt x="22706" y="7644"/>
                  </a:cubicBezTo>
                  <a:cubicBezTo>
                    <a:pt x="21824" y="7461"/>
                    <a:pt x="20943" y="7249"/>
                    <a:pt x="20092" y="7036"/>
                  </a:cubicBezTo>
                  <a:cubicBezTo>
                    <a:pt x="19028" y="6793"/>
                    <a:pt x="17934" y="6549"/>
                    <a:pt x="16870" y="6306"/>
                  </a:cubicBezTo>
                  <a:cubicBezTo>
                    <a:pt x="16870" y="6306"/>
                    <a:pt x="16839" y="6276"/>
                    <a:pt x="16809" y="6276"/>
                  </a:cubicBezTo>
                  <a:cubicBezTo>
                    <a:pt x="16718" y="6246"/>
                    <a:pt x="16596" y="6215"/>
                    <a:pt x="16475" y="6185"/>
                  </a:cubicBezTo>
                  <a:cubicBezTo>
                    <a:pt x="16292" y="6124"/>
                    <a:pt x="16110" y="6063"/>
                    <a:pt x="15927" y="6002"/>
                  </a:cubicBezTo>
                  <a:cubicBezTo>
                    <a:pt x="15745" y="5942"/>
                    <a:pt x="15563" y="5911"/>
                    <a:pt x="15411" y="5850"/>
                  </a:cubicBezTo>
                  <a:cubicBezTo>
                    <a:pt x="15076" y="5729"/>
                    <a:pt x="14742" y="5607"/>
                    <a:pt x="14408" y="5486"/>
                  </a:cubicBezTo>
                  <a:cubicBezTo>
                    <a:pt x="14286" y="5455"/>
                    <a:pt x="14195" y="5394"/>
                    <a:pt x="14073" y="5364"/>
                  </a:cubicBezTo>
                  <a:lnTo>
                    <a:pt x="14073" y="5364"/>
                  </a:lnTo>
                  <a:cubicBezTo>
                    <a:pt x="14256" y="5394"/>
                    <a:pt x="14408" y="5425"/>
                    <a:pt x="14590" y="5455"/>
                  </a:cubicBezTo>
                  <a:cubicBezTo>
                    <a:pt x="15198" y="5577"/>
                    <a:pt x="15806" y="5668"/>
                    <a:pt x="16414" y="5790"/>
                  </a:cubicBezTo>
                  <a:lnTo>
                    <a:pt x="16505" y="5790"/>
                  </a:lnTo>
                  <a:cubicBezTo>
                    <a:pt x="16718" y="5820"/>
                    <a:pt x="16930" y="5881"/>
                    <a:pt x="17143" y="5911"/>
                  </a:cubicBezTo>
                  <a:cubicBezTo>
                    <a:pt x="17356" y="5972"/>
                    <a:pt x="17538" y="6002"/>
                    <a:pt x="17751" y="6063"/>
                  </a:cubicBezTo>
                  <a:cubicBezTo>
                    <a:pt x="18207" y="6154"/>
                    <a:pt x="18663" y="6246"/>
                    <a:pt x="19119" y="6337"/>
                  </a:cubicBezTo>
                  <a:cubicBezTo>
                    <a:pt x="19362" y="6367"/>
                    <a:pt x="19605" y="6398"/>
                    <a:pt x="19848" y="6458"/>
                  </a:cubicBezTo>
                  <a:cubicBezTo>
                    <a:pt x="19970" y="6458"/>
                    <a:pt x="20092" y="6489"/>
                    <a:pt x="20213" y="6489"/>
                  </a:cubicBezTo>
                  <a:cubicBezTo>
                    <a:pt x="20548" y="6580"/>
                    <a:pt x="20882" y="6641"/>
                    <a:pt x="21216" y="6732"/>
                  </a:cubicBezTo>
                  <a:cubicBezTo>
                    <a:pt x="21733" y="6853"/>
                    <a:pt x="22250" y="6945"/>
                    <a:pt x="22766" y="7066"/>
                  </a:cubicBezTo>
                  <a:cubicBezTo>
                    <a:pt x="22797" y="7097"/>
                    <a:pt x="22827" y="7097"/>
                    <a:pt x="22858" y="7097"/>
                  </a:cubicBezTo>
                  <a:cubicBezTo>
                    <a:pt x="22918" y="7127"/>
                    <a:pt x="23010" y="7127"/>
                    <a:pt x="23070" y="7157"/>
                  </a:cubicBezTo>
                  <a:cubicBezTo>
                    <a:pt x="24377" y="7492"/>
                    <a:pt x="25654" y="7948"/>
                    <a:pt x="26748" y="8677"/>
                  </a:cubicBezTo>
                  <a:cubicBezTo>
                    <a:pt x="26718" y="8647"/>
                    <a:pt x="26687" y="8586"/>
                    <a:pt x="26627" y="8556"/>
                  </a:cubicBezTo>
                  <a:cubicBezTo>
                    <a:pt x="26627" y="8556"/>
                    <a:pt x="26627" y="8525"/>
                    <a:pt x="26627" y="8525"/>
                  </a:cubicBezTo>
                  <a:cubicBezTo>
                    <a:pt x="26627" y="8525"/>
                    <a:pt x="26596" y="8495"/>
                    <a:pt x="26596" y="8495"/>
                  </a:cubicBezTo>
                  <a:cubicBezTo>
                    <a:pt x="26566" y="8434"/>
                    <a:pt x="26505" y="8373"/>
                    <a:pt x="26475" y="8343"/>
                  </a:cubicBezTo>
                  <a:cubicBezTo>
                    <a:pt x="26384" y="8221"/>
                    <a:pt x="26292" y="8130"/>
                    <a:pt x="26171" y="8008"/>
                  </a:cubicBezTo>
                  <a:cubicBezTo>
                    <a:pt x="26140" y="7948"/>
                    <a:pt x="26080" y="7887"/>
                    <a:pt x="26019" y="7826"/>
                  </a:cubicBezTo>
                  <a:cubicBezTo>
                    <a:pt x="25988" y="7796"/>
                    <a:pt x="25958" y="7765"/>
                    <a:pt x="25928" y="7765"/>
                  </a:cubicBezTo>
                  <a:cubicBezTo>
                    <a:pt x="21007" y="2542"/>
                    <a:pt x="13385" y="0"/>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43"/>
            <p:cNvSpPr/>
            <p:nvPr/>
          </p:nvSpPr>
          <p:spPr>
            <a:xfrm>
              <a:off x="6953030" y="2229724"/>
              <a:ext cx="1157949" cy="1094411"/>
            </a:xfrm>
            <a:custGeom>
              <a:avLst/>
              <a:gdLst/>
              <a:ahLst/>
              <a:cxnLst/>
              <a:rect l="l" t="t" r="r" b="b"/>
              <a:pathLst>
                <a:path w="51248" h="48436" extrusionOk="0">
                  <a:moveTo>
                    <a:pt x="29981" y="0"/>
                  </a:moveTo>
                  <a:cubicBezTo>
                    <a:pt x="26032" y="0"/>
                    <a:pt x="22203" y="727"/>
                    <a:pt x="18998" y="2234"/>
                  </a:cubicBezTo>
                  <a:cubicBezTo>
                    <a:pt x="18390" y="2538"/>
                    <a:pt x="17782" y="2842"/>
                    <a:pt x="17174" y="3176"/>
                  </a:cubicBezTo>
                  <a:cubicBezTo>
                    <a:pt x="16262" y="5243"/>
                    <a:pt x="15320" y="7310"/>
                    <a:pt x="14378" y="9377"/>
                  </a:cubicBezTo>
                  <a:cubicBezTo>
                    <a:pt x="13344" y="11657"/>
                    <a:pt x="12311" y="13936"/>
                    <a:pt x="11277" y="16216"/>
                  </a:cubicBezTo>
                  <a:lnTo>
                    <a:pt x="8177" y="23085"/>
                  </a:lnTo>
                  <a:cubicBezTo>
                    <a:pt x="7144" y="25365"/>
                    <a:pt x="6110" y="27645"/>
                    <a:pt x="5077" y="29924"/>
                  </a:cubicBezTo>
                  <a:cubicBezTo>
                    <a:pt x="4074" y="32143"/>
                    <a:pt x="3071" y="34362"/>
                    <a:pt x="2037" y="36612"/>
                  </a:cubicBezTo>
                  <a:cubicBezTo>
                    <a:pt x="1368" y="38101"/>
                    <a:pt x="700" y="39590"/>
                    <a:pt x="1" y="41110"/>
                  </a:cubicBezTo>
                  <a:cubicBezTo>
                    <a:pt x="31" y="41110"/>
                    <a:pt x="61" y="41080"/>
                    <a:pt x="92" y="41080"/>
                  </a:cubicBezTo>
                  <a:cubicBezTo>
                    <a:pt x="2673" y="40025"/>
                    <a:pt x="5343" y="39598"/>
                    <a:pt x="8034" y="39598"/>
                  </a:cubicBezTo>
                  <a:cubicBezTo>
                    <a:pt x="13332" y="39598"/>
                    <a:pt x="18711" y="41251"/>
                    <a:pt x="23649" y="43025"/>
                  </a:cubicBezTo>
                  <a:cubicBezTo>
                    <a:pt x="27083" y="44332"/>
                    <a:pt x="30366" y="46065"/>
                    <a:pt x="33497" y="48040"/>
                  </a:cubicBezTo>
                  <a:cubicBezTo>
                    <a:pt x="33679" y="48162"/>
                    <a:pt x="33861" y="48314"/>
                    <a:pt x="34074" y="48435"/>
                  </a:cubicBezTo>
                  <a:cubicBezTo>
                    <a:pt x="34317" y="47979"/>
                    <a:pt x="34561" y="47524"/>
                    <a:pt x="34591" y="47341"/>
                  </a:cubicBezTo>
                  <a:cubicBezTo>
                    <a:pt x="35320" y="45578"/>
                    <a:pt x="36050" y="43785"/>
                    <a:pt x="36840" y="42022"/>
                  </a:cubicBezTo>
                  <a:cubicBezTo>
                    <a:pt x="38877" y="36551"/>
                    <a:pt x="41065" y="31140"/>
                    <a:pt x="43679" y="25912"/>
                  </a:cubicBezTo>
                  <a:cubicBezTo>
                    <a:pt x="46354" y="20168"/>
                    <a:pt x="48877" y="14362"/>
                    <a:pt x="51248" y="8496"/>
                  </a:cubicBezTo>
                  <a:cubicBezTo>
                    <a:pt x="46466" y="2981"/>
                    <a:pt x="37979" y="0"/>
                    <a:pt x="29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43"/>
            <p:cNvSpPr/>
            <p:nvPr/>
          </p:nvSpPr>
          <p:spPr>
            <a:xfrm>
              <a:off x="6964011" y="3137388"/>
              <a:ext cx="721842" cy="212167"/>
            </a:xfrm>
            <a:custGeom>
              <a:avLst/>
              <a:gdLst/>
              <a:ahLst/>
              <a:cxnLst/>
              <a:rect l="l" t="t" r="r" b="b"/>
              <a:pathLst>
                <a:path w="31947" h="9390" extrusionOk="0">
                  <a:moveTo>
                    <a:pt x="7573" y="0"/>
                  </a:moveTo>
                  <a:cubicBezTo>
                    <a:pt x="6526" y="0"/>
                    <a:pt x="5480" y="66"/>
                    <a:pt x="4439" y="210"/>
                  </a:cubicBezTo>
                  <a:cubicBezTo>
                    <a:pt x="4834" y="240"/>
                    <a:pt x="5259" y="301"/>
                    <a:pt x="5655" y="362"/>
                  </a:cubicBezTo>
                  <a:lnTo>
                    <a:pt x="5807" y="362"/>
                  </a:lnTo>
                  <a:cubicBezTo>
                    <a:pt x="5867" y="392"/>
                    <a:pt x="5959" y="392"/>
                    <a:pt x="6050" y="422"/>
                  </a:cubicBezTo>
                  <a:cubicBezTo>
                    <a:pt x="6080" y="422"/>
                    <a:pt x="6080" y="422"/>
                    <a:pt x="6111" y="453"/>
                  </a:cubicBezTo>
                  <a:cubicBezTo>
                    <a:pt x="8208" y="939"/>
                    <a:pt x="10305" y="1456"/>
                    <a:pt x="12402" y="1973"/>
                  </a:cubicBezTo>
                  <a:lnTo>
                    <a:pt x="12433" y="1973"/>
                  </a:lnTo>
                  <a:cubicBezTo>
                    <a:pt x="12463" y="1973"/>
                    <a:pt x="12494" y="2003"/>
                    <a:pt x="12524" y="2003"/>
                  </a:cubicBezTo>
                  <a:cubicBezTo>
                    <a:pt x="12646" y="2033"/>
                    <a:pt x="12767" y="2094"/>
                    <a:pt x="12889" y="2124"/>
                  </a:cubicBezTo>
                  <a:cubicBezTo>
                    <a:pt x="13010" y="2155"/>
                    <a:pt x="13132" y="2185"/>
                    <a:pt x="13254" y="2216"/>
                  </a:cubicBezTo>
                  <a:cubicBezTo>
                    <a:pt x="13375" y="2246"/>
                    <a:pt x="13466" y="2276"/>
                    <a:pt x="13588" y="2307"/>
                  </a:cubicBezTo>
                  <a:cubicBezTo>
                    <a:pt x="13801" y="2398"/>
                    <a:pt x="14044" y="2459"/>
                    <a:pt x="14257" y="2520"/>
                  </a:cubicBezTo>
                  <a:cubicBezTo>
                    <a:pt x="14409" y="2580"/>
                    <a:pt x="14561" y="2672"/>
                    <a:pt x="14713" y="2702"/>
                  </a:cubicBezTo>
                  <a:cubicBezTo>
                    <a:pt x="14895" y="2763"/>
                    <a:pt x="15077" y="2824"/>
                    <a:pt x="15260" y="2915"/>
                  </a:cubicBezTo>
                  <a:cubicBezTo>
                    <a:pt x="15381" y="2945"/>
                    <a:pt x="15503" y="3006"/>
                    <a:pt x="15624" y="3067"/>
                  </a:cubicBezTo>
                  <a:cubicBezTo>
                    <a:pt x="15503" y="3036"/>
                    <a:pt x="15412" y="3036"/>
                    <a:pt x="15290" y="3006"/>
                  </a:cubicBezTo>
                  <a:cubicBezTo>
                    <a:pt x="15199" y="3006"/>
                    <a:pt x="15138" y="2976"/>
                    <a:pt x="15047" y="2976"/>
                  </a:cubicBezTo>
                  <a:cubicBezTo>
                    <a:pt x="14956" y="2976"/>
                    <a:pt x="14864" y="2976"/>
                    <a:pt x="14773" y="2945"/>
                  </a:cubicBezTo>
                  <a:lnTo>
                    <a:pt x="14561" y="2915"/>
                  </a:lnTo>
                  <a:cubicBezTo>
                    <a:pt x="14378" y="2854"/>
                    <a:pt x="14226" y="2824"/>
                    <a:pt x="14044" y="2824"/>
                  </a:cubicBezTo>
                  <a:cubicBezTo>
                    <a:pt x="13892" y="2793"/>
                    <a:pt x="13709" y="2763"/>
                    <a:pt x="13557" y="2732"/>
                  </a:cubicBezTo>
                  <a:lnTo>
                    <a:pt x="13588" y="2732"/>
                  </a:lnTo>
                  <a:cubicBezTo>
                    <a:pt x="13284" y="2702"/>
                    <a:pt x="12980" y="2641"/>
                    <a:pt x="12706" y="2580"/>
                  </a:cubicBezTo>
                  <a:cubicBezTo>
                    <a:pt x="12494" y="2550"/>
                    <a:pt x="12281" y="2489"/>
                    <a:pt x="12098" y="2459"/>
                  </a:cubicBezTo>
                  <a:cubicBezTo>
                    <a:pt x="11916" y="2428"/>
                    <a:pt x="11734" y="2368"/>
                    <a:pt x="11551" y="2337"/>
                  </a:cubicBezTo>
                  <a:cubicBezTo>
                    <a:pt x="10700" y="2124"/>
                    <a:pt x="9849" y="1942"/>
                    <a:pt x="8968" y="1729"/>
                  </a:cubicBezTo>
                  <a:cubicBezTo>
                    <a:pt x="7995" y="1486"/>
                    <a:pt x="6992" y="1243"/>
                    <a:pt x="6019" y="1000"/>
                  </a:cubicBezTo>
                  <a:cubicBezTo>
                    <a:pt x="5776" y="1000"/>
                    <a:pt x="5472" y="878"/>
                    <a:pt x="5259" y="878"/>
                  </a:cubicBezTo>
                  <a:cubicBezTo>
                    <a:pt x="4560" y="726"/>
                    <a:pt x="3740" y="787"/>
                    <a:pt x="3041" y="757"/>
                  </a:cubicBezTo>
                  <a:cubicBezTo>
                    <a:pt x="1977" y="848"/>
                    <a:pt x="943" y="1152"/>
                    <a:pt x="1" y="1608"/>
                  </a:cubicBezTo>
                  <a:cubicBezTo>
                    <a:pt x="761" y="1790"/>
                    <a:pt x="1490" y="1973"/>
                    <a:pt x="2250" y="2155"/>
                  </a:cubicBezTo>
                  <a:cubicBezTo>
                    <a:pt x="3466" y="2459"/>
                    <a:pt x="4682" y="2763"/>
                    <a:pt x="5898" y="3067"/>
                  </a:cubicBezTo>
                  <a:lnTo>
                    <a:pt x="13041" y="4799"/>
                  </a:lnTo>
                  <a:cubicBezTo>
                    <a:pt x="15412" y="5377"/>
                    <a:pt x="17782" y="5954"/>
                    <a:pt x="20153" y="6532"/>
                  </a:cubicBezTo>
                  <a:cubicBezTo>
                    <a:pt x="22555" y="7140"/>
                    <a:pt x="24956" y="7717"/>
                    <a:pt x="27327" y="8295"/>
                  </a:cubicBezTo>
                  <a:cubicBezTo>
                    <a:pt x="28816" y="8660"/>
                    <a:pt x="30306" y="9024"/>
                    <a:pt x="31764" y="9389"/>
                  </a:cubicBezTo>
                  <a:cubicBezTo>
                    <a:pt x="31825" y="8872"/>
                    <a:pt x="31886" y="8386"/>
                    <a:pt x="31947" y="7869"/>
                  </a:cubicBezTo>
                  <a:cubicBezTo>
                    <a:pt x="31369" y="7535"/>
                    <a:pt x="30761" y="7170"/>
                    <a:pt x="30184" y="6836"/>
                  </a:cubicBezTo>
                  <a:lnTo>
                    <a:pt x="30154" y="6836"/>
                  </a:lnTo>
                  <a:cubicBezTo>
                    <a:pt x="28391" y="6410"/>
                    <a:pt x="26658" y="5985"/>
                    <a:pt x="24895" y="5559"/>
                  </a:cubicBezTo>
                  <a:cubicBezTo>
                    <a:pt x="24713" y="5498"/>
                    <a:pt x="24530" y="5468"/>
                    <a:pt x="24348" y="5407"/>
                  </a:cubicBezTo>
                  <a:cubicBezTo>
                    <a:pt x="23983" y="5286"/>
                    <a:pt x="23588" y="5164"/>
                    <a:pt x="23223" y="5073"/>
                  </a:cubicBezTo>
                  <a:cubicBezTo>
                    <a:pt x="23041" y="5012"/>
                    <a:pt x="22859" y="4951"/>
                    <a:pt x="22646" y="4921"/>
                  </a:cubicBezTo>
                  <a:cubicBezTo>
                    <a:pt x="22494" y="4860"/>
                    <a:pt x="22311" y="4830"/>
                    <a:pt x="22159" y="4799"/>
                  </a:cubicBezTo>
                  <a:cubicBezTo>
                    <a:pt x="21825" y="4678"/>
                    <a:pt x="21491" y="4587"/>
                    <a:pt x="21187" y="4465"/>
                  </a:cubicBezTo>
                  <a:cubicBezTo>
                    <a:pt x="20852" y="4374"/>
                    <a:pt x="20548" y="4252"/>
                    <a:pt x="20214" y="4131"/>
                  </a:cubicBezTo>
                  <a:cubicBezTo>
                    <a:pt x="20001" y="4070"/>
                    <a:pt x="19789" y="3979"/>
                    <a:pt x="19576" y="3887"/>
                  </a:cubicBezTo>
                  <a:cubicBezTo>
                    <a:pt x="19485" y="3857"/>
                    <a:pt x="19393" y="3827"/>
                    <a:pt x="19302" y="3796"/>
                  </a:cubicBezTo>
                  <a:cubicBezTo>
                    <a:pt x="19424" y="3796"/>
                    <a:pt x="19515" y="3796"/>
                    <a:pt x="19637" y="3827"/>
                  </a:cubicBezTo>
                  <a:cubicBezTo>
                    <a:pt x="19819" y="3857"/>
                    <a:pt x="19971" y="3887"/>
                    <a:pt x="20153" y="3918"/>
                  </a:cubicBezTo>
                  <a:cubicBezTo>
                    <a:pt x="20457" y="3979"/>
                    <a:pt x="20761" y="4039"/>
                    <a:pt x="21065" y="4100"/>
                  </a:cubicBezTo>
                  <a:cubicBezTo>
                    <a:pt x="21248" y="4161"/>
                    <a:pt x="21430" y="4191"/>
                    <a:pt x="21612" y="4222"/>
                  </a:cubicBezTo>
                  <a:cubicBezTo>
                    <a:pt x="21795" y="4252"/>
                    <a:pt x="21947" y="4283"/>
                    <a:pt x="22129" y="4313"/>
                  </a:cubicBezTo>
                  <a:cubicBezTo>
                    <a:pt x="22220" y="4343"/>
                    <a:pt x="22311" y="4343"/>
                    <a:pt x="22403" y="4374"/>
                  </a:cubicBezTo>
                  <a:cubicBezTo>
                    <a:pt x="23831" y="4739"/>
                    <a:pt x="25290" y="5073"/>
                    <a:pt x="26719" y="5407"/>
                  </a:cubicBezTo>
                  <a:cubicBezTo>
                    <a:pt x="27205" y="5529"/>
                    <a:pt x="27691" y="5650"/>
                    <a:pt x="28178" y="5772"/>
                  </a:cubicBezTo>
                  <a:cubicBezTo>
                    <a:pt x="24804" y="4039"/>
                    <a:pt x="21308" y="2611"/>
                    <a:pt x="17630" y="1638"/>
                  </a:cubicBezTo>
                  <a:cubicBezTo>
                    <a:pt x="14357" y="686"/>
                    <a:pt x="10959" y="0"/>
                    <a:pt x="7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43"/>
            <p:cNvSpPr/>
            <p:nvPr/>
          </p:nvSpPr>
          <p:spPr>
            <a:xfrm>
              <a:off x="7417990" y="2318026"/>
              <a:ext cx="600959" cy="157532"/>
            </a:xfrm>
            <a:custGeom>
              <a:avLst/>
              <a:gdLst/>
              <a:ahLst/>
              <a:cxnLst/>
              <a:rect l="l" t="t" r="r" b="b"/>
              <a:pathLst>
                <a:path w="26597" h="6972" extrusionOk="0">
                  <a:moveTo>
                    <a:pt x="7788" y="1"/>
                  </a:moveTo>
                  <a:cubicBezTo>
                    <a:pt x="5509" y="1"/>
                    <a:pt x="3237" y="306"/>
                    <a:pt x="1034" y="971"/>
                  </a:cubicBezTo>
                  <a:cubicBezTo>
                    <a:pt x="760" y="1062"/>
                    <a:pt x="487" y="1123"/>
                    <a:pt x="213" y="1244"/>
                  </a:cubicBezTo>
                  <a:cubicBezTo>
                    <a:pt x="92" y="1305"/>
                    <a:pt x="1" y="1457"/>
                    <a:pt x="61" y="1609"/>
                  </a:cubicBezTo>
                  <a:cubicBezTo>
                    <a:pt x="117" y="1735"/>
                    <a:pt x="212" y="1777"/>
                    <a:pt x="315" y="1777"/>
                  </a:cubicBezTo>
                  <a:cubicBezTo>
                    <a:pt x="437" y="1777"/>
                    <a:pt x="571" y="1719"/>
                    <a:pt x="669" y="1670"/>
                  </a:cubicBezTo>
                  <a:cubicBezTo>
                    <a:pt x="2987" y="916"/>
                    <a:pt x="5382" y="571"/>
                    <a:pt x="7783" y="571"/>
                  </a:cubicBezTo>
                  <a:cubicBezTo>
                    <a:pt x="14293" y="571"/>
                    <a:pt x="20845" y="3109"/>
                    <a:pt x="26019" y="6928"/>
                  </a:cubicBezTo>
                  <a:cubicBezTo>
                    <a:pt x="26060" y="6958"/>
                    <a:pt x="26107" y="6972"/>
                    <a:pt x="26155" y="6972"/>
                  </a:cubicBezTo>
                  <a:cubicBezTo>
                    <a:pt x="26252" y="6972"/>
                    <a:pt x="26354" y="6918"/>
                    <a:pt x="26414" y="6837"/>
                  </a:cubicBezTo>
                  <a:cubicBezTo>
                    <a:pt x="26597" y="6411"/>
                    <a:pt x="25746" y="6168"/>
                    <a:pt x="25503" y="5864"/>
                  </a:cubicBezTo>
                  <a:cubicBezTo>
                    <a:pt x="20397" y="2319"/>
                    <a:pt x="14064" y="1"/>
                    <a:pt x="7788"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43"/>
            <p:cNvSpPr/>
            <p:nvPr/>
          </p:nvSpPr>
          <p:spPr>
            <a:xfrm>
              <a:off x="7368552" y="2457188"/>
              <a:ext cx="594768" cy="165056"/>
            </a:xfrm>
            <a:custGeom>
              <a:avLst/>
              <a:gdLst/>
              <a:ahLst/>
              <a:cxnLst/>
              <a:rect l="l" t="t" r="r" b="b"/>
              <a:pathLst>
                <a:path w="26323" h="7305" extrusionOk="0">
                  <a:moveTo>
                    <a:pt x="7014" y="1"/>
                  </a:moveTo>
                  <a:cubicBezTo>
                    <a:pt x="4785" y="1"/>
                    <a:pt x="2629" y="305"/>
                    <a:pt x="669" y="982"/>
                  </a:cubicBezTo>
                  <a:cubicBezTo>
                    <a:pt x="395" y="1043"/>
                    <a:pt x="0" y="1195"/>
                    <a:pt x="213" y="1529"/>
                  </a:cubicBezTo>
                  <a:cubicBezTo>
                    <a:pt x="294" y="1602"/>
                    <a:pt x="388" y="1630"/>
                    <a:pt x="490" y="1630"/>
                  </a:cubicBezTo>
                  <a:cubicBezTo>
                    <a:pt x="770" y="1630"/>
                    <a:pt x="1109" y="1422"/>
                    <a:pt x="1398" y="1377"/>
                  </a:cubicBezTo>
                  <a:cubicBezTo>
                    <a:pt x="3084" y="831"/>
                    <a:pt x="4982" y="582"/>
                    <a:pt x="6975" y="582"/>
                  </a:cubicBezTo>
                  <a:cubicBezTo>
                    <a:pt x="13645" y="582"/>
                    <a:pt x="21383" y="3375"/>
                    <a:pt x="25806" y="7213"/>
                  </a:cubicBezTo>
                  <a:cubicBezTo>
                    <a:pt x="25867" y="7274"/>
                    <a:pt x="25943" y="7304"/>
                    <a:pt x="26015" y="7304"/>
                  </a:cubicBezTo>
                  <a:cubicBezTo>
                    <a:pt x="26087" y="7304"/>
                    <a:pt x="26156" y="7274"/>
                    <a:pt x="26201" y="7213"/>
                  </a:cubicBezTo>
                  <a:cubicBezTo>
                    <a:pt x="26323" y="7122"/>
                    <a:pt x="26323" y="6909"/>
                    <a:pt x="26201" y="6818"/>
                  </a:cubicBezTo>
                  <a:cubicBezTo>
                    <a:pt x="25836" y="6483"/>
                    <a:pt x="25472" y="6149"/>
                    <a:pt x="25077" y="5845"/>
                  </a:cubicBezTo>
                  <a:cubicBezTo>
                    <a:pt x="20369" y="2489"/>
                    <a:pt x="13392" y="1"/>
                    <a:pt x="7014"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43"/>
            <p:cNvSpPr/>
            <p:nvPr/>
          </p:nvSpPr>
          <p:spPr>
            <a:xfrm>
              <a:off x="7298078" y="2604056"/>
              <a:ext cx="587832" cy="143297"/>
            </a:xfrm>
            <a:custGeom>
              <a:avLst/>
              <a:gdLst/>
              <a:ahLst/>
              <a:cxnLst/>
              <a:rect l="l" t="t" r="r" b="b"/>
              <a:pathLst>
                <a:path w="26016" h="6342" extrusionOk="0">
                  <a:moveTo>
                    <a:pt x="6604" y="0"/>
                  </a:moveTo>
                  <a:cubicBezTo>
                    <a:pt x="4619" y="0"/>
                    <a:pt x="2644" y="233"/>
                    <a:pt x="718" y="835"/>
                  </a:cubicBezTo>
                  <a:cubicBezTo>
                    <a:pt x="566" y="865"/>
                    <a:pt x="383" y="895"/>
                    <a:pt x="262" y="1017"/>
                  </a:cubicBezTo>
                  <a:cubicBezTo>
                    <a:pt x="1" y="1231"/>
                    <a:pt x="203" y="1518"/>
                    <a:pt x="449" y="1518"/>
                  </a:cubicBezTo>
                  <a:cubicBezTo>
                    <a:pt x="518" y="1518"/>
                    <a:pt x="590" y="1496"/>
                    <a:pt x="657" y="1442"/>
                  </a:cubicBezTo>
                  <a:cubicBezTo>
                    <a:pt x="2597" y="819"/>
                    <a:pt x="4585" y="580"/>
                    <a:pt x="6584" y="580"/>
                  </a:cubicBezTo>
                  <a:cubicBezTo>
                    <a:pt x="8094" y="580"/>
                    <a:pt x="9609" y="716"/>
                    <a:pt x="11113" y="926"/>
                  </a:cubicBezTo>
                  <a:cubicBezTo>
                    <a:pt x="16250" y="1473"/>
                    <a:pt x="21265" y="3145"/>
                    <a:pt x="25430" y="6275"/>
                  </a:cubicBezTo>
                  <a:cubicBezTo>
                    <a:pt x="25488" y="6322"/>
                    <a:pt x="25547" y="6342"/>
                    <a:pt x="25603" y="6342"/>
                  </a:cubicBezTo>
                  <a:cubicBezTo>
                    <a:pt x="25839" y="6342"/>
                    <a:pt x="26015" y="5991"/>
                    <a:pt x="25794" y="5819"/>
                  </a:cubicBezTo>
                  <a:cubicBezTo>
                    <a:pt x="21569" y="2628"/>
                    <a:pt x="16402" y="895"/>
                    <a:pt x="11174" y="348"/>
                  </a:cubicBezTo>
                  <a:cubicBezTo>
                    <a:pt x="9656" y="137"/>
                    <a:pt x="8127" y="0"/>
                    <a:pt x="6604"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43"/>
            <p:cNvSpPr/>
            <p:nvPr/>
          </p:nvSpPr>
          <p:spPr>
            <a:xfrm>
              <a:off x="7238043" y="2738948"/>
              <a:ext cx="590046" cy="163633"/>
            </a:xfrm>
            <a:custGeom>
              <a:avLst/>
              <a:gdLst/>
              <a:ahLst/>
              <a:cxnLst/>
              <a:rect l="l" t="t" r="r" b="b"/>
              <a:pathLst>
                <a:path w="26114" h="7242" extrusionOk="0">
                  <a:moveTo>
                    <a:pt x="6958" y="0"/>
                  </a:moveTo>
                  <a:cubicBezTo>
                    <a:pt x="4824" y="0"/>
                    <a:pt x="2691" y="233"/>
                    <a:pt x="670" y="913"/>
                  </a:cubicBezTo>
                  <a:cubicBezTo>
                    <a:pt x="396" y="974"/>
                    <a:pt x="1" y="1187"/>
                    <a:pt x="214" y="1491"/>
                  </a:cubicBezTo>
                  <a:cubicBezTo>
                    <a:pt x="277" y="1575"/>
                    <a:pt x="347" y="1605"/>
                    <a:pt x="422" y="1605"/>
                  </a:cubicBezTo>
                  <a:cubicBezTo>
                    <a:pt x="561" y="1605"/>
                    <a:pt x="713" y="1500"/>
                    <a:pt x="852" y="1460"/>
                  </a:cubicBezTo>
                  <a:cubicBezTo>
                    <a:pt x="2825" y="759"/>
                    <a:pt x="4941" y="579"/>
                    <a:pt x="7051" y="579"/>
                  </a:cubicBezTo>
                  <a:cubicBezTo>
                    <a:pt x="7866" y="579"/>
                    <a:pt x="8680" y="606"/>
                    <a:pt x="9484" y="640"/>
                  </a:cubicBezTo>
                  <a:cubicBezTo>
                    <a:pt x="11460" y="731"/>
                    <a:pt x="13284" y="1491"/>
                    <a:pt x="15168" y="2007"/>
                  </a:cubicBezTo>
                  <a:cubicBezTo>
                    <a:pt x="17965" y="2980"/>
                    <a:pt x="20731" y="4196"/>
                    <a:pt x="23284" y="5716"/>
                  </a:cubicBezTo>
                  <a:cubicBezTo>
                    <a:pt x="23953" y="6050"/>
                    <a:pt x="24530" y="6749"/>
                    <a:pt x="25229" y="6992"/>
                  </a:cubicBezTo>
                  <a:cubicBezTo>
                    <a:pt x="25351" y="7023"/>
                    <a:pt x="25442" y="7114"/>
                    <a:pt x="25533" y="7175"/>
                  </a:cubicBezTo>
                  <a:cubicBezTo>
                    <a:pt x="25592" y="7221"/>
                    <a:pt x="25651" y="7241"/>
                    <a:pt x="25707" y="7241"/>
                  </a:cubicBezTo>
                  <a:cubicBezTo>
                    <a:pt x="25942" y="7241"/>
                    <a:pt x="26113" y="6891"/>
                    <a:pt x="25868" y="6719"/>
                  </a:cubicBezTo>
                  <a:cubicBezTo>
                    <a:pt x="24834" y="6172"/>
                    <a:pt x="23922" y="5381"/>
                    <a:pt x="22889" y="4773"/>
                  </a:cubicBezTo>
                  <a:cubicBezTo>
                    <a:pt x="19029" y="2707"/>
                    <a:pt x="14864" y="1035"/>
                    <a:pt x="10548" y="184"/>
                  </a:cubicBezTo>
                  <a:cubicBezTo>
                    <a:pt x="9365" y="74"/>
                    <a:pt x="8161" y="0"/>
                    <a:pt x="695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43"/>
            <p:cNvSpPr/>
            <p:nvPr/>
          </p:nvSpPr>
          <p:spPr>
            <a:xfrm>
              <a:off x="7190661" y="2869276"/>
              <a:ext cx="577302" cy="145308"/>
            </a:xfrm>
            <a:custGeom>
              <a:avLst/>
              <a:gdLst/>
              <a:ahLst/>
              <a:cxnLst/>
              <a:rect l="l" t="t" r="r" b="b"/>
              <a:pathLst>
                <a:path w="25550" h="6431" extrusionOk="0">
                  <a:moveTo>
                    <a:pt x="6356" y="0"/>
                  </a:moveTo>
                  <a:cubicBezTo>
                    <a:pt x="4384" y="0"/>
                    <a:pt x="2430" y="219"/>
                    <a:pt x="487" y="768"/>
                  </a:cubicBezTo>
                  <a:cubicBezTo>
                    <a:pt x="213" y="799"/>
                    <a:pt x="1" y="1133"/>
                    <a:pt x="244" y="1346"/>
                  </a:cubicBezTo>
                  <a:cubicBezTo>
                    <a:pt x="303" y="1379"/>
                    <a:pt x="358" y="1392"/>
                    <a:pt x="411" y="1392"/>
                  </a:cubicBezTo>
                  <a:cubicBezTo>
                    <a:pt x="602" y="1392"/>
                    <a:pt x="766" y="1224"/>
                    <a:pt x="1004" y="1224"/>
                  </a:cubicBezTo>
                  <a:cubicBezTo>
                    <a:pt x="2475" y="989"/>
                    <a:pt x="3946" y="554"/>
                    <a:pt x="5445" y="554"/>
                  </a:cubicBezTo>
                  <a:cubicBezTo>
                    <a:pt x="5494" y="554"/>
                    <a:pt x="5544" y="555"/>
                    <a:pt x="5593" y="556"/>
                  </a:cubicBezTo>
                  <a:cubicBezTo>
                    <a:pt x="5701" y="554"/>
                    <a:pt x="5808" y="553"/>
                    <a:pt x="5916" y="553"/>
                  </a:cubicBezTo>
                  <a:cubicBezTo>
                    <a:pt x="7449" y="553"/>
                    <a:pt x="8982" y="746"/>
                    <a:pt x="10487" y="860"/>
                  </a:cubicBezTo>
                  <a:cubicBezTo>
                    <a:pt x="15715" y="1316"/>
                    <a:pt x="20639" y="3565"/>
                    <a:pt x="24986" y="6392"/>
                  </a:cubicBezTo>
                  <a:cubicBezTo>
                    <a:pt x="25035" y="6418"/>
                    <a:pt x="25083" y="6430"/>
                    <a:pt x="25128" y="6430"/>
                  </a:cubicBezTo>
                  <a:cubicBezTo>
                    <a:pt x="25388" y="6430"/>
                    <a:pt x="25549" y="6035"/>
                    <a:pt x="25290" y="5905"/>
                  </a:cubicBezTo>
                  <a:cubicBezTo>
                    <a:pt x="24560" y="5480"/>
                    <a:pt x="23922" y="4963"/>
                    <a:pt x="23192" y="4568"/>
                  </a:cubicBezTo>
                  <a:cubicBezTo>
                    <a:pt x="19150" y="2410"/>
                    <a:pt x="14894" y="556"/>
                    <a:pt x="10274" y="252"/>
                  </a:cubicBezTo>
                  <a:cubicBezTo>
                    <a:pt x="8959" y="95"/>
                    <a:pt x="7653" y="0"/>
                    <a:pt x="6356"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3"/>
            <p:cNvSpPr/>
            <p:nvPr/>
          </p:nvSpPr>
          <p:spPr>
            <a:xfrm>
              <a:off x="7136004" y="2991696"/>
              <a:ext cx="575404" cy="160244"/>
            </a:xfrm>
            <a:custGeom>
              <a:avLst/>
              <a:gdLst/>
              <a:ahLst/>
              <a:cxnLst/>
              <a:rect l="l" t="t" r="r" b="b"/>
              <a:pathLst>
                <a:path w="25466" h="7092" extrusionOk="0">
                  <a:moveTo>
                    <a:pt x="7496" y="1"/>
                  </a:moveTo>
                  <a:cubicBezTo>
                    <a:pt x="5277" y="123"/>
                    <a:pt x="3027" y="1"/>
                    <a:pt x="869" y="609"/>
                  </a:cubicBezTo>
                  <a:cubicBezTo>
                    <a:pt x="596" y="730"/>
                    <a:pt x="170" y="670"/>
                    <a:pt x="49" y="1004"/>
                  </a:cubicBezTo>
                  <a:cubicBezTo>
                    <a:pt x="0" y="1174"/>
                    <a:pt x="184" y="1343"/>
                    <a:pt x="353" y="1343"/>
                  </a:cubicBezTo>
                  <a:cubicBezTo>
                    <a:pt x="395" y="1343"/>
                    <a:pt x="437" y="1333"/>
                    <a:pt x="474" y="1308"/>
                  </a:cubicBezTo>
                  <a:cubicBezTo>
                    <a:pt x="2416" y="819"/>
                    <a:pt x="4465" y="584"/>
                    <a:pt x="6546" y="584"/>
                  </a:cubicBezTo>
                  <a:cubicBezTo>
                    <a:pt x="13129" y="584"/>
                    <a:pt x="20032" y="2935"/>
                    <a:pt x="24882" y="7022"/>
                  </a:cubicBezTo>
                  <a:cubicBezTo>
                    <a:pt x="24943" y="7071"/>
                    <a:pt x="25005" y="7092"/>
                    <a:pt x="25063" y="7092"/>
                  </a:cubicBezTo>
                  <a:cubicBezTo>
                    <a:pt x="25295" y="7092"/>
                    <a:pt x="25466" y="6761"/>
                    <a:pt x="25247" y="6566"/>
                  </a:cubicBezTo>
                  <a:cubicBezTo>
                    <a:pt x="20323" y="2433"/>
                    <a:pt x="13879" y="335"/>
                    <a:pt x="7496"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3"/>
            <p:cNvSpPr/>
            <p:nvPr/>
          </p:nvSpPr>
          <p:spPr>
            <a:xfrm>
              <a:off x="6657713" y="2161849"/>
              <a:ext cx="547364" cy="168920"/>
            </a:xfrm>
            <a:custGeom>
              <a:avLst/>
              <a:gdLst/>
              <a:ahLst/>
              <a:cxnLst/>
              <a:rect l="l" t="t" r="r" b="b"/>
              <a:pathLst>
                <a:path w="24225" h="7476" extrusionOk="0">
                  <a:moveTo>
                    <a:pt x="6100" y="0"/>
                  </a:moveTo>
                  <a:cubicBezTo>
                    <a:pt x="4100" y="0"/>
                    <a:pt x="2125" y="287"/>
                    <a:pt x="244" y="922"/>
                  </a:cubicBezTo>
                  <a:cubicBezTo>
                    <a:pt x="92" y="983"/>
                    <a:pt x="1" y="1135"/>
                    <a:pt x="61" y="1287"/>
                  </a:cubicBezTo>
                  <a:cubicBezTo>
                    <a:pt x="126" y="1425"/>
                    <a:pt x="221" y="1474"/>
                    <a:pt x="333" y="1474"/>
                  </a:cubicBezTo>
                  <a:cubicBezTo>
                    <a:pt x="589" y="1474"/>
                    <a:pt x="932" y="1217"/>
                    <a:pt x="1186" y="1196"/>
                  </a:cubicBezTo>
                  <a:cubicBezTo>
                    <a:pt x="2783" y="774"/>
                    <a:pt x="4427" y="579"/>
                    <a:pt x="6081" y="579"/>
                  </a:cubicBezTo>
                  <a:cubicBezTo>
                    <a:pt x="12420" y="579"/>
                    <a:pt x="18917" y="3443"/>
                    <a:pt x="23618" y="7396"/>
                  </a:cubicBezTo>
                  <a:lnTo>
                    <a:pt x="23618" y="7366"/>
                  </a:lnTo>
                  <a:cubicBezTo>
                    <a:pt x="23680" y="7444"/>
                    <a:pt x="23754" y="7476"/>
                    <a:pt x="23826" y="7476"/>
                  </a:cubicBezTo>
                  <a:cubicBezTo>
                    <a:pt x="24035" y="7476"/>
                    <a:pt x="24224" y="7205"/>
                    <a:pt x="24044" y="7001"/>
                  </a:cubicBezTo>
                  <a:cubicBezTo>
                    <a:pt x="23861" y="6819"/>
                    <a:pt x="23679" y="6667"/>
                    <a:pt x="23496" y="6545"/>
                  </a:cubicBezTo>
                  <a:cubicBezTo>
                    <a:pt x="18824" y="2793"/>
                    <a:pt x="12339" y="0"/>
                    <a:pt x="6100"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3"/>
            <p:cNvSpPr/>
            <p:nvPr/>
          </p:nvSpPr>
          <p:spPr>
            <a:xfrm>
              <a:off x="6614444" y="2300198"/>
              <a:ext cx="502761" cy="177506"/>
            </a:xfrm>
            <a:custGeom>
              <a:avLst/>
              <a:gdLst/>
              <a:ahLst/>
              <a:cxnLst/>
              <a:rect l="l" t="t" r="r" b="b"/>
              <a:pathLst>
                <a:path w="22251" h="7856" extrusionOk="0">
                  <a:moveTo>
                    <a:pt x="4613" y="0"/>
                  </a:moveTo>
                  <a:cubicBezTo>
                    <a:pt x="3156" y="0"/>
                    <a:pt x="1694" y="163"/>
                    <a:pt x="244" y="513"/>
                  </a:cubicBezTo>
                  <a:cubicBezTo>
                    <a:pt x="92" y="544"/>
                    <a:pt x="1" y="696"/>
                    <a:pt x="31" y="848"/>
                  </a:cubicBezTo>
                  <a:cubicBezTo>
                    <a:pt x="87" y="1014"/>
                    <a:pt x="199" y="1067"/>
                    <a:pt x="336" y="1067"/>
                  </a:cubicBezTo>
                  <a:cubicBezTo>
                    <a:pt x="573" y="1067"/>
                    <a:pt x="883" y="908"/>
                    <a:pt x="1095" y="908"/>
                  </a:cubicBezTo>
                  <a:cubicBezTo>
                    <a:pt x="2279" y="674"/>
                    <a:pt x="3463" y="563"/>
                    <a:pt x="4641" y="563"/>
                  </a:cubicBezTo>
                  <a:cubicBezTo>
                    <a:pt x="10931" y="563"/>
                    <a:pt x="17023" y="3707"/>
                    <a:pt x="21734" y="7778"/>
                  </a:cubicBezTo>
                  <a:cubicBezTo>
                    <a:pt x="21787" y="7831"/>
                    <a:pt x="21852" y="7855"/>
                    <a:pt x="21918" y="7855"/>
                  </a:cubicBezTo>
                  <a:cubicBezTo>
                    <a:pt x="22003" y="7855"/>
                    <a:pt x="22091" y="7816"/>
                    <a:pt x="22159" y="7747"/>
                  </a:cubicBezTo>
                  <a:cubicBezTo>
                    <a:pt x="22250" y="7656"/>
                    <a:pt x="22220" y="7474"/>
                    <a:pt x="22129" y="7352"/>
                  </a:cubicBezTo>
                  <a:cubicBezTo>
                    <a:pt x="21582" y="6927"/>
                    <a:pt x="21034" y="6471"/>
                    <a:pt x="20487" y="6076"/>
                  </a:cubicBezTo>
                  <a:cubicBezTo>
                    <a:pt x="16025" y="2535"/>
                    <a:pt x="10363" y="0"/>
                    <a:pt x="4613"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43"/>
            <p:cNvSpPr/>
            <p:nvPr/>
          </p:nvSpPr>
          <p:spPr>
            <a:xfrm>
              <a:off x="6554703" y="2436514"/>
              <a:ext cx="516477" cy="174727"/>
            </a:xfrm>
            <a:custGeom>
              <a:avLst/>
              <a:gdLst/>
              <a:ahLst/>
              <a:cxnLst/>
              <a:rect l="l" t="t" r="r" b="b"/>
              <a:pathLst>
                <a:path w="22858" h="7733" extrusionOk="0">
                  <a:moveTo>
                    <a:pt x="4262" y="0"/>
                  </a:moveTo>
                  <a:cubicBezTo>
                    <a:pt x="2975" y="0"/>
                    <a:pt x="1683" y="111"/>
                    <a:pt x="395" y="347"/>
                  </a:cubicBezTo>
                  <a:cubicBezTo>
                    <a:pt x="152" y="377"/>
                    <a:pt x="0" y="620"/>
                    <a:pt x="152" y="833"/>
                  </a:cubicBezTo>
                  <a:cubicBezTo>
                    <a:pt x="236" y="908"/>
                    <a:pt x="343" y="934"/>
                    <a:pt x="462" y="934"/>
                  </a:cubicBezTo>
                  <a:cubicBezTo>
                    <a:pt x="729" y="934"/>
                    <a:pt x="1055" y="803"/>
                    <a:pt x="1307" y="803"/>
                  </a:cubicBezTo>
                  <a:cubicBezTo>
                    <a:pt x="2325" y="651"/>
                    <a:pt x="3344" y="579"/>
                    <a:pt x="4360" y="579"/>
                  </a:cubicBezTo>
                  <a:cubicBezTo>
                    <a:pt x="10896" y="579"/>
                    <a:pt x="17290" y="3564"/>
                    <a:pt x="22341" y="7642"/>
                  </a:cubicBezTo>
                  <a:cubicBezTo>
                    <a:pt x="22387" y="7702"/>
                    <a:pt x="22455" y="7733"/>
                    <a:pt x="22527" y="7733"/>
                  </a:cubicBezTo>
                  <a:cubicBezTo>
                    <a:pt x="22599" y="7733"/>
                    <a:pt x="22675" y="7702"/>
                    <a:pt x="22736" y="7642"/>
                  </a:cubicBezTo>
                  <a:cubicBezTo>
                    <a:pt x="22858" y="7550"/>
                    <a:pt x="22858" y="7338"/>
                    <a:pt x="22736" y="7246"/>
                  </a:cubicBezTo>
                  <a:cubicBezTo>
                    <a:pt x="22341" y="6882"/>
                    <a:pt x="21915" y="6578"/>
                    <a:pt x="21490" y="6243"/>
                  </a:cubicBezTo>
                  <a:cubicBezTo>
                    <a:pt x="16533" y="2570"/>
                    <a:pt x="10451" y="0"/>
                    <a:pt x="4262"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43"/>
            <p:cNvSpPr/>
            <p:nvPr/>
          </p:nvSpPr>
          <p:spPr>
            <a:xfrm>
              <a:off x="6506214" y="2579314"/>
              <a:ext cx="494220" cy="152810"/>
            </a:xfrm>
            <a:custGeom>
              <a:avLst/>
              <a:gdLst/>
              <a:ahLst/>
              <a:cxnLst/>
              <a:rect l="l" t="t" r="r" b="b"/>
              <a:pathLst>
                <a:path w="21873" h="6763" extrusionOk="0">
                  <a:moveTo>
                    <a:pt x="4978" y="0"/>
                  </a:moveTo>
                  <a:cubicBezTo>
                    <a:pt x="3476" y="0"/>
                    <a:pt x="1969" y="177"/>
                    <a:pt x="474" y="562"/>
                  </a:cubicBezTo>
                  <a:cubicBezTo>
                    <a:pt x="0" y="588"/>
                    <a:pt x="28" y="1186"/>
                    <a:pt x="361" y="1186"/>
                  </a:cubicBezTo>
                  <a:cubicBezTo>
                    <a:pt x="412" y="1186"/>
                    <a:pt x="470" y="1172"/>
                    <a:pt x="535" y="1139"/>
                  </a:cubicBezTo>
                  <a:cubicBezTo>
                    <a:pt x="2009" y="757"/>
                    <a:pt x="3491" y="582"/>
                    <a:pt x="4967" y="582"/>
                  </a:cubicBezTo>
                  <a:cubicBezTo>
                    <a:pt x="10765" y="582"/>
                    <a:pt x="16455" y="3279"/>
                    <a:pt x="21083" y="6671"/>
                  </a:cubicBezTo>
                  <a:cubicBezTo>
                    <a:pt x="21143" y="6732"/>
                    <a:pt x="21219" y="6762"/>
                    <a:pt x="21295" y="6762"/>
                  </a:cubicBezTo>
                  <a:cubicBezTo>
                    <a:pt x="21371" y="6762"/>
                    <a:pt x="21447" y="6732"/>
                    <a:pt x="21508" y="6671"/>
                  </a:cubicBezTo>
                  <a:cubicBezTo>
                    <a:pt x="21873" y="6185"/>
                    <a:pt x="20688" y="5790"/>
                    <a:pt x="20384" y="5486"/>
                  </a:cubicBezTo>
                  <a:cubicBezTo>
                    <a:pt x="15896" y="2359"/>
                    <a:pt x="10471" y="0"/>
                    <a:pt x="497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3"/>
            <p:cNvSpPr/>
            <p:nvPr/>
          </p:nvSpPr>
          <p:spPr>
            <a:xfrm>
              <a:off x="6406344" y="2739129"/>
              <a:ext cx="534304" cy="157080"/>
            </a:xfrm>
            <a:custGeom>
              <a:avLst/>
              <a:gdLst/>
              <a:ahLst/>
              <a:cxnLst/>
              <a:rect l="l" t="t" r="r" b="b"/>
              <a:pathLst>
                <a:path w="23647" h="6952" extrusionOk="0">
                  <a:moveTo>
                    <a:pt x="5780" y="1"/>
                  </a:moveTo>
                  <a:cubicBezTo>
                    <a:pt x="4112" y="1"/>
                    <a:pt x="2447" y="212"/>
                    <a:pt x="821" y="723"/>
                  </a:cubicBezTo>
                  <a:cubicBezTo>
                    <a:pt x="517" y="784"/>
                    <a:pt x="1" y="905"/>
                    <a:pt x="244" y="1300"/>
                  </a:cubicBezTo>
                  <a:cubicBezTo>
                    <a:pt x="316" y="1372"/>
                    <a:pt x="406" y="1400"/>
                    <a:pt x="508" y="1400"/>
                  </a:cubicBezTo>
                  <a:cubicBezTo>
                    <a:pt x="838" y="1400"/>
                    <a:pt x="1287" y="1111"/>
                    <a:pt x="1612" y="1088"/>
                  </a:cubicBezTo>
                  <a:cubicBezTo>
                    <a:pt x="2974" y="726"/>
                    <a:pt x="4355" y="575"/>
                    <a:pt x="5738" y="575"/>
                  </a:cubicBezTo>
                  <a:cubicBezTo>
                    <a:pt x="7379" y="575"/>
                    <a:pt x="9023" y="788"/>
                    <a:pt x="10639" y="1118"/>
                  </a:cubicBezTo>
                  <a:cubicBezTo>
                    <a:pt x="15229" y="1756"/>
                    <a:pt x="19636" y="3671"/>
                    <a:pt x="23041" y="6863"/>
                  </a:cubicBezTo>
                  <a:cubicBezTo>
                    <a:pt x="23103" y="6925"/>
                    <a:pt x="23172" y="6951"/>
                    <a:pt x="23238" y="6951"/>
                  </a:cubicBezTo>
                  <a:cubicBezTo>
                    <a:pt x="23460" y="6951"/>
                    <a:pt x="23647" y="6655"/>
                    <a:pt x="23436" y="6468"/>
                  </a:cubicBezTo>
                  <a:cubicBezTo>
                    <a:pt x="23345" y="6376"/>
                    <a:pt x="23284" y="6285"/>
                    <a:pt x="23162" y="6224"/>
                  </a:cubicBezTo>
                  <a:cubicBezTo>
                    <a:pt x="19697" y="3033"/>
                    <a:pt x="15229" y="1179"/>
                    <a:pt x="10578" y="510"/>
                  </a:cubicBezTo>
                  <a:cubicBezTo>
                    <a:pt x="8997" y="197"/>
                    <a:pt x="7387" y="1"/>
                    <a:pt x="5780"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3"/>
            <p:cNvSpPr/>
            <p:nvPr/>
          </p:nvSpPr>
          <p:spPr>
            <a:xfrm>
              <a:off x="6240835" y="2436785"/>
              <a:ext cx="1902431" cy="973415"/>
            </a:xfrm>
            <a:custGeom>
              <a:avLst/>
              <a:gdLst/>
              <a:ahLst/>
              <a:cxnLst/>
              <a:rect l="l" t="t" r="r" b="b"/>
              <a:pathLst>
                <a:path w="84197" h="43081" extrusionOk="0">
                  <a:moveTo>
                    <a:pt x="83102" y="0"/>
                  </a:moveTo>
                  <a:cubicBezTo>
                    <a:pt x="79941" y="8025"/>
                    <a:pt x="76233" y="15806"/>
                    <a:pt x="72616" y="23587"/>
                  </a:cubicBezTo>
                  <a:cubicBezTo>
                    <a:pt x="70762" y="28177"/>
                    <a:pt x="69029" y="32828"/>
                    <a:pt x="67053" y="37356"/>
                  </a:cubicBezTo>
                  <a:cubicBezTo>
                    <a:pt x="66749" y="38116"/>
                    <a:pt x="66415" y="38846"/>
                    <a:pt x="66111" y="39575"/>
                  </a:cubicBezTo>
                  <a:cubicBezTo>
                    <a:pt x="66111" y="39575"/>
                    <a:pt x="66111" y="39575"/>
                    <a:pt x="66111" y="39606"/>
                  </a:cubicBezTo>
                  <a:cubicBezTo>
                    <a:pt x="66020" y="39758"/>
                    <a:pt x="65989" y="39910"/>
                    <a:pt x="65929" y="40062"/>
                  </a:cubicBezTo>
                  <a:lnTo>
                    <a:pt x="65898" y="40062"/>
                  </a:lnTo>
                  <a:cubicBezTo>
                    <a:pt x="65807" y="40001"/>
                    <a:pt x="65746" y="39940"/>
                    <a:pt x="65655" y="39910"/>
                  </a:cubicBezTo>
                  <a:cubicBezTo>
                    <a:pt x="65564" y="39849"/>
                    <a:pt x="65503" y="39788"/>
                    <a:pt x="65412" y="39758"/>
                  </a:cubicBezTo>
                  <a:lnTo>
                    <a:pt x="65412" y="39727"/>
                  </a:lnTo>
                  <a:cubicBezTo>
                    <a:pt x="65381" y="39697"/>
                    <a:pt x="65351" y="39697"/>
                    <a:pt x="65290" y="39667"/>
                  </a:cubicBezTo>
                  <a:cubicBezTo>
                    <a:pt x="65229" y="39788"/>
                    <a:pt x="65138" y="39910"/>
                    <a:pt x="65108" y="40001"/>
                  </a:cubicBezTo>
                  <a:cubicBezTo>
                    <a:pt x="64907" y="40260"/>
                    <a:pt x="64569" y="40981"/>
                    <a:pt x="64199" y="40981"/>
                  </a:cubicBezTo>
                  <a:cubicBezTo>
                    <a:pt x="64178" y="40981"/>
                    <a:pt x="64157" y="40978"/>
                    <a:pt x="64135" y="40974"/>
                  </a:cubicBezTo>
                  <a:cubicBezTo>
                    <a:pt x="64105" y="41004"/>
                    <a:pt x="64074" y="41004"/>
                    <a:pt x="64014" y="41004"/>
                  </a:cubicBezTo>
                  <a:lnTo>
                    <a:pt x="63983" y="41004"/>
                  </a:lnTo>
                  <a:cubicBezTo>
                    <a:pt x="63953" y="41004"/>
                    <a:pt x="63922" y="41004"/>
                    <a:pt x="63892" y="40974"/>
                  </a:cubicBezTo>
                  <a:lnTo>
                    <a:pt x="63831" y="40974"/>
                  </a:lnTo>
                  <a:cubicBezTo>
                    <a:pt x="61582" y="40426"/>
                    <a:pt x="59363" y="39879"/>
                    <a:pt x="57144" y="39332"/>
                  </a:cubicBezTo>
                  <a:cubicBezTo>
                    <a:pt x="54773" y="38755"/>
                    <a:pt x="52372" y="38177"/>
                    <a:pt x="49971" y="37600"/>
                  </a:cubicBezTo>
                  <a:cubicBezTo>
                    <a:pt x="47570" y="36992"/>
                    <a:pt x="45138" y="36414"/>
                    <a:pt x="42737" y="35806"/>
                  </a:cubicBezTo>
                  <a:cubicBezTo>
                    <a:pt x="40396" y="35259"/>
                    <a:pt x="38056" y="34682"/>
                    <a:pt x="35685" y="34104"/>
                  </a:cubicBezTo>
                  <a:cubicBezTo>
                    <a:pt x="35411" y="34013"/>
                    <a:pt x="35107" y="33952"/>
                    <a:pt x="34834" y="33891"/>
                  </a:cubicBezTo>
                  <a:cubicBezTo>
                    <a:pt x="34651" y="34378"/>
                    <a:pt x="34287" y="34773"/>
                    <a:pt x="33922" y="35138"/>
                  </a:cubicBezTo>
                  <a:cubicBezTo>
                    <a:pt x="33405" y="35594"/>
                    <a:pt x="32676" y="35746"/>
                    <a:pt x="32037" y="35746"/>
                  </a:cubicBezTo>
                  <a:cubicBezTo>
                    <a:pt x="30943" y="35624"/>
                    <a:pt x="29970" y="34894"/>
                    <a:pt x="29393" y="33983"/>
                  </a:cubicBezTo>
                  <a:cubicBezTo>
                    <a:pt x="29271" y="33739"/>
                    <a:pt x="28937" y="33010"/>
                    <a:pt x="29028" y="32645"/>
                  </a:cubicBezTo>
                  <a:lnTo>
                    <a:pt x="24135" y="31521"/>
                  </a:lnTo>
                  <a:cubicBezTo>
                    <a:pt x="21733" y="30973"/>
                    <a:pt x="19302" y="30426"/>
                    <a:pt x="16900" y="29910"/>
                  </a:cubicBezTo>
                  <a:cubicBezTo>
                    <a:pt x="14469" y="29332"/>
                    <a:pt x="12037" y="28785"/>
                    <a:pt x="9605" y="28238"/>
                  </a:cubicBezTo>
                  <a:cubicBezTo>
                    <a:pt x="7204" y="27691"/>
                    <a:pt x="4772" y="27144"/>
                    <a:pt x="2341" y="26596"/>
                  </a:cubicBezTo>
                  <a:lnTo>
                    <a:pt x="1733" y="26475"/>
                  </a:lnTo>
                  <a:cubicBezTo>
                    <a:pt x="1672" y="26444"/>
                    <a:pt x="1611" y="26414"/>
                    <a:pt x="1550" y="26353"/>
                  </a:cubicBezTo>
                  <a:cubicBezTo>
                    <a:pt x="1490" y="26323"/>
                    <a:pt x="1429" y="26232"/>
                    <a:pt x="1429" y="26110"/>
                  </a:cubicBezTo>
                  <a:cubicBezTo>
                    <a:pt x="1399" y="25897"/>
                    <a:pt x="1399" y="25685"/>
                    <a:pt x="1368" y="25441"/>
                  </a:cubicBezTo>
                  <a:cubicBezTo>
                    <a:pt x="1216" y="25624"/>
                    <a:pt x="1034" y="25806"/>
                    <a:pt x="943" y="25958"/>
                  </a:cubicBezTo>
                  <a:cubicBezTo>
                    <a:pt x="608" y="26444"/>
                    <a:pt x="274" y="26931"/>
                    <a:pt x="31" y="27417"/>
                  </a:cubicBezTo>
                  <a:cubicBezTo>
                    <a:pt x="0" y="27630"/>
                    <a:pt x="61" y="27843"/>
                    <a:pt x="183" y="27995"/>
                  </a:cubicBezTo>
                  <a:cubicBezTo>
                    <a:pt x="274" y="28086"/>
                    <a:pt x="487" y="28207"/>
                    <a:pt x="608" y="28238"/>
                  </a:cubicBezTo>
                  <a:cubicBezTo>
                    <a:pt x="2554" y="28694"/>
                    <a:pt x="4499" y="29119"/>
                    <a:pt x="6444" y="29606"/>
                  </a:cubicBezTo>
                  <a:cubicBezTo>
                    <a:pt x="12067" y="31034"/>
                    <a:pt x="17812" y="31916"/>
                    <a:pt x="23466" y="33223"/>
                  </a:cubicBezTo>
                  <a:cubicBezTo>
                    <a:pt x="24955" y="33527"/>
                    <a:pt x="26445" y="33648"/>
                    <a:pt x="27904" y="33952"/>
                  </a:cubicBezTo>
                  <a:cubicBezTo>
                    <a:pt x="28056" y="33983"/>
                    <a:pt x="28116" y="34043"/>
                    <a:pt x="28147" y="34165"/>
                  </a:cubicBezTo>
                  <a:cubicBezTo>
                    <a:pt x="28177" y="34165"/>
                    <a:pt x="28208" y="34195"/>
                    <a:pt x="28208" y="34226"/>
                  </a:cubicBezTo>
                  <a:cubicBezTo>
                    <a:pt x="28663" y="35107"/>
                    <a:pt x="29119" y="35958"/>
                    <a:pt x="30001" y="36445"/>
                  </a:cubicBezTo>
                  <a:cubicBezTo>
                    <a:pt x="30704" y="36775"/>
                    <a:pt x="31515" y="36983"/>
                    <a:pt x="32303" y="36983"/>
                  </a:cubicBezTo>
                  <a:cubicBezTo>
                    <a:pt x="33186" y="36983"/>
                    <a:pt x="34040" y="36722"/>
                    <a:pt x="34682" y="36080"/>
                  </a:cubicBezTo>
                  <a:lnTo>
                    <a:pt x="34712" y="36049"/>
                  </a:lnTo>
                  <a:cubicBezTo>
                    <a:pt x="34743" y="35989"/>
                    <a:pt x="34773" y="35928"/>
                    <a:pt x="34834" y="35897"/>
                  </a:cubicBezTo>
                  <a:cubicBezTo>
                    <a:pt x="34855" y="35812"/>
                    <a:pt x="34938" y="35726"/>
                    <a:pt x="35048" y="35726"/>
                  </a:cubicBezTo>
                  <a:cubicBezTo>
                    <a:pt x="35094" y="35726"/>
                    <a:pt x="35145" y="35740"/>
                    <a:pt x="35199" y="35776"/>
                  </a:cubicBezTo>
                  <a:cubicBezTo>
                    <a:pt x="45381" y="37782"/>
                    <a:pt x="55351" y="40670"/>
                    <a:pt x="65442" y="43040"/>
                  </a:cubicBezTo>
                  <a:cubicBezTo>
                    <a:pt x="65503" y="43071"/>
                    <a:pt x="65571" y="43081"/>
                    <a:pt x="65640" y="43081"/>
                  </a:cubicBezTo>
                  <a:cubicBezTo>
                    <a:pt x="65780" y="43081"/>
                    <a:pt x="65929" y="43040"/>
                    <a:pt x="66050" y="43040"/>
                  </a:cubicBezTo>
                  <a:cubicBezTo>
                    <a:pt x="66081" y="43010"/>
                    <a:pt x="66141" y="42980"/>
                    <a:pt x="66172" y="42949"/>
                  </a:cubicBezTo>
                  <a:cubicBezTo>
                    <a:pt x="67053" y="41946"/>
                    <a:pt x="67388" y="40639"/>
                    <a:pt x="67965" y="39454"/>
                  </a:cubicBezTo>
                  <a:cubicBezTo>
                    <a:pt x="69637" y="35016"/>
                    <a:pt x="71461" y="30669"/>
                    <a:pt x="73497" y="26414"/>
                  </a:cubicBezTo>
                  <a:cubicBezTo>
                    <a:pt x="75138" y="23253"/>
                    <a:pt x="76294" y="19909"/>
                    <a:pt x="77844" y="16718"/>
                  </a:cubicBezTo>
                  <a:cubicBezTo>
                    <a:pt x="79272" y="13374"/>
                    <a:pt x="80488" y="9970"/>
                    <a:pt x="81978" y="6657"/>
                  </a:cubicBezTo>
                  <a:cubicBezTo>
                    <a:pt x="82707" y="4985"/>
                    <a:pt x="83467" y="3313"/>
                    <a:pt x="84044" y="1581"/>
                  </a:cubicBezTo>
                  <a:cubicBezTo>
                    <a:pt x="84196" y="1064"/>
                    <a:pt x="83862" y="578"/>
                    <a:pt x="83528" y="274"/>
                  </a:cubicBezTo>
                  <a:cubicBezTo>
                    <a:pt x="83437" y="152"/>
                    <a:pt x="83254" y="92"/>
                    <a:pt x="83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3"/>
            <p:cNvSpPr/>
            <p:nvPr/>
          </p:nvSpPr>
          <p:spPr>
            <a:xfrm>
              <a:off x="6195510" y="2046072"/>
              <a:ext cx="1961495" cy="1377730"/>
            </a:xfrm>
            <a:custGeom>
              <a:avLst/>
              <a:gdLst/>
              <a:ahLst/>
              <a:cxnLst/>
              <a:rect l="l" t="t" r="r" b="b"/>
              <a:pathLst>
                <a:path w="86811" h="60975" extrusionOk="0">
                  <a:moveTo>
                    <a:pt x="27825" y="561"/>
                  </a:moveTo>
                  <a:cubicBezTo>
                    <a:pt x="30408" y="561"/>
                    <a:pt x="32994" y="944"/>
                    <a:pt x="35472" y="1669"/>
                  </a:cubicBezTo>
                  <a:cubicBezTo>
                    <a:pt x="41156" y="3219"/>
                    <a:pt x="46354" y="6350"/>
                    <a:pt x="50062" y="10970"/>
                  </a:cubicBezTo>
                  <a:cubicBezTo>
                    <a:pt x="50092" y="11000"/>
                    <a:pt x="50153" y="11031"/>
                    <a:pt x="50214" y="11061"/>
                  </a:cubicBezTo>
                  <a:cubicBezTo>
                    <a:pt x="50184" y="11122"/>
                    <a:pt x="50153" y="11213"/>
                    <a:pt x="50092" y="11304"/>
                  </a:cubicBezTo>
                  <a:lnTo>
                    <a:pt x="49880" y="11821"/>
                  </a:lnTo>
                  <a:cubicBezTo>
                    <a:pt x="49849" y="11882"/>
                    <a:pt x="49819" y="11943"/>
                    <a:pt x="49788" y="12034"/>
                  </a:cubicBezTo>
                  <a:cubicBezTo>
                    <a:pt x="49758" y="12125"/>
                    <a:pt x="49697" y="12186"/>
                    <a:pt x="49667" y="12277"/>
                  </a:cubicBezTo>
                  <a:cubicBezTo>
                    <a:pt x="49667" y="12307"/>
                    <a:pt x="49636" y="12338"/>
                    <a:pt x="49606" y="12368"/>
                  </a:cubicBezTo>
                  <a:cubicBezTo>
                    <a:pt x="49120" y="13432"/>
                    <a:pt x="48633" y="14496"/>
                    <a:pt x="48147" y="15590"/>
                  </a:cubicBezTo>
                  <a:cubicBezTo>
                    <a:pt x="47114" y="17870"/>
                    <a:pt x="46080" y="20149"/>
                    <a:pt x="45047" y="22429"/>
                  </a:cubicBezTo>
                  <a:cubicBezTo>
                    <a:pt x="44013" y="24739"/>
                    <a:pt x="42980" y="27019"/>
                    <a:pt x="41946" y="29299"/>
                  </a:cubicBezTo>
                  <a:cubicBezTo>
                    <a:pt x="40913" y="31548"/>
                    <a:pt x="39910" y="33767"/>
                    <a:pt x="38876" y="36016"/>
                  </a:cubicBezTo>
                  <a:cubicBezTo>
                    <a:pt x="37873" y="38265"/>
                    <a:pt x="36840" y="40545"/>
                    <a:pt x="35837" y="42794"/>
                  </a:cubicBezTo>
                  <a:cubicBezTo>
                    <a:pt x="34834" y="44952"/>
                    <a:pt x="33861" y="47110"/>
                    <a:pt x="32888" y="49268"/>
                  </a:cubicBezTo>
                  <a:cubicBezTo>
                    <a:pt x="32645" y="48843"/>
                    <a:pt x="32220" y="48357"/>
                    <a:pt x="32128" y="48113"/>
                  </a:cubicBezTo>
                  <a:cubicBezTo>
                    <a:pt x="27375" y="41231"/>
                    <a:pt x="18472" y="37771"/>
                    <a:pt x="9918" y="37771"/>
                  </a:cubicBezTo>
                  <a:cubicBezTo>
                    <a:pt x="6875" y="37771"/>
                    <a:pt x="3876" y="38209"/>
                    <a:pt x="1125" y="39086"/>
                  </a:cubicBezTo>
                  <a:cubicBezTo>
                    <a:pt x="1307" y="38721"/>
                    <a:pt x="1490" y="38356"/>
                    <a:pt x="1672" y="38022"/>
                  </a:cubicBezTo>
                  <a:cubicBezTo>
                    <a:pt x="2827" y="35469"/>
                    <a:pt x="4195" y="33068"/>
                    <a:pt x="5502" y="30636"/>
                  </a:cubicBezTo>
                  <a:cubicBezTo>
                    <a:pt x="10669" y="21578"/>
                    <a:pt x="14469" y="11791"/>
                    <a:pt x="19301" y="2550"/>
                  </a:cubicBezTo>
                  <a:cubicBezTo>
                    <a:pt x="21308" y="1699"/>
                    <a:pt x="23314" y="909"/>
                    <a:pt x="25502" y="666"/>
                  </a:cubicBezTo>
                  <a:cubicBezTo>
                    <a:pt x="26274" y="596"/>
                    <a:pt x="27050" y="561"/>
                    <a:pt x="27825" y="561"/>
                  </a:cubicBezTo>
                  <a:close/>
                  <a:moveTo>
                    <a:pt x="9939" y="38360"/>
                  </a:moveTo>
                  <a:cubicBezTo>
                    <a:pt x="17267" y="38360"/>
                    <a:pt x="24854" y="40902"/>
                    <a:pt x="29758" y="46107"/>
                  </a:cubicBezTo>
                  <a:cubicBezTo>
                    <a:pt x="29788" y="46138"/>
                    <a:pt x="29818" y="46168"/>
                    <a:pt x="29849" y="46199"/>
                  </a:cubicBezTo>
                  <a:cubicBezTo>
                    <a:pt x="29910" y="46259"/>
                    <a:pt x="29970" y="46320"/>
                    <a:pt x="30031" y="46381"/>
                  </a:cubicBezTo>
                  <a:cubicBezTo>
                    <a:pt x="30122" y="46472"/>
                    <a:pt x="30214" y="46594"/>
                    <a:pt x="30305" y="46685"/>
                  </a:cubicBezTo>
                  <a:cubicBezTo>
                    <a:pt x="30366" y="46746"/>
                    <a:pt x="30396" y="46806"/>
                    <a:pt x="30457" y="46867"/>
                  </a:cubicBezTo>
                  <a:cubicBezTo>
                    <a:pt x="30457" y="46867"/>
                    <a:pt x="30457" y="46867"/>
                    <a:pt x="30457" y="46898"/>
                  </a:cubicBezTo>
                  <a:cubicBezTo>
                    <a:pt x="30457" y="46898"/>
                    <a:pt x="30487" y="46898"/>
                    <a:pt x="30487" y="46928"/>
                  </a:cubicBezTo>
                  <a:cubicBezTo>
                    <a:pt x="30517" y="46958"/>
                    <a:pt x="30548" y="46989"/>
                    <a:pt x="30578" y="47050"/>
                  </a:cubicBezTo>
                  <a:cubicBezTo>
                    <a:pt x="29484" y="46320"/>
                    <a:pt x="28207" y="45864"/>
                    <a:pt x="26931" y="45530"/>
                  </a:cubicBezTo>
                  <a:lnTo>
                    <a:pt x="26900" y="45530"/>
                  </a:lnTo>
                  <a:cubicBezTo>
                    <a:pt x="26840" y="45499"/>
                    <a:pt x="26779" y="45469"/>
                    <a:pt x="26718" y="45469"/>
                  </a:cubicBezTo>
                  <a:cubicBezTo>
                    <a:pt x="26688" y="45469"/>
                    <a:pt x="26657" y="45439"/>
                    <a:pt x="26627" y="45439"/>
                  </a:cubicBezTo>
                  <a:cubicBezTo>
                    <a:pt x="26110" y="45317"/>
                    <a:pt x="25563" y="45195"/>
                    <a:pt x="25077" y="45074"/>
                  </a:cubicBezTo>
                  <a:cubicBezTo>
                    <a:pt x="24742" y="45013"/>
                    <a:pt x="24408" y="44922"/>
                    <a:pt x="24074" y="44861"/>
                  </a:cubicBezTo>
                  <a:cubicBezTo>
                    <a:pt x="23952" y="44831"/>
                    <a:pt x="23800" y="44831"/>
                    <a:pt x="23678" y="44800"/>
                  </a:cubicBezTo>
                  <a:cubicBezTo>
                    <a:pt x="23466" y="44770"/>
                    <a:pt x="23223" y="44740"/>
                    <a:pt x="22979" y="44679"/>
                  </a:cubicBezTo>
                  <a:cubicBezTo>
                    <a:pt x="22523" y="44588"/>
                    <a:pt x="22067" y="44496"/>
                    <a:pt x="21612" y="44405"/>
                  </a:cubicBezTo>
                  <a:cubicBezTo>
                    <a:pt x="21399" y="44375"/>
                    <a:pt x="21186" y="44314"/>
                    <a:pt x="20973" y="44284"/>
                  </a:cubicBezTo>
                  <a:cubicBezTo>
                    <a:pt x="20760" y="44223"/>
                    <a:pt x="20548" y="44192"/>
                    <a:pt x="20335" y="44162"/>
                  </a:cubicBezTo>
                  <a:lnTo>
                    <a:pt x="20274" y="44162"/>
                  </a:lnTo>
                  <a:cubicBezTo>
                    <a:pt x="19666" y="44040"/>
                    <a:pt x="19028" y="43949"/>
                    <a:pt x="18420" y="43828"/>
                  </a:cubicBezTo>
                  <a:cubicBezTo>
                    <a:pt x="18268" y="43797"/>
                    <a:pt x="18086" y="43736"/>
                    <a:pt x="17934" y="43736"/>
                  </a:cubicBezTo>
                  <a:cubicBezTo>
                    <a:pt x="18025" y="43767"/>
                    <a:pt x="18146" y="43828"/>
                    <a:pt x="18238" y="43858"/>
                  </a:cubicBezTo>
                  <a:cubicBezTo>
                    <a:pt x="18572" y="43980"/>
                    <a:pt x="18906" y="44101"/>
                    <a:pt x="19241" y="44192"/>
                  </a:cubicBezTo>
                  <a:cubicBezTo>
                    <a:pt x="19423" y="44253"/>
                    <a:pt x="19605" y="44314"/>
                    <a:pt x="19757" y="44375"/>
                  </a:cubicBezTo>
                  <a:cubicBezTo>
                    <a:pt x="19940" y="44436"/>
                    <a:pt x="20122" y="44496"/>
                    <a:pt x="20305" y="44557"/>
                  </a:cubicBezTo>
                  <a:cubicBezTo>
                    <a:pt x="20426" y="44588"/>
                    <a:pt x="20548" y="44618"/>
                    <a:pt x="20669" y="44648"/>
                  </a:cubicBezTo>
                  <a:cubicBezTo>
                    <a:pt x="20669" y="44648"/>
                    <a:pt x="20700" y="44648"/>
                    <a:pt x="20730" y="44679"/>
                  </a:cubicBezTo>
                  <a:cubicBezTo>
                    <a:pt x="21794" y="44922"/>
                    <a:pt x="22858" y="45165"/>
                    <a:pt x="23922" y="45408"/>
                  </a:cubicBezTo>
                  <a:cubicBezTo>
                    <a:pt x="24803" y="45621"/>
                    <a:pt x="25685" y="45834"/>
                    <a:pt x="26536" y="46016"/>
                  </a:cubicBezTo>
                  <a:lnTo>
                    <a:pt x="26596" y="46047"/>
                  </a:lnTo>
                  <a:cubicBezTo>
                    <a:pt x="27569" y="46290"/>
                    <a:pt x="28572" y="46624"/>
                    <a:pt x="29484" y="47050"/>
                  </a:cubicBezTo>
                  <a:cubicBezTo>
                    <a:pt x="30609" y="47657"/>
                    <a:pt x="31642" y="48569"/>
                    <a:pt x="32341" y="49664"/>
                  </a:cubicBezTo>
                  <a:lnTo>
                    <a:pt x="25685" y="48144"/>
                  </a:lnTo>
                  <a:cubicBezTo>
                    <a:pt x="23283" y="47597"/>
                    <a:pt x="20882" y="47050"/>
                    <a:pt x="18481" y="46533"/>
                  </a:cubicBezTo>
                  <a:cubicBezTo>
                    <a:pt x="16049" y="45955"/>
                    <a:pt x="13617" y="45408"/>
                    <a:pt x="11186" y="44861"/>
                  </a:cubicBezTo>
                  <a:cubicBezTo>
                    <a:pt x="8785" y="44344"/>
                    <a:pt x="6383" y="43797"/>
                    <a:pt x="4012" y="43250"/>
                  </a:cubicBezTo>
                  <a:lnTo>
                    <a:pt x="3952" y="42794"/>
                  </a:lnTo>
                  <a:cubicBezTo>
                    <a:pt x="3921" y="42126"/>
                    <a:pt x="3860" y="41426"/>
                    <a:pt x="3830" y="40758"/>
                  </a:cubicBezTo>
                  <a:lnTo>
                    <a:pt x="3830" y="40758"/>
                  </a:lnTo>
                  <a:cubicBezTo>
                    <a:pt x="4164" y="40818"/>
                    <a:pt x="4468" y="40879"/>
                    <a:pt x="4803" y="40970"/>
                  </a:cubicBezTo>
                  <a:cubicBezTo>
                    <a:pt x="5319" y="41092"/>
                    <a:pt x="5867" y="41214"/>
                    <a:pt x="6383" y="41335"/>
                  </a:cubicBezTo>
                  <a:cubicBezTo>
                    <a:pt x="7234" y="41548"/>
                    <a:pt x="8116" y="41730"/>
                    <a:pt x="8967" y="41943"/>
                  </a:cubicBezTo>
                  <a:cubicBezTo>
                    <a:pt x="8977" y="41933"/>
                    <a:pt x="8991" y="41930"/>
                    <a:pt x="9006" y="41930"/>
                  </a:cubicBezTo>
                  <a:cubicBezTo>
                    <a:pt x="9038" y="41930"/>
                    <a:pt x="9078" y="41943"/>
                    <a:pt x="9119" y="41943"/>
                  </a:cubicBezTo>
                  <a:lnTo>
                    <a:pt x="9149" y="41943"/>
                  </a:lnTo>
                  <a:cubicBezTo>
                    <a:pt x="9240" y="41974"/>
                    <a:pt x="9332" y="42004"/>
                    <a:pt x="9423" y="42034"/>
                  </a:cubicBezTo>
                  <a:cubicBezTo>
                    <a:pt x="9514" y="42065"/>
                    <a:pt x="9605" y="42065"/>
                    <a:pt x="9727" y="42095"/>
                  </a:cubicBezTo>
                  <a:cubicBezTo>
                    <a:pt x="9909" y="42126"/>
                    <a:pt x="10092" y="42186"/>
                    <a:pt x="10304" y="42217"/>
                  </a:cubicBezTo>
                  <a:cubicBezTo>
                    <a:pt x="10487" y="42247"/>
                    <a:pt x="10669" y="42308"/>
                    <a:pt x="10851" y="42338"/>
                  </a:cubicBezTo>
                  <a:cubicBezTo>
                    <a:pt x="11003" y="42369"/>
                    <a:pt x="11186" y="42399"/>
                    <a:pt x="11338" y="42429"/>
                  </a:cubicBezTo>
                  <a:cubicBezTo>
                    <a:pt x="11703" y="42490"/>
                    <a:pt x="12067" y="42581"/>
                    <a:pt x="12432" y="42642"/>
                  </a:cubicBezTo>
                  <a:cubicBezTo>
                    <a:pt x="12706" y="42703"/>
                    <a:pt x="12979" y="42764"/>
                    <a:pt x="13253" y="42794"/>
                  </a:cubicBezTo>
                  <a:cubicBezTo>
                    <a:pt x="13405" y="42825"/>
                    <a:pt x="13587" y="42825"/>
                    <a:pt x="13739" y="42855"/>
                  </a:cubicBezTo>
                  <a:cubicBezTo>
                    <a:pt x="13891" y="42885"/>
                    <a:pt x="14043" y="42916"/>
                    <a:pt x="14225" y="42946"/>
                  </a:cubicBezTo>
                  <a:cubicBezTo>
                    <a:pt x="14347" y="42946"/>
                    <a:pt x="14469" y="42977"/>
                    <a:pt x="14590" y="42977"/>
                  </a:cubicBezTo>
                  <a:cubicBezTo>
                    <a:pt x="14408" y="42916"/>
                    <a:pt x="14256" y="42855"/>
                    <a:pt x="14073" y="42794"/>
                  </a:cubicBezTo>
                  <a:lnTo>
                    <a:pt x="14073" y="42764"/>
                  </a:lnTo>
                  <a:lnTo>
                    <a:pt x="14043" y="42764"/>
                  </a:lnTo>
                  <a:lnTo>
                    <a:pt x="14013" y="42733"/>
                  </a:lnTo>
                  <a:lnTo>
                    <a:pt x="13952" y="42733"/>
                  </a:lnTo>
                  <a:cubicBezTo>
                    <a:pt x="13952" y="42703"/>
                    <a:pt x="13921" y="42703"/>
                    <a:pt x="13891" y="42703"/>
                  </a:cubicBezTo>
                  <a:lnTo>
                    <a:pt x="13921" y="42703"/>
                  </a:lnTo>
                  <a:cubicBezTo>
                    <a:pt x="13921" y="42703"/>
                    <a:pt x="13861" y="42703"/>
                    <a:pt x="13861" y="42673"/>
                  </a:cubicBezTo>
                  <a:lnTo>
                    <a:pt x="13800" y="42673"/>
                  </a:lnTo>
                  <a:cubicBezTo>
                    <a:pt x="13800" y="42642"/>
                    <a:pt x="13769" y="42642"/>
                    <a:pt x="13739" y="42642"/>
                  </a:cubicBezTo>
                  <a:cubicBezTo>
                    <a:pt x="13465" y="42551"/>
                    <a:pt x="13192" y="42460"/>
                    <a:pt x="12918" y="42369"/>
                  </a:cubicBezTo>
                  <a:cubicBezTo>
                    <a:pt x="12888" y="42369"/>
                    <a:pt x="12888" y="42338"/>
                    <a:pt x="12858" y="42338"/>
                  </a:cubicBezTo>
                  <a:cubicBezTo>
                    <a:pt x="12706" y="42308"/>
                    <a:pt x="12584" y="42277"/>
                    <a:pt x="12432" y="42217"/>
                  </a:cubicBezTo>
                  <a:cubicBezTo>
                    <a:pt x="12280" y="42156"/>
                    <a:pt x="12098" y="42095"/>
                    <a:pt x="11946" y="42034"/>
                  </a:cubicBezTo>
                  <a:cubicBezTo>
                    <a:pt x="11885" y="42034"/>
                    <a:pt x="11824" y="42004"/>
                    <a:pt x="11763" y="41974"/>
                  </a:cubicBezTo>
                  <a:cubicBezTo>
                    <a:pt x="11368" y="41882"/>
                    <a:pt x="10973" y="41791"/>
                    <a:pt x="10578" y="41730"/>
                  </a:cubicBezTo>
                  <a:cubicBezTo>
                    <a:pt x="9423" y="41426"/>
                    <a:pt x="8237" y="41183"/>
                    <a:pt x="7052" y="40879"/>
                  </a:cubicBezTo>
                  <a:cubicBezTo>
                    <a:pt x="6444" y="40758"/>
                    <a:pt x="5867" y="40606"/>
                    <a:pt x="5259" y="40484"/>
                  </a:cubicBezTo>
                  <a:cubicBezTo>
                    <a:pt x="4864" y="40393"/>
                    <a:pt x="4468" y="40302"/>
                    <a:pt x="4073" y="40211"/>
                  </a:cubicBezTo>
                  <a:cubicBezTo>
                    <a:pt x="4499" y="39724"/>
                    <a:pt x="4924" y="39238"/>
                    <a:pt x="5350" y="38782"/>
                  </a:cubicBezTo>
                  <a:cubicBezTo>
                    <a:pt x="5380" y="38752"/>
                    <a:pt x="5380" y="38721"/>
                    <a:pt x="5411" y="38691"/>
                  </a:cubicBezTo>
                  <a:cubicBezTo>
                    <a:pt x="6891" y="38470"/>
                    <a:pt x="8409" y="38360"/>
                    <a:pt x="9939" y="38360"/>
                  </a:cubicBezTo>
                  <a:close/>
                  <a:moveTo>
                    <a:pt x="63507" y="8128"/>
                  </a:moveTo>
                  <a:cubicBezTo>
                    <a:pt x="71505" y="8128"/>
                    <a:pt x="79992" y="11109"/>
                    <a:pt x="84774" y="16624"/>
                  </a:cubicBezTo>
                  <a:cubicBezTo>
                    <a:pt x="82403" y="22490"/>
                    <a:pt x="79880" y="28296"/>
                    <a:pt x="77205" y="34040"/>
                  </a:cubicBezTo>
                  <a:cubicBezTo>
                    <a:pt x="74591" y="39268"/>
                    <a:pt x="72433" y="44679"/>
                    <a:pt x="70366" y="50150"/>
                  </a:cubicBezTo>
                  <a:cubicBezTo>
                    <a:pt x="69576" y="51913"/>
                    <a:pt x="68846" y="53676"/>
                    <a:pt x="68117" y="55469"/>
                  </a:cubicBezTo>
                  <a:cubicBezTo>
                    <a:pt x="68087" y="55652"/>
                    <a:pt x="67843" y="56077"/>
                    <a:pt x="67631" y="56563"/>
                  </a:cubicBezTo>
                  <a:cubicBezTo>
                    <a:pt x="67418" y="56411"/>
                    <a:pt x="67205" y="56290"/>
                    <a:pt x="67023" y="56168"/>
                  </a:cubicBezTo>
                  <a:cubicBezTo>
                    <a:pt x="63892" y="54193"/>
                    <a:pt x="60609" y="52460"/>
                    <a:pt x="57175" y="51153"/>
                  </a:cubicBezTo>
                  <a:cubicBezTo>
                    <a:pt x="52237" y="49379"/>
                    <a:pt x="46858" y="47726"/>
                    <a:pt x="41560" y="47726"/>
                  </a:cubicBezTo>
                  <a:cubicBezTo>
                    <a:pt x="38869" y="47726"/>
                    <a:pt x="36199" y="48153"/>
                    <a:pt x="33618" y="49208"/>
                  </a:cubicBezTo>
                  <a:cubicBezTo>
                    <a:pt x="33598" y="49208"/>
                    <a:pt x="33578" y="49208"/>
                    <a:pt x="33567" y="49216"/>
                  </a:cubicBezTo>
                  <a:lnTo>
                    <a:pt x="33567" y="49216"/>
                  </a:lnTo>
                  <a:cubicBezTo>
                    <a:pt x="34232" y="47704"/>
                    <a:pt x="34898" y="46222"/>
                    <a:pt x="35594" y="44709"/>
                  </a:cubicBezTo>
                  <a:cubicBezTo>
                    <a:pt x="36597" y="42490"/>
                    <a:pt x="37600" y="40271"/>
                    <a:pt x="38603" y="38022"/>
                  </a:cubicBezTo>
                  <a:cubicBezTo>
                    <a:pt x="39636" y="35773"/>
                    <a:pt x="40670" y="33493"/>
                    <a:pt x="41703" y="31213"/>
                  </a:cubicBezTo>
                  <a:lnTo>
                    <a:pt x="44803" y="24344"/>
                  </a:lnTo>
                  <a:cubicBezTo>
                    <a:pt x="45837" y="22064"/>
                    <a:pt x="46870" y="19785"/>
                    <a:pt x="47904" y="17505"/>
                  </a:cubicBezTo>
                  <a:cubicBezTo>
                    <a:pt x="48846" y="15438"/>
                    <a:pt x="49788" y="13371"/>
                    <a:pt x="50731" y="11304"/>
                  </a:cubicBezTo>
                  <a:lnTo>
                    <a:pt x="50700" y="11304"/>
                  </a:lnTo>
                  <a:cubicBezTo>
                    <a:pt x="51308" y="10970"/>
                    <a:pt x="51916" y="10666"/>
                    <a:pt x="52524" y="10362"/>
                  </a:cubicBezTo>
                  <a:cubicBezTo>
                    <a:pt x="55729" y="8855"/>
                    <a:pt x="59558" y="8128"/>
                    <a:pt x="63507" y="8128"/>
                  </a:cubicBezTo>
                  <a:close/>
                  <a:moveTo>
                    <a:pt x="66506" y="56472"/>
                  </a:moveTo>
                  <a:cubicBezTo>
                    <a:pt x="66597" y="56533"/>
                    <a:pt x="66688" y="56624"/>
                    <a:pt x="66810" y="56685"/>
                  </a:cubicBezTo>
                  <a:cubicBezTo>
                    <a:pt x="66688" y="56898"/>
                    <a:pt x="66536" y="57111"/>
                    <a:pt x="66384" y="57323"/>
                  </a:cubicBezTo>
                  <a:cubicBezTo>
                    <a:pt x="66445" y="57050"/>
                    <a:pt x="66445" y="56746"/>
                    <a:pt x="66506" y="56472"/>
                  </a:cubicBezTo>
                  <a:close/>
                  <a:moveTo>
                    <a:pt x="41585" y="48299"/>
                  </a:moveTo>
                  <a:cubicBezTo>
                    <a:pt x="44971" y="48299"/>
                    <a:pt x="48369" y="48985"/>
                    <a:pt x="51642" y="49937"/>
                  </a:cubicBezTo>
                  <a:cubicBezTo>
                    <a:pt x="55320" y="50910"/>
                    <a:pt x="58816" y="52338"/>
                    <a:pt x="62190" y="54071"/>
                  </a:cubicBezTo>
                  <a:cubicBezTo>
                    <a:pt x="61703" y="53949"/>
                    <a:pt x="61217" y="53828"/>
                    <a:pt x="60731" y="53706"/>
                  </a:cubicBezTo>
                  <a:cubicBezTo>
                    <a:pt x="59302" y="53372"/>
                    <a:pt x="57843" y="53007"/>
                    <a:pt x="56415" y="52673"/>
                  </a:cubicBezTo>
                  <a:cubicBezTo>
                    <a:pt x="56323" y="52642"/>
                    <a:pt x="56232" y="52642"/>
                    <a:pt x="56141" y="52612"/>
                  </a:cubicBezTo>
                  <a:cubicBezTo>
                    <a:pt x="55959" y="52582"/>
                    <a:pt x="55807" y="52551"/>
                    <a:pt x="55624" y="52490"/>
                  </a:cubicBezTo>
                  <a:cubicBezTo>
                    <a:pt x="55442" y="52460"/>
                    <a:pt x="55260" y="52430"/>
                    <a:pt x="55077" y="52399"/>
                  </a:cubicBezTo>
                  <a:cubicBezTo>
                    <a:pt x="54773" y="52308"/>
                    <a:pt x="54469" y="52278"/>
                    <a:pt x="54165" y="52217"/>
                  </a:cubicBezTo>
                  <a:cubicBezTo>
                    <a:pt x="53983" y="52186"/>
                    <a:pt x="53831" y="52126"/>
                    <a:pt x="53649" y="52126"/>
                  </a:cubicBezTo>
                  <a:cubicBezTo>
                    <a:pt x="53527" y="52095"/>
                    <a:pt x="53436" y="52095"/>
                    <a:pt x="53314" y="52065"/>
                  </a:cubicBezTo>
                  <a:lnTo>
                    <a:pt x="53314" y="52065"/>
                  </a:lnTo>
                  <a:cubicBezTo>
                    <a:pt x="53405" y="52095"/>
                    <a:pt x="53497" y="52156"/>
                    <a:pt x="53588" y="52186"/>
                  </a:cubicBezTo>
                  <a:cubicBezTo>
                    <a:pt x="53801" y="52278"/>
                    <a:pt x="54013" y="52338"/>
                    <a:pt x="54226" y="52430"/>
                  </a:cubicBezTo>
                  <a:cubicBezTo>
                    <a:pt x="54560" y="52551"/>
                    <a:pt x="54864" y="52642"/>
                    <a:pt x="55199" y="52764"/>
                  </a:cubicBezTo>
                  <a:cubicBezTo>
                    <a:pt x="55503" y="52855"/>
                    <a:pt x="55837" y="52977"/>
                    <a:pt x="56171" y="53068"/>
                  </a:cubicBezTo>
                  <a:cubicBezTo>
                    <a:pt x="56323" y="53129"/>
                    <a:pt x="56506" y="53159"/>
                    <a:pt x="56658" y="53189"/>
                  </a:cubicBezTo>
                  <a:cubicBezTo>
                    <a:pt x="56871" y="53250"/>
                    <a:pt x="57053" y="53311"/>
                    <a:pt x="57235" y="53341"/>
                  </a:cubicBezTo>
                  <a:cubicBezTo>
                    <a:pt x="57600" y="53463"/>
                    <a:pt x="57995" y="53585"/>
                    <a:pt x="58360" y="53706"/>
                  </a:cubicBezTo>
                  <a:cubicBezTo>
                    <a:pt x="58542" y="53737"/>
                    <a:pt x="58725" y="53797"/>
                    <a:pt x="58907" y="53858"/>
                  </a:cubicBezTo>
                  <a:cubicBezTo>
                    <a:pt x="60640" y="54284"/>
                    <a:pt x="62403" y="54709"/>
                    <a:pt x="64166" y="55135"/>
                  </a:cubicBezTo>
                  <a:cubicBezTo>
                    <a:pt x="64773" y="55469"/>
                    <a:pt x="65381" y="55804"/>
                    <a:pt x="65959" y="56138"/>
                  </a:cubicBezTo>
                  <a:cubicBezTo>
                    <a:pt x="65898" y="56655"/>
                    <a:pt x="65837" y="57141"/>
                    <a:pt x="65776" y="57658"/>
                  </a:cubicBezTo>
                  <a:cubicBezTo>
                    <a:pt x="64287" y="57293"/>
                    <a:pt x="62828" y="56928"/>
                    <a:pt x="61339" y="56563"/>
                  </a:cubicBezTo>
                  <a:cubicBezTo>
                    <a:pt x="58937" y="55986"/>
                    <a:pt x="56567" y="55408"/>
                    <a:pt x="54165" y="54831"/>
                  </a:cubicBezTo>
                  <a:cubicBezTo>
                    <a:pt x="51794" y="54223"/>
                    <a:pt x="49424" y="53645"/>
                    <a:pt x="47022" y="53068"/>
                  </a:cubicBezTo>
                  <a:lnTo>
                    <a:pt x="39910" y="51335"/>
                  </a:lnTo>
                  <a:cubicBezTo>
                    <a:pt x="38694" y="51031"/>
                    <a:pt x="37478" y="50727"/>
                    <a:pt x="36262" y="50423"/>
                  </a:cubicBezTo>
                  <a:cubicBezTo>
                    <a:pt x="35502" y="50241"/>
                    <a:pt x="34773" y="50059"/>
                    <a:pt x="34013" y="49876"/>
                  </a:cubicBezTo>
                  <a:cubicBezTo>
                    <a:pt x="34955" y="49420"/>
                    <a:pt x="35989" y="49147"/>
                    <a:pt x="37022" y="49056"/>
                  </a:cubicBezTo>
                  <a:cubicBezTo>
                    <a:pt x="37231" y="49056"/>
                    <a:pt x="37444" y="49053"/>
                    <a:pt x="37659" y="49053"/>
                  </a:cubicBezTo>
                  <a:cubicBezTo>
                    <a:pt x="38198" y="49053"/>
                    <a:pt x="38750" y="49069"/>
                    <a:pt x="39271" y="49177"/>
                  </a:cubicBezTo>
                  <a:cubicBezTo>
                    <a:pt x="39291" y="49174"/>
                    <a:pt x="39311" y="49173"/>
                    <a:pt x="39332" y="49173"/>
                  </a:cubicBezTo>
                  <a:cubicBezTo>
                    <a:pt x="39518" y="49173"/>
                    <a:pt x="39754" y="49273"/>
                    <a:pt x="39940" y="49273"/>
                  </a:cubicBezTo>
                  <a:cubicBezTo>
                    <a:pt x="39961" y="49273"/>
                    <a:pt x="39981" y="49271"/>
                    <a:pt x="40001" y="49268"/>
                  </a:cubicBezTo>
                  <a:cubicBezTo>
                    <a:pt x="41004" y="49512"/>
                    <a:pt x="41977" y="49755"/>
                    <a:pt x="42980" y="49998"/>
                  </a:cubicBezTo>
                  <a:cubicBezTo>
                    <a:pt x="43831" y="50211"/>
                    <a:pt x="44712" y="50423"/>
                    <a:pt x="45563" y="50606"/>
                  </a:cubicBezTo>
                  <a:cubicBezTo>
                    <a:pt x="45746" y="50667"/>
                    <a:pt x="45928" y="50697"/>
                    <a:pt x="46080" y="50727"/>
                  </a:cubicBezTo>
                  <a:cubicBezTo>
                    <a:pt x="46293" y="50788"/>
                    <a:pt x="46506" y="50819"/>
                    <a:pt x="46718" y="50849"/>
                  </a:cubicBezTo>
                  <a:cubicBezTo>
                    <a:pt x="46992" y="50910"/>
                    <a:pt x="47296" y="50971"/>
                    <a:pt x="47600" y="51001"/>
                  </a:cubicBezTo>
                  <a:lnTo>
                    <a:pt x="47569" y="51001"/>
                  </a:lnTo>
                  <a:cubicBezTo>
                    <a:pt x="47721" y="51031"/>
                    <a:pt x="47873" y="51062"/>
                    <a:pt x="48056" y="51092"/>
                  </a:cubicBezTo>
                  <a:cubicBezTo>
                    <a:pt x="48238" y="51123"/>
                    <a:pt x="48390" y="51153"/>
                    <a:pt x="48573" y="51183"/>
                  </a:cubicBezTo>
                  <a:lnTo>
                    <a:pt x="48785" y="51244"/>
                  </a:lnTo>
                  <a:cubicBezTo>
                    <a:pt x="48876" y="51244"/>
                    <a:pt x="48968" y="51244"/>
                    <a:pt x="49059" y="51275"/>
                  </a:cubicBezTo>
                  <a:cubicBezTo>
                    <a:pt x="49150" y="51275"/>
                    <a:pt x="49211" y="51275"/>
                    <a:pt x="49302" y="51305"/>
                  </a:cubicBezTo>
                  <a:cubicBezTo>
                    <a:pt x="49424" y="51305"/>
                    <a:pt x="49515" y="51335"/>
                    <a:pt x="49636" y="51335"/>
                  </a:cubicBezTo>
                  <a:cubicBezTo>
                    <a:pt x="49515" y="51305"/>
                    <a:pt x="49393" y="51244"/>
                    <a:pt x="49272" y="51183"/>
                  </a:cubicBezTo>
                  <a:cubicBezTo>
                    <a:pt x="49089" y="51123"/>
                    <a:pt x="48907" y="51062"/>
                    <a:pt x="48725" y="51001"/>
                  </a:cubicBezTo>
                  <a:cubicBezTo>
                    <a:pt x="48573" y="50940"/>
                    <a:pt x="48421" y="50879"/>
                    <a:pt x="48269" y="50819"/>
                  </a:cubicBezTo>
                  <a:cubicBezTo>
                    <a:pt x="48056" y="50727"/>
                    <a:pt x="47813" y="50667"/>
                    <a:pt x="47600" y="50606"/>
                  </a:cubicBezTo>
                  <a:cubicBezTo>
                    <a:pt x="47478" y="50575"/>
                    <a:pt x="47387" y="50515"/>
                    <a:pt x="47266" y="50484"/>
                  </a:cubicBezTo>
                  <a:cubicBezTo>
                    <a:pt x="47144" y="50454"/>
                    <a:pt x="47022" y="50454"/>
                    <a:pt x="46901" y="50393"/>
                  </a:cubicBezTo>
                  <a:cubicBezTo>
                    <a:pt x="46779" y="50363"/>
                    <a:pt x="46658" y="50332"/>
                    <a:pt x="46536" y="50302"/>
                  </a:cubicBezTo>
                  <a:cubicBezTo>
                    <a:pt x="46506" y="50272"/>
                    <a:pt x="46475" y="50272"/>
                    <a:pt x="46445" y="50241"/>
                  </a:cubicBezTo>
                  <a:lnTo>
                    <a:pt x="46414" y="50241"/>
                  </a:lnTo>
                  <a:cubicBezTo>
                    <a:pt x="44317" y="49724"/>
                    <a:pt x="42220" y="49238"/>
                    <a:pt x="40123" y="48721"/>
                  </a:cubicBezTo>
                  <a:lnTo>
                    <a:pt x="40062" y="48721"/>
                  </a:lnTo>
                  <a:cubicBezTo>
                    <a:pt x="39971" y="48691"/>
                    <a:pt x="39910" y="48661"/>
                    <a:pt x="39819" y="48661"/>
                  </a:cubicBezTo>
                  <a:cubicBezTo>
                    <a:pt x="39788" y="48645"/>
                    <a:pt x="39765" y="48638"/>
                    <a:pt x="39743" y="48638"/>
                  </a:cubicBezTo>
                  <a:cubicBezTo>
                    <a:pt x="39720" y="48638"/>
                    <a:pt x="39697" y="48645"/>
                    <a:pt x="39667" y="48661"/>
                  </a:cubicBezTo>
                  <a:cubicBezTo>
                    <a:pt x="39271" y="48600"/>
                    <a:pt x="38846" y="48539"/>
                    <a:pt x="38451" y="48509"/>
                  </a:cubicBezTo>
                  <a:cubicBezTo>
                    <a:pt x="39492" y="48365"/>
                    <a:pt x="40538" y="48299"/>
                    <a:pt x="41585" y="48299"/>
                  </a:cubicBezTo>
                  <a:close/>
                  <a:moveTo>
                    <a:pt x="85108" y="17292"/>
                  </a:moveTo>
                  <a:cubicBezTo>
                    <a:pt x="85260" y="17353"/>
                    <a:pt x="85443" y="17444"/>
                    <a:pt x="85534" y="17535"/>
                  </a:cubicBezTo>
                  <a:cubicBezTo>
                    <a:pt x="85898" y="17870"/>
                    <a:pt x="86202" y="18356"/>
                    <a:pt x="86050" y="18873"/>
                  </a:cubicBezTo>
                  <a:cubicBezTo>
                    <a:pt x="85473" y="20605"/>
                    <a:pt x="84713" y="22277"/>
                    <a:pt x="83953" y="23949"/>
                  </a:cubicBezTo>
                  <a:cubicBezTo>
                    <a:pt x="82494" y="27262"/>
                    <a:pt x="81278" y="30666"/>
                    <a:pt x="79850" y="34010"/>
                  </a:cubicBezTo>
                  <a:cubicBezTo>
                    <a:pt x="78300" y="37201"/>
                    <a:pt x="77144" y="40545"/>
                    <a:pt x="75503" y="43706"/>
                  </a:cubicBezTo>
                  <a:cubicBezTo>
                    <a:pt x="73467" y="47961"/>
                    <a:pt x="71643" y="52308"/>
                    <a:pt x="69971" y="56746"/>
                  </a:cubicBezTo>
                  <a:cubicBezTo>
                    <a:pt x="69394" y="57931"/>
                    <a:pt x="69059" y="59238"/>
                    <a:pt x="68178" y="60241"/>
                  </a:cubicBezTo>
                  <a:cubicBezTo>
                    <a:pt x="68117" y="60272"/>
                    <a:pt x="68087" y="60302"/>
                    <a:pt x="68026" y="60332"/>
                  </a:cubicBezTo>
                  <a:cubicBezTo>
                    <a:pt x="67904" y="60332"/>
                    <a:pt x="67769" y="60373"/>
                    <a:pt x="67639" y="60373"/>
                  </a:cubicBezTo>
                  <a:cubicBezTo>
                    <a:pt x="67573" y="60373"/>
                    <a:pt x="67509" y="60363"/>
                    <a:pt x="67448" y="60332"/>
                  </a:cubicBezTo>
                  <a:cubicBezTo>
                    <a:pt x="57357" y="57962"/>
                    <a:pt x="47387" y="55074"/>
                    <a:pt x="37205" y="53068"/>
                  </a:cubicBezTo>
                  <a:cubicBezTo>
                    <a:pt x="37151" y="53032"/>
                    <a:pt x="37100" y="53018"/>
                    <a:pt x="37054" y="53018"/>
                  </a:cubicBezTo>
                  <a:cubicBezTo>
                    <a:pt x="36944" y="53018"/>
                    <a:pt x="36861" y="53104"/>
                    <a:pt x="36840" y="53189"/>
                  </a:cubicBezTo>
                  <a:cubicBezTo>
                    <a:pt x="36779" y="53220"/>
                    <a:pt x="36718" y="53281"/>
                    <a:pt x="36718" y="53341"/>
                  </a:cubicBezTo>
                  <a:lnTo>
                    <a:pt x="36688" y="53341"/>
                  </a:lnTo>
                  <a:lnTo>
                    <a:pt x="36688" y="53372"/>
                  </a:lnTo>
                  <a:cubicBezTo>
                    <a:pt x="36035" y="54009"/>
                    <a:pt x="35191" y="54270"/>
                    <a:pt x="34321" y="54270"/>
                  </a:cubicBezTo>
                  <a:cubicBezTo>
                    <a:pt x="33529" y="54270"/>
                    <a:pt x="32716" y="54054"/>
                    <a:pt x="32007" y="53706"/>
                  </a:cubicBezTo>
                  <a:cubicBezTo>
                    <a:pt x="31125" y="53250"/>
                    <a:pt x="30669" y="52369"/>
                    <a:pt x="30214" y="51518"/>
                  </a:cubicBezTo>
                  <a:cubicBezTo>
                    <a:pt x="30183" y="51487"/>
                    <a:pt x="30183" y="51457"/>
                    <a:pt x="30153" y="51457"/>
                  </a:cubicBezTo>
                  <a:cubicBezTo>
                    <a:pt x="30122" y="51335"/>
                    <a:pt x="30062" y="51244"/>
                    <a:pt x="29910" y="51244"/>
                  </a:cubicBezTo>
                  <a:cubicBezTo>
                    <a:pt x="28451" y="50940"/>
                    <a:pt x="26961" y="50819"/>
                    <a:pt x="25472" y="50515"/>
                  </a:cubicBezTo>
                  <a:cubicBezTo>
                    <a:pt x="19818" y="49208"/>
                    <a:pt x="14073" y="48326"/>
                    <a:pt x="8450" y="46898"/>
                  </a:cubicBezTo>
                  <a:cubicBezTo>
                    <a:pt x="6505" y="46411"/>
                    <a:pt x="4560" y="45955"/>
                    <a:pt x="2614" y="45530"/>
                  </a:cubicBezTo>
                  <a:cubicBezTo>
                    <a:pt x="2493" y="45499"/>
                    <a:pt x="2280" y="45378"/>
                    <a:pt x="2189" y="45287"/>
                  </a:cubicBezTo>
                  <a:cubicBezTo>
                    <a:pt x="2067" y="45135"/>
                    <a:pt x="2006" y="44922"/>
                    <a:pt x="2037" y="44709"/>
                  </a:cubicBezTo>
                  <a:cubicBezTo>
                    <a:pt x="2280" y="44192"/>
                    <a:pt x="2614" y="43706"/>
                    <a:pt x="2949" y="43250"/>
                  </a:cubicBezTo>
                  <a:cubicBezTo>
                    <a:pt x="3040" y="43098"/>
                    <a:pt x="3192" y="42916"/>
                    <a:pt x="3374" y="42733"/>
                  </a:cubicBezTo>
                  <a:cubicBezTo>
                    <a:pt x="3405" y="42977"/>
                    <a:pt x="3405" y="43189"/>
                    <a:pt x="3435" y="43402"/>
                  </a:cubicBezTo>
                  <a:cubicBezTo>
                    <a:pt x="3435" y="43524"/>
                    <a:pt x="3496" y="43615"/>
                    <a:pt x="3556" y="43645"/>
                  </a:cubicBezTo>
                  <a:cubicBezTo>
                    <a:pt x="3617" y="43706"/>
                    <a:pt x="3678" y="43736"/>
                    <a:pt x="3739" y="43767"/>
                  </a:cubicBezTo>
                  <a:lnTo>
                    <a:pt x="4347" y="43888"/>
                  </a:lnTo>
                  <a:cubicBezTo>
                    <a:pt x="6778" y="44436"/>
                    <a:pt x="9180" y="44983"/>
                    <a:pt x="11611" y="45530"/>
                  </a:cubicBezTo>
                  <a:cubicBezTo>
                    <a:pt x="14043" y="46077"/>
                    <a:pt x="16475" y="46624"/>
                    <a:pt x="18906" y="47202"/>
                  </a:cubicBezTo>
                  <a:cubicBezTo>
                    <a:pt x="21308" y="47718"/>
                    <a:pt x="23709" y="48265"/>
                    <a:pt x="26141" y="48813"/>
                  </a:cubicBezTo>
                  <a:lnTo>
                    <a:pt x="31004" y="49907"/>
                  </a:lnTo>
                  <a:cubicBezTo>
                    <a:pt x="30943" y="50302"/>
                    <a:pt x="31277" y="51001"/>
                    <a:pt x="31399" y="51275"/>
                  </a:cubicBezTo>
                  <a:cubicBezTo>
                    <a:pt x="31976" y="52186"/>
                    <a:pt x="32949" y="52916"/>
                    <a:pt x="34043" y="53038"/>
                  </a:cubicBezTo>
                  <a:cubicBezTo>
                    <a:pt x="34682" y="53038"/>
                    <a:pt x="35411" y="52886"/>
                    <a:pt x="35928" y="52430"/>
                  </a:cubicBezTo>
                  <a:cubicBezTo>
                    <a:pt x="36293" y="52065"/>
                    <a:pt x="36657" y="51670"/>
                    <a:pt x="36840" y="51183"/>
                  </a:cubicBezTo>
                  <a:cubicBezTo>
                    <a:pt x="37113" y="51244"/>
                    <a:pt x="37417" y="51305"/>
                    <a:pt x="37691" y="51396"/>
                  </a:cubicBezTo>
                  <a:cubicBezTo>
                    <a:pt x="40062" y="51943"/>
                    <a:pt x="42402" y="52521"/>
                    <a:pt x="44743" y="53098"/>
                  </a:cubicBezTo>
                  <a:cubicBezTo>
                    <a:pt x="47144" y="53706"/>
                    <a:pt x="49576" y="54284"/>
                    <a:pt x="51977" y="54861"/>
                  </a:cubicBezTo>
                  <a:cubicBezTo>
                    <a:pt x="54378" y="55469"/>
                    <a:pt x="56779" y="56047"/>
                    <a:pt x="59150" y="56624"/>
                  </a:cubicBezTo>
                  <a:cubicBezTo>
                    <a:pt x="61400" y="57171"/>
                    <a:pt x="63618" y="57718"/>
                    <a:pt x="65837" y="58266"/>
                  </a:cubicBezTo>
                  <a:lnTo>
                    <a:pt x="65898" y="58266"/>
                  </a:lnTo>
                  <a:cubicBezTo>
                    <a:pt x="65928" y="58296"/>
                    <a:pt x="65959" y="58296"/>
                    <a:pt x="65989" y="58296"/>
                  </a:cubicBezTo>
                  <a:lnTo>
                    <a:pt x="66020" y="58296"/>
                  </a:lnTo>
                  <a:cubicBezTo>
                    <a:pt x="66080" y="58296"/>
                    <a:pt x="66111" y="58296"/>
                    <a:pt x="66141" y="58266"/>
                  </a:cubicBezTo>
                  <a:cubicBezTo>
                    <a:pt x="66163" y="58270"/>
                    <a:pt x="66184" y="58273"/>
                    <a:pt x="66205" y="58273"/>
                  </a:cubicBezTo>
                  <a:cubicBezTo>
                    <a:pt x="66575" y="58273"/>
                    <a:pt x="66913" y="57552"/>
                    <a:pt x="67114" y="57293"/>
                  </a:cubicBezTo>
                  <a:cubicBezTo>
                    <a:pt x="67144" y="57202"/>
                    <a:pt x="67235" y="57080"/>
                    <a:pt x="67296" y="56959"/>
                  </a:cubicBezTo>
                  <a:cubicBezTo>
                    <a:pt x="67357" y="56989"/>
                    <a:pt x="67387" y="56989"/>
                    <a:pt x="67418" y="57019"/>
                  </a:cubicBezTo>
                  <a:cubicBezTo>
                    <a:pt x="67418" y="57019"/>
                    <a:pt x="67418" y="57050"/>
                    <a:pt x="67418" y="57050"/>
                  </a:cubicBezTo>
                  <a:cubicBezTo>
                    <a:pt x="67509" y="57080"/>
                    <a:pt x="67600" y="57141"/>
                    <a:pt x="67661" y="57171"/>
                  </a:cubicBezTo>
                  <a:cubicBezTo>
                    <a:pt x="67752" y="57232"/>
                    <a:pt x="67843" y="57293"/>
                    <a:pt x="67904" y="57323"/>
                  </a:cubicBezTo>
                  <a:cubicBezTo>
                    <a:pt x="67935" y="57354"/>
                    <a:pt x="67935" y="57354"/>
                    <a:pt x="67935" y="57354"/>
                  </a:cubicBezTo>
                  <a:cubicBezTo>
                    <a:pt x="67995" y="57202"/>
                    <a:pt x="68026" y="57019"/>
                    <a:pt x="68117" y="56867"/>
                  </a:cubicBezTo>
                  <a:cubicBezTo>
                    <a:pt x="68117" y="56867"/>
                    <a:pt x="68117" y="56867"/>
                    <a:pt x="68117" y="56837"/>
                  </a:cubicBezTo>
                  <a:cubicBezTo>
                    <a:pt x="68421" y="56107"/>
                    <a:pt x="68786" y="55408"/>
                    <a:pt x="69059" y="54648"/>
                  </a:cubicBezTo>
                  <a:cubicBezTo>
                    <a:pt x="71035" y="50120"/>
                    <a:pt x="72768" y="45469"/>
                    <a:pt x="74622" y="40879"/>
                  </a:cubicBezTo>
                  <a:cubicBezTo>
                    <a:pt x="78269" y="33098"/>
                    <a:pt x="81947" y="25286"/>
                    <a:pt x="85108" y="17292"/>
                  </a:cubicBezTo>
                  <a:close/>
                  <a:moveTo>
                    <a:pt x="27869" y="1"/>
                  </a:moveTo>
                  <a:cubicBezTo>
                    <a:pt x="27151" y="1"/>
                    <a:pt x="26432" y="29"/>
                    <a:pt x="25715" y="88"/>
                  </a:cubicBezTo>
                  <a:cubicBezTo>
                    <a:pt x="23648" y="301"/>
                    <a:pt x="21703" y="939"/>
                    <a:pt x="19818" y="1730"/>
                  </a:cubicBezTo>
                  <a:cubicBezTo>
                    <a:pt x="19788" y="1730"/>
                    <a:pt x="19757" y="1760"/>
                    <a:pt x="19727" y="1760"/>
                  </a:cubicBezTo>
                  <a:cubicBezTo>
                    <a:pt x="19666" y="1821"/>
                    <a:pt x="19575" y="1851"/>
                    <a:pt x="19484" y="1912"/>
                  </a:cubicBezTo>
                  <a:lnTo>
                    <a:pt x="19089" y="2095"/>
                  </a:lnTo>
                  <a:cubicBezTo>
                    <a:pt x="19028" y="2125"/>
                    <a:pt x="18967" y="2155"/>
                    <a:pt x="18906" y="2186"/>
                  </a:cubicBezTo>
                  <a:cubicBezTo>
                    <a:pt x="18876" y="2216"/>
                    <a:pt x="18876" y="2216"/>
                    <a:pt x="18846" y="2216"/>
                  </a:cubicBezTo>
                  <a:lnTo>
                    <a:pt x="18815" y="2216"/>
                  </a:lnTo>
                  <a:cubicBezTo>
                    <a:pt x="18754" y="2338"/>
                    <a:pt x="18724" y="2429"/>
                    <a:pt x="18663" y="2550"/>
                  </a:cubicBezTo>
                  <a:cubicBezTo>
                    <a:pt x="18633" y="2611"/>
                    <a:pt x="18602" y="2672"/>
                    <a:pt x="18572" y="2733"/>
                  </a:cubicBezTo>
                  <a:cubicBezTo>
                    <a:pt x="18542" y="2824"/>
                    <a:pt x="18481" y="2885"/>
                    <a:pt x="18450" y="2976"/>
                  </a:cubicBezTo>
                  <a:cubicBezTo>
                    <a:pt x="18420" y="3037"/>
                    <a:pt x="18390" y="3067"/>
                    <a:pt x="18390" y="3128"/>
                  </a:cubicBezTo>
                  <a:cubicBezTo>
                    <a:pt x="18359" y="3158"/>
                    <a:pt x="18359" y="3189"/>
                    <a:pt x="18329" y="3219"/>
                  </a:cubicBezTo>
                  <a:cubicBezTo>
                    <a:pt x="14651" y="10332"/>
                    <a:pt x="11611" y="17809"/>
                    <a:pt x="7903" y="24922"/>
                  </a:cubicBezTo>
                  <a:cubicBezTo>
                    <a:pt x="5836" y="29299"/>
                    <a:pt x="3161" y="33341"/>
                    <a:pt x="1155" y="37779"/>
                  </a:cubicBezTo>
                  <a:cubicBezTo>
                    <a:pt x="882" y="38296"/>
                    <a:pt x="608" y="38843"/>
                    <a:pt x="335" y="39360"/>
                  </a:cubicBezTo>
                  <a:cubicBezTo>
                    <a:pt x="304" y="39451"/>
                    <a:pt x="243" y="39511"/>
                    <a:pt x="213" y="39603"/>
                  </a:cubicBezTo>
                  <a:cubicBezTo>
                    <a:pt x="183" y="39663"/>
                    <a:pt x="152" y="39724"/>
                    <a:pt x="122" y="39785"/>
                  </a:cubicBezTo>
                  <a:cubicBezTo>
                    <a:pt x="91" y="39876"/>
                    <a:pt x="61" y="39967"/>
                    <a:pt x="0" y="40059"/>
                  </a:cubicBezTo>
                  <a:cubicBezTo>
                    <a:pt x="61" y="40028"/>
                    <a:pt x="122" y="40028"/>
                    <a:pt x="183" y="39998"/>
                  </a:cubicBezTo>
                  <a:cubicBezTo>
                    <a:pt x="243" y="39967"/>
                    <a:pt x="304" y="39937"/>
                    <a:pt x="395" y="39937"/>
                  </a:cubicBezTo>
                  <a:cubicBezTo>
                    <a:pt x="426" y="39937"/>
                    <a:pt x="456" y="39907"/>
                    <a:pt x="487" y="39907"/>
                  </a:cubicBezTo>
                  <a:cubicBezTo>
                    <a:pt x="517" y="39876"/>
                    <a:pt x="578" y="39846"/>
                    <a:pt x="639" y="39846"/>
                  </a:cubicBezTo>
                  <a:cubicBezTo>
                    <a:pt x="699" y="39815"/>
                    <a:pt x="730" y="39785"/>
                    <a:pt x="760" y="39785"/>
                  </a:cubicBezTo>
                  <a:cubicBezTo>
                    <a:pt x="851" y="39755"/>
                    <a:pt x="912" y="39724"/>
                    <a:pt x="973" y="39724"/>
                  </a:cubicBezTo>
                  <a:cubicBezTo>
                    <a:pt x="1064" y="39694"/>
                    <a:pt x="1155" y="39663"/>
                    <a:pt x="1246" y="39633"/>
                  </a:cubicBezTo>
                  <a:cubicBezTo>
                    <a:pt x="1459" y="39572"/>
                    <a:pt x="1642" y="39511"/>
                    <a:pt x="1824" y="39451"/>
                  </a:cubicBezTo>
                  <a:cubicBezTo>
                    <a:pt x="2705" y="39208"/>
                    <a:pt x="3617" y="38995"/>
                    <a:pt x="4529" y="38843"/>
                  </a:cubicBezTo>
                  <a:lnTo>
                    <a:pt x="4529" y="38843"/>
                  </a:lnTo>
                  <a:cubicBezTo>
                    <a:pt x="4134" y="39238"/>
                    <a:pt x="3587" y="39785"/>
                    <a:pt x="3374" y="40211"/>
                  </a:cubicBezTo>
                  <a:cubicBezTo>
                    <a:pt x="3313" y="40271"/>
                    <a:pt x="3253" y="40363"/>
                    <a:pt x="3253" y="40454"/>
                  </a:cubicBezTo>
                  <a:cubicBezTo>
                    <a:pt x="3283" y="40910"/>
                    <a:pt x="3313" y="41396"/>
                    <a:pt x="3313" y="41882"/>
                  </a:cubicBezTo>
                  <a:cubicBezTo>
                    <a:pt x="3313" y="41882"/>
                    <a:pt x="3313" y="41882"/>
                    <a:pt x="3283" y="41913"/>
                  </a:cubicBezTo>
                  <a:cubicBezTo>
                    <a:pt x="3040" y="42247"/>
                    <a:pt x="2766" y="42581"/>
                    <a:pt x="2523" y="42916"/>
                  </a:cubicBezTo>
                  <a:cubicBezTo>
                    <a:pt x="2006" y="43676"/>
                    <a:pt x="1034" y="44648"/>
                    <a:pt x="1702" y="45560"/>
                  </a:cubicBezTo>
                  <a:cubicBezTo>
                    <a:pt x="2401" y="46381"/>
                    <a:pt x="3648" y="46259"/>
                    <a:pt x="4590" y="46563"/>
                  </a:cubicBezTo>
                  <a:cubicBezTo>
                    <a:pt x="6718" y="47019"/>
                    <a:pt x="8785" y="47627"/>
                    <a:pt x="10912" y="48022"/>
                  </a:cubicBezTo>
                  <a:cubicBezTo>
                    <a:pt x="14742" y="49025"/>
                    <a:pt x="18633" y="49694"/>
                    <a:pt x="22493" y="50423"/>
                  </a:cubicBezTo>
                  <a:cubicBezTo>
                    <a:pt x="24894" y="51001"/>
                    <a:pt x="27296" y="51396"/>
                    <a:pt x="29727" y="51791"/>
                  </a:cubicBezTo>
                  <a:cubicBezTo>
                    <a:pt x="29727" y="51822"/>
                    <a:pt x="29727" y="51822"/>
                    <a:pt x="29727" y="51822"/>
                  </a:cubicBezTo>
                  <a:cubicBezTo>
                    <a:pt x="30517" y="53706"/>
                    <a:pt x="32037" y="54740"/>
                    <a:pt x="34074" y="54861"/>
                  </a:cubicBezTo>
                  <a:cubicBezTo>
                    <a:pt x="34148" y="54865"/>
                    <a:pt x="34224" y="54867"/>
                    <a:pt x="34300" y="54867"/>
                  </a:cubicBezTo>
                  <a:cubicBezTo>
                    <a:pt x="35365" y="54867"/>
                    <a:pt x="36523" y="54466"/>
                    <a:pt x="37205" y="53615"/>
                  </a:cubicBezTo>
                  <a:cubicBezTo>
                    <a:pt x="40457" y="54497"/>
                    <a:pt x="43770" y="54952"/>
                    <a:pt x="47022" y="55804"/>
                  </a:cubicBezTo>
                  <a:cubicBezTo>
                    <a:pt x="53801" y="57475"/>
                    <a:pt x="60548" y="59360"/>
                    <a:pt x="67357" y="60910"/>
                  </a:cubicBezTo>
                  <a:cubicBezTo>
                    <a:pt x="67479" y="60940"/>
                    <a:pt x="67661" y="60971"/>
                    <a:pt x="67843" y="60971"/>
                  </a:cubicBezTo>
                  <a:cubicBezTo>
                    <a:pt x="67866" y="60973"/>
                    <a:pt x="67889" y="60975"/>
                    <a:pt x="67911" y="60975"/>
                  </a:cubicBezTo>
                  <a:cubicBezTo>
                    <a:pt x="69475" y="60975"/>
                    <a:pt x="71227" y="54841"/>
                    <a:pt x="71886" y="53463"/>
                  </a:cubicBezTo>
                  <a:cubicBezTo>
                    <a:pt x="73649" y="48600"/>
                    <a:pt x="76233" y="44040"/>
                    <a:pt x="78208" y="39208"/>
                  </a:cubicBezTo>
                  <a:cubicBezTo>
                    <a:pt x="80275" y="34527"/>
                    <a:pt x="82221" y="29755"/>
                    <a:pt x="84166" y="25013"/>
                  </a:cubicBezTo>
                  <a:cubicBezTo>
                    <a:pt x="84956" y="23189"/>
                    <a:pt x="85807" y="21365"/>
                    <a:pt x="86476" y="19481"/>
                  </a:cubicBezTo>
                  <a:cubicBezTo>
                    <a:pt x="86810" y="18782"/>
                    <a:pt x="86719" y="17961"/>
                    <a:pt x="86172" y="17414"/>
                  </a:cubicBezTo>
                  <a:lnTo>
                    <a:pt x="86172" y="17384"/>
                  </a:lnTo>
                  <a:cubicBezTo>
                    <a:pt x="86020" y="17232"/>
                    <a:pt x="85655" y="16897"/>
                    <a:pt x="85351" y="16745"/>
                  </a:cubicBezTo>
                  <a:cubicBezTo>
                    <a:pt x="85351" y="16745"/>
                    <a:pt x="85382" y="16715"/>
                    <a:pt x="85382" y="16684"/>
                  </a:cubicBezTo>
                  <a:cubicBezTo>
                    <a:pt x="85412" y="16654"/>
                    <a:pt x="85412" y="16593"/>
                    <a:pt x="85443" y="16563"/>
                  </a:cubicBezTo>
                  <a:cubicBezTo>
                    <a:pt x="85443" y="16532"/>
                    <a:pt x="85443" y="16532"/>
                    <a:pt x="85443" y="16532"/>
                  </a:cubicBezTo>
                  <a:cubicBezTo>
                    <a:pt x="85382" y="16472"/>
                    <a:pt x="85321" y="16411"/>
                    <a:pt x="85291" y="16350"/>
                  </a:cubicBezTo>
                  <a:cubicBezTo>
                    <a:pt x="85260" y="16320"/>
                    <a:pt x="85260" y="16320"/>
                    <a:pt x="85230" y="16289"/>
                  </a:cubicBezTo>
                  <a:cubicBezTo>
                    <a:pt x="85169" y="16228"/>
                    <a:pt x="85078" y="16137"/>
                    <a:pt x="85017" y="16046"/>
                  </a:cubicBezTo>
                  <a:cubicBezTo>
                    <a:pt x="85017" y="16046"/>
                    <a:pt x="85017" y="16076"/>
                    <a:pt x="85017" y="16076"/>
                  </a:cubicBezTo>
                  <a:cubicBezTo>
                    <a:pt x="80218" y="10559"/>
                    <a:pt x="71695" y="7563"/>
                    <a:pt x="63581" y="7563"/>
                  </a:cubicBezTo>
                  <a:cubicBezTo>
                    <a:pt x="59000" y="7563"/>
                    <a:pt x="54550" y="8518"/>
                    <a:pt x="50974" y="10514"/>
                  </a:cubicBezTo>
                  <a:cubicBezTo>
                    <a:pt x="50943" y="10514"/>
                    <a:pt x="50913" y="10544"/>
                    <a:pt x="50913" y="10544"/>
                  </a:cubicBezTo>
                  <a:cubicBezTo>
                    <a:pt x="50852" y="10575"/>
                    <a:pt x="50822" y="10605"/>
                    <a:pt x="50791" y="10636"/>
                  </a:cubicBezTo>
                  <a:cubicBezTo>
                    <a:pt x="50731" y="10666"/>
                    <a:pt x="50670" y="10727"/>
                    <a:pt x="50579" y="10757"/>
                  </a:cubicBezTo>
                  <a:cubicBezTo>
                    <a:pt x="50579" y="10727"/>
                    <a:pt x="50579" y="10666"/>
                    <a:pt x="50548" y="10605"/>
                  </a:cubicBezTo>
                  <a:cubicBezTo>
                    <a:pt x="49028" y="8934"/>
                    <a:pt x="47448" y="7231"/>
                    <a:pt x="45624" y="5833"/>
                  </a:cubicBezTo>
                  <a:cubicBezTo>
                    <a:pt x="40466" y="2231"/>
                    <a:pt x="34181" y="1"/>
                    <a:pt x="27869"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24" name="Google Shape;524;p43"/>
          <p:cNvPicPr preferRelativeResize="0"/>
          <p:nvPr/>
        </p:nvPicPr>
        <p:blipFill rotWithShape="1">
          <a:blip r:embed="rId3">
            <a:alphaModFix/>
          </a:blip>
          <a:srcRect l="22769" t="24319" r="26540" b="15839"/>
          <a:stretch/>
        </p:blipFill>
        <p:spPr>
          <a:xfrm flipH="1">
            <a:off x="-11250" y="0"/>
            <a:ext cx="2647250" cy="2702449"/>
          </a:xfrm>
          <a:prstGeom prst="rect">
            <a:avLst/>
          </a:prstGeom>
          <a:noFill/>
          <a:ln>
            <a:noFill/>
          </a:ln>
        </p:spPr>
      </p:pic>
      <p:sp>
        <p:nvSpPr>
          <p:cNvPr id="2" name="TextBox 1">
            <a:extLst>
              <a:ext uri="{FF2B5EF4-FFF2-40B4-BE49-F238E27FC236}">
                <a16:creationId xmlns:a16="http://schemas.microsoft.com/office/drawing/2014/main" id="{6A28A54C-1B67-E751-4EE5-57ED41850FEC}"/>
              </a:ext>
            </a:extLst>
          </p:cNvPr>
          <p:cNvSpPr txBox="1"/>
          <p:nvPr/>
        </p:nvSpPr>
        <p:spPr>
          <a:xfrm>
            <a:off x="1909778" y="2422443"/>
            <a:ext cx="6953446" cy="1200329"/>
          </a:xfrm>
          <a:prstGeom prst="rect">
            <a:avLst/>
          </a:prstGeom>
          <a:noFill/>
        </p:spPr>
        <p:txBody>
          <a:bodyPr wrap="square" rtlCol="0">
            <a:spAutoFit/>
          </a:bodyPr>
          <a:lstStyle/>
          <a:p>
            <a:pPr marL="342900" indent="-342900">
              <a:buFont typeface="Arial" panose="020B0604020202020204" pitchFamily="34" charset="0"/>
              <a:buChar char="•"/>
            </a:pPr>
            <a:r>
              <a:rPr lang="en-VN" sz="2400" dirty="0">
                <a:latin typeface="Candara" panose="020E0502030303020204" pitchFamily="34" charset="0"/>
              </a:rPr>
              <a:t>Mỗi học sinh chuẩn bị 1 giấy note (ghi tên + lớp)</a:t>
            </a:r>
          </a:p>
          <a:p>
            <a:pPr marL="342900" indent="-342900">
              <a:buFont typeface="Arial" panose="020B0604020202020204" pitchFamily="34" charset="0"/>
              <a:buChar char="•"/>
            </a:pPr>
            <a:r>
              <a:rPr lang="en-VN" sz="2400" dirty="0">
                <a:latin typeface="Candara" panose="020E0502030303020204" pitchFamily="34" charset="0"/>
              </a:rPr>
              <a:t>Ghi đáp án A/B/C/D vào giấy note </a:t>
            </a:r>
          </a:p>
          <a:p>
            <a:pPr marL="342900" indent="-342900">
              <a:buFont typeface="Arial" panose="020B0604020202020204" pitchFamily="34" charset="0"/>
              <a:buChar char="•"/>
            </a:pPr>
            <a:r>
              <a:rPr lang="en-VN" sz="2400" dirty="0">
                <a:latin typeface="Candara" panose="020E0502030303020204" pitchFamily="34" charset="0"/>
              </a:rPr>
              <a:t>Thời gian mỗi câu hỏi: 10s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850233" y="553646"/>
            <a:ext cx="720252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solidFill>
                  <a:srgbClr val="C00000"/>
                </a:solidFill>
                <a:latin typeface="Candara" panose="020E0502030303020204" pitchFamily="34" charset="0"/>
              </a:rPr>
              <a:t>Câu</a:t>
            </a:r>
            <a:r>
              <a:rPr lang="en" sz="2400" dirty="0">
                <a:solidFill>
                  <a:srgbClr val="C00000"/>
                </a:solidFill>
                <a:latin typeface="Candara" panose="020E0502030303020204" pitchFamily="34" charset="0"/>
              </a:rPr>
              <a:t> 1: </a:t>
            </a:r>
            <a:r>
              <a:rPr lang="en" sz="2400" dirty="0" err="1">
                <a:solidFill>
                  <a:srgbClr val="C00000"/>
                </a:solidFill>
                <a:latin typeface="Candara" panose="020E0502030303020204" pitchFamily="34" charset="0"/>
              </a:rPr>
              <a:t>Đâu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là</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nội</a:t>
            </a:r>
            <a:r>
              <a:rPr lang="en" sz="2400" dirty="0">
                <a:solidFill>
                  <a:srgbClr val="C00000"/>
                </a:solidFill>
                <a:latin typeface="Candara" panose="020E0502030303020204" pitchFamily="34" charset="0"/>
              </a:rPr>
              <a:t> dung </a:t>
            </a:r>
            <a:r>
              <a:rPr lang="en" sz="2400" dirty="0" err="1">
                <a:solidFill>
                  <a:srgbClr val="C00000"/>
                </a:solidFill>
                <a:latin typeface="Candara" panose="020E0502030303020204" pitchFamily="34" charset="0"/>
              </a:rPr>
              <a:t>cần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có</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trong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phần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mở</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đầu</a:t>
            </a:r>
            <a:r>
              <a:rPr lang="en" sz="2400" dirty="0">
                <a:solidFill>
                  <a:srgbClr val="C00000"/>
                </a:solidFill>
                <a:latin typeface="Candara" panose="020E0502030303020204" pitchFamily="34" charset="0"/>
              </a:rPr>
              <a:t>?</a:t>
            </a:r>
            <a:br>
              <a:rPr lang="en" sz="2400" dirty="0">
                <a:solidFill>
                  <a:srgbClr val="C00000"/>
                </a:solidFill>
                <a:latin typeface="Candara" panose="020E0502030303020204" pitchFamily="34" charset="0"/>
              </a:rPr>
            </a:br>
            <a:r>
              <a:rPr lang="en" sz="2400" dirty="0">
                <a:solidFill>
                  <a:srgbClr val="C00000"/>
                </a:solidFill>
                <a:latin typeface="Candara" panose="020E0502030303020204" pitchFamily="34" charset="0"/>
              </a:rPr>
              <a:t> </a:t>
            </a:r>
            <a:endParaRPr sz="2400" dirty="0">
              <a:solidFill>
                <a:srgbClr val="C00000"/>
              </a:solidFill>
              <a:latin typeface="Candara" panose="020E0502030303020204" pitchFamily="34" charset="0"/>
            </a:endParaRPr>
          </a:p>
        </p:txBody>
      </p:sp>
      <p:pic>
        <p:nvPicPr>
          <p:cNvPr id="28" name="10 seconds countdown (Đồng hồ đếm ngược 10 giây)" descr="10 seconds countdown (Đồng hồ đếm ngược 10 giây)">
            <a:hlinkClick r:id="" action="ppaction://media"/>
            <a:extLst>
              <a:ext uri="{FF2B5EF4-FFF2-40B4-BE49-F238E27FC236}">
                <a16:creationId xmlns:a16="http://schemas.microsoft.com/office/drawing/2014/main" id="{21DF04B2-4C82-0B0D-9BF2-5E899A71AF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1633" y="3808147"/>
            <a:ext cx="1751773" cy="984460"/>
          </a:xfrm>
          <a:prstGeom prst="rect">
            <a:avLst/>
          </a:prstGeom>
        </p:spPr>
      </p:pic>
      <p:sp>
        <p:nvSpPr>
          <p:cNvPr id="29" name="TextBox 28">
            <a:extLst>
              <a:ext uri="{FF2B5EF4-FFF2-40B4-BE49-F238E27FC236}">
                <a16:creationId xmlns:a16="http://schemas.microsoft.com/office/drawing/2014/main" id="{BEE4A9A9-63C2-CC08-A0FC-1CC2F3AB87B8}"/>
              </a:ext>
            </a:extLst>
          </p:cNvPr>
          <p:cNvSpPr txBox="1"/>
          <p:nvPr/>
        </p:nvSpPr>
        <p:spPr>
          <a:xfrm>
            <a:off x="850233" y="1210768"/>
            <a:ext cx="7443534" cy="2721964"/>
          </a:xfrm>
          <a:prstGeom prst="rect">
            <a:avLst/>
          </a:prstGeom>
          <a:noFill/>
        </p:spPr>
        <p:txBody>
          <a:bodyPr wrap="square" rtlCol="0">
            <a:spAutoFit/>
          </a:bodyPr>
          <a:lstStyle/>
          <a:p>
            <a:pPr algn="just">
              <a:lnSpc>
                <a:spcPct val="120000"/>
              </a:lnSpc>
            </a:pPr>
            <a:r>
              <a:rPr lang="en-VN" sz="2400" dirty="0">
                <a:latin typeface="Candara" panose="020E0502030303020204" pitchFamily="34" charset="0"/>
              </a:rPr>
              <a:t>A. </a:t>
            </a:r>
            <a:r>
              <a:rPr lang="en-US" sz="2400" dirty="0" err="1">
                <a:latin typeface="Candara" panose="020E0502030303020204" pitchFamily="34" charset="0"/>
              </a:rPr>
              <a:t>Trình</a:t>
            </a:r>
            <a:r>
              <a:rPr lang="en-US" sz="2400" dirty="0">
                <a:latin typeface="Candara" panose="020E0502030303020204" pitchFamily="34" charset="0"/>
              </a:rPr>
              <a:t> </a:t>
            </a:r>
            <a:r>
              <a:rPr lang="en-US" sz="2400" dirty="0" err="1">
                <a:latin typeface="Candara" panose="020E0502030303020204" pitchFamily="34" charset="0"/>
              </a:rPr>
              <a:t>bày</a:t>
            </a:r>
            <a:r>
              <a:rPr lang="en-US" sz="2400" dirty="0">
                <a:latin typeface="Candara" panose="020E0502030303020204" pitchFamily="34" charset="0"/>
              </a:rPr>
              <a:t> </a:t>
            </a:r>
            <a:r>
              <a:rPr lang="en-US" sz="2400" dirty="0" err="1">
                <a:latin typeface="Candara" panose="020E0502030303020204" pitchFamily="34" charset="0"/>
              </a:rPr>
              <a:t>vấn</a:t>
            </a:r>
            <a:r>
              <a:rPr lang="en-US" sz="2400" dirty="0">
                <a:latin typeface="Candara" panose="020E0502030303020204" pitchFamily="34" charset="0"/>
              </a:rPr>
              <a:t> </a:t>
            </a:r>
            <a:r>
              <a:rPr lang="en-US" sz="2400" dirty="0" err="1">
                <a:latin typeface="Candara" panose="020E0502030303020204" pitchFamily="34" charset="0"/>
              </a:rPr>
              <a:t>đề</a:t>
            </a:r>
            <a:r>
              <a:rPr lang="en-US" sz="2400" dirty="0">
                <a:latin typeface="Candara" panose="020E0502030303020204" pitchFamily="34" charset="0"/>
              </a:rPr>
              <a:t>, </a:t>
            </a:r>
            <a:r>
              <a:rPr lang="en-US" sz="2400" dirty="0" err="1">
                <a:latin typeface="Candara" panose="020E0502030303020204" pitchFamily="34" charset="0"/>
              </a:rPr>
              <a:t>ý</a:t>
            </a:r>
            <a:r>
              <a:rPr lang="en-US" sz="2400" dirty="0">
                <a:latin typeface="Candara" panose="020E0502030303020204" pitchFamily="34" charset="0"/>
              </a:rPr>
              <a:t> </a:t>
            </a:r>
            <a:r>
              <a:rPr lang="en-US" sz="2400" dirty="0" err="1">
                <a:latin typeface="Candara" panose="020E0502030303020204" pitchFamily="34" charset="0"/>
              </a:rPr>
              <a:t>kiến</a:t>
            </a:r>
            <a:r>
              <a:rPr lang="en-US" sz="2400" dirty="0">
                <a:latin typeface="Candara" panose="020E0502030303020204" pitchFamily="34" charset="0"/>
              </a:rPr>
              <a:t> </a:t>
            </a:r>
            <a:r>
              <a:rPr lang="en-US" sz="2400" dirty="0" err="1">
                <a:latin typeface="Candara" panose="020E0502030303020204" pitchFamily="34" charset="0"/>
              </a:rPr>
              <a:t>trao</a:t>
            </a:r>
            <a:r>
              <a:rPr lang="en-US" sz="2400" dirty="0">
                <a:latin typeface="Candara" panose="020E0502030303020204" pitchFamily="34" charset="0"/>
              </a:rPr>
              <a:t> </a:t>
            </a:r>
            <a:r>
              <a:rPr lang="en-US" sz="2400" dirty="0" err="1">
                <a:latin typeface="Candara" panose="020E0502030303020204" pitchFamily="34" charset="0"/>
              </a:rPr>
              <a:t>đổi</a:t>
            </a:r>
            <a:r>
              <a:rPr lang="en-US" sz="2400" dirty="0">
                <a:latin typeface="Candara" panose="020E0502030303020204" pitchFamily="34" charset="0"/>
              </a:rPr>
              <a:t> </a:t>
            </a:r>
            <a:r>
              <a:rPr lang="en-US" sz="2400" dirty="0" err="1">
                <a:latin typeface="Candara" panose="020E0502030303020204" pitchFamily="34" charset="0"/>
              </a:rPr>
              <a:t>về</a:t>
            </a:r>
            <a:r>
              <a:rPr lang="en-US" sz="2400" dirty="0">
                <a:latin typeface="Candara" panose="020E0502030303020204" pitchFamily="34" charset="0"/>
              </a:rPr>
              <a:t> </a:t>
            </a:r>
            <a:r>
              <a:rPr lang="en-US" sz="2400" dirty="0" err="1">
                <a:latin typeface="Candara" panose="020E0502030303020204" pitchFamily="34" charset="0"/>
              </a:rPr>
              <a:t>vấn</a:t>
            </a:r>
            <a:r>
              <a:rPr lang="en-US" sz="2400" dirty="0">
                <a:latin typeface="Candara" panose="020E0502030303020204" pitchFamily="34" charset="0"/>
              </a:rPr>
              <a:t> </a:t>
            </a:r>
            <a:r>
              <a:rPr lang="en-US" sz="2400" dirty="0" err="1">
                <a:latin typeface="Candara" panose="020E0502030303020204" pitchFamily="34" charset="0"/>
              </a:rPr>
              <a:t>đề</a:t>
            </a:r>
            <a:r>
              <a:rPr lang="en-US" sz="2400" dirty="0">
                <a:latin typeface="Candara" panose="020E0502030303020204" pitchFamily="34" charset="0"/>
              </a:rPr>
              <a:t> </a:t>
            </a:r>
            <a:r>
              <a:rPr lang="en-US" sz="2400" dirty="0" err="1">
                <a:latin typeface="Candara" panose="020E0502030303020204" pitchFamily="34" charset="0"/>
              </a:rPr>
              <a:t>hai</a:t>
            </a:r>
            <a:r>
              <a:rPr lang="en-US" sz="2400" dirty="0">
                <a:latin typeface="Candara" panose="020E0502030303020204" pitchFamily="34" charset="0"/>
              </a:rPr>
              <a:t> </a:t>
            </a:r>
            <a:r>
              <a:rPr lang="en-US" sz="2400" dirty="0" err="1">
                <a:latin typeface="Candara" panose="020E0502030303020204" pitchFamily="34" charset="0"/>
              </a:rPr>
              <a:t>bên</a:t>
            </a:r>
            <a:r>
              <a:rPr lang="en-US" sz="2400" dirty="0">
                <a:latin typeface="Candara" panose="020E0502030303020204" pitchFamily="34" charset="0"/>
              </a:rPr>
              <a:t> </a:t>
            </a:r>
            <a:r>
              <a:rPr lang="en-US" sz="2400" dirty="0" err="1">
                <a:latin typeface="Candara" panose="020E0502030303020204" pitchFamily="34" charset="0"/>
              </a:rPr>
              <a:t>cùng</a:t>
            </a:r>
            <a:r>
              <a:rPr lang="en-US" sz="2400" dirty="0">
                <a:latin typeface="Candara" panose="020E0502030303020204" pitchFamily="34" charset="0"/>
              </a:rPr>
              <a:t> </a:t>
            </a:r>
            <a:r>
              <a:rPr lang="en-US" sz="2400" dirty="0" err="1">
                <a:latin typeface="Candara" panose="020E0502030303020204" pitchFamily="34" charset="0"/>
              </a:rPr>
              <a:t>quan</a:t>
            </a:r>
            <a:r>
              <a:rPr lang="en-US" sz="2400" dirty="0">
                <a:latin typeface="Candara" panose="020E0502030303020204" pitchFamily="34" charset="0"/>
              </a:rPr>
              <a:t> </a:t>
            </a:r>
            <a:r>
              <a:rPr lang="en-US" sz="2400" dirty="0" err="1">
                <a:latin typeface="Candara" panose="020E0502030303020204" pitchFamily="34" charset="0"/>
              </a:rPr>
              <a:t>tâm</a:t>
            </a:r>
            <a:r>
              <a:rPr lang="en-US" sz="2400" dirty="0">
                <a:latin typeface="Candara" panose="020E0502030303020204" pitchFamily="34" charset="0"/>
              </a:rPr>
              <a:t>. </a:t>
            </a:r>
          </a:p>
          <a:p>
            <a:pPr algn="just">
              <a:lnSpc>
                <a:spcPct val="120000"/>
              </a:lnSpc>
            </a:pPr>
            <a:r>
              <a:rPr lang="en-VN" sz="2400" dirty="0">
                <a:latin typeface="Candara" panose="020E0502030303020204" pitchFamily="34" charset="0"/>
              </a:rPr>
              <a:t>B. </a:t>
            </a:r>
            <a:r>
              <a:rPr lang="vi-VN" sz="2400" dirty="0">
                <a:latin typeface="Candara" panose="020E0502030303020204" pitchFamily="34" charset="0"/>
              </a:rPr>
              <a:t>Nêu địa điểm, thời gian viết thư, danh tính người nhận, lời chào. </a:t>
            </a:r>
          </a:p>
          <a:p>
            <a:pPr algn="just">
              <a:lnSpc>
                <a:spcPct val="120000"/>
              </a:lnSpc>
            </a:pPr>
            <a:r>
              <a:rPr lang="vi-VN" sz="2400" dirty="0">
                <a:latin typeface="Candara" panose="020E0502030303020204" pitchFamily="34" charset="0"/>
              </a:rPr>
              <a:t>C. Ghi lời chào tạm biệt. </a:t>
            </a:r>
          </a:p>
          <a:p>
            <a:pPr algn="just">
              <a:lnSpc>
                <a:spcPct val="120000"/>
              </a:lnSpc>
            </a:pPr>
            <a:r>
              <a:rPr lang="vi-VN" sz="2400" dirty="0">
                <a:latin typeface="Candara" panose="020E0502030303020204" pitchFamily="34" charset="0"/>
              </a:rPr>
              <a:t>D. Ghi lời chúc sức khoẻ.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childTnLst>
        </p:cTn>
      </p:par>
    </p:tnLst>
    <p:bldLst>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850233" y="553646"/>
            <a:ext cx="7202527"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solidFill>
                  <a:srgbClr val="C00000"/>
                </a:solidFill>
                <a:latin typeface="Candara" panose="020E0502030303020204" pitchFamily="34" charset="0"/>
              </a:rPr>
              <a:t>Câu</a:t>
            </a:r>
            <a:r>
              <a:rPr lang="en" sz="2400" dirty="0">
                <a:solidFill>
                  <a:srgbClr val="C00000"/>
                </a:solidFill>
                <a:latin typeface="Candara" panose="020E0502030303020204" pitchFamily="34" charset="0"/>
              </a:rPr>
              <a:t> 2: </a:t>
            </a:r>
            <a:r>
              <a:rPr lang="en" sz="2400" dirty="0" err="1">
                <a:solidFill>
                  <a:srgbClr val="C00000"/>
                </a:solidFill>
                <a:latin typeface="Candara" panose="020E0502030303020204" pitchFamily="34" charset="0"/>
              </a:rPr>
              <a:t>Nội</a:t>
            </a:r>
            <a:r>
              <a:rPr lang="en" sz="2400" dirty="0">
                <a:solidFill>
                  <a:srgbClr val="C00000"/>
                </a:solidFill>
                <a:latin typeface="Candara" panose="020E0502030303020204" pitchFamily="34" charset="0"/>
              </a:rPr>
              <a:t> dung </a:t>
            </a:r>
            <a:r>
              <a:rPr lang="en" sz="2400" dirty="0" err="1">
                <a:solidFill>
                  <a:srgbClr val="C00000"/>
                </a:solidFill>
                <a:latin typeface="Candara" panose="020E0502030303020204" pitchFamily="34" charset="0"/>
              </a:rPr>
              <a:t>nào</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sau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đây</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không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có</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trong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quy</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trình</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viết</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của</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kiểu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bài</a:t>
            </a:r>
            <a:r>
              <a:rPr lang="en" sz="2400" dirty="0">
                <a:solidFill>
                  <a:srgbClr val="C00000"/>
                </a:solidFill>
                <a:latin typeface="Candara" panose="020E0502030303020204" pitchFamily="34" charset="0"/>
              </a:rPr>
              <a:t>?</a:t>
            </a:r>
            <a:endParaRPr sz="2400" dirty="0">
              <a:solidFill>
                <a:srgbClr val="C00000"/>
              </a:solidFill>
              <a:latin typeface="Candara" panose="020E0502030303020204" pitchFamily="34" charset="0"/>
            </a:endParaRPr>
          </a:p>
        </p:txBody>
      </p:sp>
      <p:pic>
        <p:nvPicPr>
          <p:cNvPr id="28" name="10 seconds countdown (Đồng hồ đếm ngược 10 giây)" descr="10 seconds countdown (Đồng hồ đếm ngược 10 giây)">
            <a:hlinkClick r:id="" action="ppaction://media"/>
            <a:extLst>
              <a:ext uri="{FF2B5EF4-FFF2-40B4-BE49-F238E27FC236}">
                <a16:creationId xmlns:a16="http://schemas.microsoft.com/office/drawing/2014/main" id="{21DF04B2-4C82-0B0D-9BF2-5E899A71AF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1633" y="3808147"/>
            <a:ext cx="1751773" cy="984460"/>
          </a:xfrm>
          <a:prstGeom prst="rect">
            <a:avLst/>
          </a:prstGeom>
        </p:spPr>
      </p:pic>
      <p:sp>
        <p:nvSpPr>
          <p:cNvPr id="29" name="TextBox 28">
            <a:extLst>
              <a:ext uri="{FF2B5EF4-FFF2-40B4-BE49-F238E27FC236}">
                <a16:creationId xmlns:a16="http://schemas.microsoft.com/office/drawing/2014/main" id="{BEE4A9A9-63C2-CC08-A0FC-1CC2F3AB87B8}"/>
              </a:ext>
            </a:extLst>
          </p:cNvPr>
          <p:cNvSpPr txBox="1"/>
          <p:nvPr/>
        </p:nvSpPr>
        <p:spPr>
          <a:xfrm>
            <a:off x="850233" y="1549463"/>
            <a:ext cx="7443534" cy="1835567"/>
          </a:xfrm>
          <a:prstGeom prst="rect">
            <a:avLst/>
          </a:prstGeom>
          <a:noFill/>
        </p:spPr>
        <p:txBody>
          <a:bodyPr wrap="square" rtlCol="0">
            <a:spAutoFit/>
          </a:bodyPr>
          <a:lstStyle/>
          <a:p>
            <a:pPr marL="457200" indent="-457200" algn="just">
              <a:lnSpc>
                <a:spcPct val="120000"/>
              </a:lnSpc>
              <a:buAutoNum type="alphaUcPeriod"/>
            </a:pPr>
            <a:r>
              <a:rPr lang="vi-VN" sz="2400" dirty="0">
                <a:latin typeface="Candara" panose="020E0502030303020204" pitchFamily="34" charset="0"/>
              </a:rPr>
              <a:t>Viết bài.</a:t>
            </a:r>
          </a:p>
          <a:p>
            <a:pPr marL="457200" indent="-457200" algn="just">
              <a:lnSpc>
                <a:spcPct val="120000"/>
              </a:lnSpc>
              <a:buAutoNum type="alphaUcPeriod"/>
            </a:pPr>
            <a:r>
              <a:rPr lang="vi-VN" sz="2400" dirty="0">
                <a:latin typeface="Candara" panose="020E0502030303020204" pitchFamily="34" charset="0"/>
              </a:rPr>
              <a:t>Xác định vấn đề cần trao đổi. </a:t>
            </a:r>
          </a:p>
          <a:p>
            <a:pPr marL="457200" indent="-457200" algn="just">
              <a:lnSpc>
                <a:spcPct val="120000"/>
              </a:lnSpc>
              <a:buAutoNum type="alphaUcPeriod"/>
            </a:pPr>
            <a:r>
              <a:rPr lang="vi-VN" sz="2400" dirty="0">
                <a:latin typeface="Candara" panose="020E0502030303020204" pitchFamily="34" charset="0"/>
              </a:rPr>
              <a:t>Lập dàn ý.</a:t>
            </a:r>
          </a:p>
          <a:p>
            <a:pPr marL="457200" indent="-457200" algn="just">
              <a:lnSpc>
                <a:spcPct val="120000"/>
              </a:lnSpc>
              <a:buAutoNum type="alphaUcPeriod"/>
            </a:pPr>
            <a:r>
              <a:rPr lang="vi-VN" sz="2400" dirty="0">
                <a:latin typeface="Candara" panose="020E0502030303020204" pitchFamily="34" charset="0"/>
              </a:rPr>
              <a:t>Phỏng vấn người đọc.</a:t>
            </a:r>
          </a:p>
        </p:txBody>
      </p:sp>
    </p:spTree>
    <p:extLst>
      <p:ext uri="{BB962C8B-B14F-4D97-AF65-F5344CB8AC3E}">
        <p14:creationId xmlns:p14="http://schemas.microsoft.com/office/powerpoint/2010/main" val="1915000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childTnLst>
        </p:cTn>
      </p:par>
    </p:tnLst>
    <p:bldLst>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850233" y="762653"/>
            <a:ext cx="776622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solidFill>
                  <a:srgbClr val="C00000"/>
                </a:solidFill>
                <a:latin typeface="Candara" panose="020E0502030303020204" pitchFamily="34" charset="0"/>
              </a:rPr>
              <a:t>Câu</a:t>
            </a:r>
            <a:r>
              <a:rPr lang="en" sz="2400" dirty="0">
                <a:solidFill>
                  <a:srgbClr val="C00000"/>
                </a:solidFill>
                <a:latin typeface="Candara" panose="020E0502030303020204" pitchFamily="34" charset="0"/>
              </a:rPr>
              <a:t> 3: </a:t>
            </a:r>
            <a:r>
              <a:rPr lang="en" sz="2400" dirty="0" err="1">
                <a:solidFill>
                  <a:srgbClr val="C00000"/>
                </a:solidFill>
                <a:latin typeface="Candara" panose="020E0502030303020204" pitchFamily="34" charset="0"/>
              </a:rPr>
              <a:t>Dàn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ý</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không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cần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phải</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đáp</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ứng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tiêu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chí</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nào</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sau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đây</a:t>
            </a:r>
            <a:r>
              <a:rPr lang="en" sz="2400" dirty="0">
                <a:solidFill>
                  <a:srgbClr val="C00000"/>
                </a:solidFill>
                <a:latin typeface="Candara" panose="020E0502030303020204" pitchFamily="34" charset="0"/>
              </a:rPr>
              <a:t>?</a:t>
            </a:r>
            <a:endParaRPr sz="2400" dirty="0">
              <a:solidFill>
                <a:srgbClr val="C00000"/>
              </a:solidFill>
              <a:latin typeface="Candara" panose="020E0502030303020204" pitchFamily="34" charset="0"/>
            </a:endParaRPr>
          </a:p>
        </p:txBody>
      </p:sp>
      <p:pic>
        <p:nvPicPr>
          <p:cNvPr id="28" name="10 seconds countdown (Đồng hồ đếm ngược 10 giây)" descr="10 seconds countdown (Đồng hồ đếm ngược 10 giây)">
            <a:hlinkClick r:id="" action="ppaction://media"/>
            <a:extLst>
              <a:ext uri="{FF2B5EF4-FFF2-40B4-BE49-F238E27FC236}">
                <a16:creationId xmlns:a16="http://schemas.microsoft.com/office/drawing/2014/main" id="{21DF04B2-4C82-0B0D-9BF2-5E899A71AF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1633" y="3808147"/>
            <a:ext cx="1751773" cy="984460"/>
          </a:xfrm>
          <a:prstGeom prst="rect">
            <a:avLst/>
          </a:prstGeom>
        </p:spPr>
      </p:pic>
      <p:sp>
        <p:nvSpPr>
          <p:cNvPr id="29" name="TextBox 28">
            <a:extLst>
              <a:ext uri="{FF2B5EF4-FFF2-40B4-BE49-F238E27FC236}">
                <a16:creationId xmlns:a16="http://schemas.microsoft.com/office/drawing/2014/main" id="{BEE4A9A9-63C2-CC08-A0FC-1CC2F3AB87B8}"/>
              </a:ext>
            </a:extLst>
          </p:cNvPr>
          <p:cNvSpPr txBox="1"/>
          <p:nvPr/>
        </p:nvSpPr>
        <p:spPr>
          <a:xfrm>
            <a:off x="850233" y="1549463"/>
            <a:ext cx="7443534" cy="1835567"/>
          </a:xfrm>
          <a:prstGeom prst="rect">
            <a:avLst/>
          </a:prstGeom>
          <a:noFill/>
        </p:spPr>
        <p:txBody>
          <a:bodyPr wrap="square" rtlCol="0">
            <a:spAutoFit/>
          </a:bodyPr>
          <a:lstStyle/>
          <a:p>
            <a:pPr marL="457200" indent="-457200" algn="just">
              <a:lnSpc>
                <a:spcPct val="120000"/>
              </a:lnSpc>
              <a:buAutoNum type="alphaUcPeriod"/>
            </a:pPr>
            <a:r>
              <a:rPr lang="vi-VN" sz="2400" dirty="0">
                <a:latin typeface="Candara" panose="020E0502030303020204" pitchFamily="34" charset="0"/>
              </a:rPr>
              <a:t>Đảm bảo đầy đủ các ý theo yêu cầu của kiểu bài. </a:t>
            </a:r>
          </a:p>
          <a:p>
            <a:pPr marL="457200" indent="-457200" algn="just">
              <a:lnSpc>
                <a:spcPct val="120000"/>
              </a:lnSpc>
              <a:buAutoNum type="alphaUcPeriod"/>
            </a:pPr>
            <a:r>
              <a:rPr lang="vi-VN" sz="2400" dirty="0">
                <a:latin typeface="Candara" panose="020E0502030303020204" pitchFamily="34" charset="0"/>
              </a:rPr>
              <a:t>Sắp xếp các ý theo trật tự hợp lí. </a:t>
            </a:r>
          </a:p>
          <a:p>
            <a:pPr marL="457200" indent="-457200" algn="just">
              <a:lnSpc>
                <a:spcPct val="120000"/>
              </a:lnSpc>
              <a:buAutoNum type="alphaUcPeriod"/>
            </a:pPr>
            <a:r>
              <a:rPr lang="vi-VN" sz="2400" dirty="0">
                <a:latin typeface="Candara" panose="020E0502030303020204" pitchFamily="34" charset="0"/>
              </a:rPr>
              <a:t>Trình bày dàn ý ngắn gọn, bằng từ/ cụm từ. </a:t>
            </a:r>
          </a:p>
          <a:p>
            <a:pPr marL="457200" indent="-457200" algn="just">
              <a:lnSpc>
                <a:spcPct val="120000"/>
              </a:lnSpc>
              <a:buAutoNum type="alphaUcPeriod"/>
            </a:pPr>
            <a:r>
              <a:rPr lang="vi-VN" sz="2400" dirty="0">
                <a:latin typeface="Candara" panose="020E0502030303020204" pitchFamily="34" charset="0"/>
              </a:rPr>
              <a:t>Trả lời chi tiết các câu hỏi định hướng.</a:t>
            </a:r>
          </a:p>
        </p:txBody>
      </p:sp>
    </p:spTree>
    <p:extLst>
      <p:ext uri="{BB962C8B-B14F-4D97-AF65-F5344CB8AC3E}">
        <p14:creationId xmlns:p14="http://schemas.microsoft.com/office/powerpoint/2010/main" val="3665542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850233" y="762653"/>
            <a:ext cx="7766229"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err="1">
                <a:solidFill>
                  <a:srgbClr val="C00000"/>
                </a:solidFill>
                <a:latin typeface="Candara" panose="020E0502030303020204" pitchFamily="34" charset="0"/>
              </a:rPr>
              <a:t>Câu</a:t>
            </a:r>
            <a:r>
              <a:rPr lang="en" sz="2400" dirty="0">
                <a:solidFill>
                  <a:srgbClr val="C00000"/>
                </a:solidFill>
                <a:latin typeface="Candara" panose="020E0502030303020204" pitchFamily="34" charset="0"/>
              </a:rPr>
              <a:t> 4: </a:t>
            </a:r>
            <a:r>
              <a:rPr lang="en" sz="2400" dirty="0" err="1">
                <a:solidFill>
                  <a:srgbClr val="C00000"/>
                </a:solidFill>
                <a:latin typeface="Candara" panose="020E0502030303020204" pitchFamily="34" charset="0"/>
              </a:rPr>
              <a:t>Đối</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với</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phần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mở</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đầu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trong</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thư</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điện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tử</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cần</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có</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thông</a:t>
            </a:r>
            <a:r>
              <a:rPr lang="en" sz="2400" dirty="0">
                <a:solidFill>
                  <a:srgbClr val="C00000"/>
                </a:solidFill>
                <a:latin typeface="Candara" panose="020E0502030303020204" pitchFamily="34" charset="0"/>
              </a:rPr>
              <a:t> tin </a:t>
            </a:r>
            <a:r>
              <a:rPr lang="en" sz="2400" dirty="0" err="1">
                <a:solidFill>
                  <a:srgbClr val="C00000"/>
                </a:solidFill>
                <a:latin typeface="Candara" panose="020E0502030303020204" pitchFamily="34" charset="0"/>
              </a:rPr>
              <a:t>gì</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sau</a:t>
            </a:r>
            <a:r>
              <a:rPr lang="en" sz="2400" dirty="0">
                <a:solidFill>
                  <a:srgbClr val="C00000"/>
                </a:solidFill>
                <a:latin typeface="Candara" panose="020E0502030303020204" pitchFamily="34" charset="0"/>
              </a:rPr>
              <a:t> </a:t>
            </a:r>
            <a:r>
              <a:rPr lang="en" sz="2400" dirty="0" err="1">
                <a:solidFill>
                  <a:srgbClr val="C00000"/>
                </a:solidFill>
                <a:latin typeface="Candara" panose="020E0502030303020204" pitchFamily="34" charset="0"/>
              </a:rPr>
              <a:t>đây</a:t>
            </a:r>
            <a:r>
              <a:rPr lang="en" sz="2400" dirty="0">
                <a:solidFill>
                  <a:srgbClr val="C00000"/>
                </a:solidFill>
                <a:latin typeface="Candara" panose="020E0502030303020204" pitchFamily="34" charset="0"/>
              </a:rPr>
              <a:t>? </a:t>
            </a:r>
            <a:endParaRPr sz="2400" dirty="0">
              <a:solidFill>
                <a:srgbClr val="C00000"/>
              </a:solidFill>
              <a:latin typeface="Candara" panose="020E0502030303020204" pitchFamily="34" charset="0"/>
            </a:endParaRPr>
          </a:p>
        </p:txBody>
      </p:sp>
      <p:pic>
        <p:nvPicPr>
          <p:cNvPr id="28" name="10 seconds countdown (Đồng hồ đếm ngược 10 giây)" descr="10 seconds countdown (Đồng hồ đếm ngược 10 giây)">
            <a:hlinkClick r:id="" action="ppaction://media"/>
            <a:extLst>
              <a:ext uri="{FF2B5EF4-FFF2-40B4-BE49-F238E27FC236}">
                <a16:creationId xmlns:a16="http://schemas.microsoft.com/office/drawing/2014/main" id="{21DF04B2-4C82-0B0D-9BF2-5E899A71AF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991633" y="3808147"/>
            <a:ext cx="1751773" cy="984460"/>
          </a:xfrm>
          <a:prstGeom prst="rect">
            <a:avLst/>
          </a:prstGeom>
        </p:spPr>
      </p:pic>
      <p:sp>
        <p:nvSpPr>
          <p:cNvPr id="29" name="TextBox 28">
            <a:extLst>
              <a:ext uri="{FF2B5EF4-FFF2-40B4-BE49-F238E27FC236}">
                <a16:creationId xmlns:a16="http://schemas.microsoft.com/office/drawing/2014/main" id="{BEE4A9A9-63C2-CC08-A0FC-1CC2F3AB87B8}"/>
              </a:ext>
            </a:extLst>
          </p:cNvPr>
          <p:cNvSpPr txBox="1"/>
          <p:nvPr/>
        </p:nvSpPr>
        <p:spPr>
          <a:xfrm>
            <a:off x="850233" y="1795647"/>
            <a:ext cx="7443534" cy="1835567"/>
          </a:xfrm>
          <a:prstGeom prst="rect">
            <a:avLst/>
          </a:prstGeom>
          <a:noFill/>
        </p:spPr>
        <p:txBody>
          <a:bodyPr wrap="square" rtlCol="0">
            <a:spAutoFit/>
          </a:bodyPr>
          <a:lstStyle/>
          <a:p>
            <a:pPr marL="457200" indent="-457200" algn="just">
              <a:lnSpc>
                <a:spcPct val="120000"/>
              </a:lnSpc>
              <a:buAutoNum type="alphaUcPeriod"/>
            </a:pPr>
            <a:r>
              <a:rPr lang="vi-VN" sz="2400" dirty="0">
                <a:latin typeface="Candara" panose="020E0502030303020204" pitchFamily="34" charset="0"/>
              </a:rPr>
              <a:t>Nêu trực tiếp ý kiến với người đọc.</a:t>
            </a:r>
          </a:p>
          <a:p>
            <a:pPr marL="457200" indent="-457200" algn="just">
              <a:lnSpc>
                <a:spcPct val="120000"/>
              </a:lnSpc>
              <a:buAutoNum type="alphaUcPeriod"/>
            </a:pPr>
            <a:r>
              <a:rPr lang="vi-VN" sz="2400" dirty="0">
                <a:latin typeface="Candara" panose="020E0502030303020204" pitchFamily="34" charset="0"/>
              </a:rPr>
              <a:t>Ghi lời chúc sức khoẻ và lời chào.</a:t>
            </a:r>
          </a:p>
          <a:p>
            <a:pPr marL="457200" indent="-457200" algn="just">
              <a:lnSpc>
                <a:spcPct val="120000"/>
              </a:lnSpc>
              <a:buFont typeface="Arial"/>
              <a:buAutoNum type="alphaUcPeriod"/>
            </a:pPr>
            <a:r>
              <a:rPr lang="vi-VN" sz="2400" dirty="0">
                <a:latin typeface="Candara" panose="020E0502030303020204" pitchFamily="34" charset="0"/>
              </a:rPr>
              <a:t>Có tiêu đề email.</a:t>
            </a:r>
          </a:p>
          <a:p>
            <a:pPr marL="457200" indent="-457200" algn="just">
              <a:lnSpc>
                <a:spcPct val="120000"/>
              </a:lnSpc>
              <a:buAutoNum type="alphaUcPeriod"/>
            </a:pPr>
            <a:r>
              <a:rPr lang="vi-VN" sz="2400" dirty="0">
                <a:latin typeface="Candara" panose="020E0502030303020204" pitchFamily="34" charset="0"/>
              </a:rPr>
              <a:t>Kí tên bằng chữ kí điện tử. </a:t>
            </a:r>
          </a:p>
        </p:txBody>
      </p:sp>
    </p:spTree>
    <p:extLst>
      <p:ext uri="{BB962C8B-B14F-4D97-AF65-F5344CB8AC3E}">
        <p14:creationId xmlns:p14="http://schemas.microsoft.com/office/powerpoint/2010/main" val="1800886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childTnLst>
        </p:cTn>
      </p:par>
    </p:tnLst>
    <p:bldLst>
      <p:bldP spid="2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723125" y="196557"/>
            <a:ext cx="8229287" cy="98446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800" dirty="0" err="1">
                <a:solidFill>
                  <a:srgbClr val="C00000"/>
                </a:solidFill>
                <a:latin typeface="Candara" panose="020E0502030303020204" pitchFamily="34" charset="0"/>
              </a:rPr>
              <a:t>Câu</a:t>
            </a:r>
            <a:r>
              <a:rPr lang="en" sz="2800" dirty="0">
                <a:solidFill>
                  <a:srgbClr val="C00000"/>
                </a:solidFill>
                <a:latin typeface="Candara" panose="020E0502030303020204" pitchFamily="34" charset="0"/>
              </a:rPr>
              <a:t> 5: </a:t>
            </a:r>
            <a:r>
              <a:rPr lang="en" sz="2800" dirty="0" err="1">
                <a:solidFill>
                  <a:srgbClr val="C00000"/>
                </a:solidFill>
                <a:latin typeface="Candara" panose="020E0502030303020204" pitchFamily="34" charset="0"/>
              </a:rPr>
              <a:t>Đâu</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không</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phải</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là</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mục</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tiêu</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của</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bài</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học</a:t>
            </a:r>
            <a:r>
              <a:rPr lang="en" sz="2800" dirty="0">
                <a:solidFill>
                  <a:srgbClr val="C00000"/>
                </a:solidFill>
                <a:latin typeface="Candara" panose="020E0502030303020204" pitchFamily="34" charset="0"/>
              </a:rPr>
              <a:t> </a:t>
            </a:r>
            <a:r>
              <a:rPr lang="en" sz="2800" dirty="0" err="1">
                <a:solidFill>
                  <a:srgbClr val="C00000"/>
                </a:solidFill>
                <a:latin typeface="Candara" panose="020E0502030303020204" pitchFamily="34" charset="0"/>
              </a:rPr>
              <a:t>hôm</a:t>
            </a:r>
            <a:r>
              <a:rPr lang="en" sz="2800" dirty="0">
                <a:solidFill>
                  <a:srgbClr val="C00000"/>
                </a:solidFill>
                <a:latin typeface="Candara" panose="020E0502030303020204" pitchFamily="34" charset="0"/>
              </a:rPr>
              <a:t> nay?</a:t>
            </a:r>
            <a:endParaRPr sz="2800" dirty="0">
              <a:solidFill>
                <a:srgbClr val="C00000"/>
              </a:solidFill>
              <a:latin typeface="Candara" panose="020E0502030303020204" pitchFamily="34" charset="0"/>
            </a:endParaRPr>
          </a:p>
        </p:txBody>
      </p:sp>
      <p:pic>
        <p:nvPicPr>
          <p:cNvPr id="28" name="10 seconds countdown (Đồng hồ đếm ngược 10 giây)" descr="10 seconds countdown (Đồng hồ đếm ngược 10 giây)">
            <a:hlinkClick r:id="" action="ppaction://media"/>
            <a:extLst>
              <a:ext uri="{FF2B5EF4-FFF2-40B4-BE49-F238E27FC236}">
                <a16:creationId xmlns:a16="http://schemas.microsoft.com/office/drawing/2014/main" id="{21DF04B2-4C82-0B0D-9BF2-5E899A71AF1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00639" y="4019187"/>
            <a:ext cx="1751773" cy="984460"/>
          </a:xfrm>
          <a:prstGeom prst="rect">
            <a:avLst/>
          </a:prstGeom>
        </p:spPr>
      </p:pic>
      <p:sp>
        <p:nvSpPr>
          <p:cNvPr id="29" name="TextBox 28">
            <a:extLst>
              <a:ext uri="{FF2B5EF4-FFF2-40B4-BE49-F238E27FC236}">
                <a16:creationId xmlns:a16="http://schemas.microsoft.com/office/drawing/2014/main" id="{BEE4A9A9-63C2-CC08-A0FC-1CC2F3AB87B8}"/>
              </a:ext>
            </a:extLst>
          </p:cNvPr>
          <p:cNvSpPr txBox="1"/>
          <p:nvPr/>
        </p:nvSpPr>
        <p:spPr>
          <a:xfrm>
            <a:off x="688885" y="1335353"/>
            <a:ext cx="7766229" cy="3165162"/>
          </a:xfrm>
          <a:prstGeom prst="rect">
            <a:avLst/>
          </a:prstGeom>
          <a:noFill/>
        </p:spPr>
        <p:txBody>
          <a:bodyPr wrap="square" rtlCol="0">
            <a:spAutoFit/>
          </a:bodyPr>
          <a:lstStyle/>
          <a:p>
            <a:pPr marL="457200" indent="-457200" algn="just">
              <a:lnSpc>
                <a:spcPct val="120000"/>
              </a:lnSpc>
              <a:buAutoNum type="alphaUcPeriod"/>
            </a:pPr>
            <a:r>
              <a:rPr lang="vi-VN" sz="2400" dirty="0">
                <a:latin typeface="Candara" panose="020E0502030303020204" pitchFamily="34" charset="0"/>
              </a:rPr>
              <a:t>Viết được bức thư trao đổi một vấn đề đáng quan tâm. </a:t>
            </a:r>
          </a:p>
          <a:p>
            <a:pPr marL="457200" indent="-457200" algn="just">
              <a:lnSpc>
                <a:spcPct val="120000"/>
              </a:lnSpc>
              <a:buFont typeface="Arial"/>
              <a:buAutoNum type="alphaUcPeriod"/>
            </a:pPr>
            <a:r>
              <a:rPr lang="vi-VN" sz="2400" dirty="0">
                <a:latin typeface="Candara" panose="020E0502030303020204" pitchFamily="34" charset="0"/>
              </a:rPr>
              <a:t>Trình bày được đặc điểm kiểu bài thư trao đổi một vấn đề đáng quan tâm. </a:t>
            </a:r>
          </a:p>
          <a:p>
            <a:pPr marL="457200" indent="-457200" algn="just">
              <a:lnSpc>
                <a:spcPct val="120000"/>
              </a:lnSpc>
              <a:buFont typeface="Arial"/>
              <a:buAutoNum type="alphaUcPeriod"/>
            </a:pPr>
            <a:r>
              <a:rPr lang="vi-VN" sz="2400" dirty="0">
                <a:latin typeface="Candara" panose="020E0502030303020204" pitchFamily="34" charset="0"/>
              </a:rPr>
              <a:t>Rèn luyện khả năng quan sát, tự nhận thức và phân tích vấn đề.</a:t>
            </a:r>
          </a:p>
          <a:p>
            <a:pPr marL="457200" indent="-457200" algn="just">
              <a:lnSpc>
                <a:spcPct val="120000"/>
              </a:lnSpc>
              <a:buAutoNum type="alphaUcPeriod"/>
            </a:pPr>
            <a:r>
              <a:rPr lang="vi-VN" sz="2400" dirty="0">
                <a:latin typeface="Candara" panose="020E0502030303020204" pitchFamily="34" charset="0"/>
              </a:rPr>
              <a:t>Biết cách phản biện người khác về một quan điểm trái chiều. </a:t>
            </a:r>
          </a:p>
        </p:txBody>
      </p:sp>
    </p:spTree>
    <p:extLst>
      <p:ext uri="{BB962C8B-B14F-4D97-AF65-F5344CB8AC3E}">
        <p14:creationId xmlns:p14="http://schemas.microsoft.com/office/powerpoint/2010/main" val="161500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8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8"/>
                </p:tgtEl>
              </p:cMediaNode>
            </p:video>
            <p:seq concurrent="1" nextAc="seek">
              <p:cTn id="14" restart="whenNotActive" fill="hold" evtFilter="cancelBubble" nodeType="interactiveSeq">
                <p:stCondLst>
                  <p:cond evt="onClick" delay="0">
                    <p:tgtEl>
                      <p:spTgt spid="2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8"/>
                                        </p:tgtEl>
                                      </p:cBhvr>
                                    </p:cmd>
                                  </p:childTnLst>
                                </p:cTn>
                              </p:par>
                            </p:childTnLst>
                          </p:cTn>
                        </p:par>
                      </p:childTnLst>
                    </p:cTn>
                  </p:par>
                </p:childTnLst>
              </p:cTn>
              <p:nextCondLst>
                <p:cond evt="onClick" delay="0">
                  <p:tgtEl>
                    <p:spTgt spid="28"/>
                  </p:tgtEl>
                </p:cond>
              </p:nextCondLst>
            </p:seq>
          </p:childTnLst>
        </p:cTn>
      </p:par>
    </p:tnLst>
    <p:bldLst>
      <p:bldP spid="2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1" name="Google Shape;441;p40">
            <a:extLst>
              <a:ext uri="{FF2B5EF4-FFF2-40B4-BE49-F238E27FC236}">
                <a16:creationId xmlns:a16="http://schemas.microsoft.com/office/drawing/2014/main" id="{47F963F8-1C2E-3002-F456-726BCA7DFF69}"/>
              </a:ext>
            </a:extLst>
          </p:cNvPr>
          <p:cNvSpPr txBox="1">
            <a:spLocks noGrp="1"/>
          </p:cNvSpPr>
          <p:nvPr>
            <p:ph type="title"/>
          </p:nvPr>
        </p:nvSpPr>
        <p:spPr>
          <a:xfrm>
            <a:off x="253456" y="483940"/>
            <a:ext cx="8229287" cy="500129"/>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800" dirty="0">
                <a:solidFill>
                  <a:srgbClr val="C00000"/>
                </a:solidFill>
                <a:latin typeface="Candara" panose="020E0502030303020204" pitchFamily="34" charset="0"/>
              </a:rPr>
              <a:t>CHẤM CHÉO</a:t>
            </a:r>
            <a:endParaRPr sz="2800" dirty="0">
              <a:solidFill>
                <a:srgbClr val="C00000"/>
              </a:solidFill>
              <a:latin typeface="Candara" panose="020E0502030303020204" pitchFamily="34" charset="0"/>
            </a:endParaRPr>
          </a:p>
        </p:txBody>
      </p:sp>
      <p:sp>
        <p:nvSpPr>
          <p:cNvPr id="2" name="TextBox 1">
            <a:extLst>
              <a:ext uri="{FF2B5EF4-FFF2-40B4-BE49-F238E27FC236}">
                <a16:creationId xmlns:a16="http://schemas.microsoft.com/office/drawing/2014/main" id="{C51CBF0E-F9B0-4053-57B1-621CB9EFEA29}"/>
              </a:ext>
            </a:extLst>
          </p:cNvPr>
          <p:cNvSpPr txBox="1"/>
          <p:nvPr/>
        </p:nvSpPr>
        <p:spPr>
          <a:xfrm>
            <a:off x="1032716" y="2159725"/>
            <a:ext cx="3739581" cy="954107"/>
          </a:xfrm>
          <a:prstGeom prst="rect">
            <a:avLst/>
          </a:prstGeom>
          <a:noFill/>
        </p:spPr>
        <p:txBody>
          <a:bodyPr wrap="square" rtlCol="0">
            <a:spAutoFit/>
          </a:bodyPr>
          <a:lstStyle/>
          <a:p>
            <a:pPr algn="ctr"/>
            <a:r>
              <a:rPr lang="en-VN" sz="2800" dirty="0">
                <a:latin typeface="Candara" panose="020E0502030303020204" pitchFamily="34" charset="0"/>
              </a:rPr>
              <a:t>1B - 2D - 3D - 4C - 5D</a:t>
            </a:r>
          </a:p>
          <a:p>
            <a:pPr algn="ctr"/>
            <a:endParaRPr lang="en-VN" sz="2800" dirty="0">
              <a:latin typeface="Candara" panose="020E0502030303020204" pitchFamily="34" charset="0"/>
            </a:endParaRPr>
          </a:p>
        </p:txBody>
      </p:sp>
      <p:pic>
        <p:nvPicPr>
          <p:cNvPr id="4" name="Picture 3" descr="A cartoon of a green tick&#10;&#10;Description automatically generated">
            <a:extLst>
              <a:ext uri="{FF2B5EF4-FFF2-40B4-BE49-F238E27FC236}">
                <a16:creationId xmlns:a16="http://schemas.microsoft.com/office/drawing/2014/main" id="{0C035F09-25CE-423B-D772-723CA38B573B}"/>
              </a:ext>
            </a:extLst>
          </p:cNvPr>
          <p:cNvPicPr>
            <a:picLocks noChangeAspect="1"/>
          </p:cNvPicPr>
          <p:nvPr/>
        </p:nvPicPr>
        <p:blipFill>
          <a:blip r:embed="rId3"/>
          <a:stretch>
            <a:fillRect/>
          </a:stretch>
        </p:blipFill>
        <p:spPr>
          <a:xfrm>
            <a:off x="5419522" y="1479991"/>
            <a:ext cx="2540000" cy="2540000"/>
          </a:xfrm>
          <a:prstGeom prst="rect">
            <a:avLst/>
          </a:prstGeom>
        </p:spPr>
      </p:pic>
    </p:spTree>
    <p:extLst>
      <p:ext uri="{BB962C8B-B14F-4D97-AF65-F5344CB8AC3E}">
        <p14:creationId xmlns:p14="http://schemas.microsoft.com/office/powerpoint/2010/main" val="320034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sp>
        <p:nvSpPr>
          <p:cNvPr id="1056" name="Google Shape;1056;p66"/>
          <p:cNvSpPr txBox="1">
            <a:spLocks noGrp="1"/>
          </p:cNvSpPr>
          <p:nvPr>
            <p:ph type="title"/>
          </p:nvPr>
        </p:nvSpPr>
        <p:spPr>
          <a:xfrm>
            <a:off x="803784" y="3337998"/>
            <a:ext cx="4961290" cy="1059801"/>
          </a:xfrm>
          <a:prstGeom prst="rect">
            <a:avLst/>
          </a:prstGeom>
          <a:solidFill>
            <a:schemeClr val="bg1"/>
          </a:solidFill>
        </p:spPr>
        <p:txBody>
          <a:bodyPr spcFirstLastPara="1" wrap="square" lIns="91425" tIns="91425" rIns="91425" bIns="91425" anchor="b" anchorCtr="0">
            <a:noAutofit/>
          </a:bodyPr>
          <a:lstStyle/>
          <a:p>
            <a:pPr marL="0" lvl="0" indent="0" algn="l" rtl="0">
              <a:spcBef>
                <a:spcPts val="0"/>
              </a:spcBef>
              <a:spcAft>
                <a:spcPts val="0"/>
              </a:spcAft>
              <a:buNone/>
            </a:pPr>
            <a:r>
              <a:rPr lang="en" dirty="0"/>
              <a:t>Thanks!</a:t>
            </a:r>
            <a:endParaRPr dirty="0"/>
          </a:p>
        </p:txBody>
      </p:sp>
      <p:grpSp>
        <p:nvGrpSpPr>
          <p:cNvPr id="1071" name="Google Shape;1071;p66"/>
          <p:cNvGrpSpPr/>
          <p:nvPr/>
        </p:nvGrpSpPr>
        <p:grpSpPr>
          <a:xfrm>
            <a:off x="3961648" y="1529535"/>
            <a:ext cx="2150928" cy="2339991"/>
            <a:chOff x="5503066" y="1383861"/>
            <a:chExt cx="2150928" cy="2339991"/>
          </a:xfrm>
        </p:grpSpPr>
        <p:grpSp>
          <p:nvGrpSpPr>
            <p:cNvPr id="1072" name="Google Shape;1072;p66"/>
            <p:cNvGrpSpPr/>
            <p:nvPr/>
          </p:nvGrpSpPr>
          <p:grpSpPr>
            <a:xfrm>
              <a:off x="5503066" y="1383861"/>
              <a:ext cx="1633140" cy="1147098"/>
              <a:chOff x="6195510" y="2046072"/>
              <a:chExt cx="1961495" cy="1377730"/>
            </a:xfrm>
          </p:grpSpPr>
          <p:sp>
            <p:nvSpPr>
              <p:cNvPr id="1073" name="Google Shape;1073;p66"/>
              <p:cNvSpPr/>
              <p:nvPr/>
            </p:nvSpPr>
            <p:spPr>
              <a:xfrm>
                <a:off x="6220907" y="2058748"/>
                <a:ext cx="1109189" cy="1100557"/>
              </a:xfrm>
              <a:custGeom>
                <a:avLst/>
                <a:gdLst/>
                <a:ahLst/>
                <a:cxnLst/>
                <a:rect l="l" t="t" r="r" b="b"/>
                <a:pathLst>
                  <a:path w="49090" h="48708" extrusionOk="0">
                    <a:moveTo>
                      <a:pt x="26701" y="0"/>
                    </a:moveTo>
                    <a:cubicBezTo>
                      <a:pt x="25926" y="0"/>
                      <a:pt x="25150" y="35"/>
                      <a:pt x="24378" y="105"/>
                    </a:cubicBezTo>
                    <a:cubicBezTo>
                      <a:pt x="22190" y="348"/>
                      <a:pt x="20184" y="1138"/>
                      <a:pt x="18177" y="1989"/>
                    </a:cubicBezTo>
                    <a:cubicBezTo>
                      <a:pt x="13345" y="11230"/>
                      <a:pt x="9545" y="21017"/>
                      <a:pt x="4378" y="30075"/>
                    </a:cubicBezTo>
                    <a:cubicBezTo>
                      <a:pt x="3071" y="32507"/>
                      <a:pt x="1703" y="34938"/>
                      <a:pt x="548" y="37461"/>
                    </a:cubicBezTo>
                    <a:cubicBezTo>
                      <a:pt x="366" y="37795"/>
                      <a:pt x="183" y="38160"/>
                      <a:pt x="1" y="38525"/>
                    </a:cubicBezTo>
                    <a:cubicBezTo>
                      <a:pt x="2752" y="37648"/>
                      <a:pt x="5751" y="37210"/>
                      <a:pt x="8794" y="37210"/>
                    </a:cubicBezTo>
                    <a:cubicBezTo>
                      <a:pt x="17348" y="37210"/>
                      <a:pt x="26251" y="40670"/>
                      <a:pt x="31004" y="47552"/>
                    </a:cubicBezTo>
                    <a:cubicBezTo>
                      <a:pt x="31096" y="47796"/>
                      <a:pt x="31521" y="48282"/>
                      <a:pt x="31764" y="48707"/>
                    </a:cubicBezTo>
                    <a:cubicBezTo>
                      <a:pt x="32737" y="46549"/>
                      <a:pt x="33710" y="44391"/>
                      <a:pt x="34713" y="42233"/>
                    </a:cubicBezTo>
                    <a:cubicBezTo>
                      <a:pt x="35716" y="39984"/>
                      <a:pt x="36749" y="37704"/>
                      <a:pt x="37752" y="35455"/>
                    </a:cubicBezTo>
                    <a:cubicBezTo>
                      <a:pt x="38786" y="33206"/>
                      <a:pt x="39789" y="30987"/>
                      <a:pt x="40822" y="28738"/>
                    </a:cubicBezTo>
                    <a:cubicBezTo>
                      <a:pt x="41856" y="26458"/>
                      <a:pt x="42889" y="24178"/>
                      <a:pt x="43923" y="21899"/>
                    </a:cubicBezTo>
                    <a:cubicBezTo>
                      <a:pt x="44956" y="19588"/>
                      <a:pt x="45990" y="17309"/>
                      <a:pt x="47023" y="15029"/>
                    </a:cubicBezTo>
                    <a:cubicBezTo>
                      <a:pt x="47509" y="13935"/>
                      <a:pt x="47996" y="12871"/>
                      <a:pt x="48482" y="11807"/>
                    </a:cubicBezTo>
                    <a:cubicBezTo>
                      <a:pt x="48512" y="11777"/>
                      <a:pt x="48543" y="11746"/>
                      <a:pt x="48543" y="11716"/>
                    </a:cubicBezTo>
                    <a:cubicBezTo>
                      <a:pt x="48573" y="11625"/>
                      <a:pt x="48634" y="11564"/>
                      <a:pt x="48664" y="11473"/>
                    </a:cubicBezTo>
                    <a:cubicBezTo>
                      <a:pt x="48695" y="11412"/>
                      <a:pt x="48725" y="11321"/>
                      <a:pt x="48756" y="11260"/>
                    </a:cubicBezTo>
                    <a:cubicBezTo>
                      <a:pt x="48816" y="11078"/>
                      <a:pt x="48908" y="10895"/>
                      <a:pt x="48968" y="10743"/>
                    </a:cubicBezTo>
                    <a:cubicBezTo>
                      <a:pt x="49029" y="10652"/>
                      <a:pt x="49060" y="10591"/>
                      <a:pt x="49090" y="10500"/>
                    </a:cubicBezTo>
                    <a:cubicBezTo>
                      <a:pt x="49029" y="10470"/>
                      <a:pt x="48999" y="10439"/>
                      <a:pt x="48938" y="10409"/>
                    </a:cubicBezTo>
                    <a:cubicBezTo>
                      <a:pt x="45230" y="5789"/>
                      <a:pt x="40032" y="2658"/>
                      <a:pt x="34378" y="1108"/>
                    </a:cubicBezTo>
                    <a:cubicBezTo>
                      <a:pt x="31877" y="383"/>
                      <a:pt x="29286" y="0"/>
                      <a:pt x="26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66"/>
              <p:cNvSpPr/>
              <p:nvPr/>
            </p:nvSpPr>
            <p:spPr>
              <a:xfrm>
                <a:off x="6282049" y="2912410"/>
                <a:ext cx="643528" cy="254442"/>
              </a:xfrm>
              <a:custGeom>
                <a:avLst/>
                <a:gdLst/>
                <a:ahLst/>
                <a:cxnLst/>
                <a:rect l="l" t="t" r="r" b="b"/>
                <a:pathLst>
                  <a:path w="28481" h="11261" extrusionOk="0">
                    <a:moveTo>
                      <a:pt x="6016" y="0"/>
                    </a:moveTo>
                    <a:cubicBezTo>
                      <a:pt x="4509" y="0"/>
                      <a:pt x="3011" y="107"/>
                      <a:pt x="1550" y="318"/>
                    </a:cubicBezTo>
                    <a:cubicBezTo>
                      <a:pt x="1550" y="349"/>
                      <a:pt x="1520" y="379"/>
                      <a:pt x="1489" y="410"/>
                    </a:cubicBezTo>
                    <a:cubicBezTo>
                      <a:pt x="1064" y="896"/>
                      <a:pt x="638" y="1352"/>
                      <a:pt x="243" y="1838"/>
                    </a:cubicBezTo>
                    <a:lnTo>
                      <a:pt x="1398" y="2112"/>
                    </a:lnTo>
                    <a:cubicBezTo>
                      <a:pt x="2006" y="2233"/>
                      <a:pt x="2614" y="2385"/>
                      <a:pt x="3222" y="2537"/>
                    </a:cubicBezTo>
                    <a:cubicBezTo>
                      <a:pt x="4407" y="2811"/>
                      <a:pt x="5562" y="3084"/>
                      <a:pt x="6748" y="3358"/>
                    </a:cubicBezTo>
                    <a:cubicBezTo>
                      <a:pt x="7143" y="3449"/>
                      <a:pt x="7538" y="3540"/>
                      <a:pt x="7903" y="3632"/>
                    </a:cubicBezTo>
                    <a:cubicBezTo>
                      <a:pt x="7964" y="3632"/>
                      <a:pt x="8025" y="3662"/>
                      <a:pt x="8085" y="3692"/>
                    </a:cubicBezTo>
                    <a:cubicBezTo>
                      <a:pt x="8268" y="3723"/>
                      <a:pt x="8420" y="3814"/>
                      <a:pt x="8602" y="3844"/>
                    </a:cubicBezTo>
                    <a:cubicBezTo>
                      <a:pt x="8724" y="3905"/>
                      <a:pt x="8876" y="3935"/>
                      <a:pt x="8997" y="3966"/>
                    </a:cubicBezTo>
                    <a:lnTo>
                      <a:pt x="9028" y="3966"/>
                    </a:lnTo>
                    <a:cubicBezTo>
                      <a:pt x="9028" y="3966"/>
                      <a:pt x="9028" y="3966"/>
                      <a:pt x="9058" y="3996"/>
                    </a:cubicBezTo>
                    <a:lnTo>
                      <a:pt x="9088" y="3996"/>
                    </a:lnTo>
                    <a:cubicBezTo>
                      <a:pt x="9362" y="4087"/>
                      <a:pt x="9635" y="4179"/>
                      <a:pt x="9909" y="4270"/>
                    </a:cubicBezTo>
                    <a:cubicBezTo>
                      <a:pt x="9939" y="4270"/>
                      <a:pt x="9939" y="4300"/>
                      <a:pt x="9970" y="4300"/>
                    </a:cubicBezTo>
                    <a:lnTo>
                      <a:pt x="10031" y="4300"/>
                    </a:lnTo>
                    <a:cubicBezTo>
                      <a:pt x="10031" y="4331"/>
                      <a:pt x="10061" y="4331"/>
                      <a:pt x="10061" y="4331"/>
                    </a:cubicBezTo>
                    <a:cubicBezTo>
                      <a:pt x="10091" y="4331"/>
                      <a:pt x="10091" y="4361"/>
                      <a:pt x="10122" y="4361"/>
                    </a:cubicBezTo>
                    <a:lnTo>
                      <a:pt x="10183" y="4361"/>
                    </a:lnTo>
                    <a:cubicBezTo>
                      <a:pt x="10183" y="4361"/>
                      <a:pt x="10183" y="4361"/>
                      <a:pt x="10183" y="4391"/>
                    </a:cubicBezTo>
                    <a:lnTo>
                      <a:pt x="10213" y="4391"/>
                    </a:lnTo>
                    <a:cubicBezTo>
                      <a:pt x="10395" y="4452"/>
                      <a:pt x="10578" y="4513"/>
                      <a:pt x="10730" y="4574"/>
                    </a:cubicBezTo>
                    <a:cubicBezTo>
                      <a:pt x="10608" y="4574"/>
                      <a:pt x="10487" y="4543"/>
                      <a:pt x="10365" y="4543"/>
                    </a:cubicBezTo>
                    <a:cubicBezTo>
                      <a:pt x="10213" y="4513"/>
                      <a:pt x="10031" y="4483"/>
                      <a:pt x="9879" y="4452"/>
                    </a:cubicBezTo>
                    <a:cubicBezTo>
                      <a:pt x="9727" y="4452"/>
                      <a:pt x="9575" y="4422"/>
                      <a:pt x="9423" y="4391"/>
                    </a:cubicBezTo>
                    <a:cubicBezTo>
                      <a:pt x="9149" y="4361"/>
                      <a:pt x="8876" y="4300"/>
                      <a:pt x="8572" y="4270"/>
                    </a:cubicBezTo>
                    <a:cubicBezTo>
                      <a:pt x="8207" y="4179"/>
                      <a:pt x="7842" y="4118"/>
                      <a:pt x="7477" y="4057"/>
                    </a:cubicBezTo>
                    <a:cubicBezTo>
                      <a:pt x="7325" y="4027"/>
                      <a:pt x="7173" y="3966"/>
                      <a:pt x="7021" y="3935"/>
                    </a:cubicBezTo>
                    <a:cubicBezTo>
                      <a:pt x="6809" y="3905"/>
                      <a:pt x="6626" y="3875"/>
                      <a:pt x="6444" y="3814"/>
                    </a:cubicBezTo>
                    <a:cubicBezTo>
                      <a:pt x="6262" y="3784"/>
                      <a:pt x="6049" y="3723"/>
                      <a:pt x="5866" y="3692"/>
                    </a:cubicBezTo>
                    <a:cubicBezTo>
                      <a:pt x="5775" y="3662"/>
                      <a:pt x="5654" y="3662"/>
                      <a:pt x="5562" y="3632"/>
                    </a:cubicBezTo>
                    <a:cubicBezTo>
                      <a:pt x="5471" y="3601"/>
                      <a:pt x="5380" y="3571"/>
                      <a:pt x="5289" y="3571"/>
                    </a:cubicBezTo>
                    <a:cubicBezTo>
                      <a:pt x="5289" y="3571"/>
                      <a:pt x="5259" y="3571"/>
                      <a:pt x="5259" y="3540"/>
                    </a:cubicBezTo>
                    <a:lnTo>
                      <a:pt x="5107" y="3540"/>
                    </a:lnTo>
                    <a:cubicBezTo>
                      <a:pt x="4255" y="3328"/>
                      <a:pt x="3404" y="3145"/>
                      <a:pt x="2553" y="2932"/>
                    </a:cubicBezTo>
                    <a:cubicBezTo>
                      <a:pt x="2006" y="2811"/>
                      <a:pt x="1489" y="2689"/>
                      <a:pt x="942" y="2568"/>
                    </a:cubicBezTo>
                    <a:cubicBezTo>
                      <a:pt x="608" y="2507"/>
                      <a:pt x="304" y="2416"/>
                      <a:pt x="0" y="2355"/>
                    </a:cubicBezTo>
                    <a:lnTo>
                      <a:pt x="0" y="2355"/>
                    </a:lnTo>
                    <a:cubicBezTo>
                      <a:pt x="0" y="3024"/>
                      <a:pt x="61" y="3723"/>
                      <a:pt x="91" y="4391"/>
                    </a:cubicBezTo>
                    <a:lnTo>
                      <a:pt x="152" y="4847"/>
                    </a:lnTo>
                    <a:cubicBezTo>
                      <a:pt x="2553" y="5394"/>
                      <a:pt x="4924" y="5942"/>
                      <a:pt x="7325" y="6458"/>
                    </a:cubicBezTo>
                    <a:cubicBezTo>
                      <a:pt x="9757" y="7036"/>
                      <a:pt x="12189" y="7583"/>
                      <a:pt x="14620" y="8130"/>
                    </a:cubicBezTo>
                    <a:cubicBezTo>
                      <a:pt x="17022" y="8677"/>
                      <a:pt x="19423" y="9194"/>
                      <a:pt x="21824" y="9741"/>
                    </a:cubicBezTo>
                    <a:lnTo>
                      <a:pt x="28481" y="11261"/>
                    </a:lnTo>
                    <a:cubicBezTo>
                      <a:pt x="27812" y="10167"/>
                      <a:pt x="26748" y="9255"/>
                      <a:pt x="25624" y="8647"/>
                    </a:cubicBezTo>
                    <a:lnTo>
                      <a:pt x="25624" y="8647"/>
                    </a:lnTo>
                    <a:lnTo>
                      <a:pt x="25654" y="8677"/>
                    </a:lnTo>
                    <a:cubicBezTo>
                      <a:pt x="24712" y="8252"/>
                      <a:pt x="23709" y="7917"/>
                      <a:pt x="22736" y="7674"/>
                    </a:cubicBezTo>
                    <a:cubicBezTo>
                      <a:pt x="22736" y="7674"/>
                      <a:pt x="22706" y="7674"/>
                      <a:pt x="22706" y="7644"/>
                    </a:cubicBezTo>
                    <a:cubicBezTo>
                      <a:pt x="21824" y="7461"/>
                      <a:pt x="20943" y="7249"/>
                      <a:pt x="20092" y="7036"/>
                    </a:cubicBezTo>
                    <a:cubicBezTo>
                      <a:pt x="19028" y="6793"/>
                      <a:pt x="17934" y="6549"/>
                      <a:pt x="16870" y="6306"/>
                    </a:cubicBezTo>
                    <a:cubicBezTo>
                      <a:pt x="16870" y="6306"/>
                      <a:pt x="16839" y="6276"/>
                      <a:pt x="16809" y="6276"/>
                    </a:cubicBezTo>
                    <a:cubicBezTo>
                      <a:pt x="16718" y="6246"/>
                      <a:pt x="16596" y="6215"/>
                      <a:pt x="16475" y="6185"/>
                    </a:cubicBezTo>
                    <a:cubicBezTo>
                      <a:pt x="16292" y="6124"/>
                      <a:pt x="16110" y="6063"/>
                      <a:pt x="15927" y="6002"/>
                    </a:cubicBezTo>
                    <a:cubicBezTo>
                      <a:pt x="15745" y="5942"/>
                      <a:pt x="15563" y="5911"/>
                      <a:pt x="15411" y="5850"/>
                    </a:cubicBezTo>
                    <a:cubicBezTo>
                      <a:pt x="15076" y="5729"/>
                      <a:pt x="14742" y="5607"/>
                      <a:pt x="14408" y="5486"/>
                    </a:cubicBezTo>
                    <a:cubicBezTo>
                      <a:pt x="14286" y="5455"/>
                      <a:pt x="14195" y="5394"/>
                      <a:pt x="14073" y="5364"/>
                    </a:cubicBezTo>
                    <a:lnTo>
                      <a:pt x="14073" y="5364"/>
                    </a:lnTo>
                    <a:cubicBezTo>
                      <a:pt x="14256" y="5394"/>
                      <a:pt x="14408" y="5425"/>
                      <a:pt x="14590" y="5455"/>
                    </a:cubicBezTo>
                    <a:cubicBezTo>
                      <a:pt x="15198" y="5577"/>
                      <a:pt x="15806" y="5668"/>
                      <a:pt x="16414" y="5790"/>
                    </a:cubicBezTo>
                    <a:lnTo>
                      <a:pt x="16505" y="5790"/>
                    </a:lnTo>
                    <a:cubicBezTo>
                      <a:pt x="16718" y="5820"/>
                      <a:pt x="16930" y="5881"/>
                      <a:pt x="17143" y="5911"/>
                    </a:cubicBezTo>
                    <a:cubicBezTo>
                      <a:pt x="17356" y="5972"/>
                      <a:pt x="17538" y="6002"/>
                      <a:pt x="17751" y="6063"/>
                    </a:cubicBezTo>
                    <a:cubicBezTo>
                      <a:pt x="18207" y="6154"/>
                      <a:pt x="18663" y="6246"/>
                      <a:pt x="19119" y="6337"/>
                    </a:cubicBezTo>
                    <a:cubicBezTo>
                      <a:pt x="19362" y="6367"/>
                      <a:pt x="19605" y="6398"/>
                      <a:pt x="19848" y="6458"/>
                    </a:cubicBezTo>
                    <a:cubicBezTo>
                      <a:pt x="19970" y="6458"/>
                      <a:pt x="20092" y="6489"/>
                      <a:pt x="20213" y="6489"/>
                    </a:cubicBezTo>
                    <a:cubicBezTo>
                      <a:pt x="20548" y="6580"/>
                      <a:pt x="20882" y="6641"/>
                      <a:pt x="21216" y="6732"/>
                    </a:cubicBezTo>
                    <a:cubicBezTo>
                      <a:pt x="21733" y="6853"/>
                      <a:pt x="22250" y="6945"/>
                      <a:pt x="22766" y="7066"/>
                    </a:cubicBezTo>
                    <a:cubicBezTo>
                      <a:pt x="22797" y="7097"/>
                      <a:pt x="22827" y="7097"/>
                      <a:pt x="22858" y="7097"/>
                    </a:cubicBezTo>
                    <a:cubicBezTo>
                      <a:pt x="22918" y="7127"/>
                      <a:pt x="23010" y="7127"/>
                      <a:pt x="23070" y="7157"/>
                    </a:cubicBezTo>
                    <a:cubicBezTo>
                      <a:pt x="24377" y="7492"/>
                      <a:pt x="25654" y="7948"/>
                      <a:pt x="26748" y="8677"/>
                    </a:cubicBezTo>
                    <a:cubicBezTo>
                      <a:pt x="26718" y="8647"/>
                      <a:pt x="26687" y="8586"/>
                      <a:pt x="26627" y="8556"/>
                    </a:cubicBezTo>
                    <a:cubicBezTo>
                      <a:pt x="26627" y="8556"/>
                      <a:pt x="26627" y="8525"/>
                      <a:pt x="26627" y="8525"/>
                    </a:cubicBezTo>
                    <a:cubicBezTo>
                      <a:pt x="26627" y="8525"/>
                      <a:pt x="26596" y="8495"/>
                      <a:pt x="26596" y="8495"/>
                    </a:cubicBezTo>
                    <a:cubicBezTo>
                      <a:pt x="26566" y="8434"/>
                      <a:pt x="26505" y="8373"/>
                      <a:pt x="26475" y="8343"/>
                    </a:cubicBezTo>
                    <a:cubicBezTo>
                      <a:pt x="26384" y="8221"/>
                      <a:pt x="26292" y="8130"/>
                      <a:pt x="26171" y="8008"/>
                    </a:cubicBezTo>
                    <a:cubicBezTo>
                      <a:pt x="26140" y="7948"/>
                      <a:pt x="26080" y="7887"/>
                      <a:pt x="26019" y="7826"/>
                    </a:cubicBezTo>
                    <a:cubicBezTo>
                      <a:pt x="25988" y="7796"/>
                      <a:pt x="25958" y="7765"/>
                      <a:pt x="25928" y="7765"/>
                    </a:cubicBezTo>
                    <a:cubicBezTo>
                      <a:pt x="21007" y="2542"/>
                      <a:pt x="13385" y="0"/>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66"/>
              <p:cNvSpPr/>
              <p:nvPr/>
            </p:nvSpPr>
            <p:spPr>
              <a:xfrm>
                <a:off x="6953030" y="2229724"/>
                <a:ext cx="1157949" cy="1094411"/>
              </a:xfrm>
              <a:custGeom>
                <a:avLst/>
                <a:gdLst/>
                <a:ahLst/>
                <a:cxnLst/>
                <a:rect l="l" t="t" r="r" b="b"/>
                <a:pathLst>
                  <a:path w="51248" h="48436" extrusionOk="0">
                    <a:moveTo>
                      <a:pt x="29981" y="0"/>
                    </a:moveTo>
                    <a:cubicBezTo>
                      <a:pt x="26032" y="0"/>
                      <a:pt x="22203" y="727"/>
                      <a:pt x="18998" y="2234"/>
                    </a:cubicBezTo>
                    <a:cubicBezTo>
                      <a:pt x="18390" y="2538"/>
                      <a:pt x="17782" y="2842"/>
                      <a:pt x="17174" y="3176"/>
                    </a:cubicBezTo>
                    <a:cubicBezTo>
                      <a:pt x="16262" y="5243"/>
                      <a:pt x="15320" y="7310"/>
                      <a:pt x="14378" y="9377"/>
                    </a:cubicBezTo>
                    <a:cubicBezTo>
                      <a:pt x="13344" y="11657"/>
                      <a:pt x="12311" y="13936"/>
                      <a:pt x="11277" y="16216"/>
                    </a:cubicBezTo>
                    <a:lnTo>
                      <a:pt x="8177" y="23085"/>
                    </a:lnTo>
                    <a:cubicBezTo>
                      <a:pt x="7144" y="25365"/>
                      <a:pt x="6110" y="27645"/>
                      <a:pt x="5077" y="29924"/>
                    </a:cubicBezTo>
                    <a:cubicBezTo>
                      <a:pt x="4074" y="32143"/>
                      <a:pt x="3071" y="34362"/>
                      <a:pt x="2037" y="36612"/>
                    </a:cubicBezTo>
                    <a:cubicBezTo>
                      <a:pt x="1368" y="38101"/>
                      <a:pt x="700" y="39590"/>
                      <a:pt x="1" y="41110"/>
                    </a:cubicBezTo>
                    <a:cubicBezTo>
                      <a:pt x="31" y="41110"/>
                      <a:pt x="61" y="41080"/>
                      <a:pt x="92" y="41080"/>
                    </a:cubicBezTo>
                    <a:cubicBezTo>
                      <a:pt x="2673" y="40025"/>
                      <a:pt x="5343" y="39598"/>
                      <a:pt x="8034" y="39598"/>
                    </a:cubicBezTo>
                    <a:cubicBezTo>
                      <a:pt x="13332" y="39598"/>
                      <a:pt x="18711" y="41251"/>
                      <a:pt x="23649" y="43025"/>
                    </a:cubicBezTo>
                    <a:cubicBezTo>
                      <a:pt x="27083" y="44332"/>
                      <a:pt x="30366" y="46065"/>
                      <a:pt x="33497" y="48040"/>
                    </a:cubicBezTo>
                    <a:cubicBezTo>
                      <a:pt x="33679" y="48162"/>
                      <a:pt x="33861" y="48314"/>
                      <a:pt x="34074" y="48435"/>
                    </a:cubicBezTo>
                    <a:cubicBezTo>
                      <a:pt x="34317" y="47979"/>
                      <a:pt x="34561" y="47524"/>
                      <a:pt x="34591" y="47341"/>
                    </a:cubicBezTo>
                    <a:cubicBezTo>
                      <a:pt x="35320" y="45578"/>
                      <a:pt x="36050" y="43785"/>
                      <a:pt x="36840" y="42022"/>
                    </a:cubicBezTo>
                    <a:cubicBezTo>
                      <a:pt x="38877" y="36551"/>
                      <a:pt x="41065" y="31140"/>
                      <a:pt x="43679" y="25912"/>
                    </a:cubicBezTo>
                    <a:cubicBezTo>
                      <a:pt x="46354" y="20168"/>
                      <a:pt x="48877" y="14362"/>
                      <a:pt x="51248" y="8496"/>
                    </a:cubicBezTo>
                    <a:cubicBezTo>
                      <a:pt x="46466" y="2981"/>
                      <a:pt x="37979" y="0"/>
                      <a:pt x="29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66"/>
              <p:cNvSpPr/>
              <p:nvPr/>
            </p:nvSpPr>
            <p:spPr>
              <a:xfrm>
                <a:off x="6964011" y="3137388"/>
                <a:ext cx="721842" cy="212167"/>
              </a:xfrm>
              <a:custGeom>
                <a:avLst/>
                <a:gdLst/>
                <a:ahLst/>
                <a:cxnLst/>
                <a:rect l="l" t="t" r="r" b="b"/>
                <a:pathLst>
                  <a:path w="31947" h="9390" extrusionOk="0">
                    <a:moveTo>
                      <a:pt x="7573" y="0"/>
                    </a:moveTo>
                    <a:cubicBezTo>
                      <a:pt x="6526" y="0"/>
                      <a:pt x="5480" y="66"/>
                      <a:pt x="4439" y="210"/>
                    </a:cubicBezTo>
                    <a:cubicBezTo>
                      <a:pt x="4834" y="240"/>
                      <a:pt x="5259" y="301"/>
                      <a:pt x="5655" y="362"/>
                    </a:cubicBezTo>
                    <a:lnTo>
                      <a:pt x="5807" y="362"/>
                    </a:lnTo>
                    <a:cubicBezTo>
                      <a:pt x="5867" y="392"/>
                      <a:pt x="5959" y="392"/>
                      <a:pt x="6050" y="422"/>
                    </a:cubicBezTo>
                    <a:cubicBezTo>
                      <a:pt x="6080" y="422"/>
                      <a:pt x="6080" y="422"/>
                      <a:pt x="6111" y="453"/>
                    </a:cubicBezTo>
                    <a:cubicBezTo>
                      <a:pt x="8208" y="939"/>
                      <a:pt x="10305" y="1456"/>
                      <a:pt x="12402" y="1973"/>
                    </a:cubicBezTo>
                    <a:lnTo>
                      <a:pt x="12433" y="1973"/>
                    </a:lnTo>
                    <a:cubicBezTo>
                      <a:pt x="12463" y="1973"/>
                      <a:pt x="12494" y="2003"/>
                      <a:pt x="12524" y="2003"/>
                    </a:cubicBezTo>
                    <a:cubicBezTo>
                      <a:pt x="12646" y="2033"/>
                      <a:pt x="12767" y="2094"/>
                      <a:pt x="12889" y="2124"/>
                    </a:cubicBezTo>
                    <a:cubicBezTo>
                      <a:pt x="13010" y="2155"/>
                      <a:pt x="13132" y="2185"/>
                      <a:pt x="13254" y="2216"/>
                    </a:cubicBezTo>
                    <a:cubicBezTo>
                      <a:pt x="13375" y="2246"/>
                      <a:pt x="13466" y="2276"/>
                      <a:pt x="13588" y="2307"/>
                    </a:cubicBezTo>
                    <a:cubicBezTo>
                      <a:pt x="13801" y="2398"/>
                      <a:pt x="14044" y="2459"/>
                      <a:pt x="14257" y="2520"/>
                    </a:cubicBezTo>
                    <a:cubicBezTo>
                      <a:pt x="14409" y="2580"/>
                      <a:pt x="14561" y="2672"/>
                      <a:pt x="14713" y="2702"/>
                    </a:cubicBezTo>
                    <a:cubicBezTo>
                      <a:pt x="14895" y="2763"/>
                      <a:pt x="15077" y="2824"/>
                      <a:pt x="15260" y="2915"/>
                    </a:cubicBezTo>
                    <a:cubicBezTo>
                      <a:pt x="15381" y="2945"/>
                      <a:pt x="15503" y="3006"/>
                      <a:pt x="15624" y="3067"/>
                    </a:cubicBezTo>
                    <a:cubicBezTo>
                      <a:pt x="15503" y="3036"/>
                      <a:pt x="15412" y="3036"/>
                      <a:pt x="15290" y="3006"/>
                    </a:cubicBezTo>
                    <a:cubicBezTo>
                      <a:pt x="15199" y="3006"/>
                      <a:pt x="15138" y="2976"/>
                      <a:pt x="15047" y="2976"/>
                    </a:cubicBezTo>
                    <a:cubicBezTo>
                      <a:pt x="14956" y="2976"/>
                      <a:pt x="14864" y="2976"/>
                      <a:pt x="14773" y="2945"/>
                    </a:cubicBezTo>
                    <a:lnTo>
                      <a:pt x="14561" y="2915"/>
                    </a:lnTo>
                    <a:cubicBezTo>
                      <a:pt x="14378" y="2854"/>
                      <a:pt x="14226" y="2824"/>
                      <a:pt x="14044" y="2824"/>
                    </a:cubicBezTo>
                    <a:cubicBezTo>
                      <a:pt x="13892" y="2793"/>
                      <a:pt x="13709" y="2763"/>
                      <a:pt x="13557" y="2732"/>
                    </a:cubicBezTo>
                    <a:lnTo>
                      <a:pt x="13588" y="2732"/>
                    </a:lnTo>
                    <a:cubicBezTo>
                      <a:pt x="13284" y="2702"/>
                      <a:pt x="12980" y="2641"/>
                      <a:pt x="12706" y="2580"/>
                    </a:cubicBezTo>
                    <a:cubicBezTo>
                      <a:pt x="12494" y="2550"/>
                      <a:pt x="12281" y="2489"/>
                      <a:pt x="12098" y="2459"/>
                    </a:cubicBezTo>
                    <a:cubicBezTo>
                      <a:pt x="11916" y="2428"/>
                      <a:pt x="11734" y="2368"/>
                      <a:pt x="11551" y="2337"/>
                    </a:cubicBezTo>
                    <a:cubicBezTo>
                      <a:pt x="10700" y="2124"/>
                      <a:pt x="9849" y="1942"/>
                      <a:pt x="8968" y="1729"/>
                    </a:cubicBezTo>
                    <a:cubicBezTo>
                      <a:pt x="7995" y="1486"/>
                      <a:pt x="6992" y="1243"/>
                      <a:pt x="6019" y="1000"/>
                    </a:cubicBezTo>
                    <a:cubicBezTo>
                      <a:pt x="5776" y="1000"/>
                      <a:pt x="5472" y="878"/>
                      <a:pt x="5259" y="878"/>
                    </a:cubicBezTo>
                    <a:cubicBezTo>
                      <a:pt x="4560" y="726"/>
                      <a:pt x="3740" y="787"/>
                      <a:pt x="3041" y="757"/>
                    </a:cubicBezTo>
                    <a:cubicBezTo>
                      <a:pt x="1977" y="848"/>
                      <a:pt x="943" y="1152"/>
                      <a:pt x="1" y="1608"/>
                    </a:cubicBezTo>
                    <a:cubicBezTo>
                      <a:pt x="761" y="1790"/>
                      <a:pt x="1490" y="1973"/>
                      <a:pt x="2250" y="2155"/>
                    </a:cubicBezTo>
                    <a:cubicBezTo>
                      <a:pt x="3466" y="2459"/>
                      <a:pt x="4682" y="2763"/>
                      <a:pt x="5898" y="3067"/>
                    </a:cubicBezTo>
                    <a:lnTo>
                      <a:pt x="13041" y="4799"/>
                    </a:lnTo>
                    <a:cubicBezTo>
                      <a:pt x="15412" y="5377"/>
                      <a:pt x="17782" y="5954"/>
                      <a:pt x="20153" y="6532"/>
                    </a:cubicBezTo>
                    <a:cubicBezTo>
                      <a:pt x="22555" y="7140"/>
                      <a:pt x="24956" y="7717"/>
                      <a:pt x="27327" y="8295"/>
                    </a:cubicBezTo>
                    <a:cubicBezTo>
                      <a:pt x="28816" y="8660"/>
                      <a:pt x="30306" y="9024"/>
                      <a:pt x="31764" y="9389"/>
                    </a:cubicBezTo>
                    <a:cubicBezTo>
                      <a:pt x="31825" y="8872"/>
                      <a:pt x="31886" y="8386"/>
                      <a:pt x="31947" y="7869"/>
                    </a:cubicBezTo>
                    <a:cubicBezTo>
                      <a:pt x="31369" y="7535"/>
                      <a:pt x="30761" y="7170"/>
                      <a:pt x="30184" y="6836"/>
                    </a:cubicBezTo>
                    <a:lnTo>
                      <a:pt x="30154" y="6836"/>
                    </a:lnTo>
                    <a:cubicBezTo>
                      <a:pt x="28391" y="6410"/>
                      <a:pt x="26658" y="5985"/>
                      <a:pt x="24895" y="5559"/>
                    </a:cubicBezTo>
                    <a:cubicBezTo>
                      <a:pt x="24713" y="5498"/>
                      <a:pt x="24530" y="5468"/>
                      <a:pt x="24348" y="5407"/>
                    </a:cubicBezTo>
                    <a:cubicBezTo>
                      <a:pt x="23983" y="5286"/>
                      <a:pt x="23588" y="5164"/>
                      <a:pt x="23223" y="5073"/>
                    </a:cubicBezTo>
                    <a:cubicBezTo>
                      <a:pt x="23041" y="5012"/>
                      <a:pt x="22859" y="4951"/>
                      <a:pt x="22646" y="4921"/>
                    </a:cubicBezTo>
                    <a:cubicBezTo>
                      <a:pt x="22494" y="4860"/>
                      <a:pt x="22311" y="4830"/>
                      <a:pt x="22159" y="4799"/>
                    </a:cubicBezTo>
                    <a:cubicBezTo>
                      <a:pt x="21825" y="4678"/>
                      <a:pt x="21491" y="4587"/>
                      <a:pt x="21187" y="4465"/>
                    </a:cubicBezTo>
                    <a:cubicBezTo>
                      <a:pt x="20852" y="4374"/>
                      <a:pt x="20548" y="4252"/>
                      <a:pt x="20214" y="4131"/>
                    </a:cubicBezTo>
                    <a:cubicBezTo>
                      <a:pt x="20001" y="4070"/>
                      <a:pt x="19789" y="3979"/>
                      <a:pt x="19576" y="3887"/>
                    </a:cubicBezTo>
                    <a:cubicBezTo>
                      <a:pt x="19485" y="3857"/>
                      <a:pt x="19393" y="3827"/>
                      <a:pt x="19302" y="3796"/>
                    </a:cubicBezTo>
                    <a:cubicBezTo>
                      <a:pt x="19424" y="3796"/>
                      <a:pt x="19515" y="3796"/>
                      <a:pt x="19637" y="3827"/>
                    </a:cubicBezTo>
                    <a:cubicBezTo>
                      <a:pt x="19819" y="3857"/>
                      <a:pt x="19971" y="3887"/>
                      <a:pt x="20153" y="3918"/>
                    </a:cubicBezTo>
                    <a:cubicBezTo>
                      <a:pt x="20457" y="3979"/>
                      <a:pt x="20761" y="4039"/>
                      <a:pt x="21065" y="4100"/>
                    </a:cubicBezTo>
                    <a:cubicBezTo>
                      <a:pt x="21248" y="4161"/>
                      <a:pt x="21430" y="4191"/>
                      <a:pt x="21612" y="4222"/>
                    </a:cubicBezTo>
                    <a:cubicBezTo>
                      <a:pt x="21795" y="4252"/>
                      <a:pt x="21947" y="4283"/>
                      <a:pt x="22129" y="4313"/>
                    </a:cubicBezTo>
                    <a:cubicBezTo>
                      <a:pt x="22220" y="4343"/>
                      <a:pt x="22311" y="4343"/>
                      <a:pt x="22403" y="4374"/>
                    </a:cubicBezTo>
                    <a:cubicBezTo>
                      <a:pt x="23831" y="4739"/>
                      <a:pt x="25290" y="5073"/>
                      <a:pt x="26719" y="5407"/>
                    </a:cubicBezTo>
                    <a:cubicBezTo>
                      <a:pt x="27205" y="5529"/>
                      <a:pt x="27691" y="5650"/>
                      <a:pt x="28178" y="5772"/>
                    </a:cubicBezTo>
                    <a:cubicBezTo>
                      <a:pt x="24804" y="4039"/>
                      <a:pt x="21308" y="2611"/>
                      <a:pt x="17630" y="1638"/>
                    </a:cubicBezTo>
                    <a:cubicBezTo>
                      <a:pt x="14357" y="686"/>
                      <a:pt x="10959" y="0"/>
                      <a:pt x="7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66"/>
              <p:cNvSpPr/>
              <p:nvPr/>
            </p:nvSpPr>
            <p:spPr>
              <a:xfrm>
                <a:off x="7417990" y="2318026"/>
                <a:ext cx="600959" cy="157532"/>
              </a:xfrm>
              <a:custGeom>
                <a:avLst/>
                <a:gdLst/>
                <a:ahLst/>
                <a:cxnLst/>
                <a:rect l="l" t="t" r="r" b="b"/>
                <a:pathLst>
                  <a:path w="26597" h="6972" extrusionOk="0">
                    <a:moveTo>
                      <a:pt x="7788" y="1"/>
                    </a:moveTo>
                    <a:cubicBezTo>
                      <a:pt x="5509" y="1"/>
                      <a:pt x="3237" y="306"/>
                      <a:pt x="1034" y="971"/>
                    </a:cubicBezTo>
                    <a:cubicBezTo>
                      <a:pt x="760" y="1062"/>
                      <a:pt x="487" y="1123"/>
                      <a:pt x="213" y="1244"/>
                    </a:cubicBezTo>
                    <a:cubicBezTo>
                      <a:pt x="92" y="1305"/>
                      <a:pt x="1" y="1457"/>
                      <a:pt x="61" y="1609"/>
                    </a:cubicBezTo>
                    <a:cubicBezTo>
                      <a:pt x="117" y="1735"/>
                      <a:pt x="212" y="1777"/>
                      <a:pt x="315" y="1777"/>
                    </a:cubicBezTo>
                    <a:cubicBezTo>
                      <a:pt x="437" y="1777"/>
                      <a:pt x="571" y="1719"/>
                      <a:pt x="669" y="1670"/>
                    </a:cubicBezTo>
                    <a:cubicBezTo>
                      <a:pt x="2987" y="916"/>
                      <a:pt x="5382" y="571"/>
                      <a:pt x="7783" y="571"/>
                    </a:cubicBezTo>
                    <a:cubicBezTo>
                      <a:pt x="14293" y="571"/>
                      <a:pt x="20845" y="3109"/>
                      <a:pt x="26019" y="6928"/>
                    </a:cubicBezTo>
                    <a:cubicBezTo>
                      <a:pt x="26060" y="6958"/>
                      <a:pt x="26107" y="6972"/>
                      <a:pt x="26155" y="6972"/>
                    </a:cubicBezTo>
                    <a:cubicBezTo>
                      <a:pt x="26252" y="6972"/>
                      <a:pt x="26354" y="6918"/>
                      <a:pt x="26414" y="6837"/>
                    </a:cubicBezTo>
                    <a:cubicBezTo>
                      <a:pt x="26597" y="6411"/>
                      <a:pt x="25746" y="6168"/>
                      <a:pt x="25503" y="5864"/>
                    </a:cubicBezTo>
                    <a:cubicBezTo>
                      <a:pt x="20397" y="2319"/>
                      <a:pt x="14064" y="1"/>
                      <a:pt x="7788"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66"/>
              <p:cNvSpPr/>
              <p:nvPr/>
            </p:nvSpPr>
            <p:spPr>
              <a:xfrm>
                <a:off x="7368552" y="2457188"/>
                <a:ext cx="594768" cy="165056"/>
              </a:xfrm>
              <a:custGeom>
                <a:avLst/>
                <a:gdLst/>
                <a:ahLst/>
                <a:cxnLst/>
                <a:rect l="l" t="t" r="r" b="b"/>
                <a:pathLst>
                  <a:path w="26323" h="7305" extrusionOk="0">
                    <a:moveTo>
                      <a:pt x="7014" y="1"/>
                    </a:moveTo>
                    <a:cubicBezTo>
                      <a:pt x="4785" y="1"/>
                      <a:pt x="2629" y="305"/>
                      <a:pt x="669" y="982"/>
                    </a:cubicBezTo>
                    <a:cubicBezTo>
                      <a:pt x="395" y="1043"/>
                      <a:pt x="0" y="1195"/>
                      <a:pt x="213" y="1529"/>
                    </a:cubicBezTo>
                    <a:cubicBezTo>
                      <a:pt x="294" y="1602"/>
                      <a:pt x="388" y="1630"/>
                      <a:pt x="490" y="1630"/>
                    </a:cubicBezTo>
                    <a:cubicBezTo>
                      <a:pt x="770" y="1630"/>
                      <a:pt x="1109" y="1422"/>
                      <a:pt x="1398" y="1377"/>
                    </a:cubicBezTo>
                    <a:cubicBezTo>
                      <a:pt x="3084" y="831"/>
                      <a:pt x="4982" y="582"/>
                      <a:pt x="6975" y="582"/>
                    </a:cubicBezTo>
                    <a:cubicBezTo>
                      <a:pt x="13645" y="582"/>
                      <a:pt x="21383" y="3375"/>
                      <a:pt x="25806" y="7213"/>
                    </a:cubicBezTo>
                    <a:cubicBezTo>
                      <a:pt x="25867" y="7274"/>
                      <a:pt x="25943" y="7304"/>
                      <a:pt x="26015" y="7304"/>
                    </a:cubicBezTo>
                    <a:cubicBezTo>
                      <a:pt x="26087" y="7304"/>
                      <a:pt x="26156" y="7274"/>
                      <a:pt x="26201" y="7213"/>
                    </a:cubicBezTo>
                    <a:cubicBezTo>
                      <a:pt x="26323" y="7122"/>
                      <a:pt x="26323" y="6909"/>
                      <a:pt x="26201" y="6818"/>
                    </a:cubicBezTo>
                    <a:cubicBezTo>
                      <a:pt x="25836" y="6483"/>
                      <a:pt x="25472" y="6149"/>
                      <a:pt x="25077" y="5845"/>
                    </a:cubicBezTo>
                    <a:cubicBezTo>
                      <a:pt x="20369" y="2489"/>
                      <a:pt x="13392" y="1"/>
                      <a:pt x="7014"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66"/>
              <p:cNvSpPr/>
              <p:nvPr/>
            </p:nvSpPr>
            <p:spPr>
              <a:xfrm>
                <a:off x="7298078" y="2604056"/>
                <a:ext cx="587832" cy="143297"/>
              </a:xfrm>
              <a:custGeom>
                <a:avLst/>
                <a:gdLst/>
                <a:ahLst/>
                <a:cxnLst/>
                <a:rect l="l" t="t" r="r" b="b"/>
                <a:pathLst>
                  <a:path w="26016" h="6342" extrusionOk="0">
                    <a:moveTo>
                      <a:pt x="6604" y="0"/>
                    </a:moveTo>
                    <a:cubicBezTo>
                      <a:pt x="4619" y="0"/>
                      <a:pt x="2644" y="233"/>
                      <a:pt x="718" y="835"/>
                    </a:cubicBezTo>
                    <a:cubicBezTo>
                      <a:pt x="566" y="865"/>
                      <a:pt x="383" y="895"/>
                      <a:pt x="262" y="1017"/>
                    </a:cubicBezTo>
                    <a:cubicBezTo>
                      <a:pt x="1" y="1231"/>
                      <a:pt x="203" y="1518"/>
                      <a:pt x="449" y="1518"/>
                    </a:cubicBezTo>
                    <a:cubicBezTo>
                      <a:pt x="518" y="1518"/>
                      <a:pt x="590" y="1496"/>
                      <a:pt x="657" y="1442"/>
                    </a:cubicBezTo>
                    <a:cubicBezTo>
                      <a:pt x="2597" y="819"/>
                      <a:pt x="4585" y="580"/>
                      <a:pt x="6584" y="580"/>
                    </a:cubicBezTo>
                    <a:cubicBezTo>
                      <a:pt x="8094" y="580"/>
                      <a:pt x="9609" y="716"/>
                      <a:pt x="11113" y="926"/>
                    </a:cubicBezTo>
                    <a:cubicBezTo>
                      <a:pt x="16250" y="1473"/>
                      <a:pt x="21265" y="3145"/>
                      <a:pt x="25430" y="6275"/>
                    </a:cubicBezTo>
                    <a:cubicBezTo>
                      <a:pt x="25488" y="6322"/>
                      <a:pt x="25547" y="6342"/>
                      <a:pt x="25603" y="6342"/>
                    </a:cubicBezTo>
                    <a:cubicBezTo>
                      <a:pt x="25839" y="6342"/>
                      <a:pt x="26015" y="5991"/>
                      <a:pt x="25794" y="5819"/>
                    </a:cubicBezTo>
                    <a:cubicBezTo>
                      <a:pt x="21569" y="2628"/>
                      <a:pt x="16402" y="895"/>
                      <a:pt x="11174" y="348"/>
                    </a:cubicBezTo>
                    <a:cubicBezTo>
                      <a:pt x="9656" y="137"/>
                      <a:pt x="8127" y="0"/>
                      <a:pt x="6604"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66"/>
              <p:cNvSpPr/>
              <p:nvPr/>
            </p:nvSpPr>
            <p:spPr>
              <a:xfrm>
                <a:off x="7238043" y="2738948"/>
                <a:ext cx="590046" cy="163633"/>
              </a:xfrm>
              <a:custGeom>
                <a:avLst/>
                <a:gdLst/>
                <a:ahLst/>
                <a:cxnLst/>
                <a:rect l="l" t="t" r="r" b="b"/>
                <a:pathLst>
                  <a:path w="26114" h="7242" extrusionOk="0">
                    <a:moveTo>
                      <a:pt x="6958" y="0"/>
                    </a:moveTo>
                    <a:cubicBezTo>
                      <a:pt x="4824" y="0"/>
                      <a:pt x="2691" y="233"/>
                      <a:pt x="670" y="913"/>
                    </a:cubicBezTo>
                    <a:cubicBezTo>
                      <a:pt x="396" y="974"/>
                      <a:pt x="1" y="1187"/>
                      <a:pt x="214" y="1491"/>
                    </a:cubicBezTo>
                    <a:cubicBezTo>
                      <a:pt x="277" y="1575"/>
                      <a:pt x="347" y="1605"/>
                      <a:pt x="422" y="1605"/>
                    </a:cubicBezTo>
                    <a:cubicBezTo>
                      <a:pt x="561" y="1605"/>
                      <a:pt x="713" y="1500"/>
                      <a:pt x="852" y="1460"/>
                    </a:cubicBezTo>
                    <a:cubicBezTo>
                      <a:pt x="2825" y="759"/>
                      <a:pt x="4941" y="579"/>
                      <a:pt x="7051" y="579"/>
                    </a:cubicBezTo>
                    <a:cubicBezTo>
                      <a:pt x="7866" y="579"/>
                      <a:pt x="8680" y="606"/>
                      <a:pt x="9484" y="640"/>
                    </a:cubicBezTo>
                    <a:cubicBezTo>
                      <a:pt x="11460" y="731"/>
                      <a:pt x="13284" y="1491"/>
                      <a:pt x="15168" y="2007"/>
                    </a:cubicBezTo>
                    <a:cubicBezTo>
                      <a:pt x="17965" y="2980"/>
                      <a:pt x="20731" y="4196"/>
                      <a:pt x="23284" y="5716"/>
                    </a:cubicBezTo>
                    <a:cubicBezTo>
                      <a:pt x="23953" y="6050"/>
                      <a:pt x="24530" y="6749"/>
                      <a:pt x="25229" y="6992"/>
                    </a:cubicBezTo>
                    <a:cubicBezTo>
                      <a:pt x="25351" y="7023"/>
                      <a:pt x="25442" y="7114"/>
                      <a:pt x="25533" y="7175"/>
                    </a:cubicBezTo>
                    <a:cubicBezTo>
                      <a:pt x="25592" y="7221"/>
                      <a:pt x="25651" y="7241"/>
                      <a:pt x="25707" y="7241"/>
                    </a:cubicBezTo>
                    <a:cubicBezTo>
                      <a:pt x="25942" y="7241"/>
                      <a:pt x="26113" y="6891"/>
                      <a:pt x="25868" y="6719"/>
                    </a:cubicBezTo>
                    <a:cubicBezTo>
                      <a:pt x="24834" y="6172"/>
                      <a:pt x="23922" y="5381"/>
                      <a:pt x="22889" y="4773"/>
                    </a:cubicBezTo>
                    <a:cubicBezTo>
                      <a:pt x="19029" y="2707"/>
                      <a:pt x="14864" y="1035"/>
                      <a:pt x="10548" y="184"/>
                    </a:cubicBezTo>
                    <a:cubicBezTo>
                      <a:pt x="9365" y="74"/>
                      <a:pt x="8161" y="0"/>
                      <a:pt x="695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66"/>
              <p:cNvSpPr/>
              <p:nvPr/>
            </p:nvSpPr>
            <p:spPr>
              <a:xfrm>
                <a:off x="7190661" y="2869276"/>
                <a:ext cx="577302" cy="145308"/>
              </a:xfrm>
              <a:custGeom>
                <a:avLst/>
                <a:gdLst/>
                <a:ahLst/>
                <a:cxnLst/>
                <a:rect l="l" t="t" r="r" b="b"/>
                <a:pathLst>
                  <a:path w="25550" h="6431" extrusionOk="0">
                    <a:moveTo>
                      <a:pt x="6356" y="0"/>
                    </a:moveTo>
                    <a:cubicBezTo>
                      <a:pt x="4384" y="0"/>
                      <a:pt x="2430" y="219"/>
                      <a:pt x="487" y="768"/>
                    </a:cubicBezTo>
                    <a:cubicBezTo>
                      <a:pt x="213" y="799"/>
                      <a:pt x="1" y="1133"/>
                      <a:pt x="244" y="1346"/>
                    </a:cubicBezTo>
                    <a:cubicBezTo>
                      <a:pt x="303" y="1379"/>
                      <a:pt x="358" y="1392"/>
                      <a:pt x="411" y="1392"/>
                    </a:cubicBezTo>
                    <a:cubicBezTo>
                      <a:pt x="602" y="1392"/>
                      <a:pt x="766" y="1224"/>
                      <a:pt x="1004" y="1224"/>
                    </a:cubicBezTo>
                    <a:cubicBezTo>
                      <a:pt x="2475" y="989"/>
                      <a:pt x="3946" y="554"/>
                      <a:pt x="5445" y="554"/>
                    </a:cubicBezTo>
                    <a:cubicBezTo>
                      <a:pt x="5494" y="554"/>
                      <a:pt x="5544" y="555"/>
                      <a:pt x="5593" y="556"/>
                    </a:cubicBezTo>
                    <a:cubicBezTo>
                      <a:pt x="5701" y="554"/>
                      <a:pt x="5808" y="553"/>
                      <a:pt x="5916" y="553"/>
                    </a:cubicBezTo>
                    <a:cubicBezTo>
                      <a:pt x="7449" y="553"/>
                      <a:pt x="8982" y="746"/>
                      <a:pt x="10487" y="860"/>
                    </a:cubicBezTo>
                    <a:cubicBezTo>
                      <a:pt x="15715" y="1316"/>
                      <a:pt x="20639" y="3565"/>
                      <a:pt x="24986" y="6392"/>
                    </a:cubicBezTo>
                    <a:cubicBezTo>
                      <a:pt x="25035" y="6418"/>
                      <a:pt x="25083" y="6430"/>
                      <a:pt x="25128" y="6430"/>
                    </a:cubicBezTo>
                    <a:cubicBezTo>
                      <a:pt x="25388" y="6430"/>
                      <a:pt x="25549" y="6035"/>
                      <a:pt x="25290" y="5905"/>
                    </a:cubicBezTo>
                    <a:cubicBezTo>
                      <a:pt x="24560" y="5480"/>
                      <a:pt x="23922" y="4963"/>
                      <a:pt x="23192" y="4568"/>
                    </a:cubicBezTo>
                    <a:cubicBezTo>
                      <a:pt x="19150" y="2410"/>
                      <a:pt x="14894" y="556"/>
                      <a:pt x="10274" y="252"/>
                    </a:cubicBezTo>
                    <a:cubicBezTo>
                      <a:pt x="8959" y="95"/>
                      <a:pt x="7653" y="0"/>
                      <a:pt x="6356"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66"/>
              <p:cNvSpPr/>
              <p:nvPr/>
            </p:nvSpPr>
            <p:spPr>
              <a:xfrm>
                <a:off x="7136004" y="2991696"/>
                <a:ext cx="575404" cy="160244"/>
              </a:xfrm>
              <a:custGeom>
                <a:avLst/>
                <a:gdLst/>
                <a:ahLst/>
                <a:cxnLst/>
                <a:rect l="l" t="t" r="r" b="b"/>
                <a:pathLst>
                  <a:path w="25466" h="7092" extrusionOk="0">
                    <a:moveTo>
                      <a:pt x="7496" y="1"/>
                    </a:moveTo>
                    <a:cubicBezTo>
                      <a:pt x="5277" y="123"/>
                      <a:pt x="3027" y="1"/>
                      <a:pt x="869" y="609"/>
                    </a:cubicBezTo>
                    <a:cubicBezTo>
                      <a:pt x="596" y="730"/>
                      <a:pt x="170" y="670"/>
                      <a:pt x="49" y="1004"/>
                    </a:cubicBezTo>
                    <a:cubicBezTo>
                      <a:pt x="0" y="1174"/>
                      <a:pt x="184" y="1343"/>
                      <a:pt x="353" y="1343"/>
                    </a:cubicBezTo>
                    <a:cubicBezTo>
                      <a:pt x="395" y="1343"/>
                      <a:pt x="437" y="1333"/>
                      <a:pt x="474" y="1308"/>
                    </a:cubicBezTo>
                    <a:cubicBezTo>
                      <a:pt x="2416" y="819"/>
                      <a:pt x="4465" y="584"/>
                      <a:pt x="6546" y="584"/>
                    </a:cubicBezTo>
                    <a:cubicBezTo>
                      <a:pt x="13129" y="584"/>
                      <a:pt x="20032" y="2935"/>
                      <a:pt x="24882" y="7022"/>
                    </a:cubicBezTo>
                    <a:cubicBezTo>
                      <a:pt x="24943" y="7071"/>
                      <a:pt x="25005" y="7092"/>
                      <a:pt x="25063" y="7092"/>
                    </a:cubicBezTo>
                    <a:cubicBezTo>
                      <a:pt x="25295" y="7092"/>
                      <a:pt x="25466" y="6761"/>
                      <a:pt x="25247" y="6566"/>
                    </a:cubicBezTo>
                    <a:cubicBezTo>
                      <a:pt x="20323" y="2433"/>
                      <a:pt x="13879" y="335"/>
                      <a:pt x="7496"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66"/>
              <p:cNvSpPr/>
              <p:nvPr/>
            </p:nvSpPr>
            <p:spPr>
              <a:xfrm>
                <a:off x="6657713" y="2161849"/>
                <a:ext cx="547364" cy="168920"/>
              </a:xfrm>
              <a:custGeom>
                <a:avLst/>
                <a:gdLst/>
                <a:ahLst/>
                <a:cxnLst/>
                <a:rect l="l" t="t" r="r" b="b"/>
                <a:pathLst>
                  <a:path w="24225" h="7476" extrusionOk="0">
                    <a:moveTo>
                      <a:pt x="6100" y="0"/>
                    </a:moveTo>
                    <a:cubicBezTo>
                      <a:pt x="4100" y="0"/>
                      <a:pt x="2125" y="287"/>
                      <a:pt x="244" y="922"/>
                    </a:cubicBezTo>
                    <a:cubicBezTo>
                      <a:pt x="92" y="983"/>
                      <a:pt x="1" y="1135"/>
                      <a:pt x="61" y="1287"/>
                    </a:cubicBezTo>
                    <a:cubicBezTo>
                      <a:pt x="126" y="1425"/>
                      <a:pt x="221" y="1474"/>
                      <a:pt x="333" y="1474"/>
                    </a:cubicBezTo>
                    <a:cubicBezTo>
                      <a:pt x="589" y="1474"/>
                      <a:pt x="932" y="1217"/>
                      <a:pt x="1186" y="1196"/>
                    </a:cubicBezTo>
                    <a:cubicBezTo>
                      <a:pt x="2783" y="774"/>
                      <a:pt x="4427" y="579"/>
                      <a:pt x="6081" y="579"/>
                    </a:cubicBezTo>
                    <a:cubicBezTo>
                      <a:pt x="12420" y="579"/>
                      <a:pt x="18917" y="3443"/>
                      <a:pt x="23618" y="7396"/>
                    </a:cubicBezTo>
                    <a:lnTo>
                      <a:pt x="23618" y="7366"/>
                    </a:lnTo>
                    <a:cubicBezTo>
                      <a:pt x="23680" y="7444"/>
                      <a:pt x="23754" y="7476"/>
                      <a:pt x="23826" y="7476"/>
                    </a:cubicBezTo>
                    <a:cubicBezTo>
                      <a:pt x="24035" y="7476"/>
                      <a:pt x="24224" y="7205"/>
                      <a:pt x="24044" y="7001"/>
                    </a:cubicBezTo>
                    <a:cubicBezTo>
                      <a:pt x="23861" y="6819"/>
                      <a:pt x="23679" y="6667"/>
                      <a:pt x="23496" y="6545"/>
                    </a:cubicBezTo>
                    <a:cubicBezTo>
                      <a:pt x="18824" y="2793"/>
                      <a:pt x="12339" y="0"/>
                      <a:pt x="6100"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66"/>
              <p:cNvSpPr/>
              <p:nvPr/>
            </p:nvSpPr>
            <p:spPr>
              <a:xfrm>
                <a:off x="6614444" y="2300198"/>
                <a:ext cx="502761" cy="177506"/>
              </a:xfrm>
              <a:custGeom>
                <a:avLst/>
                <a:gdLst/>
                <a:ahLst/>
                <a:cxnLst/>
                <a:rect l="l" t="t" r="r" b="b"/>
                <a:pathLst>
                  <a:path w="22251" h="7856" extrusionOk="0">
                    <a:moveTo>
                      <a:pt x="4613" y="0"/>
                    </a:moveTo>
                    <a:cubicBezTo>
                      <a:pt x="3156" y="0"/>
                      <a:pt x="1694" y="163"/>
                      <a:pt x="244" y="513"/>
                    </a:cubicBezTo>
                    <a:cubicBezTo>
                      <a:pt x="92" y="544"/>
                      <a:pt x="1" y="696"/>
                      <a:pt x="31" y="848"/>
                    </a:cubicBezTo>
                    <a:cubicBezTo>
                      <a:pt x="87" y="1014"/>
                      <a:pt x="199" y="1067"/>
                      <a:pt x="336" y="1067"/>
                    </a:cubicBezTo>
                    <a:cubicBezTo>
                      <a:pt x="573" y="1067"/>
                      <a:pt x="883" y="908"/>
                      <a:pt x="1095" y="908"/>
                    </a:cubicBezTo>
                    <a:cubicBezTo>
                      <a:pt x="2279" y="674"/>
                      <a:pt x="3463" y="563"/>
                      <a:pt x="4641" y="563"/>
                    </a:cubicBezTo>
                    <a:cubicBezTo>
                      <a:pt x="10931" y="563"/>
                      <a:pt x="17023" y="3707"/>
                      <a:pt x="21734" y="7778"/>
                    </a:cubicBezTo>
                    <a:cubicBezTo>
                      <a:pt x="21787" y="7831"/>
                      <a:pt x="21852" y="7855"/>
                      <a:pt x="21918" y="7855"/>
                    </a:cubicBezTo>
                    <a:cubicBezTo>
                      <a:pt x="22003" y="7855"/>
                      <a:pt x="22091" y="7816"/>
                      <a:pt x="22159" y="7747"/>
                    </a:cubicBezTo>
                    <a:cubicBezTo>
                      <a:pt x="22250" y="7656"/>
                      <a:pt x="22220" y="7474"/>
                      <a:pt x="22129" y="7352"/>
                    </a:cubicBezTo>
                    <a:cubicBezTo>
                      <a:pt x="21582" y="6927"/>
                      <a:pt x="21034" y="6471"/>
                      <a:pt x="20487" y="6076"/>
                    </a:cubicBezTo>
                    <a:cubicBezTo>
                      <a:pt x="16025" y="2535"/>
                      <a:pt x="10363" y="0"/>
                      <a:pt x="4613"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66"/>
              <p:cNvSpPr/>
              <p:nvPr/>
            </p:nvSpPr>
            <p:spPr>
              <a:xfrm>
                <a:off x="6554703" y="2436514"/>
                <a:ext cx="516477" cy="174727"/>
              </a:xfrm>
              <a:custGeom>
                <a:avLst/>
                <a:gdLst/>
                <a:ahLst/>
                <a:cxnLst/>
                <a:rect l="l" t="t" r="r" b="b"/>
                <a:pathLst>
                  <a:path w="22858" h="7733" extrusionOk="0">
                    <a:moveTo>
                      <a:pt x="4262" y="0"/>
                    </a:moveTo>
                    <a:cubicBezTo>
                      <a:pt x="2975" y="0"/>
                      <a:pt x="1683" y="111"/>
                      <a:pt x="395" y="347"/>
                    </a:cubicBezTo>
                    <a:cubicBezTo>
                      <a:pt x="152" y="377"/>
                      <a:pt x="0" y="620"/>
                      <a:pt x="152" y="833"/>
                    </a:cubicBezTo>
                    <a:cubicBezTo>
                      <a:pt x="236" y="908"/>
                      <a:pt x="343" y="934"/>
                      <a:pt x="462" y="934"/>
                    </a:cubicBezTo>
                    <a:cubicBezTo>
                      <a:pt x="729" y="934"/>
                      <a:pt x="1055" y="803"/>
                      <a:pt x="1307" y="803"/>
                    </a:cubicBezTo>
                    <a:cubicBezTo>
                      <a:pt x="2325" y="651"/>
                      <a:pt x="3344" y="579"/>
                      <a:pt x="4360" y="579"/>
                    </a:cubicBezTo>
                    <a:cubicBezTo>
                      <a:pt x="10896" y="579"/>
                      <a:pt x="17290" y="3564"/>
                      <a:pt x="22341" y="7642"/>
                    </a:cubicBezTo>
                    <a:cubicBezTo>
                      <a:pt x="22387" y="7702"/>
                      <a:pt x="22455" y="7733"/>
                      <a:pt x="22527" y="7733"/>
                    </a:cubicBezTo>
                    <a:cubicBezTo>
                      <a:pt x="22599" y="7733"/>
                      <a:pt x="22675" y="7702"/>
                      <a:pt x="22736" y="7642"/>
                    </a:cubicBezTo>
                    <a:cubicBezTo>
                      <a:pt x="22858" y="7550"/>
                      <a:pt x="22858" y="7338"/>
                      <a:pt x="22736" y="7246"/>
                    </a:cubicBezTo>
                    <a:cubicBezTo>
                      <a:pt x="22341" y="6882"/>
                      <a:pt x="21915" y="6578"/>
                      <a:pt x="21490" y="6243"/>
                    </a:cubicBezTo>
                    <a:cubicBezTo>
                      <a:pt x="16533" y="2570"/>
                      <a:pt x="10451" y="0"/>
                      <a:pt x="4262"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66"/>
              <p:cNvSpPr/>
              <p:nvPr/>
            </p:nvSpPr>
            <p:spPr>
              <a:xfrm>
                <a:off x="6506214" y="2579314"/>
                <a:ext cx="494220" cy="152810"/>
              </a:xfrm>
              <a:custGeom>
                <a:avLst/>
                <a:gdLst/>
                <a:ahLst/>
                <a:cxnLst/>
                <a:rect l="l" t="t" r="r" b="b"/>
                <a:pathLst>
                  <a:path w="21873" h="6763" extrusionOk="0">
                    <a:moveTo>
                      <a:pt x="4978" y="0"/>
                    </a:moveTo>
                    <a:cubicBezTo>
                      <a:pt x="3476" y="0"/>
                      <a:pt x="1969" y="177"/>
                      <a:pt x="474" y="562"/>
                    </a:cubicBezTo>
                    <a:cubicBezTo>
                      <a:pt x="0" y="588"/>
                      <a:pt x="28" y="1186"/>
                      <a:pt x="361" y="1186"/>
                    </a:cubicBezTo>
                    <a:cubicBezTo>
                      <a:pt x="412" y="1186"/>
                      <a:pt x="470" y="1172"/>
                      <a:pt x="535" y="1139"/>
                    </a:cubicBezTo>
                    <a:cubicBezTo>
                      <a:pt x="2009" y="757"/>
                      <a:pt x="3491" y="582"/>
                      <a:pt x="4967" y="582"/>
                    </a:cubicBezTo>
                    <a:cubicBezTo>
                      <a:pt x="10765" y="582"/>
                      <a:pt x="16455" y="3279"/>
                      <a:pt x="21083" y="6671"/>
                    </a:cubicBezTo>
                    <a:cubicBezTo>
                      <a:pt x="21143" y="6732"/>
                      <a:pt x="21219" y="6762"/>
                      <a:pt x="21295" y="6762"/>
                    </a:cubicBezTo>
                    <a:cubicBezTo>
                      <a:pt x="21371" y="6762"/>
                      <a:pt x="21447" y="6732"/>
                      <a:pt x="21508" y="6671"/>
                    </a:cubicBezTo>
                    <a:cubicBezTo>
                      <a:pt x="21873" y="6185"/>
                      <a:pt x="20688" y="5790"/>
                      <a:pt x="20384" y="5486"/>
                    </a:cubicBezTo>
                    <a:cubicBezTo>
                      <a:pt x="15896" y="2359"/>
                      <a:pt x="10471" y="0"/>
                      <a:pt x="497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66"/>
              <p:cNvSpPr/>
              <p:nvPr/>
            </p:nvSpPr>
            <p:spPr>
              <a:xfrm>
                <a:off x="6406344" y="2739129"/>
                <a:ext cx="534304" cy="157080"/>
              </a:xfrm>
              <a:custGeom>
                <a:avLst/>
                <a:gdLst/>
                <a:ahLst/>
                <a:cxnLst/>
                <a:rect l="l" t="t" r="r" b="b"/>
                <a:pathLst>
                  <a:path w="23647" h="6952" extrusionOk="0">
                    <a:moveTo>
                      <a:pt x="5780" y="1"/>
                    </a:moveTo>
                    <a:cubicBezTo>
                      <a:pt x="4112" y="1"/>
                      <a:pt x="2447" y="212"/>
                      <a:pt x="821" y="723"/>
                    </a:cubicBezTo>
                    <a:cubicBezTo>
                      <a:pt x="517" y="784"/>
                      <a:pt x="1" y="905"/>
                      <a:pt x="244" y="1300"/>
                    </a:cubicBezTo>
                    <a:cubicBezTo>
                      <a:pt x="316" y="1372"/>
                      <a:pt x="406" y="1400"/>
                      <a:pt x="508" y="1400"/>
                    </a:cubicBezTo>
                    <a:cubicBezTo>
                      <a:pt x="838" y="1400"/>
                      <a:pt x="1287" y="1111"/>
                      <a:pt x="1612" y="1088"/>
                    </a:cubicBezTo>
                    <a:cubicBezTo>
                      <a:pt x="2974" y="726"/>
                      <a:pt x="4355" y="575"/>
                      <a:pt x="5738" y="575"/>
                    </a:cubicBezTo>
                    <a:cubicBezTo>
                      <a:pt x="7379" y="575"/>
                      <a:pt x="9023" y="788"/>
                      <a:pt x="10639" y="1118"/>
                    </a:cubicBezTo>
                    <a:cubicBezTo>
                      <a:pt x="15229" y="1756"/>
                      <a:pt x="19636" y="3671"/>
                      <a:pt x="23041" y="6863"/>
                    </a:cubicBezTo>
                    <a:cubicBezTo>
                      <a:pt x="23103" y="6925"/>
                      <a:pt x="23172" y="6951"/>
                      <a:pt x="23238" y="6951"/>
                    </a:cubicBezTo>
                    <a:cubicBezTo>
                      <a:pt x="23460" y="6951"/>
                      <a:pt x="23647" y="6655"/>
                      <a:pt x="23436" y="6468"/>
                    </a:cubicBezTo>
                    <a:cubicBezTo>
                      <a:pt x="23345" y="6376"/>
                      <a:pt x="23284" y="6285"/>
                      <a:pt x="23162" y="6224"/>
                    </a:cubicBezTo>
                    <a:cubicBezTo>
                      <a:pt x="19697" y="3033"/>
                      <a:pt x="15229" y="1179"/>
                      <a:pt x="10578" y="510"/>
                    </a:cubicBezTo>
                    <a:cubicBezTo>
                      <a:pt x="8997" y="197"/>
                      <a:pt x="7387" y="1"/>
                      <a:pt x="5780"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66"/>
              <p:cNvSpPr/>
              <p:nvPr/>
            </p:nvSpPr>
            <p:spPr>
              <a:xfrm>
                <a:off x="6240835" y="2436785"/>
                <a:ext cx="1902431" cy="973415"/>
              </a:xfrm>
              <a:custGeom>
                <a:avLst/>
                <a:gdLst/>
                <a:ahLst/>
                <a:cxnLst/>
                <a:rect l="l" t="t" r="r" b="b"/>
                <a:pathLst>
                  <a:path w="84197" h="43081" extrusionOk="0">
                    <a:moveTo>
                      <a:pt x="83102" y="0"/>
                    </a:moveTo>
                    <a:cubicBezTo>
                      <a:pt x="79941" y="8025"/>
                      <a:pt x="76233" y="15806"/>
                      <a:pt x="72616" y="23587"/>
                    </a:cubicBezTo>
                    <a:cubicBezTo>
                      <a:pt x="70762" y="28177"/>
                      <a:pt x="69029" y="32828"/>
                      <a:pt x="67053" y="37356"/>
                    </a:cubicBezTo>
                    <a:cubicBezTo>
                      <a:pt x="66749" y="38116"/>
                      <a:pt x="66415" y="38846"/>
                      <a:pt x="66111" y="39575"/>
                    </a:cubicBezTo>
                    <a:cubicBezTo>
                      <a:pt x="66111" y="39575"/>
                      <a:pt x="66111" y="39575"/>
                      <a:pt x="66111" y="39606"/>
                    </a:cubicBezTo>
                    <a:cubicBezTo>
                      <a:pt x="66020" y="39758"/>
                      <a:pt x="65989" y="39910"/>
                      <a:pt x="65929" y="40062"/>
                    </a:cubicBezTo>
                    <a:lnTo>
                      <a:pt x="65898" y="40062"/>
                    </a:lnTo>
                    <a:cubicBezTo>
                      <a:pt x="65807" y="40001"/>
                      <a:pt x="65746" y="39940"/>
                      <a:pt x="65655" y="39910"/>
                    </a:cubicBezTo>
                    <a:cubicBezTo>
                      <a:pt x="65564" y="39849"/>
                      <a:pt x="65503" y="39788"/>
                      <a:pt x="65412" y="39758"/>
                    </a:cubicBezTo>
                    <a:lnTo>
                      <a:pt x="65412" y="39727"/>
                    </a:lnTo>
                    <a:cubicBezTo>
                      <a:pt x="65381" y="39697"/>
                      <a:pt x="65351" y="39697"/>
                      <a:pt x="65290" y="39667"/>
                    </a:cubicBezTo>
                    <a:cubicBezTo>
                      <a:pt x="65229" y="39788"/>
                      <a:pt x="65138" y="39910"/>
                      <a:pt x="65108" y="40001"/>
                    </a:cubicBezTo>
                    <a:cubicBezTo>
                      <a:pt x="64907" y="40260"/>
                      <a:pt x="64569" y="40981"/>
                      <a:pt x="64199" y="40981"/>
                    </a:cubicBezTo>
                    <a:cubicBezTo>
                      <a:pt x="64178" y="40981"/>
                      <a:pt x="64157" y="40978"/>
                      <a:pt x="64135" y="40974"/>
                    </a:cubicBezTo>
                    <a:cubicBezTo>
                      <a:pt x="64105" y="41004"/>
                      <a:pt x="64074" y="41004"/>
                      <a:pt x="64014" y="41004"/>
                    </a:cubicBezTo>
                    <a:lnTo>
                      <a:pt x="63983" y="41004"/>
                    </a:lnTo>
                    <a:cubicBezTo>
                      <a:pt x="63953" y="41004"/>
                      <a:pt x="63922" y="41004"/>
                      <a:pt x="63892" y="40974"/>
                    </a:cubicBezTo>
                    <a:lnTo>
                      <a:pt x="63831" y="40974"/>
                    </a:lnTo>
                    <a:cubicBezTo>
                      <a:pt x="61582" y="40426"/>
                      <a:pt x="59363" y="39879"/>
                      <a:pt x="57144" y="39332"/>
                    </a:cubicBezTo>
                    <a:cubicBezTo>
                      <a:pt x="54773" y="38755"/>
                      <a:pt x="52372" y="38177"/>
                      <a:pt x="49971" y="37600"/>
                    </a:cubicBezTo>
                    <a:cubicBezTo>
                      <a:pt x="47570" y="36992"/>
                      <a:pt x="45138" y="36414"/>
                      <a:pt x="42737" y="35806"/>
                    </a:cubicBezTo>
                    <a:cubicBezTo>
                      <a:pt x="40396" y="35259"/>
                      <a:pt x="38056" y="34682"/>
                      <a:pt x="35685" y="34104"/>
                    </a:cubicBezTo>
                    <a:cubicBezTo>
                      <a:pt x="35411" y="34013"/>
                      <a:pt x="35107" y="33952"/>
                      <a:pt x="34834" y="33891"/>
                    </a:cubicBezTo>
                    <a:cubicBezTo>
                      <a:pt x="34651" y="34378"/>
                      <a:pt x="34287" y="34773"/>
                      <a:pt x="33922" y="35138"/>
                    </a:cubicBezTo>
                    <a:cubicBezTo>
                      <a:pt x="33405" y="35594"/>
                      <a:pt x="32676" y="35746"/>
                      <a:pt x="32037" y="35746"/>
                    </a:cubicBezTo>
                    <a:cubicBezTo>
                      <a:pt x="30943" y="35624"/>
                      <a:pt x="29970" y="34894"/>
                      <a:pt x="29393" y="33983"/>
                    </a:cubicBezTo>
                    <a:cubicBezTo>
                      <a:pt x="29271" y="33739"/>
                      <a:pt x="28937" y="33010"/>
                      <a:pt x="29028" y="32645"/>
                    </a:cubicBezTo>
                    <a:lnTo>
                      <a:pt x="24135" y="31521"/>
                    </a:lnTo>
                    <a:cubicBezTo>
                      <a:pt x="21733" y="30973"/>
                      <a:pt x="19302" y="30426"/>
                      <a:pt x="16900" y="29910"/>
                    </a:cubicBezTo>
                    <a:cubicBezTo>
                      <a:pt x="14469" y="29332"/>
                      <a:pt x="12037" y="28785"/>
                      <a:pt x="9605" y="28238"/>
                    </a:cubicBezTo>
                    <a:cubicBezTo>
                      <a:pt x="7204" y="27691"/>
                      <a:pt x="4772" y="27144"/>
                      <a:pt x="2341" y="26596"/>
                    </a:cubicBezTo>
                    <a:lnTo>
                      <a:pt x="1733" y="26475"/>
                    </a:lnTo>
                    <a:cubicBezTo>
                      <a:pt x="1672" y="26444"/>
                      <a:pt x="1611" y="26414"/>
                      <a:pt x="1550" y="26353"/>
                    </a:cubicBezTo>
                    <a:cubicBezTo>
                      <a:pt x="1490" y="26323"/>
                      <a:pt x="1429" y="26232"/>
                      <a:pt x="1429" y="26110"/>
                    </a:cubicBezTo>
                    <a:cubicBezTo>
                      <a:pt x="1399" y="25897"/>
                      <a:pt x="1399" y="25685"/>
                      <a:pt x="1368" y="25441"/>
                    </a:cubicBezTo>
                    <a:cubicBezTo>
                      <a:pt x="1216" y="25624"/>
                      <a:pt x="1034" y="25806"/>
                      <a:pt x="943" y="25958"/>
                    </a:cubicBezTo>
                    <a:cubicBezTo>
                      <a:pt x="608" y="26444"/>
                      <a:pt x="274" y="26931"/>
                      <a:pt x="31" y="27417"/>
                    </a:cubicBezTo>
                    <a:cubicBezTo>
                      <a:pt x="0" y="27630"/>
                      <a:pt x="61" y="27843"/>
                      <a:pt x="183" y="27995"/>
                    </a:cubicBezTo>
                    <a:cubicBezTo>
                      <a:pt x="274" y="28086"/>
                      <a:pt x="487" y="28207"/>
                      <a:pt x="608" y="28238"/>
                    </a:cubicBezTo>
                    <a:cubicBezTo>
                      <a:pt x="2554" y="28694"/>
                      <a:pt x="4499" y="29119"/>
                      <a:pt x="6444" y="29606"/>
                    </a:cubicBezTo>
                    <a:cubicBezTo>
                      <a:pt x="12067" y="31034"/>
                      <a:pt x="17812" y="31916"/>
                      <a:pt x="23466" y="33223"/>
                    </a:cubicBezTo>
                    <a:cubicBezTo>
                      <a:pt x="24955" y="33527"/>
                      <a:pt x="26445" y="33648"/>
                      <a:pt x="27904" y="33952"/>
                    </a:cubicBezTo>
                    <a:cubicBezTo>
                      <a:pt x="28056" y="33983"/>
                      <a:pt x="28116" y="34043"/>
                      <a:pt x="28147" y="34165"/>
                    </a:cubicBezTo>
                    <a:cubicBezTo>
                      <a:pt x="28177" y="34165"/>
                      <a:pt x="28208" y="34195"/>
                      <a:pt x="28208" y="34226"/>
                    </a:cubicBezTo>
                    <a:cubicBezTo>
                      <a:pt x="28663" y="35107"/>
                      <a:pt x="29119" y="35958"/>
                      <a:pt x="30001" y="36445"/>
                    </a:cubicBezTo>
                    <a:cubicBezTo>
                      <a:pt x="30704" y="36775"/>
                      <a:pt x="31515" y="36983"/>
                      <a:pt x="32303" y="36983"/>
                    </a:cubicBezTo>
                    <a:cubicBezTo>
                      <a:pt x="33186" y="36983"/>
                      <a:pt x="34040" y="36722"/>
                      <a:pt x="34682" y="36080"/>
                    </a:cubicBezTo>
                    <a:lnTo>
                      <a:pt x="34712" y="36049"/>
                    </a:lnTo>
                    <a:cubicBezTo>
                      <a:pt x="34743" y="35989"/>
                      <a:pt x="34773" y="35928"/>
                      <a:pt x="34834" y="35897"/>
                    </a:cubicBezTo>
                    <a:cubicBezTo>
                      <a:pt x="34855" y="35812"/>
                      <a:pt x="34938" y="35726"/>
                      <a:pt x="35048" y="35726"/>
                    </a:cubicBezTo>
                    <a:cubicBezTo>
                      <a:pt x="35094" y="35726"/>
                      <a:pt x="35145" y="35740"/>
                      <a:pt x="35199" y="35776"/>
                    </a:cubicBezTo>
                    <a:cubicBezTo>
                      <a:pt x="45381" y="37782"/>
                      <a:pt x="55351" y="40670"/>
                      <a:pt x="65442" y="43040"/>
                    </a:cubicBezTo>
                    <a:cubicBezTo>
                      <a:pt x="65503" y="43071"/>
                      <a:pt x="65571" y="43081"/>
                      <a:pt x="65640" y="43081"/>
                    </a:cubicBezTo>
                    <a:cubicBezTo>
                      <a:pt x="65780" y="43081"/>
                      <a:pt x="65929" y="43040"/>
                      <a:pt x="66050" y="43040"/>
                    </a:cubicBezTo>
                    <a:cubicBezTo>
                      <a:pt x="66081" y="43010"/>
                      <a:pt x="66141" y="42980"/>
                      <a:pt x="66172" y="42949"/>
                    </a:cubicBezTo>
                    <a:cubicBezTo>
                      <a:pt x="67053" y="41946"/>
                      <a:pt x="67388" y="40639"/>
                      <a:pt x="67965" y="39454"/>
                    </a:cubicBezTo>
                    <a:cubicBezTo>
                      <a:pt x="69637" y="35016"/>
                      <a:pt x="71461" y="30669"/>
                      <a:pt x="73497" y="26414"/>
                    </a:cubicBezTo>
                    <a:cubicBezTo>
                      <a:pt x="75138" y="23253"/>
                      <a:pt x="76294" y="19909"/>
                      <a:pt x="77844" y="16718"/>
                    </a:cubicBezTo>
                    <a:cubicBezTo>
                      <a:pt x="79272" y="13374"/>
                      <a:pt x="80488" y="9970"/>
                      <a:pt x="81978" y="6657"/>
                    </a:cubicBezTo>
                    <a:cubicBezTo>
                      <a:pt x="82707" y="4985"/>
                      <a:pt x="83467" y="3313"/>
                      <a:pt x="84044" y="1581"/>
                    </a:cubicBezTo>
                    <a:cubicBezTo>
                      <a:pt x="84196" y="1064"/>
                      <a:pt x="83862" y="578"/>
                      <a:pt x="83528" y="274"/>
                    </a:cubicBezTo>
                    <a:cubicBezTo>
                      <a:pt x="83437" y="152"/>
                      <a:pt x="83254" y="92"/>
                      <a:pt x="83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66"/>
              <p:cNvSpPr/>
              <p:nvPr/>
            </p:nvSpPr>
            <p:spPr>
              <a:xfrm>
                <a:off x="6195510" y="2046072"/>
                <a:ext cx="1961495" cy="1377730"/>
              </a:xfrm>
              <a:custGeom>
                <a:avLst/>
                <a:gdLst/>
                <a:ahLst/>
                <a:cxnLst/>
                <a:rect l="l" t="t" r="r" b="b"/>
                <a:pathLst>
                  <a:path w="86811" h="60975" extrusionOk="0">
                    <a:moveTo>
                      <a:pt x="27825" y="561"/>
                    </a:moveTo>
                    <a:cubicBezTo>
                      <a:pt x="30408" y="561"/>
                      <a:pt x="32994" y="944"/>
                      <a:pt x="35472" y="1669"/>
                    </a:cubicBezTo>
                    <a:cubicBezTo>
                      <a:pt x="41156" y="3219"/>
                      <a:pt x="46354" y="6350"/>
                      <a:pt x="50062" y="10970"/>
                    </a:cubicBezTo>
                    <a:cubicBezTo>
                      <a:pt x="50092" y="11000"/>
                      <a:pt x="50153" y="11031"/>
                      <a:pt x="50214" y="11061"/>
                    </a:cubicBezTo>
                    <a:cubicBezTo>
                      <a:pt x="50184" y="11122"/>
                      <a:pt x="50153" y="11213"/>
                      <a:pt x="50092" y="11304"/>
                    </a:cubicBezTo>
                    <a:lnTo>
                      <a:pt x="49880" y="11821"/>
                    </a:lnTo>
                    <a:cubicBezTo>
                      <a:pt x="49849" y="11882"/>
                      <a:pt x="49819" y="11943"/>
                      <a:pt x="49788" y="12034"/>
                    </a:cubicBezTo>
                    <a:cubicBezTo>
                      <a:pt x="49758" y="12125"/>
                      <a:pt x="49697" y="12186"/>
                      <a:pt x="49667" y="12277"/>
                    </a:cubicBezTo>
                    <a:cubicBezTo>
                      <a:pt x="49667" y="12307"/>
                      <a:pt x="49636" y="12338"/>
                      <a:pt x="49606" y="12368"/>
                    </a:cubicBezTo>
                    <a:cubicBezTo>
                      <a:pt x="49120" y="13432"/>
                      <a:pt x="48633" y="14496"/>
                      <a:pt x="48147" y="15590"/>
                    </a:cubicBezTo>
                    <a:cubicBezTo>
                      <a:pt x="47114" y="17870"/>
                      <a:pt x="46080" y="20149"/>
                      <a:pt x="45047" y="22429"/>
                    </a:cubicBezTo>
                    <a:cubicBezTo>
                      <a:pt x="44013" y="24739"/>
                      <a:pt x="42980" y="27019"/>
                      <a:pt x="41946" y="29299"/>
                    </a:cubicBezTo>
                    <a:cubicBezTo>
                      <a:pt x="40913" y="31548"/>
                      <a:pt x="39910" y="33767"/>
                      <a:pt x="38876" y="36016"/>
                    </a:cubicBezTo>
                    <a:cubicBezTo>
                      <a:pt x="37873" y="38265"/>
                      <a:pt x="36840" y="40545"/>
                      <a:pt x="35837" y="42794"/>
                    </a:cubicBezTo>
                    <a:cubicBezTo>
                      <a:pt x="34834" y="44952"/>
                      <a:pt x="33861" y="47110"/>
                      <a:pt x="32888" y="49268"/>
                    </a:cubicBezTo>
                    <a:cubicBezTo>
                      <a:pt x="32645" y="48843"/>
                      <a:pt x="32220" y="48357"/>
                      <a:pt x="32128" y="48113"/>
                    </a:cubicBezTo>
                    <a:cubicBezTo>
                      <a:pt x="27375" y="41231"/>
                      <a:pt x="18472" y="37771"/>
                      <a:pt x="9918" y="37771"/>
                    </a:cubicBezTo>
                    <a:cubicBezTo>
                      <a:pt x="6875" y="37771"/>
                      <a:pt x="3876" y="38209"/>
                      <a:pt x="1125" y="39086"/>
                    </a:cubicBezTo>
                    <a:cubicBezTo>
                      <a:pt x="1307" y="38721"/>
                      <a:pt x="1490" y="38356"/>
                      <a:pt x="1672" y="38022"/>
                    </a:cubicBezTo>
                    <a:cubicBezTo>
                      <a:pt x="2827" y="35469"/>
                      <a:pt x="4195" y="33068"/>
                      <a:pt x="5502" y="30636"/>
                    </a:cubicBezTo>
                    <a:cubicBezTo>
                      <a:pt x="10669" y="21578"/>
                      <a:pt x="14469" y="11791"/>
                      <a:pt x="19301" y="2550"/>
                    </a:cubicBezTo>
                    <a:cubicBezTo>
                      <a:pt x="21308" y="1699"/>
                      <a:pt x="23314" y="909"/>
                      <a:pt x="25502" y="666"/>
                    </a:cubicBezTo>
                    <a:cubicBezTo>
                      <a:pt x="26274" y="596"/>
                      <a:pt x="27050" y="561"/>
                      <a:pt x="27825" y="561"/>
                    </a:cubicBezTo>
                    <a:close/>
                    <a:moveTo>
                      <a:pt x="9939" y="38360"/>
                    </a:moveTo>
                    <a:cubicBezTo>
                      <a:pt x="17267" y="38360"/>
                      <a:pt x="24854" y="40902"/>
                      <a:pt x="29758" y="46107"/>
                    </a:cubicBezTo>
                    <a:cubicBezTo>
                      <a:pt x="29788" y="46138"/>
                      <a:pt x="29818" y="46168"/>
                      <a:pt x="29849" y="46199"/>
                    </a:cubicBezTo>
                    <a:cubicBezTo>
                      <a:pt x="29910" y="46259"/>
                      <a:pt x="29970" y="46320"/>
                      <a:pt x="30031" y="46381"/>
                    </a:cubicBezTo>
                    <a:cubicBezTo>
                      <a:pt x="30122" y="46472"/>
                      <a:pt x="30214" y="46594"/>
                      <a:pt x="30305" y="46685"/>
                    </a:cubicBezTo>
                    <a:cubicBezTo>
                      <a:pt x="30366" y="46746"/>
                      <a:pt x="30396" y="46806"/>
                      <a:pt x="30457" y="46867"/>
                    </a:cubicBezTo>
                    <a:cubicBezTo>
                      <a:pt x="30457" y="46867"/>
                      <a:pt x="30457" y="46867"/>
                      <a:pt x="30457" y="46898"/>
                    </a:cubicBezTo>
                    <a:cubicBezTo>
                      <a:pt x="30457" y="46898"/>
                      <a:pt x="30487" y="46898"/>
                      <a:pt x="30487" y="46928"/>
                    </a:cubicBezTo>
                    <a:cubicBezTo>
                      <a:pt x="30517" y="46958"/>
                      <a:pt x="30548" y="46989"/>
                      <a:pt x="30578" y="47050"/>
                    </a:cubicBezTo>
                    <a:cubicBezTo>
                      <a:pt x="29484" y="46320"/>
                      <a:pt x="28207" y="45864"/>
                      <a:pt x="26931" y="45530"/>
                    </a:cubicBezTo>
                    <a:lnTo>
                      <a:pt x="26900" y="45530"/>
                    </a:lnTo>
                    <a:cubicBezTo>
                      <a:pt x="26840" y="45499"/>
                      <a:pt x="26779" y="45469"/>
                      <a:pt x="26718" y="45469"/>
                    </a:cubicBezTo>
                    <a:cubicBezTo>
                      <a:pt x="26688" y="45469"/>
                      <a:pt x="26657" y="45439"/>
                      <a:pt x="26627" y="45439"/>
                    </a:cubicBezTo>
                    <a:cubicBezTo>
                      <a:pt x="26110" y="45317"/>
                      <a:pt x="25563" y="45195"/>
                      <a:pt x="25077" y="45074"/>
                    </a:cubicBezTo>
                    <a:cubicBezTo>
                      <a:pt x="24742" y="45013"/>
                      <a:pt x="24408" y="44922"/>
                      <a:pt x="24074" y="44861"/>
                    </a:cubicBezTo>
                    <a:cubicBezTo>
                      <a:pt x="23952" y="44831"/>
                      <a:pt x="23800" y="44831"/>
                      <a:pt x="23678" y="44800"/>
                    </a:cubicBezTo>
                    <a:cubicBezTo>
                      <a:pt x="23466" y="44770"/>
                      <a:pt x="23223" y="44740"/>
                      <a:pt x="22979" y="44679"/>
                    </a:cubicBezTo>
                    <a:cubicBezTo>
                      <a:pt x="22523" y="44588"/>
                      <a:pt x="22067" y="44496"/>
                      <a:pt x="21612" y="44405"/>
                    </a:cubicBezTo>
                    <a:cubicBezTo>
                      <a:pt x="21399" y="44375"/>
                      <a:pt x="21186" y="44314"/>
                      <a:pt x="20973" y="44284"/>
                    </a:cubicBezTo>
                    <a:cubicBezTo>
                      <a:pt x="20760" y="44223"/>
                      <a:pt x="20548" y="44192"/>
                      <a:pt x="20335" y="44162"/>
                    </a:cubicBezTo>
                    <a:lnTo>
                      <a:pt x="20274" y="44162"/>
                    </a:lnTo>
                    <a:cubicBezTo>
                      <a:pt x="19666" y="44040"/>
                      <a:pt x="19028" y="43949"/>
                      <a:pt x="18420" y="43828"/>
                    </a:cubicBezTo>
                    <a:cubicBezTo>
                      <a:pt x="18268" y="43797"/>
                      <a:pt x="18086" y="43736"/>
                      <a:pt x="17934" y="43736"/>
                    </a:cubicBezTo>
                    <a:cubicBezTo>
                      <a:pt x="18025" y="43767"/>
                      <a:pt x="18146" y="43828"/>
                      <a:pt x="18238" y="43858"/>
                    </a:cubicBezTo>
                    <a:cubicBezTo>
                      <a:pt x="18572" y="43980"/>
                      <a:pt x="18906" y="44101"/>
                      <a:pt x="19241" y="44192"/>
                    </a:cubicBezTo>
                    <a:cubicBezTo>
                      <a:pt x="19423" y="44253"/>
                      <a:pt x="19605" y="44314"/>
                      <a:pt x="19757" y="44375"/>
                    </a:cubicBezTo>
                    <a:cubicBezTo>
                      <a:pt x="19940" y="44436"/>
                      <a:pt x="20122" y="44496"/>
                      <a:pt x="20305" y="44557"/>
                    </a:cubicBezTo>
                    <a:cubicBezTo>
                      <a:pt x="20426" y="44588"/>
                      <a:pt x="20548" y="44618"/>
                      <a:pt x="20669" y="44648"/>
                    </a:cubicBezTo>
                    <a:cubicBezTo>
                      <a:pt x="20669" y="44648"/>
                      <a:pt x="20700" y="44648"/>
                      <a:pt x="20730" y="44679"/>
                    </a:cubicBezTo>
                    <a:cubicBezTo>
                      <a:pt x="21794" y="44922"/>
                      <a:pt x="22858" y="45165"/>
                      <a:pt x="23922" y="45408"/>
                    </a:cubicBezTo>
                    <a:cubicBezTo>
                      <a:pt x="24803" y="45621"/>
                      <a:pt x="25685" y="45834"/>
                      <a:pt x="26536" y="46016"/>
                    </a:cubicBezTo>
                    <a:lnTo>
                      <a:pt x="26596" y="46047"/>
                    </a:lnTo>
                    <a:cubicBezTo>
                      <a:pt x="27569" y="46290"/>
                      <a:pt x="28572" y="46624"/>
                      <a:pt x="29484" y="47050"/>
                    </a:cubicBezTo>
                    <a:cubicBezTo>
                      <a:pt x="30609" y="47657"/>
                      <a:pt x="31642" y="48569"/>
                      <a:pt x="32341" y="49664"/>
                    </a:cubicBezTo>
                    <a:lnTo>
                      <a:pt x="25685" y="48144"/>
                    </a:lnTo>
                    <a:cubicBezTo>
                      <a:pt x="23283" y="47597"/>
                      <a:pt x="20882" y="47050"/>
                      <a:pt x="18481" y="46533"/>
                    </a:cubicBezTo>
                    <a:cubicBezTo>
                      <a:pt x="16049" y="45955"/>
                      <a:pt x="13617" y="45408"/>
                      <a:pt x="11186" y="44861"/>
                    </a:cubicBezTo>
                    <a:cubicBezTo>
                      <a:pt x="8785" y="44344"/>
                      <a:pt x="6383" y="43797"/>
                      <a:pt x="4012" y="43250"/>
                    </a:cubicBezTo>
                    <a:lnTo>
                      <a:pt x="3952" y="42794"/>
                    </a:lnTo>
                    <a:cubicBezTo>
                      <a:pt x="3921" y="42126"/>
                      <a:pt x="3860" y="41426"/>
                      <a:pt x="3830" y="40758"/>
                    </a:cubicBezTo>
                    <a:lnTo>
                      <a:pt x="3830" y="40758"/>
                    </a:lnTo>
                    <a:cubicBezTo>
                      <a:pt x="4164" y="40818"/>
                      <a:pt x="4468" y="40879"/>
                      <a:pt x="4803" y="40970"/>
                    </a:cubicBezTo>
                    <a:cubicBezTo>
                      <a:pt x="5319" y="41092"/>
                      <a:pt x="5867" y="41214"/>
                      <a:pt x="6383" y="41335"/>
                    </a:cubicBezTo>
                    <a:cubicBezTo>
                      <a:pt x="7234" y="41548"/>
                      <a:pt x="8116" y="41730"/>
                      <a:pt x="8967" y="41943"/>
                    </a:cubicBezTo>
                    <a:cubicBezTo>
                      <a:pt x="8977" y="41933"/>
                      <a:pt x="8991" y="41930"/>
                      <a:pt x="9006" y="41930"/>
                    </a:cubicBezTo>
                    <a:cubicBezTo>
                      <a:pt x="9038" y="41930"/>
                      <a:pt x="9078" y="41943"/>
                      <a:pt x="9119" y="41943"/>
                    </a:cubicBezTo>
                    <a:lnTo>
                      <a:pt x="9149" y="41943"/>
                    </a:lnTo>
                    <a:cubicBezTo>
                      <a:pt x="9240" y="41974"/>
                      <a:pt x="9332" y="42004"/>
                      <a:pt x="9423" y="42034"/>
                    </a:cubicBezTo>
                    <a:cubicBezTo>
                      <a:pt x="9514" y="42065"/>
                      <a:pt x="9605" y="42065"/>
                      <a:pt x="9727" y="42095"/>
                    </a:cubicBezTo>
                    <a:cubicBezTo>
                      <a:pt x="9909" y="42126"/>
                      <a:pt x="10092" y="42186"/>
                      <a:pt x="10304" y="42217"/>
                    </a:cubicBezTo>
                    <a:cubicBezTo>
                      <a:pt x="10487" y="42247"/>
                      <a:pt x="10669" y="42308"/>
                      <a:pt x="10851" y="42338"/>
                    </a:cubicBezTo>
                    <a:cubicBezTo>
                      <a:pt x="11003" y="42369"/>
                      <a:pt x="11186" y="42399"/>
                      <a:pt x="11338" y="42429"/>
                    </a:cubicBezTo>
                    <a:cubicBezTo>
                      <a:pt x="11703" y="42490"/>
                      <a:pt x="12067" y="42581"/>
                      <a:pt x="12432" y="42642"/>
                    </a:cubicBezTo>
                    <a:cubicBezTo>
                      <a:pt x="12706" y="42703"/>
                      <a:pt x="12979" y="42764"/>
                      <a:pt x="13253" y="42794"/>
                    </a:cubicBezTo>
                    <a:cubicBezTo>
                      <a:pt x="13405" y="42825"/>
                      <a:pt x="13587" y="42825"/>
                      <a:pt x="13739" y="42855"/>
                    </a:cubicBezTo>
                    <a:cubicBezTo>
                      <a:pt x="13891" y="42885"/>
                      <a:pt x="14043" y="42916"/>
                      <a:pt x="14225" y="42946"/>
                    </a:cubicBezTo>
                    <a:cubicBezTo>
                      <a:pt x="14347" y="42946"/>
                      <a:pt x="14469" y="42977"/>
                      <a:pt x="14590" y="42977"/>
                    </a:cubicBezTo>
                    <a:cubicBezTo>
                      <a:pt x="14408" y="42916"/>
                      <a:pt x="14256" y="42855"/>
                      <a:pt x="14073" y="42794"/>
                    </a:cubicBezTo>
                    <a:lnTo>
                      <a:pt x="14073" y="42764"/>
                    </a:lnTo>
                    <a:lnTo>
                      <a:pt x="14043" y="42764"/>
                    </a:lnTo>
                    <a:lnTo>
                      <a:pt x="14013" y="42733"/>
                    </a:lnTo>
                    <a:lnTo>
                      <a:pt x="13952" y="42733"/>
                    </a:lnTo>
                    <a:cubicBezTo>
                      <a:pt x="13952" y="42703"/>
                      <a:pt x="13921" y="42703"/>
                      <a:pt x="13891" y="42703"/>
                    </a:cubicBezTo>
                    <a:lnTo>
                      <a:pt x="13921" y="42703"/>
                    </a:lnTo>
                    <a:cubicBezTo>
                      <a:pt x="13921" y="42703"/>
                      <a:pt x="13861" y="42703"/>
                      <a:pt x="13861" y="42673"/>
                    </a:cubicBezTo>
                    <a:lnTo>
                      <a:pt x="13800" y="42673"/>
                    </a:lnTo>
                    <a:cubicBezTo>
                      <a:pt x="13800" y="42642"/>
                      <a:pt x="13769" y="42642"/>
                      <a:pt x="13739" y="42642"/>
                    </a:cubicBezTo>
                    <a:cubicBezTo>
                      <a:pt x="13465" y="42551"/>
                      <a:pt x="13192" y="42460"/>
                      <a:pt x="12918" y="42369"/>
                    </a:cubicBezTo>
                    <a:cubicBezTo>
                      <a:pt x="12888" y="42369"/>
                      <a:pt x="12888" y="42338"/>
                      <a:pt x="12858" y="42338"/>
                    </a:cubicBezTo>
                    <a:cubicBezTo>
                      <a:pt x="12706" y="42308"/>
                      <a:pt x="12584" y="42277"/>
                      <a:pt x="12432" y="42217"/>
                    </a:cubicBezTo>
                    <a:cubicBezTo>
                      <a:pt x="12280" y="42156"/>
                      <a:pt x="12098" y="42095"/>
                      <a:pt x="11946" y="42034"/>
                    </a:cubicBezTo>
                    <a:cubicBezTo>
                      <a:pt x="11885" y="42034"/>
                      <a:pt x="11824" y="42004"/>
                      <a:pt x="11763" y="41974"/>
                    </a:cubicBezTo>
                    <a:cubicBezTo>
                      <a:pt x="11368" y="41882"/>
                      <a:pt x="10973" y="41791"/>
                      <a:pt x="10578" y="41730"/>
                    </a:cubicBezTo>
                    <a:cubicBezTo>
                      <a:pt x="9423" y="41426"/>
                      <a:pt x="8237" y="41183"/>
                      <a:pt x="7052" y="40879"/>
                    </a:cubicBezTo>
                    <a:cubicBezTo>
                      <a:pt x="6444" y="40758"/>
                      <a:pt x="5867" y="40606"/>
                      <a:pt x="5259" y="40484"/>
                    </a:cubicBezTo>
                    <a:cubicBezTo>
                      <a:pt x="4864" y="40393"/>
                      <a:pt x="4468" y="40302"/>
                      <a:pt x="4073" y="40211"/>
                    </a:cubicBezTo>
                    <a:cubicBezTo>
                      <a:pt x="4499" y="39724"/>
                      <a:pt x="4924" y="39238"/>
                      <a:pt x="5350" y="38782"/>
                    </a:cubicBezTo>
                    <a:cubicBezTo>
                      <a:pt x="5380" y="38752"/>
                      <a:pt x="5380" y="38721"/>
                      <a:pt x="5411" y="38691"/>
                    </a:cubicBezTo>
                    <a:cubicBezTo>
                      <a:pt x="6891" y="38470"/>
                      <a:pt x="8409" y="38360"/>
                      <a:pt x="9939" y="38360"/>
                    </a:cubicBezTo>
                    <a:close/>
                    <a:moveTo>
                      <a:pt x="63507" y="8128"/>
                    </a:moveTo>
                    <a:cubicBezTo>
                      <a:pt x="71505" y="8128"/>
                      <a:pt x="79992" y="11109"/>
                      <a:pt x="84774" y="16624"/>
                    </a:cubicBezTo>
                    <a:cubicBezTo>
                      <a:pt x="82403" y="22490"/>
                      <a:pt x="79880" y="28296"/>
                      <a:pt x="77205" y="34040"/>
                    </a:cubicBezTo>
                    <a:cubicBezTo>
                      <a:pt x="74591" y="39268"/>
                      <a:pt x="72433" y="44679"/>
                      <a:pt x="70366" y="50150"/>
                    </a:cubicBezTo>
                    <a:cubicBezTo>
                      <a:pt x="69576" y="51913"/>
                      <a:pt x="68846" y="53676"/>
                      <a:pt x="68117" y="55469"/>
                    </a:cubicBezTo>
                    <a:cubicBezTo>
                      <a:pt x="68087" y="55652"/>
                      <a:pt x="67843" y="56077"/>
                      <a:pt x="67631" y="56563"/>
                    </a:cubicBezTo>
                    <a:cubicBezTo>
                      <a:pt x="67418" y="56411"/>
                      <a:pt x="67205" y="56290"/>
                      <a:pt x="67023" y="56168"/>
                    </a:cubicBezTo>
                    <a:cubicBezTo>
                      <a:pt x="63892" y="54193"/>
                      <a:pt x="60609" y="52460"/>
                      <a:pt x="57175" y="51153"/>
                    </a:cubicBezTo>
                    <a:cubicBezTo>
                      <a:pt x="52237" y="49379"/>
                      <a:pt x="46858" y="47726"/>
                      <a:pt x="41560" y="47726"/>
                    </a:cubicBezTo>
                    <a:cubicBezTo>
                      <a:pt x="38869" y="47726"/>
                      <a:pt x="36199" y="48153"/>
                      <a:pt x="33618" y="49208"/>
                    </a:cubicBezTo>
                    <a:cubicBezTo>
                      <a:pt x="33598" y="49208"/>
                      <a:pt x="33578" y="49208"/>
                      <a:pt x="33567" y="49216"/>
                    </a:cubicBezTo>
                    <a:lnTo>
                      <a:pt x="33567" y="49216"/>
                    </a:lnTo>
                    <a:cubicBezTo>
                      <a:pt x="34232" y="47704"/>
                      <a:pt x="34898" y="46222"/>
                      <a:pt x="35594" y="44709"/>
                    </a:cubicBezTo>
                    <a:cubicBezTo>
                      <a:pt x="36597" y="42490"/>
                      <a:pt x="37600" y="40271"/>
                      <a:pt x="38603" y="38022"/>
                    </a:cubicBezTo>
                    <a:cubicBezTo>
                      <a:pt x="39636" y="35773"/>
                      <a:pt x="40670" y="33493"/>
                      <a:pt x="41703" y="31213"/>
                    </a:cubicBezTo>
                    <a:lnTo>
                      <a:pt x="44803" y="24344"/>
                    </a:lnTo>
                    <a:cubicBezTo>
                      <a:pt x="45837" y="22064"/>
                      <a:pt x="46870" y="19785"/>
                      <a:pt x="47904" y="17505"/>
                    </a:cubicBezTo>
                    <a:cubicBezTo>
                      <a:pt x="48846" y="15438"/>
                      <a:pt x="49788" y="13371"/>
                      <a:pt x="50731" y="11304"/>
                    </a:cubicBezTo>
                    <a:lnTo>
                      <a:pt x="50700" y="11304"/>
                    </a:lnTo>
                    <a:cubicBezTo>
                      <a:pt x="51308" y="10970"/>
                      <a:pt x="51916" y="10666"/>
                      <a:pt x="52524" y="10362"/>
                    </a:cubicBezTo>
                    <a:cubicBezTo>
                      <a:pt x="55729" y="8855"/>
                      <a:pt x="59558" y="8128"/>
                      <a:pt x="63507" y="8128"/>
                    </a:cubicBezTo>
                    <a:close/>
                    <a:moveTo>
                      <a:pt x="66506" y="56472"/>
                    </a:moveTo>
                    <a:cubicBezTo>
                      <a:pt x="66597" y="56533"/>
                      <a:pt x="66688" y="56624"/>
                      <a:pt x="66810" y="56685"/>
                    </a:cubicBezTo>
                    <a:cubicBezTo>
                      <a:pt x="66688" y="56898"/>
                      <a:pt x="66536" y="57111"/>
                      <a:pt x="66384" y="57323"/>
                    </a:cubicBezTo>
                    <a:cubicBezTo>
                      <a:pt x="66445" y="57050"/>
                      <a:pt x="66445" y="56746"/>
                      <a:pt x="66506" y="56472"/>
                    </a:cubicBezTo>
                    <a:close/>
                    <a:moveTo>
                      <a:pt x="41585" y="48299"/>
                    </a:moveTo>
                    <a:cubicBezTo>
                      <a:pt x="44971" y="48299"/>
                      <a:pt x="48369" y="48985"/>
                      <a:pt x="51642" y="49937"/>
                    </a:cubicBezTo>
                    <a:cubicBezTo>
                      <a:pt x="55320" y="50910"/>
                      <a:pt x="58816" y="52338"/>
                      <a:pt x="62190" y="54071"/>
                    </a:cubicBezTo>
                    <a:cubicBezTo>
                      <a:pt x="61703" y="53949"/>
                      <a:pt x="61217" y="53828"/>
                      <a:pt x="60731" y="53706"/>
                    </a:cubicBezTo>
                    <a:cubicBezTo>
                      <a:pt x="59302" y="53372"/>
                      <a:pt x="57843" y="53007"/>
                      <a:pt x="56415" y="52673"/>
                    </a:cubicBezTo>
                    <a:cubicBezTo>
                      <a:pt x="56323" y="52642"/>
                      <a:pt x="56232" y="52642"/>
                      <a:pt x="56141" y="52612"/>
                    </a:cubicBezTo>
                    <a:cubicBezTo>
                      <a:pt x="55959" y="52582"/>
                      <a:pt x="55807" y="52551"/>
                      <a:pt x="55624" y="52490"/>
                    </a:cubicBezTo>
                    <a:cubicBezTo>
                      <a:pt x="55442" y="52460"/>
                      <a:pt x="55260" y="52430"/>
                      <a:pt x="55077" y="52399"/>
                    </a:cubicBezTo>
                    <a:cubicBezTo>
                      <a:pt x="54773" y="52308"/>
                      <a:pt x="54469" y="52278"/>
                      <a:pt x="54165" y="52217"/>
                    </a:cubicBezTo>
                    <a:cubicBezTo>
                      <a:pt x="53983" y="52186"/>
                      <a:pt x="53831" y="52126"/>
                      <a:pt x="53649" y="52126"/>
                    </a:cubicBezTo>
                    <a:cubicBezTo>
                      <a:pt x="53527" y="52095"/>
                      <a:pt x="53436" y="52095"/>
                      <a:pt x="53314" y="52065"/>
                    </a:cubicBezTo>
                    <a:lnTo>
                      <a:pt x="53314" y="52065"/>
                    </a:lnTo>
                    <a:cubicBezTo>
                      <a:pt x="53405" y="52095"/>
                      <a:pt x="53497" y="52156"/>
                      <a:pt x="53588" y="52186"/>
                    </a:cubicBezTo>
                    <a:cubicBezTo>
                      <a:pt x="53801" y="52278"/>
                      <a:pt x="54013" y="52338"/>
                      <a:pt x="54226" y="52430"/>
                    </a:cubicBezTo>
                    <a:cubicBezTo>
                      <a:pt x="54560" y="52551"/>
                      <a:pt x="54864" y="52642"/>
                      <a:pt x="55199" y="52764"/>
                    </a:cubicBezTo>
                    <a:cubicBezTo>
                      <a:pt x="55503" y="52855"/>
                      <a:pt x="55837" y="52977"/>
                      <a:pt x="56171" y="53068"/>
                    </a:cubicBezTo>
                    <a:cubicBezTo>
                      <a:pt x="56323" y="53129"/>
                      <a:pt x="56506" y="53159"/>
                      <a:pt x="56658" y="53189"/>
                    </a:cubicBezTo>
                    <a:cubicBezTo>
                      <a:pt x="56871" y="53250"/>
                      <a:pt x="57053" y="53311"/>
                      <a:pt x="57235" y="53341"/>
                    </a:cubicBezTo>
                    <a:cubicBezTo>
                      <a:pt x="57600" y="53463"/>
                      <a:pt x="57995" y="53585"/>
                      <a:pt x="58360" y="53706"/>
                    </a:cubicBezTo>
                    <a:cubicBezTo>
                      <a:pt x="58542" y="53737"/>
                      <a:pt x="58725" y="53797"/>
                      <a:pt x="58907" y="53858"/>
                    </a:cubicBezTo>
                    <a:cubicBezTo>
                      <a:pt x="60640" y="54284"/>
                      <a:pt x="62403" y="54709"/>
                      <a:pt x="64166" y="55135"/>
                    </a:cubicBezTo>
                    <a:cubicBezTo>
                      <a:pt x="64773" y="55469"/>
                      <a:pt x="65381" y="55804"/>
                      <a:pt x="65959" y="56138"/>
                    </a:cubicBezTo>
                    <a:cubicBezTo>
                      <a:pt x="65898" y="56655"/>
                      <a:pt x="65837" y="57141"/>
                      <a:pt x="65776" y="57658"/>
                    </a:cubicBezTo>
                    <a:cubicBezTo>
                      <a:pt x="64287" y="57293"/>
                      <a:pt x="62828" y="56928"/>
                      <a:pt x="61339" y="56563"/>
                    </a:cubicBezTo>
                    <a:cubicBezTo>
                      <a:pt x="58937" y="55986"/>
                      <a:pt x="56567" y="55408"/>
                      <a:pt x="54165" y="54831"/>
                    </a:cubicBezTo>
                    <a:cubicBezTo>
                      <a:pt x="51794" y="54223"/>
                      <a:pt x="49424" y="53645"/>
                      <a:pt x="47022" y="53068"/>
                    </a:cubicBezTo>
                    <a:lnTo>
                      <a:pt x="39910" y="51335"/>
                    </a:lnTo>
                    <a:cubicBezTo>
                      <a:pt x="38694" y="51031"/>
                      <a:pt x="37478" y="50727"/>
                      <a:pt x="36262" y="50423"/>
                    </a:cubicBezTo>
                    <a:cubicBezTo>
                      <a:pt x="35502" y="50241"/>
                      <a:pt x="34773" y="50059"/>
                      <a:pt x="34013" y="49876"/>
                    </a:cubicBezTo>
                    <a:cubicBezTo>
                      <a:pt x="34955" y="49420"/>
                      <a:pt x="35989" y="49147"/>
                      <a:pt x="37022" y="49056"/>
                    </a:cubicBezTo>
                    <a:cubicBezTo>
                      <a:pt x="37231" y="49056"/>
                      <a:pt x="37444" y="49053"/>
                      <a:pt x="37659" y="49053"/>
                    </a:cubicBezTo>
                    <a:cubicBezTo>
                      <a:pt x="38198" y="49053"/>
                      <a:pt x="38750" y="49069"/>
                      <a:pt x="39271" y="49177"/>
                    </a:cubicBezTo>
                    <a:cubicBezTo>
                      <a:pt x="39291" y="49174"/>
                      <a:pt x="39311" y="49173"/>
                      <a:pt x="39332" y="49173"/>
                    </a:cubicBezTo>
                    <a:cubicBezTo>
                      <a:pt x="39518" y="49173"/>
                      <a:pt x="39754" y="49273"/>
                      <a:pt x="39940" y="49273"/>
                    </a:cubicBezTo>
                    <a:cubicBezTo>
                      <a:pt x="39961" y="49273"/>
                      <a:pt x="39981" y="49271"/>
                      <a:pt x="40001" y="49268"/>
                    </a:cubicBezTo>
                    <a:cubicBezTo>
                      <a:pt x="41004" y="49512"/>
                      <a:pt x="41977" y="49755"/>
                      <a:pt x="42980" y="49998"/>
                    </a:cubicBezTo>
                    <a:cubicBezTo>
                      <a:pt x="43831" y="50211"/>
                      <a:pt x="44712" y="50423"/>
                      <a:pt x="45563" y="50606"/>
                    </a:cubicBezTo>
                    <a:cubicBezTo>
                      <a:pt x="45746" y="50667"/>
                      <a:pt x="45928" y="50697"/>
                      <a:pt x="46080" y="50727"/>
                    </a:cubicBezTo>
                    <a:cubicBezTo>
                      <a:pt x="46293" y="50788"/>
                      <a:pt x="46506" y="50819"/>
                      <a:pt x="46718" y="50849"/>
                    </a:cubicBezTo>
                    <a:cubicBezTo>
                      <a:pt x="46992" y="50910"/>
                      <a:pt x="47296" y="50971"/>
                      <a:pt x="47600" y="51001"/>
                    </a:cubicBezTo>
                    <a:lnTo>
                      <a:pt x="47569" y="51001"/>
                    </a:lnTo>
                    <a:cubicBezTo>
                      <a:pt x="47721" y="51031"/>
                      <a:pt x="47873" y="51062"/>
                      <a:pt x="48056" y="51092"/>
                    </a:cubicBezTo>
                    <a:cubicBezTo>
                      <a:pt x="48238" y="51123"/>
                      <a:pt x="48390" y="51153"/>
                      <a:pt x="48573" y="51183"/>
                    </a:cubicBezTo>
                    <a:lnTo>
                      <a:pt x="48785" y="51244"/>
                    </a:lnTo>
                    <a:cubicBezTo>
                      <a:pt x="48876" y="51244"/>
                      <a:pt x="48968" y="51244"/>
                      <a:pt x="49059" y="51275"/>
                    </a:cubicBezTo>
                    <a:cubicBezTo>
                      <a:pt x="49150" y="51275"/>
                      <a:pt x="49211" y="51275"/>
                      <a:pt x="49302" y="51305"/>
                    </a:cubicBezTo>
                    <a:cubicBezTo>
                      <a:pt x="49424" y="51305"/>
                      <a:pt x="49515" y="51335"/>
                      <a:pt x="49636" y="51335"/>
                    </a:cubicBezTo>
                    <a:cubicBezTo>
                      <a:pt x="49515" y="51305"/>
                      <a:pt x="49393" y="51244"/>
                      <a:pt x="49272" y="51183"/>
                    </a:cubicBezTo>
                    <a:cubicBezTo>
                      <a:pt x="49089" y="51123"/>
                      <a:pt x="48907" y="51062"/>
                      <a:pt x="48725" y="51001"/>
                    </a:cubicBezTo>
                    <a:cubicBezTo>
                      <a:pt x="48573" y="50940"/>
                      <a:pt x="48421" y="50879"/>
                      <a:pt x="48269" y="50819"/>
                    </a:cubicBezTo>
                    <a:cubicBezTo>
                      <a:pt x="48056" y="50727"/>
                      <a:pt x="47813" y="50667"/>
                      <a:pt x="47600" y="50606"/>
                    </a:cubicBezTo>
                    <a:cubicBezTo>
                      <a:pt x="47478" y="50575"/>
                      <a:pt x="47387" y="50515"/>
                      <a:pt x="47266" y="50484"/>
                    </a:cubicBezTo>
                    <a:cubicBezTo>
                      <a:pt x="47144" y="50454"/>
                      <a:pt x="47022" y="50454"/>
                      <a:pt x="46901" y="50393"/>
                    </a:cubicBezTo>
                    <a:cubicBezTo>
                      <a:pt x="46779" y="50363"/>
                      <a:pt x="46658" y="50332"/>
                      <a:pt x="46536" y="50302"/>
                    </a:cubicBezTo>
                    <a:cubicBezTo>
                      <a:pt x="46506" y="50272"/>
                      <a:pt x="46475" y="50272"/>
                      <a:pt x="46445" y="50241"/>
                    </a:cubicBezTo>
                    <a:lnTo>
                      <a:pt x="46414" y="50241"/>
                    </a:lnTo>
                    <a:cubicBezTo>
                      <a:pt x="44317" y="49724"/>
                      <a:pt x="42220" y="49238"/>
                      <a:pt x="40123" y="48721"/>
                    </a:cubicBezTo>
                    <a:lnTo>
                      <a:pt x="40062" y="48721"/>
                    </a:lnTo>
                    <a:cubicBezTo>
                      <a:pt x="39971" y="48691"/>
                      <a:pt x="39910" y="48661"/>
                      <a:pt x="39819" y="48661"/>
                    </a:cubicBezTo>
                    <a:cubicBezTo>
                      <a:pt x="39788" y="48645"/>
                      <a:pt x="39765" y="48638"/>
                      <a:pt x="39743" y="48638"/>
                    </a:cubicBezTo>
                    <a:cubicBezTo>
                      <a:pt x="39720" y="48638"/>
                      <a:pt x="39697" y="48645"/>
                      <a:pt x="39667" y="48661"/>
                    </a:cubicBezTo>
                    <a:cubicBezTo>
                      <a:pt x="39271" y="48600"/>
                      <a:pt x="38846" y="48539"/>
                      <a:pt x="38451" y="48509"/>
                    </a:cubicBezTo>
                    <a:cubicBezTo>
                      <a:pt x="39492" y="48365"/>
                      <a:pt x="40538" y="48299"/>
                      <a:pt x="41585" y="48299"/>
                    </a:cubicBezTo>
                    <a:close/>
                    <a:moveTo>
                      <a:pt x="85108" y="17292"/>
                    </a:moveTo>
                    <a:cubicBezTo>
                      <a:pt x="85260" y="17353"/>
                      <a:pt x="85443" y="17444"/>
                      <a:pt x="85534" y="17535"/>
                    </a:cubicBezTo>
                    <a:cubicBezTo>
                      <a:pt x="85898" y="17870"/>
                      <a:pt x="86202" y="18356"/>
                      <a:pt x="86050" y="18873"/>
                    </a:cubicBezTo>
                    <a:cubicBezTo>
                      <a:pt x="85473" y="20605"/>
                      <a:pt x="84713" y="22277"/>
                      <a:pt x="83953" y="23949"/>
                    </a:cubicBezTo>
                    <a:cubicBezTo>
                      <a:pt x="82494" y="27262"/>
                      <a:pt x="81278" y="30666"/>
                      <a:pt x="79850" y="34010"/>
                    </a:cubicBezTo>
                    <a:cubicBezTo>
                      <a:pt x="78300" y="37201"/>
                      <a:pt x="77144" y="40545"/>
                      <a:pt x="75503" y="43706"/>
                    </a:cubicBezTo>
                    <a:cubicBezTo>
                      <a:pt x="73467" y="47961"/>
                      <a:pt x="71643" y="52308"/>
                      <a:pt x="69971" y="56746"/>
                    </a:cubicBezTo>
                    <a:cubicBezTo>
                      <a:pt x="69394" y="57931"/>
                      <a:pt x="69059" y="59238"/>
                      <a:pt x="68178" y="60241"/>
                    </a:cubicBezTo>
                    <a:cubicBezTo>
                      <a:pt x="68117" y="60272"/>
                      <a:pt x="68087" y="60302"/>
                      <a:pt x="68026" y="60332"/>
                    </a:cubicBezTo>
                    <a:cubicBezTo>
                      <a:pt x="67904" y="60332"/>
                      <a:pt x="67769" y="60373"/>
                      <a:pt x="67639" y="60373"/>
                    </a:cubicBezTo>
                    <a:cubicBezTo>
                      <a:pt x="67573" y="60373"/>
                      <a:pt x="67509" y="60363"/>
                      <a:pt x="67448" y="60332"/>
                    </a:cubicBezTo>
                    <a:cubicBezTo>
                      <a:pt x="57357" y="57962"/>
                      <a:pt x="47387" y="55074"/>
                      <a:pt x="37205" y="53068"/>
                    </a:cubicBezTo>
                    <a:cubicBezTo>
                      <a:pt x="37151" y="53032"/>
                      <a:pt x="37100" y="53018"/>
                      <a:pt x="37054" y="53018"/>
                    </a:cubicBezTo>
                    <a:cubicBezTo>
                      <a:pt x="36944" y="53018"/>
                      <a:pt x="36861" y="53104"/>
                      <a:pt x="36840" y="53189"/>
                    </a:cubicBezTo>
                    <a:cubicBezTo>
                      <a:pt x="36779" y="53220"/>
                      <a:pt x="36718" y="53281"/>
                      <a:pt x="36718" y="53341"/>
                    </a:cubicBezTo>
                    <a:lnTo>
                      <a:pt x="36688" y="53341"/>
                    </a:lnTo>
                    <a:lnTo>
                      <a:pt x="36688" y="53372"/>
                    </a:lnTo>
                    <a:cubicBezTo>
                      <a:pt x="36035" y="54009"/>
                      <a:pt x="35191" y="54270"/>
                      <a:pt x="34321" y="54270"/>
                    </a:cubicBezTo>
                    <a:cubicBezTo>
                      <a:pt x="33529" y="54270"/>
                      <a:pt x="32716" y="54054"/>
                      <a:pt x="32007" y="53706"/>
                    </a:cubicBezTo>
                    <a:cubicBezTo>
                      <a:pt x="31125" y="53250"/>
                      <a:pt x="30669" y="52369"/>
                      <a:pt x="30214" y="51518"/>
                    </a:cubicBezTo>
                    <a:cubicBezTo>
                      <a:pt x="30183" y="51487"/>
                      <a:pt x="30183" y="51457"/>
                      <a:pt x="30153" y="51457"/>
                    </a:cubicBezTo>
                    <a:cubicBezTo>
                      <a:pt x="30122" y="51335"/>
                      <a:pt x="30062" y="51244"/>
                      <a:pt x="29910" y="51244"/>
                    </a:cubicBezTo>
                    <a:cubicBezTo>
                      <a:pt x="28451" y="50940"/>
                      <a:pt x="26961" y="50819"/>
                      <a:pt x="25472" y="50515"/>
                    </a:cubicBezTo>
                    <a:cubicBezTo>
                      <a:pt x="19818" y="49208"/>
                      <a:pt x="14073" y="48326"/>
                      <a:pt x="8450" y="46898"/>
                    </a:cubicBezTo>
                    <a:cubicBezTo>
                      <a:pt x="6505" y="46411"/>
                      <a:pt x="4560" y="45955"/>
                      <a:pt x="2614" y="45530"/>
                    </a:cubicBezTo>
                    <a:cubicBezTo>
                      <a:pt x="2493" y="45499"/>
                      <a:pt x="2280" y="45378"/>
                      <a:pt x="2189" y="45287"/>
                    </a:cubicBezTo>
                    <a:cubicBezTo>
                      <a:pt x="2067" y="45135"/>
                      <a:pt x="2006" y="44922"/>
                      <a:pt x="2037" y="44709"/>
                    </a:cubicBezTo>
                    <a:cubicBezTo>
                      <a:pt x="2280" y="44192"/>
                      <a:pt x="2614" y="43706"/>
                      <a:pt x="2949" y="43250"/>
                    </a:cubicBezTo>
                    <a:cubicBezTo>
                      <a:pt x="3040" y="43098"/>
                      <a:pt x="3192" y="42916"/>
                      <a:pt x="3374" y="42733"/>
                    </a:cubicBezTo>
                    <a:cubicBezTo>
                      <a:pt x="3405" y="42977"/>
                      <a:pt x="3405" y="43189"/>
                      <a:pt x="3435" y="43402"/>
                    </a:cubicBezTo>
                    <a:cubicBezTo>
                      <a:pt x="3435" y="43524"/>
                      <a:pt x="3496" y="43615"/>
                      <a:pt x="3556" y="43645"/>
                    </a:cubicBezTo>
                    <a:cubicBezTo>
                      <a:pt x="3617" y="43706"/>
                      <a:pt x="3678" y="43736"/>
                      <a:pt x="3739" y="43767"/>
                    </a:cubicBezTo>
                    <a:lnTo>
                      <a:pt x="4347" y="43888"/>
                    </a:lnTo>
                    <a:cubicBezTo>
                      <a:pt x="6778" y="44436"/>
                      <a:pt x="9180" y="44983"/>
                      <a:pt x="11611" y="45530"/>
                    </a:cubicBezTo>
                    <a:cubicBezTo>
                      <a:pt x="14043" y="46077"/>
                      <a:pt x="16475" y="46624"/>
                      <a:pt x="18906" y="47202"/>
                    </a:cubicBezTo>
                    <a:cubicBezTo>
                      <a:pt x="21308" y="47718"/>
                      <a:pt x="23709" y="48265"/>
                      <a:pt x="26141" y="48813"/>
                    </a:cubicBezTo>
                    <a:lnTo>
                      <a:pt x="31004" y="49907"/>
                    </a:lnTo>
                    <a:cubicBezTo>
                      <a:pt x="30943" y="50302"/>
                      <a:pt x="31277" y="51001"/>
                      <a:pt x="31399" y="51275"/>
                    </a:cubicBezTo>
                    <a:cubicBezTo>
                      <a:pt x="31976" y="52186"/>
                      <a:pt x="32949" y="52916"/>
                      <a:pt x="34043" y="53038"/>
                    </a:cubicBezTo>
                    <a:cubicBezTo>
                      <a:pt x="34682" y="53038"/>
                      <a:pt x="35411" y="52886"/>
                      <a:pt x="35928" y="52430"/>
                    </a:cubicBezTo>
                    <a:cubicBezTo>
                      <a:pt x="36293" y="52065"/>
                      <a:pt x="36657" y="51670"/>
                      <a:pt x="36840" y="51183"/>
                    </a:cubicBezTo>
                    <a:cubicBezTo>
                      <a:pt x="37113" y="51244"/>
                      <a:pt x="37417" y="51305"/>
                      <a:pt x="37691" y="51396"/>
                    </a:cubicBezTo>
                    <a:cubicBezTo>
                      <a:pt x="40062" y="51943"/>
                      <a:pt x="42402" y="52521"/>
                      <a:pt x="44743" y="53098"/>
                    </a:cubicBezTo>
                    <a:cubicBezTo>
                      <a:pt x="47144" y="53706"/>
                      <a:pt x="49576" y="54284"/>
                      <a:pt x="51977" y="54861"/>
                    </a:cubicBezTo>
                    <a:cubicBezTo>
                      <a:pt x="54378" y="55469"/>
                      <a:pt x="56779" y="56047"/>
                      <a:pt x="59150" y="56624"/>
                    </a:cubicBezTo>
                    <a:cubicBezTo>
                      <a:pt x="61400" y="57171"/>
                      <a:pt x="63618" y="57718"/>
                      <a:pt x="65837" y="58266"/>
                    </a:cubicBezTo>
                    <a:lnTo>
                      <a:pt x="65898" y="58266"/>
                    </a:lnTo>
                    <a:cubicBezTo>
                      <a:pt x="65928" y="58296"/>
                      <a:pt x="65959" y="58296"/>
                      <a:pt x="65989" y="58296"/>
                    </a:cubicBezTo>
                    <a:lnTo>
                      <a:pt x="66020" y="58296"/>
                    </a:lnTo>
                    <a:cubicBezTo>
                      <a:pt x="66080" y="58296"/>
                      <a:pt x="66111" y="58296"/>
                      <a:pt x="66141" y="58266"/>
                    </a:cubicBezTo>
                    <a:cubicBezTo>
                      <a:pt x="66163" y="58270"/>
                      <a:pt x="66184" y="58273"/>
                      <a:pt x="66205" y="58273"/>
                    </a:cubicBezTo>
                    <a:cubicBezTo>
                      <a:pt x="66575" y="58273"/>
                      <a:pt x="66913" y="57552"/>
                      <a:pt x="67114" y="57293"/>
                    </a:cubicBezTo>
                    <a:cubicBezTo>
                      <a:pt x="67144" y="57202"/>
                      <a:pt x="67235" y="57080"/>
                      <a:pt x="67296" y="56959"/>
                    </a:cubicBezTo>
                    <a:cubicBezTo>
                      <a:pt x="67357" y="56989"/>
                      <a:pt x="67387" y="56989"/>
                      <a:pt x="67418" y="57019"/>
                    </a:cubicBezTo>
                    <a:cubicBezTo>
                      <a:pt x="67418" y="57019"/>
                      <a:pt x="67418" y="57050"/>
                      <a:pt x="67418" y="57050"/>
                    </a:cubicBezTo>
                    <a:cubicBezTo>
                      <a:pt x="67509" y="57080"/>
                      <a:pt x="67600" y="57141"/>
                      <a:pt x="67661" y="57171"/>
                    </a:cubicBezTo>
                    <a:cubicBezTo>
                      <a:pt x="67752" y="57232"/>
                      <a:pt x="67843" y="57293"/>
                      <a:pt x="67904" y="57323"/>
                    </a:cubicBezTo>
                    <a:cubicBezTo>
                      <a:pt x="67935" y="57354"/>
                      <a:pt x="67935" y="57354"/>
                      <a:pt x="67935" y="57354"/>
                    </a:cubicBezTo>
                    <a:cubicBezTo>
                      <a:pt x="67995" y="57202"/>
                      <a:pt x="68026" y="57019"/>
                      <a:pt x="68117" y="56867"/>
                    </a:cubicBezTo>
                    <a:cubicBezTo>
                      <a:pt x="68117" y="56867"/>
                      <a:pt x="68117" y="56867"/>
                      <a:pt x="68117" y="56837"/>
                    </a:cubicBezTo>
                    <a:cubicBezTo>
                      <a:pt x="68421" y="56107"/>
                      <a:pt x="68786" y="55408"/>
                      <a:pt x="69059" y="54648"/>
                    </a:cubicBezTo>
                    <a:cubicBezTo>
                      <a:pt x="71035" y="50120"/>
                      <a:pt x="72768" y="45469"/>
                      <a:pt x="74622" y="40879"/>
                    </a:cubicBezTo>
                    <a:cubicBezTo>
                      <a:pt x="78269" y="33098"/>
                      <a:pt x="81947" y="25286"/>
                      <a:pt x="85108" y="17292"/>
                    </a:cubicBezTo>
                    <a:close/>
                    <a:moveTo>
                      <a:pt x="27869" y="1"/>
                    </a:moveTo>
                    <a:cubicBezTo>
                      <a:pt x="27151" y="1"/>
                      <a:pt x="26432" y="29"/>
                      <a:pt x="25715" y="88"/>
                    </a:cubicBezTo>
                    <a:cubicBezTo>
                      <a:pt x="23648" y="301"/>
                      <a:pt x="21703" y="939"/>
                      <a:pt x="19818" y="1730"/>
                    </a:cubicBezTo>
                    <a:cubicBezTo>
                      <a:pt x="19788" y="1730"/>
                      <a:pt x="19757" y="1760"/>
                      <a:pt x="19727" y="1760"/>
                    </a:cubicBezTo>
                    <a:cubicBezTo>
                      <a:pt x="19666" y="1821"/>
                      <a:pt x="19575" y="1851"/>
                      <a:pt x="19484" y="1912"/>
                    </a:cubicBezTo>
                    <a:lnTo>
                      <a:pt x="19089" y="2095"/>
                    </a:lnTo>
                    <a:cubicBezTo>
                      <a:pt x="19028" y="2125"/>
                      <a:pt x="18967" y="2155"/>
                      <a:pt x="18906" y="2186"/>
                    </a:cubicBezTo>
                    <a:cubicBezTo>
                      <a:pt x="18876" y="2216"/>
                      <a:pt x="18876" y="2216"/>
                      <a:pt x="18846" y="2216"/>
                    </a:cubicBezTo>
                    <a:lnTo>
                      <a:pt x="18815" y="2216"/>
                    </a:lnTo>
                    <a:cubicBezTo>
                      <a:pt x="18754" y="2338"/>
                      <a:pt x="18724" y="2429"/>
                      <a:pt x="18663" y="2550"/>
                    </a:cubicBezTo>
                    <a:cubicBezTo>
                      <a:pt x="18633" y="2611"/>
                      <a:pt x="18602" y="2672"/>
                      <a:pt x="18572" y="2733"/>
                    </a:cubicBezTo>
                    <a:cubicBezTo>
                      <a:pt x="18542" y="2824"/>
                      <a:pt x="18481" y="2885"/>
                      <a:pt x="18450" y="2976"/>
                    </a:cubicBezTo>
                    <a:cubicBezTo>
                      <a:pt x="18420" y="3037"/>
                      <a:pt x="18390" y="3067"/>
                      <a:pt x="18390" y="3128"/>
                    </a:cubicBezTo>
                    <a:cubicBezTo>
                      <a:pt x="18359" y="3158"/>
                      <a:pt x="18359" y="3189"/>
                      <a:pt x="18329" y="3219"/>
                    </a:cubicBezTo>
                    <a:cubicBezTo>
                      <a:pt x="14651" y="10332"/>
                      <a:pt x="11611" y="17809"/>
                      <a:pt x="7903" y="24922"/>
                    </a:cubicBezTo>
                    <a:cubicBezTo>
                      <a:pt x="5836" y="29299"/>
                      <a:pt x="3161" y="33341"/>
                      <a:pt x="1155" y="37779"/>
                    </a:cubicBezTo>
                    <a:cubicBezTo>
                      <a:pt x="882" y="38296"/>
                      <a:pt x="608" y="38843"/>
                      <a:pt x="335" y="39360"/>
                    </a:cubicBezTo>
                    <a:cubicBezTo>
                      <a:pt x="304" y="39451"/>
                      <a:pt x="243" y="39511"/>
                      <a:pt x="213" y="39603"/>
                    </a:cubicBezTo>
                    <a:cubicBezTo>
                      <a:pt x="183" y="39663"/>
                      <a:pt x="152" y="39724"/>
                      <a:pt x="122" y="39785"/>
                    </a:cubicBezTo>
                    <a:cubicBezTo>
                      <a:pt x="91" y="39876"/>
                      <a:pt x="61" y="39967"/>
                      <a:pt x="0" y="40059"/>
                    </a:cubicBezTo>
                    <a:cubicBezTo>
                      <a:pt x="61" y="40028"/>
                      <a:pt x="122" y="40028"/>
                      <a:pt x="183" y="39998"/>
                    </a:cubicBezTo>
                    <a:cubicBezTo>
                      <a:pt x="243" y="39967"/>
                      <a:pt x="304" y="39937"/>
                      <a:pt x="395" y="39937"/>
                    </a:cubicBezTo>
                    <a:cubicBezTo>
                      <a:pt x="426" y="39937"/>
                      <a:pt x="456" y="39907"/>
                      <a:pt x="487" y="39907"/>
                    </a:cubicBezTo>
                    <a:cubicBezTo>
                      <a:pt x="517" y="39876"/>
                      <a:pt x="578" y="39846"/>
                      <a:pt x="639" y="39846"/>
                    </a:cubicBezTo>
                    <a:cubicBezTo>
                      <a:pt x="699" y="39815"/>
                      <a:pt x="730" y="39785"/>
                      <a:pt x="760" y="39785"/>
                    </a:cubicBezTo>
                    <a:cubicBezTo>
                      <a:pt x="851" y="39755"/>
                      <a:pt x="912" y="39724"/>
                      <a:pt x="973" y="39724"/>
                    </a:cubicBezTo>
                    <a:cubicBezTo>
                      <a:pt x="1064" y="39694"/>
                      <a:pt x="1155" y="39663"/>
                      <a:pt x="1246" y="39633"/>
                    </a:cubicBezTo>
                    <a:cubicBezTo>
                      <a:pt x="1459" y="39572"/>
                      <a:pt x="1642" y="39511"/>
                      <a:pt x="1824" y="39451"/>
                    </a:cubicBezTo>
                    <a:cubicBezTo>
                      <a:pt x="2705" y="39208"/>
                      <a:pt x="3617" y="38995"/>
                      <a:pt x="4529" y="38843"/>
                    </a:cubicBezTo>
                    <a:lnTo>
                      <a:pt x="4529" y="38843"/>
                    </a:lnTo>
                    <a:cubicBezTo>
                      <a:pt x="4134" y="39238"/>
                      <a:pt x="3587" y="39785"/>
                      <a:pt x="3374" y="40211"/>
                    </a:cubicBezTo>
                    <a:cubicBezTo>
                      <a:pt x="3313" y="40271"/>
                      <a:pt x="3253" y="40363"/>
                      <a:pt x="3253" y="40454"/>
                    </a:cubicBezTo>
                    <a:cubicBezTo>
                      <a:pt x="3283" y="40910"/>
                      <a:pt x="3313" y="41396"/>
                      <a:pt x="3313" y="41882"/>
                    </a:cubicBezTo>
                    <a:cubicBezTo>
                      <a:pt x="3313" y="41882"/>
                      <a:pt x="3313" y="41882"/>
                      <a:pt x="3283" y="41913"/>
                    </a:cubicBezTo>
                    <a:cubicBezTo>
                      <a:pt x="3040" y="42247"/>
                      <a:pt x="2766" y="42581"/>
                      <a:pt x="2523" y="42916"/>
                    </a:cubicBezTo>
                    <a:cubicBezTo>
                      <a:pt x="2006" y="43676"/>
                      <a:pt x="1034" y="44648"/>
                      <a:pt x="1702" y="45560"/>
                    </a:cubicBezTo>
                    <a:cubicBezTo>
                      <a:pt x="2401" y="46381"/>
                      <a:pt x="3648" y="46259"/>
                      <a:pt x="4590" y="46563"/>
                    </a:cubicBezTo>
                    <a:cubicBezTo>
                      <a:pt x="6718" y="47019"/>
                      <a:pt x="8785" y="47627"/>
                      <a:pt x="10912" y="48022"/>
                    </a:cubicBezTo>
                    <a:cubicBezTo>
                      <a:pt x="14742" y="49025"/>
                      <a:pt x="18633" y="49694"/>
                      <a:pt x="22493" y="50423"/>
                    </a:cubicBezTo>
                    <a:cubicBezTo>
                      <a:pt x="24894" y="51001"/>
                      <a:pt x="27296" y="51396"/>
                      <a:pt x="29727" y="51791"/>
                    </a:cubicBezTo>
                    <a:cubicBezTo>
                      <a:pt x="29727" y="51822"/>
                      <a:pt x="29727" y="51822"/>
                      <a:pt x="29727" y="51822"/>
                    </a:cubicBezTo>
                    <a:cubicBezTo>
                      <a:pt x="30517" y="53706"/>
                      <a:pt x="32037" y="54740"/>
                      <a:pt x="34074" y="54861"/>
                    </a:cubicBezTo>
                    <a:cubicBezTo>
                      <a:pt x="34148" y="54865"/>
                      <a:pt x="34224" y="54867"/>
                      <a:pt x="34300" y="54867"/>
                    </a:cubicBezTo>
                    <a:cubicBezTo>
                      <a:pt x="35365" y="54867"/>
                      <a:pt x="36523" y="54466"/>
                      <a:pt x="37205" y="53615"/>
                    </a:cubicBezTo>
                    <a:cubicBezTo>
                      <a:pt x="40457" y="54497"/>
                      <a:pt x="43770" y="54952"/>
                      <a:pt x="47022" y="55804"/>
                    </a:cubicBezTo>
                    <a:cubicBezTo>
                      <a:pt x="53801" y="57475"/>
                      <a:pt x="60548" y="59360"/>
                      <a:pt x="67357" y="60910"/>
                    </a:cubicBezTo>
                    <a:cubicBezTo>
                      <a:pt x="67479" y="60940"/>
                      <a:pt x="67661" y="60971"/>
                      <a:pt x="67843" y="60971"/>
                    </a:cubicBezTo>
                    <a:cubicBezTo>
                      <a:pt x="67866" y="60973"/>
                      <a:pt x="67889" y="60975"/>
                      <a:pt x="67911" y="60975"/>
                    </a:cubicBezTo>
                    <a:cubicBezTo>
                      <a:pt x="69475" y="60975"/>
                      <a:pt x="71227" y="54841"/>
                      <a:pt x="71886" y="53463"/>
                    </a:cubicBezTo>
                    <a:cubicBezTo>
                      <a:pt x="73649" y="48600"/>
                      <a:pt x="76233" y="44040"/>
                      <a:pt x="78208" y="39208"/>
                    </a:cubicBezTo>
                    <a:cubicBezTo>
                      <a:pt x="80275" y="34527"/>
                      <a:pt x="82221" y="29755"/>
                      <a:pt x="84166" y="25013"/>
                    </a:cubicBezTo>
                    <a:cubicBezTo>
                      <a:pt x="84956" y="23189"/>
                      <a:pt x="85807" y="21365"/>
                      <a:pt x="86476" y="19481"/>
                    </a:cubicBezTo>
                    <a:cubicBezTo>
                      <a:pt x="86810" y="18782"/>
                      <a:pt x="86719" y="17961"/>
                      <a:pt x="86172" y="17414"/>
                    </a:cubicBezTo>
                    <a:lnTo>
                      <a:pt x="86172" y="17384"/>
                    </a:lnTo>
                    <a:cubicBezTo>
                      <a:pt x="86020" y="17232"/>
                      <a:pt x="85655" y="16897"/>
                      <a:pt x="85351" y="16745"/>
                    </a:cubicBezTo>
                    <a:cubicBezTo>
                      <a:pt x="85351" y="16745"/>
                      <a:pt x="85382" y="16715"/>
                      <a:pt x="85382" y="16684"/>
                    </a:cubicBezTo>
                    <a:cubicBezTo>
                      <a:pt x="85412" y="16654"/>
                      <a:pt x="85412" y="16593"/>
                      <a:pt x="85443" y="16563"/>
                    </a:cubicBezTo>
                    <a:cubicBezTo>
                      <a:pt x="85443" y="16532"/>
                      <a:pt x="85443" y="16532"/>
                      <a:pt x="85443" y="16532"/>
                    </a:cubicBezTo>
                    <a:cubicBezTo>
                      <a:pt x="85382" y="16472"/>
                      <a:pt x="85321" y="16411"/>
                      <a:pt x="85291" y="16350"/>
                    </a:cubicBezTo>
                    <a:cubicBezTo>
                      <a:pt x="85260" y="16320"/>
                      <a:pt x="85260" y="16320"/>
                      <a:pt x="85230" y="16289"/>
                    </a:cubicBezTo>
                    <a:cubicBezTo>
                      <a:pt x="85169" y="16228"/>
                      <a:pt x="85078" y="16137"/>
                      <a:pt x="85017" y="16046"/>
                    </a:cubicBezTo>
                    <a:cubicBezTo>
                      <a:pt x="85017" y="16046"/>
                      <a:pt x="85017" y="16076"/>
                      <a:pt x="85017" y="16076"/>
                    </a:cubicBezTo>
                    <a:cubicBezTo>
                      <a:pt x="80218" y="10559"/>
                      <a:pt x="71695" y="7563"/>
                      <a:pt x="63581" y="7563"/>
                    </a:cubicBezTo>
                    <a:cubicBezTo>
                      <a:pt x="59000" y="7563"/>
                      <a:pt x="54550" y="8518"/>
                      <a:pt x="50974" y="10514"/>
                    </a:cubicBezTo>
                    <a:cubicBezTo>
                      <a:pt x="50943" y="10514"/>
                      <a:pt x="50913" y="10544"/>
                      <a:pt x="50913" y="10544"/>
                    </a:cubicBezTo>
                    <a:cubicBezTo>
                      <a:pt x="50852" y="10575"/>
                      <a:pt x="50822" y="10605"/>
                      <a:pt x="50791" y="10636"/>
                    </a:cubicBezTo>
                    <a:cubicBezTo>
                      <a:pt x="50731" y="10666"/>
                      <a:pt x="50670" y="10727"/>
                      <a:pt x="50579" y="10757"/>
                    </a:cubicBezTo>
                    <a:cubicBezTo>
                      <a:pt x="50579" y="10727"/>
                      <a:pt x="50579" y="10666"/>
                      <a:pt x="50548" y="10605"/>
                    </a:cubicBezTo>
                    <a:cubicBezTo>
                      <a:pt x="49028" y="8934"/>
                      <a:pt x="47448" y="7231"/>
                      <a:pt x="45624" y="5833"/>
                    </a:cubicBezTo>
                    <a:cubicBezTo>
                      <a:pt x="40466" y="2231"/>
                      <a:pt x="34181" y="1"/>
                      <a:pt x="27869"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0" name="Google Shape;1090;p66"/>
            <p:cNvGrpSpPr/>
            <p:nvPr/>
          </p:nvGrpSpPr>
          <p:grpSpPr>
            <a:xfrm rot="-1800197">
              <a:off x="5912312" y="2502159"/>
              <a:ext cx="1633139" cy="871779"/>
              <a:chOff x="5278908" y="3089964"/>
              <a:chExt cx="1731293" cy="924174"/>
            </a:xfrm>
          </p:grpSpPr>
          <p:sp>
            <p:nvSpPr>
              <p:cNvPr id="1091" name="Google Shape;1091;p66"/>
              <p:cNvSpPr/>
              <p:nvPr/>
            </p:nvSpPr>
            <p:spPr>
              <a:xfrm>
                <a:off x="5343797" y="3410660"/>
                <a:ext cx="749261" cy="394855"/>
              </a:xfrm>
              <a:custGeom>
                <a:avLst/>
                <a:gdLst/>
                <a:ahLst/>
                <a:cxnLst/>
                <a:rect l="l" t="t" r="r" b="b"/>
                <a:pathLst>
                  <a:path w="35807" h="18870" extrusionOk="0">
                    <a:moveTo>
                      <a:pt x="5669" y="1"/>
                    </a:moveTo>
                    <a:cubicBezTo>
                      <a:pt x="4430" y="1"/>
                      <a:pt x="3192" y="39"/>
                      <a:pt x="1945" y="145"/>
                    </a:cubicBezTo>
                    <a:cubicBezTo>
                      <a:pt x="1307" y="176"/>
                      <a:pt x="638" y="206"/>
                      <a:pt x="0" y="237"/>
                    </a:cubicBezTo>
                    <a:cubicBezTo>
                      <a:pt x="243" y="1665"/>
                      <a:pt x="334" y="3124"/>
                      <a:pt x="669" y="4522"/>
                    </a:cubicBezTo>
                    <a:cubicBezTo>
                      <a:pt x="669" y="4553"/>
                      <a:pt x="669" y="4553"/>
                      <a:pt x="669" y="4583"/>
                    </a:cubicBezTo>
                    <a:cubicBezTo>
                      <a:pt x="1945" y="4796"/>
                      <a:pt x="3222" y="5009"/>
                      <a:pt x="4499" y="5373"/>
                    </a:cubicBezTo>
                    <a:cubicBezTo>
                      <a:pt x="12918" y="7501"/>
                      <a:pt x="21247" y="9872"/>
                      <a:pt x="29606" y="12212"/>
                    </a:cubicBezTo>
                    <a:cubicBezTo>
                      <a:pt x="29666" y="12212"/>
                      <a:pt x="29727" y="12243"/>
                      <a:pt x="29788" y="12273"/>
                    </a:cubicBezTo>
                    <a:cubicBezTo>
                      <a:pt x="29845" y="12244"/>
                      <a:pt x="29915" y="12233"/>
                      <a:pt x="29990" y="12233"/>
                    </a:cubicBezTo>
                    <a:cubicBezTo>
                      <a:pt x="30235" y="12233"/>
                      <a:pt x="30544" y="12356"/>
                      <a:pt x="30730" y="12425"/>
                    </a:cubicBezTo>
                    <a:cubicBezTo>
                      <a:pt x="32615" y="12972"/>
                      <a:pt x="33466" y="14918"/>
                      <a:pt x="34013" y="16650"/>
                    </a:cubicBezTo>
                    <a:cubicBezTo>
                      <a:pt x="34286" y="17501"/>
                      <a:pt x="34864" y="18352"/>
                      <a:pt x="35624" y="18869"/>
                    </a:cubicBezTo>
                    <a:cubicBezTo>
                      <a:pt x="35806" y="16589"/>
                      <a:pt x="35198" y="14219"/>
                      <a:pt x="34013" y="12273"/>
                    </a:cubicBezTo>
                    <a:cubicBezTo>
                      <a:pt x="33040" y="10784"/>
                      <a:pt x="31672" y="9629"/>
                      <a:pt x="30457" y="8322"/>
                    </a:cubicBezTo>
                    <a:cubicBezTo>
                      <a:pt x="24803" y="3003"/>
                      <a:pt x="16930" y="905"/>
                      <a:pt x="9392" y="85"/>
                    </a:cubicBezTo>
                    <a:cubicBezTo>
                      <a:pt x="8146" y="39"/>
                      <a:pt x="6908" y="1"/>
                      <a:pt x="5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66"/>
              <p:cNvSpPr/>
              <p:nvPr/>
            </p:nvSpPr>
            <p:spPr>
              <a:xfrm>
                <a:off x="5399750" y="3239410"/>
                <a:ext cx="703478" cy="532395"/>
              </a:xfrm>
              <a:custGeom>
                <a:avLst/>
                <a:gdLst/>
                <a:ahLst/>
                <a:cxnLst/>
                <a:rect l="l" t="t" r="r" b="b"/>
                <a:pathLst>
                  <a:path w="33619" h="25443" extrusionOk="0">
                    <a:moveTo>
                      <a:pt x="1" y="1"/>
                    </a:moveTo>
                    <a:cubicBezTo>
                      <a:pt x="730" y="2068"/>
                      <a:pt x="1278" y="4165"/>
                      <a:pt x="1916" y="6262"/>
                    </a:cubicBezTo>
                    <a:cubicBezTo>
                      <a:pt x="2068" y="6749"/>
                      <a:pt x="2220" y="7174"/>
                      <a:pt x="2372" y="7569"/>
                    </a:cubicBezTo>
                    <a:cubicBezTo>
                      <a:pt x="2372" y="7600"/>
                      <a:pt x="2402" y="7600"/>
                      <a:pt x="2402" y="7600"/>
                    </a:cubicBezTo>
                    <a:cubicBezTo>
                      <a:pt x="3010" y="7600"/>
                      <a:pt x="3648" y="7600"/>
                      <a:pt x="4287" y="7630"/>
                    </a:cubicBezTo>
                    <a:cubicBezTo>
                      <a:pt x="10335" y="7661"/>
                      <a:pt x="16354" y="9211"/>
                      <a:pt x="21825" y="11673"/>
                    </a:cubicBezTo>
                    <a:cubicBezTo>
                      <a:pt x="25381" y="13375"/>
                      <a:pt x="28330" y="16080"/>
                      <a:pt x="30974" y="18968"/>
                    </a:cubicBezTo>
                    <a:cubicBezTo>
                      <a:pt x="32312" y="20548"/>
                      <a:pt x="33102" y="22494"/>
                      <a:pt x="33406" y="24500"/>
                    </a:cubicBezTo>
                    <a:cubicBezTo>
                      <a:pt x="33406" y="24682"/>
                      <a:pt x="33467" y="25047"/>
                      <a:pt x="33497" y="25442"/>
                    </a:cubicBezTo>
                    <a:cubicBezTo>
                      <a:pt x="33527" y="25290"/>
                      <a:pt x="33588" y="25138"/>
                      <a:pt x="33619" y="24986"/>
                    </a:cubicBezTo>
                    <a:cubicBezTo>
                      <a:pt x="33315" y="19910"/>
                      <a:pt x="30640" y="15229"/>
                      <a:pt x="27327" y="11490"/>
                    </a:cubicBezTo>
                    <a:cubicBezTo>
                      <a:pt x="22159" y="6171"/>
                      <a:pt x="15472" y="2493"/>
                      <a:pt x="8238" y="913"/>
                    </a:cubicBezTo>
                    <a:cubicBezTo>
                      <a:pt x="5784" y="387"/>
                      <a:pt x="3302" y="30"/>
                      <a:pt x="792" y="30"/>
                    </a:cubicBezTo>
                    <a:cubicBezTo>
                      <a:pt x="690" y="30"/>
                      <a:pt x="589" y="30"/>
                      <a:pt x="487" y="31"/>
                    </a:cubicBezTo>
                    <a:cubicBezTo>
                      <a:pt x="335" y="31"/>
                      <a:pt x="153"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66"/>
              <p:cNvSpPr/>
              <p:nvPr/>
            </p:nvSpPr>
            <p:spPr>
              <a:xfrm>
                <a:off x="5558759" y="3102038"/>
                <a:ext cx="565456" cy="630952"/>
              </a:xfrm>
              <a:custGeom>
                <a:avLst/>
                <a:gdLst/>
                <a:ahLst/>
                <a:cxnLst/>
                <a:rect l="l" t="t" r="r" b="b"/>
                <a:pathLst>
                  <a:path w="27023" h="30153" extrusionOk="0">
                    <a:moveTo>
                      <a:pt x="1" y="1"/>
                    </a:moveTo>
                    <a:cubicBezTo>
                      <a:pt x="730" y="1885"/>
                      <a:pt x="943" y="3982"/>
                      <a:pt x="1521" y="5928"/>
                    </a:cubicBezTo>
                    <a:cubicBezTo>
                      <a:pt x="1673" y="6353"/>
                      <a:pt x="1855" y="6809"/>
                      <a:pt x="2037" y="7235"/>
                    </a:cubicBezTo>
                    <a:cubicBezTo>
                      <a:pt x="12038" y="9818"/>
                      <a:pt x="21491" y="16232"/>
                      <a:pt x="25381" y="26050"/>
                    </a:cubicBezTo>
                    <a:cubicBezTo>
                      <a:pt x="25959" y="27357"/>
                      <a:pt x="26293" y="28755"/>
                      <a:pt x="26445" y="30153"/>
                    </a:cubicBezTo>
                    <a:cubicBezTo>
                      <a:pt x="27023" y="24986"/>
                      <a:pt x="24925" y="19818"/>
                      <a:pt x="22342" y="15411"/>
                    </a:cubicBezTo>
                    <a:cubicBezTo>
                      <a:pt x="18816" y="9302"/>
                      <a:pt x="13284" y="4651"/>
                      <a:pt x="6840" y="1885"/>
                    </a:cubicBezTo>
                    <a:cubicBezTo>
                      <a:pt x="4621" y="1004"/>
                      <a:pt x="2372" y="1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66"/>
              <p:cNvSpPr/>
              <p:nvPr/>
            </p:nvSpPr>
            <p:spPr>
              <a:xfrm>
                <a:off x="6122918" y="3455210"/>
                <a:ext cx="865667" cy="285417"/>
              </a:xfrm>
              <a:custGeom>
                <a:avLst/>
                <a:gdLst/>
                <a:ahLst/>
                <a:cxnLst/>
                <a:rect l="l" t="t" r="r" b="b"/>
                <a:pathLst>
                  <a:path w="41370" h="13640" extrusionOk="0">
                    <a:moveTo>
                      <a:pt x="24118" y="1"/>
                    </a:moveTo>
                    <a:cubicBezTo>
                      <a:pt x="19868" y="1"/>
                      <a:pt x="15630" y="872"/>
                      <a:pt x="11734" y="2636"/>
                    </a:cubicBezTo>
                    <a:cubicBezTo>
                      <a:pt x="6779" y="4734"/>
                      <a:pt x="1977" y="8472"/>
                      <a:pt x="1" y="13579"/>
                    </a:cubicBezTo>
                    <a:cubicBezTo>
                      <a:pt x="1" y="13609"/>
                      <a:pt x="1" y="13609"/>
                      <a:pt x="1" y="13640"/>
                    </a:cubicBezTo>
                    <a:cubicBezTo>
                      <a:pt x="92" y="13518"/>
                      <a:pt x="153" y="13427"/>
                      <a:pt x="244" y="13305"/>
                    </a:cubicBezTo>
                    <a:cubicBezTo>
                      <a:pt x="2220" y="10509"/>
                      <a:pt x="4986" y="8533"/>
                      <a:pt x="8025" y="7044"/>
                    </a:cubicBezTo>
                    <a:cubicBezTo>
                      <a:pt x="12491" y="4786"/>
                      <a:pt x="17469" y="3675"/>
                      <a:pt x="22450" y="3675"/>
                    </a:cubicBezTo>
                    <a:cubicBezTo>
                      <a:pt x="26386" y="3675"/>
                      <a:pt x="30324" y="4368"/>
                      <a:pt x="34014" y="5737"/>
                    </a:cubicBezTo>
                    <a:cubicBezTo>
                      <a:pt x="35442" y="6102"/>
                      <a:pt x="36749" y="6709"/>
                      <a:pt x="38056" y="7409"/>
                    </a:cubicBezTo>
                    <a:cubicBezTo>
                      <a:pt x="38147" y="7287"/>
                      <a:pt x="38299" y="7165"/>
                      <a:pt x="38391" y="7105"/>
                    </a:cubicBezTo>
                    <a:cubicBezTo>
                      <a:pt x="39394" y="6345"/>
                      <a:pt x="40397" y="5646"/>
                      <a:pt x="41369" y="4886"/>
                    </a:cubicBezTo>
                    <a:cubicBezTo>
                      <a:pt x="41278" y="4825"/>
                      <a:pt x="41187" y="4764"/>
                      <a:pt x="41096" y="4734"/>
                    </a:cubicBezTo>
                    <a:cubicBezTo>
                      <a:pt x="38664" y="3366"/>
                      <a:pt x="36141" y="2181"/>
                      <a:pt x="33436" y="1421"/>
                    </a:cubicBezTo>
                    <a:cubicBezTo>
                      <a:pt x="30412" y="477"/>
                      <a:pt x="27262" y="1"/>
                      <a:pt x="24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66"/>
              <p:cNvSpPr/>
              <p:nvPr/>
            </p:nvSpPr>
            <p:spPr>
              <a:xfrm>
                <a:off x="6122291" y="3544015"/>
                <a:ext cx="847839" cy="217599"/>
              </a:xfrm>
              <a:custGeom>
                <a:avLst/>
                <a:gdLst/>
                <a:ahLst/>
                <a:cxnLst/>
                <a:rect l="l" t="t" r="r" b="b"/>
                <a:pathLst>
                  <a:path w="40518" h="10399" extrusionOk="0">
                    <a:moveTo>
                      <a:pt x="22435" y="1"/>
                    </a:moveTo>
                    <a:cubicBezTo>
                      <a:pt x="15254" y="1"/>
                      <a:pt x="8038" y="2309"/>
                      <a:pt x="2706" y="7086"/>
                    </a:cubicBezTo>
                    <a:cubicBezTo>
                      <a:pt x="1763" y="8149"/>
                      <a:pt x="760" y="9213"/>
                      <a:pt x="0" y="10399"/>
                    </a:cubicBezTo>
                    <a:cubicBezTo>
                      <a:pt x="2584" y="7450"/>
                      <a:pt x="6444" y="5839"/>
                      <a:pt x="10305" y="5323"/>
                    </a:cubicBezTo>
                    <a:cubicBezTo>
                      <a:pt x="12066" y="4987"/>
                      <a:pt x="13836" y="4829"/>
                      <a:pt x="15601" y="4829"/>
                    </a:cubicBezTo>
                    <a:cubicBezTo>
                      <a:pt x="21815" y="4829"/>
                      <a:pt x="27961" y="6784"/>
                      <a:pt x="33405" y="9791"/>
                    </a:cubicBezTo>
                    <a:cubicBezTo>
                      <a:pt x="33436" y="9760"/>
                      <a:pt x="33466" y="9730"/>
                      <a:pt x="33496" y="9730"/>
                    </a:cubicBezTo>
                    <a:cubicBezTo>
                      <a:pt x="34530" y="9001"/>
                      <a:pt x="35624" y="8393"/>
                      <a:pt x="36688" y="7663"/>
                    </a:cubicBezTo>
                    <a:cubicBezTo>
                      <a:pt x="37934" y="6782"/>
                      <a:pt x="39241" y="5991"/>
                      <a:pt x="40518" y="5140"/>
                    </a:cubicBezTo>
                    <a:cubicBezTo>
                      <a:pt x="40366" y="5080"/>
                      <a:pt x="40244" y="4958"/>
                      <a:pt x="40153" y="4928"/>
                    </a:cubicBezTo>
                    <a:cubicBezTo>
                      <a:pt x="37691" y="3499"/>
                      <a:pt x="35168" y="2314"/>
                      <a:pt x="32463" y="1554"/>
                    </a:cubicBezTo>
                    <a:cubicBezTo>
                      <a:pt x="29266" y="524"/>
                      <a:pt x="25855" y="1"/>
                      <a:pt x="2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66"/>
              <p:cNvSpPr/>
              <p:nvPr/>
            </p:nvSpPr>
            <p:spPr>
              <a:xfrm>
                <a:off x="6101931" y="3656780"/>
                <a:ext cx="849764" cy="275938"/>
              </a:xfrm>
              <a:custGeom>
                <a:avLst/>
                <a:gdLst/>
                <a:ahLst/>
                <a:cxnLst/>
                <a:rect l="l" t="t" r="r" b="b"/>
                <a:pathLst>
                  <a:path w="40610" h="13187" extrusionOk="0">
                    <a:moveTo>
                      <a:pt x="16266" y="0"/>
                    </a:moveTo>
                    <a:cubicBezTo>
                      <a:pt x="12305" y="0"/>
                      <a:pt x="8386" y="797"/>
                      <a:pt x="4773" y="2639"/>
                    </a:cubicBezTo>
                    <a:cubicBezTo>
                      <a:pt x="2919" y="3824"/>
                      <a:pt x="1095" y="5344"/>
                      <a:pt x="62" y="7320"/>
                    </a:cubicBezTo>
                    <a:cubicBezTo>
                      <a:pt x="31" y="7381"/>
                      <a:pt x="31" y="7411"/>
                      <a:pt x="1" y="7441"/>
                    </a:cubicBezTo>
                    <a:cubicBezTo>
                      <a:pt x="274" y="7558"/>
                      <a:pt x="559" y="7613"/>
                      <a:pt x="857" y="7613"/>
                    </a:cubicBezTo>
                    <a:cubicBezTo>
                      <a:pt x="1023" y="7613"/>
                      <a:pt x="1194" y="7596"/>
                      <a:pt x="1369" y="7563"/>
                    </a:cubicBezTo>
                    <a:cubicBezTo>
                      <a:pt x="2311" y="7198"/>
                      <a:pt x="2980" y="6469"/>
                      <a:pt x="3739" y="5891"/>
                    </a:cubicBezTo>
                    <a:cubicBezTo>
                      <a:pt x="4683" y="5271"/>
                      <a:pt x="5769" y="4675"/>
                      <a:pt x="6936" y="4675"/>
                    </a:cubicBezTo>
                    <a:cubicBezTo>
                      <a:pt x="7085" y="4675"/>
                      <a:pt x="7235" y="4685"/>
                      <a:pt x="7387" y="4706"/>
                    </a:cubicBezTo>
                    <a:cubicBezTo>
                      <a:pt x="8390" y="4827"/>
                      <a:pt x="9454" y="5071"/>
                      <a:pt x="10426" y="5405"/>
                    </a:cubicBezTo>
                    <a:cubicBezTo>
                      <a:pt x="10457" y="5405"/>
                      <a:pt x="10518" y="5435"/>
                      <a:pt x="10548" y="5466"/>
                    </a:cubicBezTo>
                    <a:cubicBezTo>
                      <a:pt x="12858" y="5982"/>
                      <a:pt x="15168" y="6438"/>
                      <a:pt x="17418" y="7137"/>
                    </a:cubicBezTo>
                    <a:cubicBezTo>
                      <a:pt x="24105" y="9174"/>
                      <a:pt x="31096" y="10511"/>
                      <a:pt x="37539" y="13186"/>
                    </a:cubicBezTo>
                    <a:cubicBezTo>
                      <a:pt x="37600" y="13034"/>
                      <a:pt x="37722" y="12913"/>
                      <a:pt x="37813" y="12791"/>
                    </a:cubicBezTo>
                    <a:cubicBezTo>
                      <a:pt x="38178" y="12335"/>
                      <a:pt x="38573" y="11910"/>
                      <a:pt x="38907" y="11423"/>
                    </a:cubicBezTo>
                    <a:cubicBezTo>
                      <a:pt x="39424" y="10663"/>
                      <a:pt x="40032" y="9995"/>
                      <a:pt x="40609" y="9296"/>
                    </a:cubicBezTo>
                    <a:cubicBezTo>
                      <a:pt x="38512" y="7685"/>
                      <a:pt x="36384" y="6134"/>
                      <a:pt x="34074" y="4858"/>
                    </a:cubicBezTo>
                    <a:cubicBezTo>
                      <a:pt x="28706" y="1933"/>
                      <a:pt x="22436" y="0"/>
                      <a:pt x="16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66"/>
              <p:cNvSpPr/>
              <p:nvPr/>
            </p:nvSpPr>
            <p:spPr>
              <a:xfrm>
                <a:off x="5285270" y="3514176"/>
                <a:ext cx="700925" cy="227099"/>
              </a:xfrm>
              <a:custGeom>
                <a:avLst/>
                <a:gdLst/>
                <a:ahLst/>
                <a:cxnLst/>
                <a:rect l="l" t="t" r="r" b="b"/>
                <a:pathLst>
                  <a:path w="33497" h="10853" extrusionOk="0">
                    <a:moveTo>
                      <a:pt x="2061" y="1"/>
                    </a:moveTo>
                    <a:cubicBezTo>
                      <a:pt x="1518" y="1"/>
                      <a:pt x="1009" y="150"/>
                      <a:pt x="609" y="639"/>
                    </a:cubicBezTo>
                    <a:cubicBezTo>
                      <a:pt x="335" y="1125"/>
                      <a:pt x="1" y="1764"/>
                      <a:pt x="578" y="2159"/>
                    </a:cubicBezTo>
                    <a:cubicBezTo>
                      <a:pt x="3648" y="3891"/>
                      <a:pt x="7387" y="3891"/>
                      <a:pt x="10700" y="4955"/>
                    </a:cubicBezTo>
                    <a:cubicBezTo>
                      <a:pt x="18360" y="6749"/>
                      <a:pt x="25928" y="8907"/>
                      <a:pt x="33497" y="10852"/>
                    </a:cubicBezTo>
                    <a:cubicBezTo>
                      <a:pt x="33436" y="9879"/>
                      <a:pt x="33375" y="8816"/>
                      <a:pt x="32767" y="8025"/>
                    </a:cubicBezTo>
                    <a:cubicBezTo>
                      <a:pt x="32372" y="7843"/>
                      <a:pt x="31977" y="7691"/>
                      <a:pt x="31582" y="7630"/>
                    </a:cubicBezTo>
                    <a:cubicBezTo>
                      <a:pt x="24773" y="5685"/>
                      <a:pt x="17934" y="3800"/>
                      <a:pt x="11095" y="2037"/>
                    </a:cubicBezTo>
                    <a:cubicBezTo>
                      <a:pt x="8694" y="1308"/>
                      <a:pt x="6262" y="670"/>
                      <a:pt x="3800" y="274"/>
                    </a:cubicBezTo>
                    <a:cubicBezTo>
                      <a:pt x="3240" y="165"/>
                      <a:pt x="2631"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66"/>
              <p:cNvSpPr/>
              <p:nvPr/>
            </p:nvSpPr>
            <p:spPr>
              <a:xfrm>
                <a:off x="6241228" y="3780677"/>
                <a:ext cx="681841" cy="222182"/>
              </a:xfrm>
              <a:custGeom>
                <a:avLst/>
                <a:gdLst/>
                <a:ahLst/>
                <a:cxnLst/>
                <a:rect l="l" t="t" r="r" b="b"/>
                <a:pathLst>
                  <a:path w="32585" h="10618" extrusionOk="0">
                    <a:moveTo>
                      <a:pt x="3405" y="1"/>
                    </a:moveTo>
                    <a:cubicBezTo>
                      <a:pt x="3314" y="1"/>
                      <a:pt x="3253" y="1"/>
                      <a:pt x="3192" y="31"/>
                    </a:cubicBezTo>
                    <a:lnTo>
                      <a:pt x="2918" y="31"/>
                    </a:lnTo>
                    <a:cubicBezTo>
                      <a:pt x="2827" y="31"/>
                      <a:pt x="2736" y="61"/>
                      <a:pt x="2645" y="61"/>
                    </a:cubicBezTo>
                    <a:cubicBezTo>
                      <a:pt x="1490" y="457"/>
                      <a:pt x="821" y="1520"/>
                      <a:pt x="0" y="2341"/>
                    </a:cubicBezTo>
                    <a:cubicBezTo>
                      <a:pt x="61" y="2341"/>
                      <a:pt x="152" y="2371"/>
                      <a:pt x="213" y="2371"/>
                    </a:cubicBezTo>
                    <a:cubicBezTo>
                      <a:pt x="1611" y="2736"/>
                      <a:pt x="3040" y="2949"/>
                      <a:pt x="4408" y="3375"/>
                    </a:cubicBezTo>
                    <a:cubicBezTo>
                      <a:pt x="9757" y="4621"/>
                      <a:pt x="14955" y="6414"/>
                      <a:pt x="20305" y="7721"/>
                    </a:cubicBezTo>
                    <a:cubicBezTo>
                      <a:pt x="22493" y="8359"/>
                      <a:pt x="24621" y="9089"/>
                      <a:pt x="26840" y="9666"/>
                    </a:cubicBezTo>
                    <a:cubicBezTo>
                      <a:pt x="28116" y="10001"/>
                      <a:pt x="29393" y="10457"/>
                      <a:pt x="30700" y="10609"/>
                    </a:cubicBezTo>
                    <a:cubicBezTo>
                      <a:pt x="30780" y="10614"/>
                      <a:pt x="30863" y="10618"/>
                      <a:pt x="30948" y="10618"/>
                    </a:cubicBezTo>
                    <a:cubicBezTo>
                      <a:pt x="31312" y="10618"/>
                      <a:pt x="31700" y="10551"/>
                      <a:pt x="31946" y="10305"/>
                    </a:cubicBezTo>
                    <a:cubicBezTo>
                      <a:pt x="32433" y="9849"/>
                      <a:pt x="32585" y="9089"/>
                      <a:pt x="32250" y="8542"/>
                    </a:cubicBezTo>
                    <a:cubicBezTo>
                      <a:pt x="31825" y="8055"/>
                      <a:pt x="31156" y="7964"/>
                      <a:pt x="30609" y="7721"/>
                    </a:cubicBezTo>
                    <a:cubicBezTo>
                      <a:pt x="27721" y="6688"/>
                      <a:pt x="24864" y="5593"/>
                      <a:pt x="21855" y="4925"/>
                    </a:cubicBezTo>
                    <a:cubicBezTo>
                      <a:pt x="15867" y="3162"/>
                      <a:pt x="9818" y="1520"/>
                      <a:pt x="3769" y="61"/>
                    </a:cubicBezTo>
                    <a:lnTo>
                      <a:pt x="3739" y="61"/>
                    </a:lnTo>
                    <a:cubicBezTo>
                      <a:pt x="3709" y="61"/>
                      <a:pt x="3709" y="31"/>
                      <a:pt x="3709" y="31"/>
                    </a:cubicBezTo>
                    <a:lnTo>
                      <a:pt x="3557" y="31"/>
                    </a:lnTo>
                    <a:cubicBezTo>
                      <a:pt x="3496" y="31"/>
                      <a:pt x="3435"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66"/>
              <p:cNvSpPr/>
              <p:nvPr/>
            </p:nvSpPr>
            <p:spPr>
              <a:xfrm>
                <a:off x="5278908" y="3089964"/>
                <a:ext cx="1731293" cy="924174"/>
              </a:xfrm>
              <a:custGeom>
                <a:avLst/>
                <a:gdLst/>
                <a:ahLst/>
                <a:cxnLst/>
                <a:rect l="l" t="t" r="r" b="b"/>
                <a:pathLst>
                  <a:path w="82738" h="44166" extrusionOk="0">
                    <a:moveTo>
                      <a:pt x="13344" y="578"/>
                    </a:moveTo>
                    <a:lnTo>
                      <a:pt x="13344" y="578"/>
                    </a:lnTo>
                    <a:cubicBezTo>
                      <a:pt x="15746" y="730"/>
                      <a:pt x="17995" y="1581"/>
                      <a:pt x="20214" y="2462"/>
                    </a:cubicBezTo>
                    <a:cubicBezTo>
                      <a:pt x="26658" y="5228"/>
                      <a:pt x="32190" y="9879"/>
                      <a:pt x="35716" y="15988"/>
                    </a:cubicBezTo>
                    <a:cubicBezTo>
                      <a:pt x="38299" y="20395"/>
                      <a:pt x="40397" y="25563"/>
                      <a:pt x="39819" y="30730"/>
                    </a:cubicBezTo>
                    <a:cubicBezTo>
                      <a:pt x="39637" y="29332"/>
                      <a:pt x="39333" y="27934"/>
                      <a:pt x="38755" y="26627"/>
                    </a:cubicBezTo>
                    <a:cubicBezTo>
                      <a:pt x="34865" y="16809"/>
                      <a:pt x="25412" y="10395"/>
                      <a:pt x="15411" y="7812"/>
                    </a:cubicBezTo>
                    <a:cubicBezTo>
                      <a:pt x="15229" y="7356"/>
                      <a:pt x="15047" y="6930"/>
                      <a:pt x="14895" y="6474"/>
                    </a:cubicBezTo>
                    <a:cubicBezTo>
                      <a:pt x="14317" y="4559"/>
                      <a:pt x="14074" y="2462"/>
                      <a:pt x="13344" y="578"/>
                    </a:cubicBezTo>
                    <a:close/>
                    <a:moveTo>
                      <a:pt x="64493" y="17450"/>
                    </a:moveTo>
                    <a:cubicBezTo>
                      <a:pt x="67625" y="17450"/>
                      <a:pt x="70761" y="17919"/>
                      <a:pt x="73771" y="18845"/>
                    </a:cubicBezTo>
                    <a:cubicBezTo>
                      <a:pt x="76446" y="19636"/>
                      <a:pt x="78999" y="20821"/>
                      <a:pt x="81431" y="22189"/>
                    </a:cubicBezTo>
                    <a:cubicBezTo>
                      <a:pt x="81522" y="22219"/>
                      <a:pt x="81613" y="22280"/>
                      <a:pt x="81704" y="22341"/>
                    </a:cubicBezTo>
                    <a:cubicBezTo>
                      <a:pt x="80732" y="23101"/>
                      <a:pt x="79698" y="23800"/>
                      <a:pt x="78726" y="24529"/>
                    </a:cubicBezTo>
                    <a:cubicBezTo>
                      <a:pt x="78604" y="24620"/>
                      <a:pt x="78482" y="24742"/>
                      <a:pt x="78391" y="24833"/>
                    </a:cubicBezTo>
                    <a:cubicBezTo>
                      <a:pt x="77084" y="24164"/>
                      <a:pt x="75777" y="23557"/>
                      <a:pt x="74349" y="23161"/>
                    </a:cubicBezTo>
                    <a:cubicBezTo>
                      <a:pt x="70670" y="21797"/>
                      <a:pt x="66738" y="21110"/>
                      <a:pt x="62807" y="21110"/>
                    </a:cubicBezTo>
                    <a:cubicBezTo>
                      <a:pt x="57806" y="21110"/>
                      <a:pt x="52806" y="22222"/>
                      <a:pt x="48330" y="24468"/>
                    </a:cubicBezTo>
                    <a:cubicBezTo>
                      <a:pt x="45290" y="25958"/>
                      <a:pt x="42524" y="27964"/>
                      <a:pt x="40549" y="30760"/>
                    </a:cubicBezTo>
                    <a:cubicBezTo>
                      <a:pt x="40488" y="30852"/>
                      <a:pt x="40397" y="30973"/>
                      <a:pt x="40336" y="31095"/>
                    </a:cubicBezTo>
                    <a:cubicBezTo>
                      <a:pt x="42281" y="25927"/>
                      <a:pt x="47084" y="22219"/>
                      <a:pt x="52038" y="20091"/>
                    </a:cubicBezTo>
                    <a:cubicBezTo>
                      <a:pt x="55965" y="18321"/>
                      <a:pt x="60226" y="17450"/>
                      <a:pt x="64493" y="17450"/>
                    </a:cubicBezTo>
                    <a:close/>
                    <a:moveTo>
                      <a:pt x="2343" y="20285"/>
                    </a:moveTo>
                    <a:cubicBezTo>
                      <a:pt x="2920" y="20285"/>
                      <a:pt x="3537" y="20453"/>
                      <a:pt x="4104" y="20547"/>
                    </a:cubicBezTo>
                    <a:cubicBezTo>
                      <a:pt x="6566" y="20943"/>
                      <a:pt x="8998" y="21581"/>
                      <a:pt x="11399" y="22310"/>
                    </a:cubicBezTo>
                    <a:cubicBezTo>
                      <a:pt x="18238" y="24073"/>
                      <a:pt x="25077" y="25958"/>
                      <a:pt x="31886" y="27903"/>
                    </a:cubicBezTo>
                    <a:cubicBezTo>
                      <a:pt x="32281" y="27994"/>
                      <a:pt x="32676" y="28116"/>
                      <a:pt x="33071" y="28298"/>
                    </a:cubicBezTo>
                    <a:cubicBezTo>
                      <a:pt x="33679" y="29089"/>
                      <a:pt x="33740" y="30152"/>
                      <a:pt x="33801" y="31155"/>
                    </a:cubicBezTo>
                    <a:cubicBezTo>
                      <a:pt x="26202" y="29180"/>
                      <a:pt x="18664" y="27022"/>
                      <a:pt x="11004" y="25259"/>
                    </a:cubicBezTo>
                    <a:lnTo>
                      <a:pt x="11004" y="25228"/>
                    </a:lnTo>
                    <a:cubicBezTo>
                      <a:pt x="7691" y="24164"/>
                      <a:pt x="3952" y="24164"/>
                      <a:pt x="882" y="22432"/>
                    </a:cubicBezTo>
                    <a:cubicBezTo>
                      <a:pt x="305" y="22037"/>
                      <a:pt x="609" y="21398"/>
                      <a:pt x="913" y="20912"/>
                    </a:cubicBezTo>
                    <a:cubicBezTo>
                      <a:pt x="1308" y="20429"/>
                      <a:pt x="1808" y="20285"/>
                      <a:pt x="2343" y="20285"/>
                    </a:cubicBezTo>
                    <a:close/>
                    <a:moveTo>
                      <a:pt x="62738" y="21686"/>
                    </a:moveTo>
                    <a:cubicBezTo>
                      <a:pt x="66158" y="21686"/>
                      <a:pt x="69571" y="22213"/>
                      <a:pt x="72768" y="23253"/>
                    </a:cubicBezTo>
                    <a:cubicBezTo>
                      <a:pt x="75473" y="24013"/>
                      <a:pt x="77996" y="25198"/>
                      <a:pt x="80458" y="26627"/>
                    </a:cubicBezTo>
                    <a:cubicBezTo>
                      <a:pt x="80549" y="26657"/>
                      <a:pt x="80701" y="26748"/>
                      <a:pt x="80823" y="26839"/>
                    </a:cubicBezTo>
                    <a:cubicBezTo>
                      <a:pt x="79546" y="27690"/>
                      <a:pt x="78239" y="28481"/>
                      <a:pt x="76993" y="29362"/>
                    </a:cubicBezTo>
                    <a:cubicBezTo>
                      <a:pt x="75929" y="30061"/>
                      <a:pt x="74835" y="30700"/>
                      <a:pt x="73801" y="31399"/>
                    </a:cubicBezTo>
                    <a:cubicBezTo>
                      <a:pt x="73771" y="31429"/>
                      <a:pt x="73741" y="31459"/>
                      <a:pt x="73710" y="31490"/>
                    </a:cubicBezTo>
                    <a:cubicBezTo>
                      <a:pt x="68245" y="28472"/>
                      <a:pt x="62075" y="26513"/>
                      <a:pt x="55837" y="26513"/>
                    </a:cubicBezTo>
                    <a:cubicBezTo>
                      <a:pt x="54095" y="26513"/>
                      <a:pt x="52348" y="26666"/>
                      <a:pt x="50610" y="26991"/>
                    </a:cubicBezTo>
                    <a:cubicBezTo>
                      <a:pt x="46749" y="27538"/>
                      <a:pt x="42919" y="29149"/>
                      <a:pt x="40336" y="32098"/>
                    </a:cubicBezTo>
                    <a:cubicBezTo>
                      <a:pt x="41065" y="30882"/>
                      <a:pt x="42068" y="29848"/>
                      <a:pt x="43011" y="28785"/>
                    </a:cubicBezTo>
                    <a:cubicBezTo>
                      <a:pt x="48343" y="24008"/>
                      <a:pt x="55558" y="21686"/>
                      <a:pt x="62738" y="21686"/>
                    </a:cubicBezTo>
                    <a:close/>
                    <a:moveTo>
                      <a:pt x="5776" y="7143"/>
                    </a:moveTo>
                    <a:cubicBezTo>
                      <a:pt x="5928" y="7143"/>
                      <a:pt x="6080" y="7173"/>
                      <a:pt x="6262" y="7173"/>
                    </a:cubicBezTo>
                    <a:cubicBezTo>
                      <a:pt x="6371" y="7172"/>
                      <a:pt x="6479" y="7171"/>
                      <a:pt x="6588" y="7171"/>
                    </a:cubicBezTo>
                    <a:cubicBezTo>
                      <a:pt x="9065" y="7171"/>
                      <a:pt x="11566" y="7502"/>
                      <a:pt x="13983" y="8055"/>
                    </a:cubicBezTo>
                    <a:cubicBezTo>
                      <a:pt x="21247" y="9635"/>
                      <a:pt x="27934" y="13283"/>
                      <a:pt x="33071" y="18602"/>
                    </a:cubicBezTo>
                    <a:cubicBezTo>
                      <a:pt x="36384" y="22371"/>
                      <a:pt x="39090" y="27052"/>
                      <a:pt x="39394" y="32128"/>
                    </a:cubicBezTo>
                    <a:cubicBezTo>
                      <a:pt x="39363" y="32280"/>
                      <a:pt x="39302" y="32432"/>
                      <a:pt x="39272" y="32554"/>
                    </a:cubicBezTo>
                    <a:cubicBezTo>
                      <a:pt x="39242" y="32159"/>
                      <a:pt x="39181" y="31824"/>
                      <a:pt x="39150" y="31642"/>
                    </a:cubicBezTo>
                    <a:cubicBezTo>
                      <a:pt x="38846" y="29605"/>
                      <a:pt x="38056" y="27660"/>
                      <a:pt x="36719" y="26110"/>
                    </a:cubicBezTo>
                    <a:cubicBezTo>
                      <a:pt x="34105" y="23192"/>
                      <a:pt x="31156" y="20517"/>
                      <a:pt x="27600" y="18815"/>
                    </a:cubicBezTo>
                    <a:cubicBezTo>
                      <a:pt x="22098" y="16322"/>
                      <a:pt x="16080" y="14803"/>
                      <a:pt x="10062" y="14772"/>
                    </a:cubicBezTo>
                    <a:cubicBezTo>
                      <a:pt x="9423" y="14742"/>
                      <a:pt x="8785" y="14742"/>
                      <a:pt x="8147" y="14742"/>
                    </a:cubicBezTo>
                    <a:cubicBezTo>
                      <a:pt x="8147" y="14742"/>
                      <a:pt x="8147" y="14711"/>
                      <a:pt x="8147" y="14711"/>
                    </a:cubicBezTo>
                    <a:cubicBezTo>
                      <a:pt x="7995" y="14286"/>
                      <a:pt x="7843" y="13860"/>
                      <a:pt x="7691" y="13404"/>
                    </a:cubicBezTo>
                    <a:cubicBezTo>
                      <a:pt x="7053" y="11307"/>
                      <a:pt x="6505" y="9210"/>
                      <a:pt x="5776" y="7143"/>
                    </a:cubicBezTo>
                    <a:close/>
                    <a:moveTo>
                      <a:pt x="8770" y="15327"/>
                    </a:moveTo>
                    <a:cubicBezTo>
                      <a:pt x="10009" y="15327"/>
                      <a:pt x="11247" y="15365"/>
                      <a:pt x="12493" y="15411"/>
                    </a:cubicBezTo>
                    <a:cubicBezTo>
                      <a:pt x="20031" y="16231"/>
                      <a:pt x="27904" y="18298"/>
                      <a:pt x="33558" y="23648"/>
                    </a:cubicBezTo>
                    <a:cubicBezTo>
                      <a:pt x="34773" y="24924"/>
                      <a:pt x="36141" y="26110"/>
                      <a:pt x="37114" y="27569"/>
                    </a:cubicBezTo>
                    <a:cubicBezTo>
                      <a:pt x="38299" y="29514"/>
                      <a:pt x="38877" y="31915"/>
                      <a:pt x="38694" y="34195"/>
                    </a:cubicBezTo>
                    <a:cubicBezTo>
                      <a:pt x="37965" y="33678"/>
                      <a:pt x="37387" y="32827"/>
                      <a:pt x="37114" y="31976"/>
                    </a:cubicBezTo>
                    <a:cubicBezTo>
                      <a:pt x="36567" y="30244"/>
                      <a:pt x="35716" y="28268"/>
                      <a:pt x="33831" y="27721"/>
                    </a:cubicBezTo>
                    <a:cubicBezTo>
                      <a:pt x="33642" y="27673"/>
                      <a:pt x="33323" y="27571"/>
                      <a:pt x="33077" y="27571"/>
                    </a:cubicBezTo>
                    <a:cubicBezTo>
                      <a:pt x="33007" y="27571"/>
                      <a:pt x="32943" y="27579"/>
                      <a:pt x="32889" y="27599"/>
                    </a:cubicBezTo>
                    <a:cubicBezTo>
                      <a:pt x="32828" y="27569"/>
                      <a:pt x="32767" y="27538"/>
                      <a:pt x="32707" y="27508"/>
                    </a:cubicBezTo>
                    <a:cubicBezTo>
                      <a:pt x="24348" y="25198"/>
                      <a:pt x="16019" y="22827"/>
                      <a:pt x="7600" y="20699"/>
                    </a:cubicBezTo>
                    <a:cubicBezTo>
                      <a:pt x="6323" y="20335"/>
                      <a:pt x="5046" y="20122"/>
                      <a:pt x="3739" y="19879"/>
                    </a:cubicBezTo>
                    <a:cubicBezTo>
                      <a:pt x="3739" y="19879"/>
                      <a:pt x="3739" y="19879"/>
                      <a:pt x="3739" y="19848"/>
                    </a:cubicBezTo>
                    <a:cubicBezTo>
                      <a:pt x="3435" y="18450"/>
                      <a:pt x="3314" y="16991"/>
                      <a:pt x="3071" y="15563"/>
                    </a:cubicBezTo>
                    <a:cubicBezTo>
                      <a:pt x="3739" y="15532"/>
                      <a:pt x="4408" y="15502"/>
                      <a:pt x="5046" y="15471"/>
                    </a:cubicBezTo>
                    <a:cubicBezTo>
                      <a:pt x="6293" y="15365"/>
                      <a:pt x="7531" y="15327"/>
                      <a:pt x="8770" y="15327"/>
                    </a:cubicBezTo>
                    <a:close/>
                    <a:moveTo>
                      <a:pt x="33740" y="28298"/>
                    </a:moveTo>
                    <a:lnTo>
                      <a:pt x="33740" y="28298"/>
                    </a:lnTo>
                    <a:cubicBezTo>
                      <a:pt x="36719" y="29271"/>
                      <a:pt x="35989" y="33861"/>
                      <a:pt x="38998" y="35016"/>
                    </a:cubicBezTo>
                    <a:cubicBezTo>
                      <a:pt x="39406" y="35140"/>
                      <a:pt x="39866" y="35274"/>
                      <a:pt x="40317" y="35274"/>
                    </a:cubicBezTo>
                    <a:cubicBezTo>
                      <a:pt x="40639" y="35274"/>
                      <a:pt x="40956" y="35206"/>
                      <a:pt x="41248" y="35016"/>
                    </a:cubicBezTo>
                    <a:cubicBezTo>
                      <a:pt x="42646" y="34256"/>
                      <a:pt x="43679" y="32979"/>
                      <a:pt x="45199" y="32493"/>
                    </a:cubicBezTo>
                    <a:cubicBezTo>
                      <a:pt x="45562" y="32379"/>
                      <a:pt x="45930" y="32334"/>
                      <a:pt x="46300" y="32334"/>
                    </a:cubicBezTo>
                    <a:cubicBezTo>
                      <a:pt x="46921" y="32334"/>
                      <a:pt x="47550" y="32462"/>
                      <a:pt x="48178" y="32614"/>
                    </a:cubicBezTo>
                    <a:cubicBezTo>
                      <a:pt x="48148" y="32645"/>
                      <a:pt x="48117" y="32645"/>
                      <a:pt x="48087" y="32645"/>
                    </a:cubicBezTo>
                    <a:cubicBezTo>
                      <a:pt x="48087" y="32645"/>
                      <a:pt x="48087" y="32675"/>
                      <a:pt x="48087" y="32675"/>
                    </a:cubicBezTo>
                    <a:lnTo>
                      <a:pt x="48117" y="32675"/>
                    </a:lnTo>
                    <a:cubicBezTo>
                      <a:pt x="47084" y="33131"/>
                      <a:pt x="46293" y="34195"/>
                      <a:pt x="45503" y="34985"/>
                    </a:cubicBezTo>
                    <a:cubicBezTo>
                      <a:pt x="44212" y="36359"/>
                      <a:pt x="42449" y="37708"/>
                      <a:pt x="40484" y="37708"/>
                    </a:cubicBezTo>
                    <a:cubicBezTo>
                      <a:pt x="40275" y="37708"/>
                      <a:pt x="40063" y="37692"/>
                      <a:pt x="39849" y="37660"/>
                    </a:cubicBezTo>
                    <a:lnTo>
                      <a:pt x="39880" y="37660"/>
                    </a:lnTo>
                    <a:cubicBezTo>
                      <a:pt x="37357" y="37387"/>
                      <a:pt x="35169" y="35320"/>
                      <a:pt x="34591" y="32858"/>
                    </a:cubicBezTo>
                    <a:cubicBezTo>
                      <a:pt x="34196" y="31368"/>
                      <a:pt x="34530" y="29636"/>
                      <a:pt x="33740" y="28298"/>
                    </a:cubicBezTo>
                    <a:close/>
                    <a:moveTo>
                      <a:pt x="55578" y="27081"/>
                    </a:moveTo>
                    <a:cubicBezTo>
                      <a:pt x="61757" y="27081"/>
                      <a:pt x="68028" y="29016"/>
                      <a:pt x="73406" y="31946"/>
                    </a:cubicBezTo>
                    <a:cubicBezTo>
                      <a:pt x="75716" y="33192"/>
                      <a:pt x="77844" y="34773"/>
                      <a:pt x="79941" y="36353"/>
                    </a:cubicBezTo>
                    <a:cubicBezTo>
                      <a:pt x="79364" y="37083"/>
                      <a:pt x="78756" y="37751"/>
                      <a:pt x="78270" y="38511"/>
                    </a:cubicBezTo>
                    <a:cubicBezTo>
                      <a:pt x="77905" y="38998"/>
                      <a:pt x="77540" y="39423"/>
                      <a:pt x="77145" y="39879"/>
                    </a:cubicBezTo>
                    <a:cubicBezTo>
                      <a:pt x="77054" y="40001"/>
                      <a:pt x="76932" y="40122"/>
                      <a:pt x="76871" y="40274"/>
                    </a:cubicBezTo>
                    <a:cubicBezTo>
                      <a:pt x="70428" y="37599"/>
                      <a:pt x="63437" y="36262"/>
                      <a:pt x="56780" y="34225"/>
                    </a:cubicBezTo>
                    <a:cubicBezTo>
                      <a:pt x="54500" y="33526"/>
                      <a:pt x="52160" y="33070"/>
                      <a:pt x="49850" y="32523"/>
                    </a:cubicBezTo>
                    <a:cubicBezTo>
                      <a:pt x="49819" y="32523"/>
                      <a:pt x="49789" y="32493"/>
                      <a:pt x="49758" y="32462"/>
                    </a:cubicBezTo>
                    <a:cubicBezTo>
                      <a:pt x="48786" y="32159"/>
                      <a:pt x="47752" y="31915"/>
                      <a:pt x="46719" y="31763"/>
                    </a:cubicBezTo>
                    <a:cubicBezTo>
                      <a:pt x="46589" y="31749"/>
                      <a:pt x="46460" y="31742"/>
                      <a:pt x="46332" y="31742"/>
                    </a:cubicBezTo>
                    <a:cubicBezTo>
                      <a:pt x="45141" y="31742"/>
                      <a:pt x="44032" y="32348"/>
                      <a:pt x="43071" y="32979"/>
                    </a:cubicBezTo>
                    <a:cubicBezTo>
                      <a:pt x="42312" y="33557"/>
                      <a:pt x="41643" y="34286"/>
                      <a:pt x="40731" y="34651"/>
                    </a:cubicBezTo>
                    <a:cubicBezTo>
                      <a:pt x="40565" y="34680"/>
                      <a:pt x="40406" y="34694"/>
                      <a:pt x="40252" y="34694"/>
                    </a:cubicBezTo>
                    <a:cubicBezTo>
                      <a:pt x="39925" y="34694"/>
                      <a:pt x="39622" y="34633"/>
                      <a:pt x="39333" y="34529"/>
                    </a:cubicBezTo>
                    <a:cubicBezTo>
                      <a:pt x="39363" y="34499"/>
                      <a:pt x="39363" y="34438"/>
                      <a:pt x="39394" y="34408"/>
                    </a:cubicBezTo>
                    <a:cubicBezTo>
                      <a:pt x="40427" y="32432"/>
                      <a:pt x="42251" y="30912"/>
                      <a:pt x="44105" y="29696"/>
                    </a:cubicBezTo>
                    <a:cubicBezTo>
                      <a:pt x="47720" y="27871"/>
                      <a:pt x="51630" y="27081"/>
                      <a:pt x="55578" y="27081"/>
                    </a:cubicBezTo>
                    <a:close/>
                    <a:moveTo>
                      <a:pt x="49394" y="33010"/>
                    </a:moveTo>
                    <a:cubicBezTo>
                      <a:pt x="49455" y="33010"/>
                      <a:pt x="49485" y="33010"/>
                      <a:pt x="49546" y="33040"/>
                    </a:cubicBezTo>
                    <a:cubicBezTo>
                      <a:pt x="49607" y="33040"/>
                      <a:pt x="49667" y="33040"/>
                      <a:pt x="49728" y="33070"/>
                    </a:cubicBezTo>
                    <a:cubicBezTo>
                      <a:pt x="55807" y="34529"/>
                      <a:pt x="61826" y="36171"/>
                      <a:pt x="67844" y="37934"/>
                    </a:cubicBezTo>
                    <a:cubicBezTo>
                      <a:pt x="70853" y="38602"/>
                      <a:pt x="73710" y="39697"/>
                      <a:pt x="76598" y="40730"/>
                    </a:cubicBezTo>
                    <a:cubicBezTo>
                      <a:pt x="77145" y="40973"/>
                      <a:pt x="77814" y="41064"/>
                      <a:pt x="78239" y="41551"/>
                    </a:cubicBezTo>
                    <a:cubicBezTo>
                      <a:pt x="78574" y="42098"/>
                      <a:pt x="78422" y="42858"/>
                      <a:pt x="77935" y="43314"/>
                    </a:cubicBezTo>
                    <a:cubicBezTo>
                      <a:pt x="77690" y="43534"/>
                      <a:pt x="77307" y="43597"/>
                      <a:pt x="76944" y="43597"/>
                    </a:cubicBezTo>
                    <a:cubicBezTo>
                      <a:pt x="76857" y="43597"/>
                      <a:pt x="76772" y="43593"/>
                      <a:pt x="76689" y="43587"/>
                    </a:cubicBezTo>
                    <a:cubicBezTo>
                      <a:pt x="75382" y="43466"/>
                      <a:pt x="74105" y="43010"/>
                      <a:pt x="72829" y="42645"/>
                    </a:cubicBezTo>
                    <a:cubicBezTo>
                      <a:pt x="70610" y="42098"/>
                      <a:pt x="68482" y="41368"/>
                      <a:pt x="66294" y="40700"/>
                    </a:cubicBezTo>
                    <a:cubicBezTo>
                      <a:pt x="60944" y="39423"/>
                      <a:pt x="55746" y="37630"/>
                      <a:pt x="50397" y="36353"/>
                    </a:cubicBezTo>
                    <a:cubicBezTo>
                      <a:pt x="48999" y="35958"/>
                      <a:pt x="47600" y="35745"/>
                      <a:pt x="46202" y="35380"/>
                    </a:cubicBezTo>
                    <a:cubicBezTo>
                      <a:pt x="46141" y="35380"/>
                      <a:pt x="46050" y="35350"/>
                      <a:pt x="45959" y="35350"/>
                    </a:cubicBezTo>
                    <a:cubicBezTo>
                      <a:pt x="46810" y="34529"/>
                      <a:pt x="47479" y="33466"/>
                      <a:pt x="48634" y="33070"/>
                    </a:cubicBezTo>
                    <a:cubicBezTo>
                      <a:pt x="48725" y="33040"/>
                      <a:pt x="48816" y="33040"/>
                      <a:pt x="48907" y="33040"/>
                    </a:cubicBezTo>
                    <a:lnTo>
                      <a:pt x="48938" y="33040"/>
                    </a:lnTo>
                    <a:cubicBezTo>
                      <a:pt x="48999" y="33010"/>
                      <a:pt x="49090" y="33010"/>
                      <a:pt x="49151" y="33010"/>
                    </a:cubicBezTo>
                    <a:close/>
                    <a:moveTo>
                      <a:pt x="13800" y="0"/>
                    </a:moveTo>
                    <a:cubicBezTo>
                      <a:pt x="13770" y="0"/>
                      <a:pt x="13770" y="30"/>
                      <a:pt x="13740" y="30"/>
                    </a:cubicBezTo>
                    <a:cubicBezTo>
                      <a:pt x="13648" y="30"/>
                      <a:pt x="13557" y="30"/>
                      <a:pt x="13466" y="61"/>
                    </a:cubicBezTo>
                    <a:lnTo>
                      <a:pt x="13101" y="61"/>
                    </a:lnTo>
                    <a:cubicBezTo>
                      <a:pt x="12919" y="91"/>
                      <a:pt x="12737" y="122"/>
                      <a:pt x="12585" y="122"/>
                    </a:cubicBezTo>
                    <a:cubicBezTo>
                      <a:pt x="13618" y="2492"/>
                      <a:pt x="13800" y="5228"/>
                      <a:pt x="14743" y="7660"/>
                    </a:cubicBezTo>
                    <a:cubicBezTo>
                      <a:pt x="13800" y="7417"/>
                      <a:pt x="12858" y="7234"/>
                      <a:pt x="11916" y="7082"/>
                    </a:cubicBezTo>
                    <a:cubicBezTo>
                      <a:pt x="10253" y="6800"/>
                      <a:pt x="8589" y="6623"/>
                      <a:pt x="6902" y="6623"/>
                    </a:cubicBezTo>
                    <a:cubicBezTo>
                      <a:pt x="6770" y="6623"/>
                      <a:pt x="6638" y="6624"/>
                      <a:pt x="6505" y="6626"/>
                    </a:cubicBezTo>
                    <a:cubicBezTo>
                      <a:pt x="6470" y="6635"/>
                      <a:pt x="6424" y="6639"/>
                      <a:pt x="6370" y="6639"/>
                    </a:cubicBezTo>
                    <a:cubicBezTo>
                      <a:pt x="6241" y="6639"/>
                      <a:pt x="6069" y="6617"/>
                      <a:pt x="5897" y="6596"/>
                    </a:cubicBezTo>
                    <a:lnTo>
                      <a:pt x="5077" y="6596"/>
                    </a:lnTo>
                    <a:cubicBezTo>
                      <a:pt x="5077" y="6626"/>
                      <a:pt x="5077" y="6626"/>
                      <a:pt x="5077" y="6626"/>
                    </a:cubicBezTo>
                    <a:cubicBezTo>
                      <a:pt x="5107" y="6778"/>
                      <a:pt x="5138" y="6930"/>
                      <a:pt x="5168" y="7052"/>
                    </a:cubicBezTo>
                    <a:cubicBezTo>
                      <a:pt x="5168" y="7052"/>
                      <a:pt x="5168" y="7082"/>
                      <a:pt x="5168" y="7082"/>
                    </a:cubicBezTo>
                    <a:cubicBezTo>
                      <a:pt x="5168" y="7113"/>
                      <a:pt x="5168" y="7113"/>
                      <a:pt x="5198" y="7143"/>
                    </a:cubicBezTo>
                    <a:cubicBezTo>
                      <a:pt x="6080" y="9666"/>
                      <a:pt x="6688" y="12280"/>
                      <a:pt x="7600" y="14772"/>
                    </a:cubicBezTo>
                    <a:cubicBezTo>
                      <a:pt x="6080" y="14833"/>
                      <a:pt x="4530" y="14955"/>
                      <a:pt x="3010" y="15015"/>
                    </a:cubicBezTo>
                    <a:lnTo>
                      <a:pt x="3010" y="14985"/>
                    </a:lnTo>
                    <a:cubicBezTo>
                      <a:pt x="2888" y="15015"/>
                      <a:pt x="2767" y="15015"/>
                      <a:pt x="2645" y="15015"/>
                    </a:cubicBezTo>
                    <a:lnTo>
                      <a:pt x="2432" y="15015"/>
                    </a:lnTo>
                    <a:cubicBezTo>
                      <a:pt x="2432" y="15046"/>
                      <a:pt x="2432" y="15076"/>
                      <a:pt x="2432" y="15107"/>
                    </a:cubicBezTo>
                    <a:cubicBezTo>
                      <a:pt x="2463" y="15228"/>
                      <a:pt x="2463" y="15380"/>
                      <a:pt x="2493" y="15502"/>
                    </a:cubicBezTo>
                    <a:cubicBezTo>
                      <a:pt x="2493" y="15532"/>
                      <a:pt x="2493" y="15563"/>
                      <a:pt x="2524" y="15593"/>
                    </a:cubicBezTo>
                    <a:cubicBezTo>
                      <a:pt x="2584" y="15897"/>
                      <a:pt x="2645" y="16201"/>
                      <a:pt x="2676" y="16535"/>
                    </a:cubicBezTo>
                    <a:cubicBezTo>
                      <a:pt x="2858" y="17629"/>
                      <a:pt x="2949" y="18724"/>
                      <a:pt x="3192" y="19788"/>
                    </a:cubicBezTo>
                    <a:lnTo>
                      <a:pt x="3071" y="19788"/>
                    </a:lnTo>
                    <a:cubicBezTo>
                      <a:pt x="2793" y="19744"/>
                      <a:pt x="2509" y="19700"/>
                      <a:pt x="2231" y="19700"/>
                    </a:cubicBezTo>
                    <a:cubicBezTo>
                      <a:pt x="1930" y="19700"/>
                      <a:pt x="1637" y="19751"/>
                      <a:pt x="1369" y="19909"/>
                    </a:cubicBezTo>
                    <a:cubicBezTo>
                      <a:pt x="548" y="20243"/>
                      <a:pt x="1" y="21095"/>
                      <a:pt x="1" y="21946"/>
                    </a:cubicBezTo>
                    <a:cubicBezTo>
                      <a:pt x="305" y="23435"/>
                      <a:pt x="2159" y="23557"/>
                      <a:pt x="3344" y="24043"/>
                    </a:cubicBezTo>
                    <a:cubicBezTo>
                      <a:pt x="13557" y="26323"/>
                      <a:pt x="23740" y="29058"/>
                      <a:pt x="33862" y="31763"/>
                    </a:cubicBezTo>
                    <a:cubicBezTo>
                      <a:pt x="33983" y="34408"/>
                      <a:pt x="35716" y="36687"/>
                      <a:pt x="38056" y="37812"/>
                    </a:cubicBezTo>
                    <a:cubicBezTo>
                      <a:pt x="38269" y="37903"/>
                      <a:pt x="38482" y="37994"/>
                      <a:pt x="38694" y="38055"/>
                    </a:cubicBezTo>
                    <a:cubicBezTo>
                      <a:pt x="39222" y="38220"/>
                      <a:pt x="39756" y="38296"/>
                      <a:pt x="40287" y="38296"/>
                    </a:cubicBezTo>
                    <a:cubicBezTo>
                      <a:pt x="42208" y="38296"/>
                      <a:pt x="44092" y="37302"/>
                      <a:pt x="45473" y="35897"/>
                    </a:cubicBezTo>
                    <a:lnTo>
                      <a:pt x="45777" y="35897"/>
                    </a:lnTo>
                    <a:cubicBezTo>
                      <a:pt x="47023" y="36171"/>
                      <a:pt x="48269" y="36414"/>
                      <a:pt x="49515" y="36718"/>
                    </a:cubicBezTo>
                    <a:cubicBezTo>
                      <a:pt x="54895" y="37994"/>
                      <a:pt x="60123" y="39788"/>
                      <a:pt x="65503" y="41095"/>
                    </a:cubicBezTo>
                    <a:cubicBezTo>
                      <a:pt x="67966" y="41764"/>
                      <a:pt x="70397" y="42645"/>
                      <a:pt x="72890" y="43283"/>
                    </a:cubicBezTo>
                    <a:cubicBezTo>
                      <a:pt x="74206" y="43606"/>
                      <a:pt x="75569" y="44165"/>
                      <a:pt x="76959" y="44165"/>
                    </a:cubicBezTo>
                    <a:cubicBezTo>
                      <a:pt x="77142" y="44165"/>
                      <a:pt x="77326" y="44156"/>
                      <a:pt x="77510" y="44134"/>
                    </a:cubicBezTo>
                    <a:cubicBezTo>
                      <a:pt x="78908" y="43952"/>
                      <a:pt x="79577" y="41885"/>
                      <a:pt x="78482" y="40943"/>
                    </a:cubicBezTo>
                    <a:lnTo>
                      <a:pt x="78452" y="40943"/>
                    </a:lnTo>
                    <a:cubicBezTo>
                      <a:pt x="78118" y="40791"/>
                      <a:pt x="77753" y="40639"/>
                      <a:pt x="77388" y="40487"/>
                    </a:cubicBezTo>
                    <a:cubicBezTo>
                      <a:pt x="77449" y="40426"/>
                      <a:pt x="77510" y="40365"/>
                      <a:pt x="77540" y="40305"/>
                    </a:cubicBezTo>
                    <a:cubicBezTo>
                      <a:pt x="78178" y="39545"/>
                      <a:pt x="78817" y="38724"/>
                      <a:pt x="79425" y="37903"/>
                    </a:cubicBezTo>
                    <a:cubicBezTo>
                      <a:pt x="79516" y="37721"/>
                      <a:pt x="79881" y="37356"/>
                      <a:pt x="80215" y="36961"/>
                    </a:cubicBezTo>
                    <a:cubicBezTo>
                      <a:pt x="80245" y="36931"/>
                      <a:pt x="80245" y="36900"/>
                      <a:pt x="80276" y="36870"/>
                    </a:cubicBezTo>
                    <a:cubicBezTo>
                      <a:pt x="80276" y="36870"/>
                      <a:pt x="80306" y="36839"/>
                      <a:pt x="80306" y="36809"/>
                    </a:cubicBezTo>
                    <a:lnTo>
                      <a:pt x="80337" y="36809"/>
                    </a:lnTo>
                    <a:cubicBezTo>
                      <a:pt x="80397" y="36718"/>
                      <a:pt x="80458" y="36627"/>
                      <a:pt x="80549" y="36535"/>
                    </a:cubicBezTo>
                    <a:lnTo>
                      <a:pt x="80610" y="36444"/>
                    </a:lnTo>
                    <a:cubicBezTo>
                      <a:pt x="80641" y="36384"/>
                      <a:pt x="80701" y="36353"/>
                      <a:pt x="80732" y="36292"/>
                    </a:cubicBezTo>
                    <a:cubicBezTo>
                      <a:pt x="80580" y="36140"/>
                      <a:pt x="80428" y="36019"/>
                      <a:pt x="80276" y="35897"/>
                    </a:cubicBezTo>
                    <a:lnTo>
                      <a:pt x="80245" y="35897"/>
                    </a:lnTo>
                    <a:cubicBezTo>
                      <a:pt x="80245" y="35867"/>
                      <a:pt x="80215" y="35867"/>
                      <a:pt x="80215" y="35867"/>
                    </a:cubicBezTo>
                    <a:cubicBezTo>
                      <a:pt x="78574" y="34621"/>
                      <a:pt x="76932" y="33374"/>
                      <a:pt x="75139" y="32311"/>
                    </a:cubicBezTo>
                    <a:cubicBezTo>
                      <a:pt x="74865" y="32128"/>
                      <a:pt x="74561" y="31976"/>
                      <a:pt x="74257" y="31794"/>
                    </a:cubicBezTo>
                    <a:cubicBezTo>
                      <a:pt x="76051" y="30669"/>
                      <a:pt x="77814" y="29514"/>
                      <a:pt x="79577" y="28329"/>
                    </a:cubicBezTo>
                    <a:cubicBezTo>
                      <a:pt x="79850" y="28055"/>
                      <a:pt x="81218" y="27386"/>
                      <a:pt x="82008" y="26809"/>
                    </a:cubicBezTo>
                    <a:cubicBezTo>
                      <a:pt x="81887" y="26748"/>
                      <a:pt x="81826" y="26687"/>
                      <a:pt x="81735" y="26657"/>
                    </a:cubicBezTo>
                    <a:cubicBezTo>
                      <a:pt x="81613" y="26596"/>
                      <a:pt x="81522" y="26535"/>
                      <a:pt x="81431" y="26475"/>
                    </a:cubicBezTo>
                    <a:lnTo>
                      <a:pt x="81400" y="26475"/>
                    </a:lnTo>
                    <a:cubicBezTo>
                      <a:pt x="81309" y="26414"/>
                      <a:pt x="81218" y="26383"/>
                      <a:pt x="81127" y="26353"/>
                    </a:cubicBezTo>
                    <a:cubicBezTo>
                      <a:pt x="80397" y="25958"/>
                      <a:pt x="79668" y="25532"/>
                      <a:pt x="78938" y="25137"/>
                    </a:cubicBezTo>
                    <a:cubicBezTo>
                      <a:pt x="80154" y="24164"/>
                      <a:pt x="81522" y="23283"/>
                      <a:pt x="82738" y="22280"/>
                    </a:cubicBezTo>
                    <a:cubicBezTo>
                      <a:pt x="82677" y="22250"/>
                      <a:pt x="82616" y="22219"/>
                      <a:pt x="82555" y="22189"/>
                    </a:cubicBezTo>
                    <a:cubicBezTo>
                      <a:pt x="82464" y="22128"/>
                      <a:pt x="82343" y="22037"/>
                      <a:pt x="82221" y="21976"/>
                    </a:cubicBezTo>
                    <a:cubicBezTo>
                      <a:pt x="82130" y="21915"/>
                      <a:pt x="82039" y="21885"/>
                      <a:pt x="81948" y="21824"/>
                    </a:cubicBezTo>
                    <a:cubicBezTo>
                      <a:pt x="79394" y="20335"/>
                      <a:pt x="76689" y="19088"/>
                      <a:pt x="73862" y="18268"/>
                    </a:cubicBezTo>
                    <a:cubicBezTo>
                      <a:pt x="70791" y="17364"/>
                      <a:pt x="67578" y="16880"/>
                      <a:pt x="64373" y="16880"/>
                    </a:cubicBezTo>
                    <a:cubicBezTo>
                      <a:pt x="60789" y="16880"/>
                      <a:pt x="57215" y="17485"/>
                      <a:pt x="53862" y="18784"/>
                    </a:cubicBezTo>
                    <a:cubicBezTo>
                      <a:pt x="48543" y="20639"/>
                      <a:pt x="43132" y="24164"/>
                      <a:pt x="40518" y="29271"/>
                    </a:cubicBezTo>
                    <a:cubicBezTo>
                      <a:pt x="40518" y="27082"/>
                      <a:pt x="40184" y="24864"/>
                      <a:pt x="39454" y="22797"/>
                    </a:cubicBezTo>
                    <a:cubicBezTo>
                      <a:pt x="36415" y="13404"/>
                      <a:pt x="29454" y="5684"/>
                      <a:pt x="20335" y="1885"/>
                    </a:cubicBezTo>
                    <a:cubicBezTo>
                      <a:pt x="19576" y="1550"/>
                      <a:pt x="15655" y="91"/>
                      <a:pt x="13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66"/>
              <p:cNvSpPr/>
              <p:nvPr/>
            </p:nvSpPr>
            <p:spPr>
              <a:xfrm>
                <a:off x="5984897" y="3682099"/>
                <a:ext cx="302136" cy="196904"/>
              </a:xfrm>
              <a:custGeom>
                <a:avLst/>
                <a:gdLst/>
                <a:ahLst/>
                <a:cxnLst/>
                <a:rect l="l" t="t" r="r" b="b"/>
                <a:pathLst>
                  <a:path w="14439" h="9410" extrusionOk="0">
                    <a:moveTo>
                      <a:pt x="1" y="0"/>
                    </a:moveTo>
                    <a:lnTo>
                      <a:pt x="1" y="0"/>
                    </a:lnTo>
                    <a:cubicBezTo>
                      <a:pt x="791" y="1338"/>
                      <a:pt x="457" y="3101"/>
                      <a:pt x="852" y="4560"/>
                    </a:cubicBezTo>
                    <a:cubicBezTo>
                      <a:pt x="1430" y="7022"/>
                      <a:pt x="3618" y="9089"/>
                      <a:pt x="6110" y="9362"/>
                    </a:cubicBezTo>
                    <a:cubicBezTo>
                      <a:pt x="6327" y="9394"/>
                      <a:pt x="6541" y="9410"/>
                      <a:pt x="6752" y="9410"/>
                    </a:cubicBezTo>
                    <a:cubicBezTo>
                      <a:pt x="8735" y="9410"/>
                      <a:pt x="10473" y="8061"/>
                      <a:pt x="11764" y="6687"/>
                    </a:cubicBezTo>
                    <a:cubicBezTo>
                      <a:pt x="12554" y="5897"/>
                      <a:pt x="13345" y="4833"/>
                      <a:pt x="14378" y="4377"/>
                    </a:cubicBezTo>
                    <a:lnTo>
                      <a:pt x="14439" y="4347"/>
                    </a:lnTo>
                    <a:lnTo>
                      <a:pt x="14439" y="4316"/>
                    </a:lnTo>
                    <a:cubicBezTo>
                      <a:pt x="13811" y="4164"/>
                      <a:pt x="13182" y="4036"/>
                      <a:pt x="12561" y="4036"/>
                    </a:cubicBezTo>
                    <a:cubicBezTo>
                      <a:pt x="12191" y="4036"/>
                      <a:pt x="11823" y="4081"/>
                      <a:pt x="11460" y="4195"/>
                    </a:cubicBezTo>
                    <a:cubicBezTo>
                      <a:pt x="9940" y="4712"/>
                      <a:pt x="8907" y="5958"/>
                      <a:pt x="7509" y="6718"/>
                    </a:cubicBezTo>
                    <a:cubicBezTo>
                      <a:pt x="7217" y="6908"/>
                      <a:pt x="6900" y="6976"/>
                      <a:pt x="6578" y="6976"/>
                    </a:cubicBezTo>
                    <a:cubicBezTo>
                      <a:pt x="6127" y="6976"/>
                      <a:pt x="5667" y="6842"/>
                      <a:pt x="5259" y="6718"/>
                    </a:cubicBezTo>
                    <a:cubicBezTo>
                      <a:pt x="2250" y="5563"/>
                      <a:pt x="2980" y="100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7" name="Google Shape;337;p35"/>
          <p:cNvSpPr txBox="1">
            <a:spLocks noGrp="1"/>
          </p:cNvSpPr>
          <p:nvPr>
            <p:ph type="title"/>
          </p:nvPr>
        </p:nvSpPr>
        <p:spPr>
          <a:xfrm flipH="1">
            <a:off x="3211056" y="623988"/>
            <a:ext cx="3469500" cy="47634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err="1">
                <a:solidFill>
                  <a:srgbClr val="FF0000"/>
                </a:solidFill>
                <a:latin typeface="Candara" panose="020E0502030303020204" pitchFamily="34" charset="0"/>
              </a:rPr>
              <a:t>Mục</a:t>
            </a:r>
            <a:r>
              <a:rPr lang="en" sz="3200" dirty="0">
                <a:solidFill>
                  <a:srgbClr val="FF0000"/>
                </a:solidFill>
                <a:latin typeface="Candara" panose="020E0502030303020204" pitchFamily="34" charset="0"/>
              </a:rPr>
              <a:t> </a:t>
            </a:r>
            <a:r>
              <a:rPr lang="en" sz="3200" dirty="0" err="1">
                <a:solidFill>
                  <a:srgbClr val="FF0000"/>
                </a:solidFill>
                <a:latin typeface="Candara" panose="020E0502030303020204" pitchFamily="34" charset="0"/>
              </a:rPr>
              <a:t>tiêu</a:t>
            </a:r>
            <a:r>
              <a:rPr lang="en" sz="3200" dirty="0">
                <a:solidFill>
                  <a:srgbClr val="FF0000"/>
                </a:solidFill>
                <a:latin typeface="Candara" panose="020E0502030303020204" pitchFamily="34" charset="0"/>
              </a:rPr>
              <a:t> </a:t>
            </a:r>
            <a:r>
              <a:rPr lang="en" sz="3200" dirty="0" err="1">
                <a:solidFill>
                  <a:srgbClr val="FF0000"/>
                </a:solidFill>
                <a:latin typeface="Candara" panose="020E0502030303020204" pitchFamily="34" charset="0"/>
              </a:rPr>
              <a:t>bài</a:t>
            </a:r>
            <a:r>
              <a:rPr lang="en" sz="3200" dirty="0">
                <a:solidFill>
                  <a:srgbClr val="FF0000"/>
                </a:solidFill>
                <a:latin typeface="Candara" panose="020E0502030303020204" pitchFamily="34" charset="0"/>
              </a:rPr>
              <a:t> </a:t>
            </a:r>
            <a:r>
              <a:rPr lang="en" sz="3200" dirty="0" err="1">
                <a:solidFill>
                  <a:srgbClr val="FF0000"/>
                </a:solidFill>
                <a:latin typeface="Candara" panose="020E0502030303020204" pitchFamily="34" charset="0"/>
              </a:rPr>
              <a:t>học</a:t>
            </a:r>
            <a:endParaRPr sz="3200" dirty="0">
              <a:solidFill>
                <a:srgbClr val="FF0000"/>
              </a:solidFill>
              <a:latin typeface="Candara" panose="020E0502030303020204" pitchFamily="34" charset="0"/>
            </a:endParaRPr>
          </a:p>
        </p:txBody>
      </p:sp>
      <p:graphicFrame>
        <p:nvGraphicFramePr>
          <p:cNvPr id="2" name="Diagram 1">
            <a:extLst>
              <a:ext uri="{FF2B5EF4-FFF2-40B4-BE49-F238E27FC236}">
                <a16:creationId xmlns:a16="http://schemas.microsoft.com/office/drawing/2014/main" id="{73A329B0-C5BC-6174-1552-722E7652EF7D}"/>
              </a:ext>
            </a:extLst>
          </p:cNvPr>
          <p:cNvGraphicFramePr/>
          <p:nvPr>
            <p:extLst>
              <p:ext uri="{D42A27DB-BD31-4B8C-83A1-F6EECF244321}">
                <p14:modId xmlns:p14="http://schemas.microsoft.com/office/powerpoint/2010/main" val="2623983662"/>
              </p:ext>
            </p:extLst>
          </p:nvPr>
        </p:nvGraphicFramePr>
        <p:xfrm>
          <a:off x="1545047" y="1065706"/>
          <a:ext cx="7072101" cy="1891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9" name="Google Shape;339;p35"/>
          <p:cNvPicPr preferRelativeResize="0"/>
          <p:nvPr/>
        </p:nvPicPr>
        <p:blipFill rotWithShape="1">
          <a:blip r:embed="rId8">
            <a:alphaModFix/>
          </a:blip>
          <a:srcRect t="16287" r="15347" b="58369"/>
          <a:stretch/>
        </p:blipFill>
        <p:spPr>
          <a:xfrm flipH="1">
            <a:off x="-11251" y="3765750"/>
            <a:ext cx="2732650" cy="1377751"/>
          </a:xfrm>
          <a:prstGeom prst="rect">
            <a:avLst/>
          </a:prstGeom>
          <a:noFill/>
          <a:ln>
            <a:noFill/>
          </a:ln>
        </p:spPr>
      </p:pic>
      <p:pic>
        <p:nvPicPr>
          <p:cNvPr id="340" name="Google Shape;340;p35"/>
          <p:cNvPicPr preferRelativeResize="0"/>
          <p:nvPr/>
        </p:nvPicPr>
        <p:blipFill rotWithShape="1">
          <a:blip r:embed="rId9">
            <a:alphaModFix/>
          </a:blip>
          <a:srcRect l="25666" t="38054" r="40106" b="14287"/>
          <a:stretch/>
        </p:blipFill>
        <p:spPr>
          <a:xfrm flipH="1">
            <a:off x="-11251" y="0"/>
            <a:ext cx="1556298" cy="2011680"/>
          </a:xfrm>
          <a:prstGeom prst="rect">
            <a:avLst/>
          </a:prstGeom>
          <a:noFill/>
          <a:ln>
            <a:noFill/>
          </a:ln>
        </p:spPr>
      </p:pic>
      <p:grpSp>
        <p:nvGrpSpPr>
          <p:cNvPr id="341" name="Google Shape;341;p35"/>
          <p:cNvGrpSpPr/>
          <p:nvPr/>
        </p:nvGrpSpPr>
        <p:grpSpPr>
          <a:xfrm>
            <a:off x="401928" y="3633086"/>
            <a:ext cx="1143119" cy="1386636"/>
            <a:chOff x="3239925" y="539500"/>
            <a:chExt cx="1262975" cy="1532025"/>
          </a:xfrm>
        </p:grpSpPr>
        <p:sp>
          <p:nvSpPr>
            <p:cNvPr id="342" name="Google Shape;342;p35"/>
            <p:cNvSpPr/>
            <p:nvPr/>
          </p:nvSpPr>
          <p:spPr>
            <a:xfrm>
              <a:off x="3252100" y="841700"/>
              <a:ext cx="346525" cy="1215500"/>
            </a:xfrm>
            <a:custGeom>
              <a:avLst/>
              <a:gdLst/>
              <a:ahLst/>
              <a:cxnLst/>
              <a:rect l="l" t="t" r="r" b="b"/>
              <a:pathLst>
                <a:path w="13861" h="48620" extrusionOk="0">
                  <a:moveTo>
                    <a:pt x="2310" y="1"/>
                  </a:moveTo>
                  <a:cubicBezTo>
                    <a:pt x="912" y="92"/>
                    <a:pt x="0" y="1581"/>
                    <a:pt x="304" y="2919"/>
                  </a:cubicBezTo>
                  <a:cubicBezTo>
                    <a:pt x="304" y="2949"/>
                    <a:pt x="304" y="2949"/>
                    <a:pt x="304" y="2980"/>
                  </a:cubicBezTo>
                  <a:cubicBezTo>
                    <a:pt x="304" y="2980"/>
                    <a:pt x="304" y="3010"/>
                    <a:pt x="304" y="3010"/>
                  </a:cubicBezTo>
                  <a:cubicBezTo>
                    <a:pt x="304" y="3040"/>
                    <a:pt x="304" y="3040"/>
                    <a:pt x="304" y="3071"/>
                  </a:cubicBezTo>
                  <a:cubicBezTo>
                    <a:pt x="334" y="3101"/>
                    <a:pt x="334" y="3101"/>
                    <a:pt x="334" y="3132"/>
                  </a:cubicBezTo>
                  <a:cubicBezTo>
                    <a:pt x="334" y="3132"/>
                    <a:pt x="334" y="3132"/>
                    <a:pt x="334" y="3162"/>
                  </a:cubicBezTo>
                  <a:cubicBezTo>
                    <a:pt x="365" y="3192"/>
                    <a:pt x="365" y="3223"/>
                    <a:pt x="395" y="3253"/>
                  </a:cubicBezTo>
                  <a:cubicBezTo>
                    <a:pt x="881" y="5533"/>
                    <a:pt x="1368" y="7813"/>
                    <a:pt x="1854" y="10123"/>
                  </a:cubicBezTo>
                  <a:cubicBezTo>
                    <a:pt x="2371" y="12554"/>
                    <a:pt x="2888" y="14986"/>
                    <a:pt x="3404" y="17418"/>
                  </a:cubicBezTo>
                  <a:cubicBezTo>
                    <a:pt x="3921" y="19880"/>
                    <a:pt x="4438" y="22311"/>
                    <a:pt x="4955" y="24773"/>
                  </a:cubicBezTo>
                  <a:cubicBezTo>
                    <a:pt x="5471" y="27205"/>
                    <a:pt x="5988" y="29637"/>
                    <a:pt x="6535" y="32068"/>
                  </a:cubicBezTo>
                  <a:cubicBezTo>
                    <a:pt x="7052" y="34500"/>
                    <a:pt x="7569" y="36932"/>
                    <a:pt x="8085" y="39363"/>
                  </a:cubicBezTo>
                  <a:cubicBezTo>
                    <a:pt x="8541" y="41552"/>
                    <a:pt x="8997" y="43740"/>
                    <a:pt x="9483" y="45929"/>
                  </a:cubicBezTo>
                  <a:cubicBezTo>
                    <a:pt x="9514" y="45989"/>
                    <a:pt x="9514" y="46020"/>
                    <a:pt x="9514" y="46081"/>
                  </a:cubicBezTo>
                  <a:cubicBezTo>
                    <a:pt x="9666" y="46840"/>
                    <a:pt x="9879" y="47600"/>
                    <a:pt x="10365" y="48147"/>
                  </a:cubicBezTo>
                  <a:cubicBezTo>
                    <a:pt x="10745" y="48479"/>
                    <a:pt x="11157" y="48620"/>
                    <a:pt x="11564" y="48620"/>
                  </a:cubicBezTo>
                  <a:cubicBezTo>
                    <a:pt x="12425" y="48620"/>
                    <a:pt x="13264" y="47990"/>
                    <a:pt x="13739" y="47205"/>
                  </a:cubicBezTo>
                  <a:cubicBezTo>
                    <a:pt x="13768" y="47146"/>
                    <a:pt x="13798" y="47116"/>
                    <a:pt x="13855" y="47058"/>
                  </a:cubicBezTo>
                  <a:lnTo>
                    <a:pt x="13855" y="47058"/>
                  </a:lnTo>
                  <a:cubicBezTo>
                    <a:pt x="13857" y="47067"/>
                    <a:pt x="13859" y="47075"/>
                    <a:pt x="13860" y="47084"/>
                  </a:cubicBezTo>
                  <a:lnTo>
                    <a:pt x="13860" y="47053"/>
                  </a:lnTo>
                  <a:cubicBezTo>
                    <a:pt x="13859" y="47055"/>
                    <a:pt x="13857" y="47057"/>
                    <a:pt x="13855" y="47058"/>
                  </a:cubicBezTo>
                  <a:lnTo>
                    <a:pt x="13855" y="47058"/>
                  </a:lnTo>
                  <a:cubicBezTo>
                    <a:pt x="13371" y="44666"/>
                    <a:pt x="12886" y="42303"/>
                    <a:pt x="12401" y="39941"/>
                  </a:cubicBezTo>
                  <a:cubicBezTo>
                    <a:pt x="11885" y="37570"/>
                    <a:pt x="11398" y="35199"/>
                    <a:pt x="10912" y="32828"/>
                  </a:cubicBezTo>
                  <a:cubicBezTo>
                    <a:pt x="10426" y="30457"/>
                    <a:pt x="9939" y="28056"/>
                    <a:pt x="9453" y="25655"/>
                  </a:cubicBezTo>
                  <a:lnTo>
                    <a:pt x="8055" y="18907"/>
                  </a:lnTo>
                  <a:cubicBezTo>
                    <a:pt x="7599" y="16718"/>
                    <a:pt x="7143" y="14530"/>
                    <a:pt x="6687" y="12341"/>
                  </a:cubicBezTo>
                  <a:cubicBezTo>
                    <a:pt x="6231" y="10092"/>
                    <a:pt x="5775" y="7843"/>
                    <a:pt x="5289" y="5624"/>
                  </a:cubicBezTo>
                  <a:cubicBezTo>
                    <a:pt x="5228" y="5320"/>
                    <a:pt x="5167" y="4986"/>
                    <a:pt x="5106" y="4682"/>
                  </a:cubicBezTo>
                  <a:cubicBezTo>
                    <a:pt x="3465" y="3892"/>
                    <a:pt x="2766" y="2129"/>
                    <a:pt x="4134" y="487"/>
                  </a:cubicBezTo>
                  <a:cubicBezTo>
                    <a:pt x="3556" y="244"/>
                    <a:pt x="2948" y="1"/>
                    <a:pt x="2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5"/>
            <p:cNvSpPr/>
            <p:nvPr/>
          </p:nvSpPr>
          <p:spPr>
            <a:xfrm>
              <a:off x="3627475" y="954925"/>
              <a:ext cx="537275" cy="356425"/>
            </a:xfrm>
            <a:custGeom>
              <a:avLst/>
              <a:gdLst/>
              <a:ahLst/>
              <a:cxnLst/>
              <a:rect l="l" t="t" r="r" b="b"/>
              <a:pathLst>
                <a:path w="21491" h="14257" extrusionOk="0">
                  <a:moveTo>
                    <a:pt x="16807" y="3278"/>
                  </a:moveTo>
                  <a:cubicBezTo>
                    <a:pt x="16938" y="3278"/>
                    <a:pt x="17060" y="3364"/>
                    <a:pt x="17113" y="3496"/>
                  </a:cubicBezTo>
                  <a:cubicBezTo>
                    <a:pt x="17144" y="3648"/>
                    <a:pt x="17052" y="3800"/>
                    <a:pt x="16900" y="3861"/>
                  </a:cubicBezTo>
                  <a:lnTo>
                    <a:pt x="10669" y="5685"/>
                  </a:lnTo>
                  <a:cubicBezTo>
                    <a:pt x="8329" y="6414"/>
                    <a:pt x="5958" y="7113"/>
                    <a:pt x="3587" y="7812"/>
                  </a:cubicBezTo>
                  <a:cubicBezTo>
                    <a:pt x="3405" y="7873"/>
                    <a:pt x="3192" y="7904"/>
                    <a:pt x="3010" y="7964"/>
                  </a:cubicBezTo>
                  <a:cubicBezTo>
                    <a:pt x="2979" y="7995"/>
                    <a:pt x="2949" y="7995"/>
                    <a:pt x="2918" y="7995"/>
                  </a:cubicBezTo>
                  <a:cubicBezTo>
                    <a:pt x="2797" y="7995"/>
                    <a:pt x="2675" y="7904"/>
                    <a:pt x="2645" y="7782"/>
                  </a:cubicBezTo>
                  <a:cubicBezTo>
                    <a:pt x="2615" y="7630"/>
                    <a:pt x="2706" y="7478"/>
                    <a:pt x="2858" y="7417"/>
                  </a:cubicBezTo>
                  <a:cubicBezTo>
                    <a:pt x="3405" y="7265"/>
                    <a:pt x="3952" y="7113"/>
                    <a:pt x="4499" y="6931"/>
                  </a:cubicBezTo>
                  <a:cubicBezTo>
                    <a:pt x="5077" y="6749"/>
                    <a:pt x="5684" y="6597"/>
                    <a:pt x="6262" y="6414"/>
                  </a:cubicBezTo>
                  <a:cubicBezTo>
                    <a:pt x="7478" y="6050"/>
                    <a:pt x="8663" y="5715"/>
                    <a:pt x="9849" y="5350"/>
                  </a:cubicBezTo>
                  <a:cubicBezTo>
                    <a:pt x="12068" y="4682"/>
                    <a:pt x="14286" y="4043"/>
                    <a:pt x="16536" y="3375"/>
                  </a:cubicBezTo>
                  <a:lnTo>
                    <a:pt x="16749" y="3284"/>
                  </a:lnTo>
                  <a:cubicBezTo>
                    <a:pt x="16768" y="3280"/>
                    <a:pt x="16788" y="3278"/>
                    <a:pt x="16807" y="3278"/>
                  </a:cubicBezTo>
                  <a:close/>
                  <a:moveTo>
                    <a:pt x="17599" y="6135"/>
                  </a:moveTo>
                  <a:cubicBezTo>
                    <a:pt x="17735" y="6135"/>
                    <a:pt x="17877" y="6221"/>
                    <a:pt x="17904" y="6354"/>
                  </a:cubicBezTo>
                  <a:cubicBezTo>
                    <a:pt x="17934" y="6505"/>
                    <a:pt x="17843" y="6657"/>
                    <a:pt x="17691" y="6688"/>
                  </a:cubicBezTo>
                  <a:cubicBezTo>
                    <a:pt x="15502" y="7357"/>
                    <a:pt x="13283" y="7995"/>
                    <a:pt x="11095" y="8664"/>
                  </a:cubicBezTo>
                  <a:cubicBezTo>
                    <a:pt x="8754" y="9332"/>
                    <a:pt x="6414" y="10031"/>
                    <a:pt x="4104" y="10730"/>
                  </a:cubicBezTo>
                  <a:lnTo>
                    <a:pt x="4013" y="10730"/>
                  </a:lnTo>
                  <a:cubicBezTo>
                    <a:pt x="3982" y="10761"/>
                    <a:pt x="3982" y="10761"/>
                    <a:pt x="3952" y="10761"/>
                  </a:cubicBezTo>
                  <a:cubicBezTo>
                    <a:pt x="3830" y="10761"/>
                    <a:pt x="3709" y="10670"/>
                    <a:pt x="3678" y="10548"/>
                  </a:cubicBezTo>
                  <a:cubicBezTo>
                    <a:pt x="3618" y="10366"/>
                    <a:pt x="3739" y="10244"/>
                    <a:pt x="3861" y="10183"/>
                  </a:cubicBezTo>
                  <a:cubicBezTo>
                    <a:pt x="4408" y="10031"/>
                    <a:pt x="4955" y="9849"/>
                    <a:pt x="5533" y="9697"/>
                  </a:cubicBezTo>
                  <a:cubicBezTo>
                    <a:pt x="6110" y="9515"/>
                    <a:pt x="6688" y="9363"/>
                    <a:pt x="7265" y="9180"/>
                  </a:cubicBezTo>
                  <a:cubicBezTo>
                    <a:pt x="8481" y="8816"/>
                    <a:pt x="9666" y="8481"/>
                    <a:pt x="10882" y="8116"/>
                  </a:cubicBezTo>
                  <a:cubicBezTo>
                    <a:pt x="13071" y="7478"/>
                    <a:pt x="15290" y="6809"/>
                    <a:pt x="17478" y="6171"/>
                  </a:cubicBezTo>
                  <a:cubicBezTo>
                    <a:pt x="17508" y="6141"/>
                    <a:pt x="17539" y="6141"/>
                    <a:pt x="17539" y="6141"/>
                  </a:cubicBezTo>
                  <a:cubicBezTo>
                    <a:pt x="17558" y="6137"/>
                    <a:pt x="17579" y="6135"/>
                    <a:pt x="17599" y="6135"/>
                  </a:cubicBezTo>
                  <a:close/>
                  <a:moveTo>
                    <a:pt x="19454" y="1"/>
                  </a:moveTo>
                  <a:lnTo>
                    <a:pt x="19454" y="31"/>
                  </a:lnTo>
                  <a:cubicBezTo>
                    <a:pt x="17600" y="578"/>
                    <a:pt x="15745" y="1156"/>
                    <a:pt x="13891" y="1733"/>
                  </a:cubicBezTo>
                  <a:cubicBezTo>
                    <a:pt x="11551" y="2463"/>
                    <a:pt x="9180" y="3192"/>
                    <a:pt x="6840" y="3891"/>
                  </a:cubicBezTo>
                  <a:cubicBezTo>
                    <a:pt x="4560" y="4591"/>
                    <a:pt x="2280" y="5320"/>
                    <a:pt x="0" y="6019"/>
                  </a:cubicBezTo>
                  <a:cubicBezTo>
                    <a:pt x="548" y="8208"/>
                    <a:pt x="1125" y="10427"/>
                    <a:pt x="1672" y="12645"/>
                  </a:cubicBezTo>
                  <a:cubicBezTo>
                    <a:pt x="1794" y="13162"/>
                    <a:pt x="1946" y="13709"/>
                    <a:pt x="2067" y="14256"/>
                  </a:cubicBezTo>
                  <a:cubicBezTo>
                    <a:pt x="3101" y="13922"/>
                    <a:pt x="4134" y="13618"/>
                    <a:pt x="5198" y="13284"/>
                  </a:cubicBezTo>
                  <a:cubicBezTo>
                    <a:pt x="6353" y="12919"/>
                    <a:pt x="7508" y="12585"/>
                    <a:pt x="8663" y="12220"/>
                  </a:cubicBezTo>
                  <a:cubicBezTo>
                    <a:pt x="11065" y="11460"/>
                    <a:pt x="13496" y="10700"/>
                    <a:pt x="15928" y="9971"/>
                  </a:cubicBezTo>
                  <a:cubicBezTo>
                    <a:pt x="17782" y="9393"/>
                    <a:pt x="19636" y="8816"/>
                    <a:pt x="21490" y="8238"/>
                  </a:cubicBezTo>
                  <a:cubicBezTo>
                    <a:pt x="20974" y="6232"/>
                    <a:pt x="20487" y="4256"/>
                    <a:pt x="20001" y="2250"/>
                  </a:cubicBezTo>
                  <a:cubicBezTo>
                    <a:pt x="19818" y="1490"/>
                    <a:pt x="19636" y="761"/>
                    <a:pt x="19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5"/>
            <p:cNvSpPr/>
            <p:nvPr/>
          </p:nvSpPr>
          <p:spPr>
            <a:xfrm>
              <a:off x="3350875" y="611475"/>
              <a:ext cx="904300" cy="340975"/>
            </a:xfrm>
            <a:custGeom>
              <a:avLst/>
              <a:gdLst/>
              <a:ahLst/>
              <a:cxnLst/>
              <a:rect l="l" t="t" r="r" b="b"/>
              <a:pathLst>
                <a:path w="36172" h="13639" extrusionOk="0">
                  <a:moveTo>
                    <a:pt x="31308" y="0"/>
                  </a:moveTo>
                  <a:cubicBezTo>
                    <a:pt x="31065" y="61"/>
                    <a:pt x="30852" y="91"/>
                    <a:pt x="30761" y="122"/>
                  </a:cubicBezTo>
                  <a:cubicBezTo>
                    <a:pt x="24621" y="1489"/>
                    <a:pt x="18694" y="3465"/>
                    <a:pt x="12675" y="5198"/>
                  </a:cubicBezTo>
                  <a:cubicBezTo>
                    <a:pt x="10001" y="6018"/>
                    <a:pt x="7265" y="6809"/>
                    <a:pt x="4651" y="7842"/>
                  </a:cubicBezTo>
                  <a:cubicBezTo>
                    <a:pt x="2797" y="8602"/>
                    <a:pt x="244" y="9210"/>
                    <a:pt x="0" y="11581"/>
                  </a:cubicBezTo>
                  <a:cubicBezTo>
                    <a:pt x="92" y="12584"/>
                    <a:pt x="1064" y="13253"/>
                    <a:pt x="1885" y="13587"/>
                  </a:cubicBezTo>
                  <a:cubicBezTo>
                    <a:pt x="2099" y="13623"/>
                    <a:pt x="2313" y="13639"/>
                    <a:pt x="2525" y="13639"/>
                  </a:cubicBezTo>
                  <a:cubicBezTo>
                    <a:pt x="3754" y="13639"/>
                    <a:pt x="4943" y="13099"/>
                    <a:pt x="6110" y="12736"/>
                  </a:cubicBezTo>
                  <a:cubicBezTo>
                    <a:pt x="9454" y="11490"/>
                    <a:pt x="12919" y="10608"/>
                    <a:pt x="16262" y="9423"/>
                  </a:cubicBezTo>
                  <a:cubicBezTo>
                    <a:pt x="22797" y="7143"/>
                    <a:pt x="29545" y="5502"/>
                    <a:pt x="36171" y="3496"/>
                  </a:cubicBezTo>
                  <a:cubicBezTo>
                    <a:pt x="34560" y="2340"/>
                    <a:pt x="32949" y="1185"/>
                    <a:pt x="31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5"/>
            <p:cNvSpPr/>
            <p:nvPr/>
          </p:nvSpPr>
          <p:spPr>
            <a:xfrm>
              <a:off x="3330350" y="605375"/>
              <a:ext cx="905075" cy="327550"/>
            </a:xfrm>
            <a:custGeom>
              <a:avLst/>
              <a:gdLst/>
              <a:ahLst/>
              <a:cxnLst/>
              <a:rect l="l" t="t" r="r" b="b"/>
              <a:pathLst>
                <a:path w="36203" h="13102" extrusionOk="0">
                  <a:moveTo>
                    <a:pt x="32220" y="1"/>
                  </a:moveTo>
                  <a:cubicBezTo>
                    <a:pt x="31795" y="92"/>
                    <a:pt x="31400" y="214"/>
                    <a:pt x="31004" y="305"/>
                  </a:cubicBezTo>
                  <a:cubicBezTo>
                    <a:pt x="28482" y="700"/>
                    <a:pt x="25959" y="1764"/>
                    <a:pt x="23497" y="2372"/>
                  </a:cubicBezTo>
                  <a:cubicBezTo>
                    <a:pt x="22615" y="2645"/>
                    <a:pt x="21734" y="3010"/>
                    <a:pt x="20822" y="3284"/>
                  </a:cubicBezTo>
                  <a:cubicBezTo>
                    <a:pt x="18481" y="3892"/>
                    <a:pt x="16202" y="4591"/>
                    <a:pt x="13892" y="5320"/>
                  </a:cubicBezTo>
                  <a:cubicBezTo>
                    <a:pt x="13892" y="5290"/>
                    <a:pt x="13892" y="5229"/>
                    <a:pt x="13892" y="5199"/>
                  </a:cubicBezTo>
                  <a:cubicBezTo>
                    <a:pt x="13841" y="5072"/>
                    <a:pt x="13727" y="5009"/>
                    <a:pt x="13602" y="5009"/>
                  </a:cubicBezTo>
                  <a:cubicBezTo>
                    <a:pt x="13578" y="5009"/>
                    <a:pt x="13552" y="5011"/>
                    <a:pt x="13527" y="5016"/>
                  </a:cubicBezTo>
                  <a:cubicBezTo>
                    <a:pt x="12341" y="5381"/>
                    <a:pt x="11156" y="5776"/>
                    <a:pt x="9971" y="6171"/>
                  </a:cubicBezTo>
                  <a:cubicBezTo>
                    <a:pt x="8481" y="6688"/>
                    <a:pt x="7053" y="7205"/>
                    <a:pt x="5594" y="7843"/>
                  </a:cubicBezTo>
                  <a:cubicBezTo>
                    <a:pt x="5472" y="7904"/>
                    <a:pt x="5259" y="7965"/>
                    <a:pt x="5046" y="8086"/>
                  </a:cubicBezTo>
                  <a:cubicBezTo>
                    <a:pt x="5001" y="8040"/>
                    <a:pt x="4932" y="8018"/>
                    <a:pt x="4856" y="8018"/>
                  </a:cubicBezTo>
                  <a:cubicBezTo>
                    <a:pt x="4780" y="8018"/>
                    <a:pt x="4697" y="8040"/>
                    <a:pt x="4621" y="8086"/>
                  </a:cubicBezTo>
                  <a:cubicBezTo>
                    <a:pt x="3922" y="8481"/>
                    <a:pt x="3101" y="8724"/>
                    <a:pt x="2432" y="9241"/>
                  </a:cubicBezTo>
                  <a:cubicBezTo>
                    <a:pt x="1855" y="9727"/>
                    <a:pt x="1308" y="10275"/>
                    <a:pt x="761" y="10822"/>
                  </a:cubicBezTo>
                  <a:cubicBezTo>
                    <a:pt x="517" y="11095"/>
                    <a:pt x="1" y="11977"/>
                    <a:pt x="669" y="12007"/>
                  </a:cubicBezTo>
                  <a:cubicBezTo>
                    <a:pt x="639" y="12098"/>
                    <a:pt x="639" y="12220"/>
                    <a:pt x="639" y="12311"/>
                  </a:cubicBezTo>
                  <a:cubicBezTo>
                    <a:pt x="639" y="12433"/>
                    <a:pt x="669" y="12524"/>
                    <a:pt x="730" y="12585"/>
                  </a:cubicBezTo>
                  <a:cubicBezTo>
                    <a:pt x="700" y="12797"/>
                    <a:pt x="761" y="13010"/>
                    <a:pt x="1034" y="13101"/>
                  </a:cubicBezTo>
                  <a:lnTo>
                    <a:pt x="1095" y="13101"/>
                  </a:lnTo>
                  <a:cubicBezTo>
                    <a:pt x="1065" y="13071"/>
                    <a:pt x="1034" y="13041"/>
                    <a:pt x="1034" y="13010"/>
                  </a:cubicBezTo>
                  <a:cubicBezTo>
                    <a:pt x="973" y="12919"/>
                    <a:pt x="973" y="12797"/>
                    <a:pt x="1034" y="12706"/>
                  </a:cubicBezTo>
                  <a:cubicBezTo>
                    <a:pt x="1065" y="12615"/>
                    <a:pt x="1186" y="12554"/>
                    <a:pt x="1277" y="12554"/>
                  </a:cubicBezTo>
                  <a:lnTo>
                    <a:pt x="1429" y="12554"/>
                  </a:lnTo>
                  <a:cubicBezTo>
                    <a:pt x="3587" y="11946"/>
                    <a:pt x="5746" y="11338"/>
                    <a:pt x="7904" y="10731"/>
                  </a:cubicBezTo>
                  <a:cubicBezTo>
                    <a:pt x="10244" y="10092"/>
                    <a:pt x="12554" y="9423"/>
                    <a:pt x="14895" y="8785"/>
                  </a:cubicBezTo>
                  <a:cubicBezTo>
                    <a:pt x="17235" y="8147"/>
                    <a:pt x="19545" y="7478"/>
                    <a:pt x="21886" y="6840"/>
                  </a:cubicBezTo>
                  <a:cubicBezTo>
                    <a:pt x="24226" y="6171"/>
                    <a:pt x="26567" y="5533"/>
                    <a:pt x="28907" y="4864"/>
                  </a:cubicBezTo>
                  <a:cubicBezTo>
                    <a:pt x="31248" y="4226"/>
                    <a:pt x="33618" y="3557"/>
                    <a:pt x="35959" y="2919"/>
                  </a:cubicBezTo>
                  <a:cubicBezTo>
                    <a:pt x="36111" y="2858"/>
                    <a:pt x="36202" y="2736"/>
                    <a:pt x="36172" y="2554"/>
                  </a:cubicBezTo>
                  <a:cubicBezTo>
                    <a:pt x="36145" y="2422"/>
                    <a:pt x="36003" y="2336"/>
                    <a:pt x="35867" y="2336"/>
                  </a:cubicBezTo>
                  <a:cubicBezTo>
                    <a:pt x="35847" y="2336"/>
                    <a:pt x="35827" y="2337"/>
                    <a:pt x="35807" y="2341"/>
                  </a:cubicBezTo>
                  <a:cubicBezTo>
                    <a:pt x="33558" y="2980"/>
                    <a:pt x="31308" y="3618"/>
                    <a:pt x="29059" y="4226"/>
                  </a:cubicBezTo>
                  <a:cubicBezTo>
                    <a:pt x="26749" y="4864"/>
                    <a:pt x="24439" y="5533"/>
                    <a:pt x="22129" y="6171"/>
                  </a:cubicBezTo>
                  <a:cubicBezTo>
                    <a:pt x="19758" y="6840"/>
                    <a:pt x="17387" y="7478"/>
                    <a:pt x="15016" y="8147"/>
                  </a:cubicBezTo>
                  <a:cubicBezTo>
                    <a:pt x="12676" y="8816"/>
                    <a:pt x="10335" y="9454"/>
                    <a:pt x="7995" y="10123"/>
                  </a:cubicBezTo>
                  <a:cubicBezTo>
                    <a:pt x="5867" y="10700"/>
                    <a:pt x="3770" y="11308"/>
                    <a:pt x="1642" y="11886"/>
                  </a:cubicBezTo>
                  <a:cubicBezTo>
                    <a:pt x="1642" y="11855"/>
                    <a:pt x="1673" y="11794"/>
                    <a:pt x="1703" y="11764"/>
                  </a:cubicBezTo>
                  <a:cubicBezTo>
                    <a:pt x="1855" y="11551"/>
                    <a:pt x="2007" y="11338"/>
                    <a:pt x="2189" y="11156"/>
                  </a:cubicBezTo>
                  <a:cubicBezTo>
                    <a:pt x="2189" y="11156"/>
                    <a:pt x="2220" y="11186"/>
                    <a:pt x="2220" y="11186"/>
                  </a:cubicBezTo>
                  <a:cubicBezTo>
                    <a:pt x="2250" y="11186"/>
                    <a:pt x="2280" y="11186"/>
                    <a:pt x="2280" y="11156"/>
                  </a:cubicBezTo>
                  <a:lnTo>
                    <a:pt x="6384" y="10001"/>
                  </a:lnTo>
                  <a:cubicBezTo>
                    <a:pt x="8785" y="9332"/>
                    <a:pt x="11156" y="8633"/>
                    <a:pt x="13557" y="7965"/>
                  </a:cubicBezTo>
                  <a:cubicBezTo>
                    <a:pt x="15928" y="7265"/>
                    <a:pt x="18299" y="6597"/>
                    <a:pt x="20670" y="5928"/>
                  </a:cubicBezTo>
                  <a:lnTo>
                    <a:pt x="27600" y="3952"/>
                  </a:lnTo>
                  <a:cubicBezTo>
                    <a:pt x="29880" y="3314"/>
                    <a:pt x="32159" y="2676"/>
                    <a:pt x="34439" y="2007"/>
                  </a:cubicBezTo>
                  <a:cubicBezTo>
                    <a:pt x="34591" y="1977"/>
                    <a:pt x="34682" y="1825"/>
                    <a:pt x="34652" y="1673"/>
                  </a:cubicBezTo>
                  <a:cubicBezTo>
                    <a:pt x="34627" y="1548"/>
                    <a:pt x="34500" y="1444"/>
                    <a:pt x="34371" y="1444"/>
                  </a:cubicBezTo>
                  <a:cubicBezTo>
                    <a:pt x="34343" y="1444"/>
                    <a:pt x="34315" y="1449"/>
                    <a:pt x="34287" y="1460"/>
                  </a:cubicBezTo>
                  <a:cubicBezTo>
                    <a:pt x="32980" y="1825"/>
                    <a:pt x="31643" y="2220"/>
                    <a:pt x="30336" y="2584"/>
                  </a:cubicBezTo>
                  <a:cubicBezTo>
                    <a:pt x="27995" y="3253"/>
                    <a:pt x="25624" y="3922"/>
                    <a:pt x="23284" y="4591"/>
                  </a:cubicBezTo>
                  <a:lnTo>
                    <a:pt x="16323" y="6566"/>
                  </a:lnTo>
                  <a:cubicBezTo>
                    <a:pt x="13922" y="7265"/>
                    <a:pt x="11521" y="7934"/>
                    <a:pt x="9119" y="8633"/>
                  </a:cubicBezTo>
                  <a:cubicBezTo>
                    <a:pt x="7265" y="9150"/>
                    <a:pt x="5381" y="9697"/>
                    <a:pt x="3527" y="10214"/>
                  </a:cubicBezTo>
                  <a:cubicBezTo>
                    <a:pt x="3770" y="10092"/>
                    <a:pt x="3983" y="9971"/>
                    <a:pt x="4226" y="9879"/>
                  </a:cubicBezTo>
                  <a:cubicBezTo>
                    <a:pt x="4530" y="9727"/>
                    <a:pt x="4803" y="9606"/>
                    <a:pt x="5107" y="9484"/>
                  </a:cubicBezTo>
                  <a:cubicBezTo>
                    <a:pt x="7873" y="8572"/>
                    <a:pt x="10639" y="7691"/>
                    <a:pt x="13375" y="6779"/>
                  </a:cubicBezTo>
                  <a:cubicBezTo>
                    <a:pt x="15928" y="6141"/>
                    <a:pt x="18390" y="5199"/>
                    <a:pt x="20883" y="4347"/>
                  </a:cubicBezTo>
                  <a:lnTo>
                    <a:pt x="20913" y="4347"/>
                  </a:lnTo>
                  <a:cubicBezTo>
                    <a:pt x="24500" y="3527"/>
                    <a:pt x="27995" y="2524"/>
                    <a:pt x="31552" y="1673"/>
                  </a:cubicBezTo>
                  <a:cubicBezTo>
                    <a:pt x="32190" y="1521"/>
                    <a:pt x="32798" y="1277"/>
                    <a:pt x="33406" y="1095"/>
                  </a:cubicBezTo>
                  <a:cubicBezTo>
                    <a:pt x="33558" y="1065"/>
                    <a:pt x="33649" y="882"/>
                    <a:pt x="33588" y="730"/>
                  </a:cubicBezTo>
                  <a:cubicBezTo>
                    <a:pt x="33562" y="625"/>
                    <a:pt x="33421" y="542"/>
                    <a:pt x="33284" y="542"/>
                  </a:cubicBezTo>
                  <a:cubicBezTo>
                    <a:pt x="33264" y="542"/>
                    <a:pt x="33243" y="544"/>
                    <a:pt x="33223" y="548"/>
                  </a:cubicBezTo>
                  <a:cubicBezTo>
                    <a:pt x="33162" y="578"/>
                    <a:pt x="33071" y="609"/>
                    <a:pt x="32980" y="639"/>
                  </a:cubicBezTo>
                  <a:cubicBezTo>
                    <a:pt x="33071" y="396"/>
                    <a:pt x="32889" y="153"/>
                    <a:pt x="32494" y="153"/>
                  </a:cubicBezTo>
                  <a:lnTo>
                    <a:pt x="32463" y="153"/>
                  </a:lnTo>
                  <a:cubicBezTo>
                    <a:pt x="32433" y="62"/>
                    <a:pt x="32311" y="1"/>
                    <a:pt x="322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5"/>
            <p:cNvSpPr/>
            <p:nvPr/>
          </p:nvSpPr>
          <p:spPr>
            <a:xfrm>
              <a:off x="3363025" y="688850"/>
              <a:ext cx="897475" cy="267175"/>
            </a:xfrm>
            <a:custGeom>
              <a:avLst/>
              <a:gdLst/>
              <a:ahLst/>
              <a:cxnLst/>
              <a:rect l="l" t="t" r="r" b="b"/>
              <a:pathLst>
                <a:path w="35899" h="10687" extrusionOk="0">
                  <a:moveTo>
                    <a:pt x="35552" y="1"/>
                  </a:moveTo>
                  <a:cubicBezTo>
                    <a:pt x="35535" y="1"/>
                    <a:pt x="35519" y="2"/>
                    <a:pt x="35503" y="5"/>
                  </a:cubicBezTo>
                  <a:cubicBezTo>
                    <a:pt x="35412" y="36"/>
                    <a:pt x="35321" y="66"/>
                    <a:pt x="35229" y="97"/>
                  </a:cubicBezTo>
                  <a:cubicBezTo>
                    <a:pt x="32919" y="735"/>
                    <a:pt x="30640" y="1343"/>
                    <a:pt x="28330" y="1981"/>
                  </a:cubicBezTo>
                  <a:cubicBezTo>
                    <a:pt x="25959" y="2650"/>
                    <a:pt x="23588" y="3288"/>
                    <a:pt x="21217" y="3926"/>
                  </a:cubicBezTo>
                  <a:cubicBezTo>
                    <a:pt x="18877" y="4565"/>
                    <a:pt x="16536" y="5203"/>
                    <a:pt x="14196" y="5872"/>
                  </a:cubicBezTo>
                  <a:cubicBezTo>
                    <a:pt x="11855" y="6510"/>
                    <a:pt x="9545" y="7118"/>
                    <a:pt x="7205" y="7756"/>
                  </a:cubicBezTo>
                  <a:cubicBezTo>
                    <a:pt x="5320" y="8273"/>
                    <a:pt x="3405" y="8820"/>
                    <a:pt x="1490" y="9337"/>
                  </a:cubicBezTo>
                  <a:cubicBezTo>
                    <a:pt x="1460" y="9337"/>
                    <a:pt x="1429" y="9337"/>
                    <a:pt x="1399" y="9367"/>
                  </a:cubicBezTo>
                  <a:cubicBezTo>
                    <a:pt x="1369" y="9367"/>
                    <a:pt x="1308" y="9398"/>
                    <a:pt x="1277" y="9398"/>
                  </a:cubicBezTo>
                  <a:cubicBezTo>
                    <a:pt x="1034" y="9458"/>
                    <a:pt x="821" y="9580"/>
                    <a:pt x="609" y="9580"/>
                  </a:cubicBezTo>
                  <a:cubicBezTo>
                    <a:pt x="335" y="9641"/>
                    <a:pt x="1" y="9732"/>
                    <a:pt x="62" y="10097"/>
                  </a:cubicBezTo>
                  <a:cubicBezTo>
                    <a:pt x="92" y="10249"/>
                    <a:pt x="214" y="10279"/>
                    <a:pt x="366" y="10309"/>
                  </a:cubicBezTo>
                  <a:cubicBezTo>
                    <a:pt x="434" y="10434"/>
                    <a:pt x="554" y="10470"/>
                    <a:pt x="691" y="10470"/>
                  </a:cubicBezTo>
                  <a:cubicBezTo>
                    <a:pt x="857" y="10470"/>
                    <a:pt x="1051" y="10417"/>
                    <a:pt x="1217" y="10401"/>
                  </a:cubicBezTo>
                  <a:cubicBezTo>
                    <a:pt x="1286" y="10581"/>
                    <a:pt x="1476" y="10622"/>
                    <a:pt x="1693" y="10622"/>
                  </a:cubicBezTo>
                  <a:cubicBezTo>
                    <a:pt x="1875" y="10622"/>
                    <a:pt x="2076" y="10593"/>
                    <a:pt x="2243" y="10593"/>
                  </a:cubicBezTo>
                  <a:cubicBezTo>
                    <a:pt x="2313" y="10593"/>
                    <a:pt x="2378" y="10599"/>
                    <a:pt x="2432" y="10613"/>
                  </a:cubicBezTo>
                  <a:cubicBezTo>
                    <a:pt x="2477" y="10658"/>
                    <a:pt x="2538" y="10686"/>
                    <a:pt x="2603" y="10686"/>
                  </a:cubicBezTo>
                  <a:cubicBezTo>
                    <a:pt x="2627" y="10686"/>
                    <a:pt x="2651" y="10682"/>
                    <a:pt x="2676" y="10674"/>
                  </a:cubicBezTo>
                  <a:cubicBezTo>
                    <a:pt x="3466" y="10522"/>
                    <a:pt x="4287" y="10340"/>
                    <a:pt x="4986" y="9975"/>
                  </a:cubicBezTo>
                  <a:cubicBezTo>
                    <a:pt x="6718" y="9458"/>
                    <a:pt x="8451" y="8850"/>
                    <a:pt x="10214" y="8334"/>
                  </a:cubicBezTo>
                  <a:cubicBezTo>
                    <a:pt x="12585" y="7817"/>
                    <a:pt x="14803" y="6814"/>
                    <a:pt x="17144" y="6084"/>
                  </a:cubicBezTo>
                  <a:cubicBezTo>
                    <a:pt x="17326" y="6024"/>
                    <a:pt x="17661" y="5963"/>
                    <a:pt x="17661" y="5720"/>
                  </a:cubicBezTo>
                  <a:lnTo>
                    <a:pt x="17965" y="5629"/>
                  </a:lnTo>
                  <a:cubicBezTo>
                    <a:pt x="18009" y="5673"/>
                    <a:pt x="18086" y="5701"/>
                    <a:pt x="18172" y="5701"/>
                  </a:cubicBezTo>
                  <a:cubicBezTo>
                    <a:pt x="18203" y="5701"/>
                    <a:pt x="18236" y="5697"/>
                    <a:pt x="18269" y="5689"/>
                  </a:cubicBezTo>
                  <a:cubicBezTo>
                    <a:pt x="18877" y="5446"/>
                    <a:pt x="19515" y="5233"/>
                    <a:pt x="20123" y="5021"/>
                  </a:cubicBezTo>
                  <a:cubicBezTo>
                    <a:pt x="20366" y="4960"/>
                    <a:pt x="20913" y="4808"/>
                    <a:pt x="21004" y="4595"/>
                  </a:cubicBezTo>
                  <a:cubicBezTo>
                    <a:pt x="21247" y="4534"/>
                    <a:pt x="21491" y="4443"/>
                    <a:pt x="21734" y="4382"/>
                  </a:cubicBezTo>
                  <a:cubicBezTo>
                    <a:pt x="24105" y="3744"/>
                    <a:pt x="26475" y="3106"/>
                    <a:pt x="28846" y="2437"/>
                  </a:cubicBezTo>
                  <a:cubicBezTo>
                    <a:pt x="31096" y="1829"/>
                    <a:pt x="33375" y="1191"/>
                    <a:pt x="35655" y="583"/>
                  </a:cubicBezTo>
                  <a:cubicBezTo>
                    <a:pt x="35807" y="553"/>
                    <a:pt x="35898" y="401"/>
                    <a:pt x="35868" y="249"/>
                  </a:cubicBezTo>
                  <a:lnTo>
                    <a:pt x="35868" y="218"/>
                  </a:lnTo>
                  <a:cubicBezTo>
                    <a:pt x="35841" y="109"/>
                    <a:pt x="35692" y="1"/>
                    <a:pt x="3555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p:nvPr/>
          </p:nvSpPr>
          <p:spPr>
            <a:xfrm>
              <a:off x="3395700" y="708725"/>
              <a:ext cx="1092750" cy="1301725"/>
            </a:xfrm>
            <a:custGeom>
              <a:avLst/>
              <a:gdLst/>
              <a:ahLst/>
              <a:cxnLst/>
              <a:rect l="l" t="t" r="r" b="b"/>
              <a:pathLst>
                <a:path w="43710" h="52069" extrusionOk="0">
                  <a:moveTo>
                    <a:pt x="28931" y="9222"/>
                  </a:moveTo>
                  <a:cubicBezTo>
                    <a:pt x="29039" y="9222"/>
                    <a:pt x="29157" y="9304"/>
                    <a:pt x="29181" y="9423"/>
                  </a:cubicBezTo>
                  <a:cubicBezTo>
                    <a:pt x="29211" y="9454"/>
                    <a:pt x="29211" y="9484"/>
                    <a:pt x="29211" y="9514"/>
                  </a:cubicBezTo>
                  <a:cubicBezTo>
                    <a:pt x="29211" y="9545"/>
                    <a:pt x="29241" y="9575"/>
                    <a:pt x="29241" y="9575"/>
                  </a:cubicBezTo>
                  <a:cubicBezTo>
                    <a:pt x="29789" y="11825"/>
                    <a:pt x="30336" y="14043"/>
                    <a:pt x="30883" y="16262"/>
                  </a:cubicBezTo>
                  <a:cubicBezTo>
                    <a:pt x="31004" y="16809"/>
                    <a:pt x="31156" y="17387"/>
                    <a:pt x="31278" y="17934"/>
                  </a:cubicBezTo>
                  <a:cubicBezTo>
                    <a:pt x="31308" y="17995"/>
                    <a:pt x="31308" y="18056"/>
                    <a:pt x="31339" y="18116"/>
                  </a:cubicBezTo>
                  <a:cubicBezTo>
                    <a:pt x="31369" y="18238"/>
                    <a:pt x="31400" y="18360"/>
                    <a:pt x="31430" y="18481"/>
                  </a:cubicBezTo>
                  <a:cubicBezTo>
                    <a:pt x="29120" y="19211"/>
                    <a:pt x="26810" y="19910"/>
                    <a:pt x="24469" y="20639"/>
                  </a:cubicBezTo>
                  <a:lnTo>
                    <a:pt x="24500" y="20639"/>
                  </a:lnTo>
                  <a:cubicBezTo>
                    <a:pt x="22098" y="21369"/>
                    <a:pt x="19728" y="22098"/>
                    <a:pt x="17357" y="22828"/>
                  </a:cubicBezTo>
                  <a:cubicBezTo>
                    <a:pt x="15351" y="23466"/>
                    <a:pt x="13314" y="24074"/>
                    <a:pt x="11308" y="24712"/>
                  </a:cubicBezTo>
                  <a:lnTo>
                    <a:pt x="11247" y="24712"/>
                  </a:lnTo>
                  <a:cubicBezTo>
                    <a:pt x="11126" y="24712"/>
                    <a:pt x="11034" y="24651"/>
                    <a:pt x="10974" y="24560"/>
                  </a:cubicBezTo>
                  <a:cubicBezTo>
                    <a:pt x="10913" y="24530"/>
                    <a:pt x="10852" y="24469"/>
                    <a:pt x="10822" y="24378"/>
                  </a:cubicBezTo>
                  <a:cubicBezTo>
                    <a:pt x="10244" y="22129"/>
                    <a:pt x="9667" y="19849"/>
                    <a:pt x="9120" y="17600"/>
                  </a:cubicBezTo>
                  <a:cubicBezTo>
                    <a:pt x="8968" y="17022"/>
                    <a:pt x="8816" y="16445"/>
                    <a:pt x="8664" y="15837"/>
                  </a:cubicBezTo>
                  <a:cubicBezTo>
                    <a:pt x="8633" y="15746"/>
                    <a:pt x="8694" y="15654"/>
                    <a:pt x="8755" y="15594"/>
                  </a:cubicBezTo>
                  <a:cubicBezTo>
                    <a:pt x="8785" y="15472"/>
                    <a:pt x="8846" y="15381"/>
                    <a:pt x="8937" y="15350"/>
                  </a:cubicBezTo>
                  <a:cubicBezTo>
                    <a:pt x="11278" y="14651"/>
                    <a:pt x="13618" y="13922"/>
                    <a:pt x="15928" y="13223"/>
                  </a:cubicBezTo>
                  <a:cubicBezTo>
                    <a:pt x="18269" y="12493"/>
                    <a:pt x="20639" y="11764"/>
                    <a:pt x="22980" y="11034"/>
                  </a:cubicBezTo>
                  <a:cubicBezTo>
                    <a:pt x="24925" y="10426"/>
                    <a:pt x="26871" y="9818"/>
                    <a:pt x="28846" y="9241"/>
                  </a:cubicBezTo>
                  <a:cubicBezTo>
                    <a:pt x="28872" y="9228"/>
                    <a:pt x="28901" y="9222"/>
                    <a:pt x="28931" y="9222"/>
                  </a:cubicBezTo>
                  <a:close/>
                  <a:moveTo>
                    <a:pt x="34986" y="1"/>
                  </a:moveTo>
                  <a:cubicBezTo>
                    <a:pt x="34925" y="31"/>
                    <a:pt x="34865" y="61"/>
                    <a:pt x="34834" y="61"/>
                  </a:cubicBezTo>
                  <a:cubicBezTo>
                    <a:pt x="28725" y="1916"/>
                    <a:pt x="22524" y="3527"/>
                    <a:pt x="16414" y="5472"/>
                  </a:cubicBezTo>
                  <a:cubicBezTo>
                    <a:pt x="13193" y="6627"/>
                    <a:pt x="9940" y="7660"/>
                    <a:pt x="6657" y="8633"/>
                  </a:cubicBezTo>
                  <a:cubicBezTo>
                    <a:pt x="4614" y="9225"/>
                    <a:pt x="2685" y="10337"/>
                    <a:pt x="535" y="10337"/>
                  </a:cubicBezTo>
                  <a:cubicBezTo>
                    <a:pt x="478" y="10337"/>
                    <a:pt x="422" y="10337"/>
                    <a:pt x="366" y="10335"/>
                  </a:cubicBezTo>
                  <a:cubicBezTo>
                    <a:pt x="244" y="10305"/>
                    <a:pt x="122" y="10274"/>
                    <a:pt x="1" y="10244"/>
                  </a:cubicBezTo>
                  <a:lnTo>
                    <a:pt x="1" y="10244"/>
                  </a:lnTo>
                  <a:cubicBezTo>
                    <a:pt x="183" y="11034"/>
                    <a:pt x="335" y="11855"/>
                    <a:pt x="487" y="12645"/>
                  </a:cubicBezTo>
                  <a:cubicBezTo>
                    <a:pt x="730" y="13770"/>
                    <a:pt x="973" y="14925"/>
                    <a:pt x="1186" y="16050"/>
                  </a:cubicBezTo>
                  <a:cubicBezTo>
                    <a:pt x="1642" y="18268"/>
                    <a:pt x="2098" y="20487"/>
                    <a:pt x="2584" y="22706"/>
                  </a:cubicBezTo>
                  <a:lnTo>
                    <a:pt x="3952" y="29332"/>
                  </a:lnTo>
                  <a:lnTo>
                    <a:pt x="5411" y="36415"/>
                  </a:lnTo>
                  <a:cubicBezTo>
                    <a:pt x="5898" y="38816"/>
                    <a:pt x="6384" y="41217"/>
                    <a:pt x="6901" y="43618"/>
                  </a:cubicBezTo>
                  <a:cubicBezTo>
                    <a:pt x="7387" y="46020"/>
                    <a:pt x="7873" y="48421"/>
                    <a:pt x="8360" y="50822"/>
                  </a:cubicBezTo>
                  <a:cubicBezTo>
                    <a:pt x="8451" y="51248"/>
                    <a:pt x="8542" y="51673"/>
                    <a:pt x="8633" y="52068"/>
                  </a:cubicBezTo>
                  <a:cubicBezTo>
                    <a:pt x="10913" y="51430"/>
                    <a:pt x="13193" y="50761"/>
                    <a:pt x="15442" y="50093"/>
                  </a:cubicBezTo>
                  <a:cubicBezTo>
                    <a:pt x="17873" y="49393"/>
                    <a:pt x="20305" y="48694"/>
                    <a:pt x="22706" y="47995"/>
                  </a:cubicBezTo>
                  <a:cubicBezTo>
                    <a:pt x="25077" y="47327"/>
                    <a:pt x="27448" y="46627"/>
                    <a:pt x="29819" y="45928"/>
                  </a:cubicBezTo>
                  <a:cubicBezTo>
                    <a:pt x="32220" y="45260"/>
                    <a:pt x="34622" y="44561"/>
                    <a:pt x="36992" y="43861"/>
                  </a:cubicBezTo>
                  <a:cubicBezTo>
                    <a:pt x="39181" y="43223"/>
                    <a:pt x="41400" y="42585"/>
                    <a:pt x="43588" y="41947"/>
                  </a:cubicBezTo>
                  <a:cubicBezTo>
                    <a:pt x="43619" y="41947"/>
                    <a:pt x="43679" y="41947"/>
                    <a:pt x="43710" y="41916"/>
                  </a:cubicBezTo>
                  <a:cubicBezTo>
                    <a:pt x="43254" y="39758"/>
                    <a:pt x="42798" y="37600"/>
                    <a:pt x="42342" y="35442"/>
                  </a:cubicBezTo>
                  <a:cubicBezTo>
                    <a:pt x="41886" y="33162"/>
                    <a:pt x="41400" y="30883"/>
                    <a:pt x="40913" y="28573"/>
                  </a:cubicBezTo>
                  <a:cubicBezTo>
                    <a:pt x="40457" y="26293"/>
                    <a:pt x="39971" y="24013"/>
                    <a:pt x="39485" y="21734"/>
                  </a:cubicBezTo>
                  <a:cubicBezTo>
                    <a:pt x="39029" y="19515"/>
                    <a:pt x="38573" y="17265"/>
                    <a:pt x="38117" y="15046"/>
                  </a:cubicBezTo>
                  <a:cubicBezTo>
                    <a:pt x="37631" y="12767"/>
                    <a:pt x="37144" y="10487"/>
                    <a:pt x="36688" y="8207"/>
                  </a:cubicBezTo>
                  <a:cubicBezTo>
                    <a:pt x="36232" y="6049"/>
                    <a:pt x="35777" y="3891"/>
                    <a:pt x="35321" y="1733"/>
                  </a:cubicBezTo>
                  <a:cubicBezTo>
                    <a:pt x="35199" y="1156"/>
                    <a:pt x="35108" y="578"/>
                    <a:pt x="34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5"/>
            <p:cNvSpPr/>
            <p:nvPr/>
          </p:nvSpPr>
          <p:spPr>
            <a:xfrm>
              <a:off x="3324275" y="553675"/>
              <a:ext cx="857950" cy="289575"/>
            </a:xfrm>
            <a:custGeom>
              <a:avLst/>
              <a:gdLst/>
              <a:ahLst/>
              <a:cxnLst/>
              <a:rect l="l" t="t" r="r" b="b"/>
              <a:pathLst>
                <a:path w="34318" h="11583" extrusionOk="0">
                  <a:moveTo>
                    <a:pt x="33189" y="0"/>
                  </a:moveTo>
                  <a:cubicBezTo>
                    <a:pt x="33170" y="0"/>
                    <a:pt x="33151" y="1"/>
                    <a:pt x="33132" y="2"/>
                  </a:cubicBezTo>
                  <a:cubicBezTo>
                    <a:pt x="31491" y="124"/>
                    <a:pt x="29940" y="610"/>
                    <a:pt x="28360" y="883"/>
                  </a:cubicBezTo>
                  <a:cubicBezTo>
                    <a:pt x="25624" y="1522"/>
                    <a:pt x="22949" y="2342"/>
                    <a:pt x="20244" y="3133"/>
                  </a:cubicBezTo>
                  <a:cubicBezTo>
                    <a:pt x="18329" y="3771"/>
                    <a:pt x="16353" y="4136"/>
                    <a:pt x="14499" y="4926"/>
                  </a:cubicBezTo>
                  <a:cubicBezTo>
                    <a:pt x="10700" y="6203"/>
                    <a:pt x="6748" y="7206"/>
                    <a:pt x="3071" y="8756"/>
                  </a:cubicBezTo>
                  <a:cubicBezTo>
                    <a:pt x="1885" y="9273"/>
                    <a:pt x="700" y="9941"/>
                    <a:pt x="1" y="11005"/>
                  </a:cubicBezTo>
                  <a:cubicBezTo>
                    <a:pt x="578" y="11066"/>
                    <a:pt x="1156" y="11279"/>
                    <a:pt x="1642" y="11583"/>
                  </a:cubicBezTo>
                  <a:cubicBezTo>
                    <a:pt x="2250" y="10914"/>
                    <a:pt x="3071" y="10549"/>
                    <a:pt x="3891" y="10276"/>
                  </a:cubicBezTo>
                  <a:cubicBezTo>
                    <a:pt x="6141" y="9273"/>
                    <a:pt x="8451" y="8574"/>
                    <a:pt x="10761" y="7844"/>
                  </a:cubicBezTo>
                  <a:cubicBezTo>
                    <a:pt x="17812" y="5716"/>
                    <a:pt x="24834" y="3467"/>
                    <a:pt x="32007" y="1826"/>
                  </a:cubicBezTo>
                  <a:cubicBezTo>
                    <a:pt x="32494" y="1704"/>
                    <a:pt x="32980" y="1583"/>
                    <a:pt x="33466" y="1431"/>
                  </a:cubicBezTo>
                  <a:cubicBezTo>
                    <a:pt x="33618" y="1400"/>
                    <a:pt x="33740" y="1370"/>
                    <a:pt x="33831" y="1309"/>
                  </a:cubicBezTo>
                  <a:cubicBezTo>
                    <a:pt x="34074" y="1218"/>
                    <a:pt x="34257" y="1066"/>
                    <a:pt x="34317" y="823"/>
                  </a:cubicBezTo>
                  <a:cubicBezTo>
                    <a:pt x="34171" y="355"/>
                    <a:pt x="33660" y="0"/>
                    <a:pt x="331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5"/>
            <p:cNvSpPr/>
            <p:nvPr/>
          </p:nvSpPr>
          <p:spPr>
            <a:xfrm>
              <a:off x="3239925" y="539500"/>
              <a:ext cx="1262975" cy="1532025"/>
            </a:xfrm>
            <a:custGeom>
              <a:avLst/>
              <a:gdLst/>
              <a:ahLst/>
              <a:cxnLst/>
              <a:rect l="l" t="t" r="r" b="b"/>
              <a:pathLst>
                <a:path w="50519" h="61281" extrusionOk="0">
                  <a:moveTo>
                    <a:pt x="36563" y="567"/>
                  </a:moveTo>
                  <a:cubicBezTo>
                    <a:pt x="37034" y="567"/>
                    <a:pt x="37545" y="922"/>
                    <a:pt x="37691" y="1390"/>
                  </a:cubicBezTo>
                  <a:cubicBezTo>
                    <a:pt x="37631" y="1633"/>
                    <a:pt x="37448" y="1785"/>
                    <a:pt x="37205" y="1876"/>
                  </a:cubicBezTo>
                  <a:cubicBezTo>
                    <a:pt x="37114" y="1937"/>
                    <a:pt x="36992" y="1967"/>
                    <a:pt x="36871" y="1998"/>
                  </a:cubicBezTo>
                  <a:cubicBezTo>
                    <a:pt x="36384" y="2119"/>
                    <a:pt x="35868" y="2271"/>
                    <a:pt x="35381" y="2393"/>
                  </a:cubicBezTo>
                  <a:cubicBezTo>
                    <a:pt x="28208" y="4034"/>
                    <a:pt x="21186" y="6283"/>
                    <a:pt x="14135" y="8411"/>
                  </a:cubicBezTo>
                  <a:cubicBezTo>
                    <a:pt x="11825" y="9141"/>
                    <a:pt x="9515" y="9840"/>
                    <a:pt x="7265" y="10843"/>
                  </a:cubicBezTo>
                  <a:cubicBezTo>
                    <a:pt x="6445" y="11116"/>
                    <a:pt x="5624" y="11481"/>
                    <a:pt x="5016" y="12150"/>
                  </a:cubicBezTo>
                  <a:cubicBezTo>
                    <a:pt x="4530" y="11846"/>
                    <a:pt x="3952" y="11633"/>
                    <a:pt x="3375" y="11572"/>
                  </a:cubicBezTo>
                  <a:cubicBezTo>
                    <a:pt x="4074" y="10508"/>
                    <a:pt x="5259" y="9840"/>
                    <a:pt x="6445" y="9323"/>
                  </a:cubicBezTo>
                  <a:cubicBezTo>
                    <a:pt x="10122" y="7773"/>
                    <a:pt x="14074" y="6770"/>
                    <a:pt x="17873" y="5493"/>
                  </a:cubicBezTo>
                  <a:cubicBezTo>
                    <a:pt x="19727" y="4703"/>
                    <a:pt x="21734" y="4338"/>
                    <a:pt x="23618" y="3700"/>
                  </a:cubicBezTo>
                  <a:cubicBezTo>
                    <a:pt x="26323" y="2909"/>
                    <a:pt x="28998" y="2089"/>
                    <a:pt x="31734" y="1450"/>
                  </a:cubicBezTo>
                  <a:cubicBezTo>
                    <a:pt x="33314" y="1177"/>
                    <a:pt x="34895" y="691"/>
                    <a:pt x="36506" y="569"/>
                  </a:cubicBezTo>
                  <a:cubicBezTo>
                    <a:pt x="36525" y="568"/>
                    <a:pt x="36544" y="567"/>
                    <a:pt x="36563" y="567"/>
                  </a:cubicBezTo>
                  <a:close/>
                  <a:moveTo>
                    <a:pt x="35746" y="2879"/>
                  </a:moveTo>
                  <a:cubicBezTo>
                    <a:pt x="35746" y="2879"/>
                    <a:pt x="35746" y="2879"/>
                    <a:pt x="35776" y="2909"/>
                  </a:cubicBezTo>
                  <a:lnTo>
                    <a:pt x="40609" y="6375"/>
                  </a:lnTo>
                  <a:cubicBezTo>
                    <a:pt x="33983" y="8381"/>
                    <a:pt x="27235" y="10052"/>
                    <a:pt x="20700" y="12302"/>
                  </a:cubicBezTo>
                  <a:cubicBezTo>
                    <a:pt x="17357" y="13487"/>
                    <a:pt x="13892" y="14399"/>
                    <a:pt x="10548" y="15645"/>
                  </a:cubicBezTo>
                  <a:cubicBezTo>
                    <a:pt x="9375" y="15984"/>
                    <a:pt x="8180" y="16546"/>
                    <a:pt x="6943" y="16546"/>
                  </a:cubicBezTo>
                  <a:cubicBezTo>
                    <a:pt x="6737" y="16546"/>
                    <a:pt x="6531" y="16531"/>
                    <a:pt x="6323" y="16496"/>
                  </a:cubicBezTo>
                  <a:cubicBezTo>
                    <a:pt x="5472" y="16132"/>
                    <a:pt x="4530" y="15463"/>
                    <a:pt x="4438" y="14460"/>
                  </a:cubicBezTo>
                  <a:cubicBezTo>
                    <a:pt x="4682" y="12089"/>
                    <a:pt x="7204" y="11511"/>
                    <a:pt x="9089" y="10721"/>
                  </a:cubicBezTo>
                  <a:cubicBezTo>
                    <a:pt x="11703" y="9688"/>
                    <a:pt x="14439" y="8897"/>
                    <a:pt x="17113" y="8077"/>
                  </a:cubicBezTo>
                  <a:cubicBezTo>
                    <a:pt x="23132" y="6344"/>
                    <a:pt x="29059" y="4368"/>
                    <a:pt x="35199" y="3031"/>
                  </a:cubicBezTo>
                  <a:cubicBezTo>
                    <a:pt x="35290" y="2970"/>
                    <a:pt x="35503" y="2940"/>
                    <a:pt x="35746" y="2879"/>
                  </a:cubicBezTo>
                  <a:close/>
                  <a:moveTo>
                    <a:pt x="41217" y="6770"/>
                  </a:moveTo>
                  <a:cubicBezTo>
                    <a:pt x="41339" y="7347"/>
                    <a:pt x="41460" y="7925"/>
                    <a:pt x="41552" y="8502"/>
                  </a:cubicBezTo>
                  <a:cubicBezTo>
                    <a:pt x="42008" y="10660"/>
                    <a:pt x="42463" y="12818"/>
                    <a:pt x="42919" y="14976"/>
                  </a:cubicBezTo>
                  <a:cubicBezTo>
                    <a:pt x="43375" y="17256"/>
                    <a:pt x="43862" y="19536"/>
                    <a:pt x="44348" y="21785"/>
                  </a:cubicBezTo>
                  <a:cubicBezTo>
                    <a:pt x="44804" y="24034"/>
                    <a:pt x="45260" y="26253"/>
                    <a:pt x="45746" y="28503"/>
                  </a:cubicBezTo>
                  <a:cubicBezTo>
                    <a:pt x="46202" y="30782"/>
                    <a:pt x="46688" y="33062"/>
                    <a:pt x="47144" y="35342"/>
                  </a:cubicBezTo>
                  <a:cubicBezTo>
                    <a:pt x="47631" y="37652"/>
                    <a:pt x="48117" y="39931"/>
                    <a:pt x="48573" y="42211"/>
                  </a:cubicBezTo>
                  <a:cubicBezTo>
                    <a:pt x="49029" y="44369"/>
                    <a:pt x="49485" y="46527"/>
                    <a:pt x="49941" y="48655"/>
                  </a:cubicBezTo>
                  <a:lnTo>
                    <a:pt x="49941" y="48685"/>
                  </a:lnTo>
                  <a:cubicBezTo>
                    <a:pt x="49880" y="48685"/>
                    <a:pt x="49850" y="48685"/>
                    <a:pt x="49819" y="48716"/>
                  </a:cubicBezTo>
                  <a:cubicBezTo>
                    <a:pt x="47631" y="49354"/>
                    <a:pt x="45412" y="49992"/>
                    <a:pt x="43223" y="50630"/>
                  </a:cubicBezTo>
                  <a:cubicBezTo>
                    <a:pt x="40822" y="51330"/>
                    <a:pt x="38451" y="51998"/>
                    <a:pt x="36050" y="52697"/>
                  </a:cubicBezTo>
                  <a:cubicBezTo>
                    <a:pt x="33679" y="53396"/>
                    <a:pt x="31308" y="54065"/>
                    <a:pt x="28937" y="54764"/>
                  </a:cubicBezTo>
                  <a:cubicBezTo>
                    <a:pt x="26536" y="55463"/>
                    <a:pt x="24104" y="56162"/>
                    <a:pt x="21673" y="56862"/>
                  </a:cubicBezTo>
                  <a:cubicBezTo>
                    <a:pt x="19424" y="57530"/>
                    <a:pt x="17144" y="58169"/>
                    <a:pt x="14864" y="58837"/>
                  </a:cubicBezTo>
                  <a:cubicBezTo>
                    <a:pt x="14773" y="58442"/>
                    <a:pt x="14682" y="58017"/>
                    <a:pt x="14621" y="57591"/>
                  </a:cubicBezTo>
                  <a:cubicBezTo>
                    <a:pt x="14104" y="55190"/>
                    <a:pt x="13618" y="52789"/>
                    <a:pt x="13132" y="50387"/>
                  </a:cubicBezTo>
                  <a:cubicBezTo>
                    <a:pt x="12615" y="47986"/>
                    <a:pt x="12129" y="45585"/>
                    <a:pt x="11642" y="43184"/>
                  </a:cubicBezTo>
                  <a:lnTo>
                    <a:pt x="10183" y="36101"/>
                  </a:lnTo>
                  <a:lnTo>
                    <a:pt x="8815" y="29475"/>
                  </a:lnTo>
                  <a:cubicBezTo>
                    <a:pt x="8359" y="27256"/>
                    <a:pt x="7904" y="25037"/>
                    <a:pt x="7417" y="22819"/>
                  </a:cubicBezTo>
                  <a:cubicBezTo>
                    <a:pt x="7204" y="21694"/>
                    <a:pt x="6961" y="20539"/>
                    <a:pt x="6718" y="19414"/>
                  </a:cubicBezTo>
                  <a:cubicBezTo>
                    <a:pt x="6566" y="18624"/>
                    <a:pt x="6414" y="17803"/>
                    <a:pt x="6232" y="17013"/>
                  </a:cubicBezTo>
                  <a:lnTo>
                    <a:pt x="6232" y="17013"/>
                  </a:lnTo>
                  <a:cubicBezTo>
                    <a:pt x="6353" y="17043"/>
                    <a:pt x="6475" y="17074"/>
                    <a:pt x="6597" y="17104"/>
                  </a:cubicBezTo>
                  <a:cubicBezTo>
                    <a:pt x="6626" y="17105"/>
                    <a:pt x="6655" y="17105"/>
                    <a:pt x="6685" y="17105"/>
                  </a:cubicBezTo>
                  <a:cubicBezTo>
                    <a:pt x="8868" y="17105"/>
                    <a:pt x="10819" y="16002"/>
                    <a:pt x="12888" y="15402"/>
                  </a:cubicBezTo>
                  <a:cubicBezTo>
                    <a:pt x="16171" y="14399"/>
                    <a:pt x="19424" y="13366"/>
                    <a:pt x="22676" y="12241"/>
                  </a:cubicBezTo>
                  <a:cubicBezTo>
                    <a:pt x="28755" y="10296"/>
                    <a:pt x="34956" y="8685"/>
                    <a:pt x="41065" y="6830"/>
                  </a:cubicBezTo>
                  <a:cubicBezTo>
                    <a:pt x="41096" y="6800"/>
                    <a:pt x="41156" y="6800"/>
                    <a:pt x="41217" y="6770"/>
                  </a:cubicBezTo>
                  <a:close/>
                  <a:moveTo>
                    <a:pt x="2797" y="12089"/>
                  </a:moveTo>
                  <a:cubicBezTo>
                    <a:pt x="3435" y="12089"/>
                    <a:pt x="4043" y="12332"/>
                    <a:pt x="4621" y="12575"/>
                  </a:cubicBezTo>
                  <a:cubicBezTo>
                    <a:pt x="3253" y="14217"/>
                    <a:pt x="3952" y="15980"/>
                    <a:pt x="5593" y="16770"/>
                  </a:cubicBezTo>
                  <a:cubicBezTo>
                    <a:pt x="5654" y="17074"/>
                    <a:pt x="5715" y="17408"/>
                    <a:pt x="5776" y="17712"/>
                  </a:cubicBezTo>
                  <a:cubicBezTo>
                    <a:pt x="6262" y="19931"/>
                    <a:pt x="6718" y="22180"/>
                    <a:pt x="7174" y="24429"/>
                  </a:cubicBezTo>
                  <a:cubicBezTo>
                    <a:pt x="7630" y="26618"/>
                    <a:pt x="8086" y="28806"/>
                    <a:pt x="8542" y="30995"/>
                  </a:cubicBezTo>
                  <a:lnTo>
                    <a:pt x="9940" y="37743"/>
                  </a:lnTo>
                  <a:cubicBezTo>
                    <a:pt x="10426" y="40144"/>
                    <a:pt x="10913" y="42545"/>
                    <a:pt x="11399" y="44916"/>
                  </a:cubicBezTo>
                  <a:cubicBezTo>
                    <a:pt x="11885" y="47287"/>
                    <a:pt x="12372" y="49658"/>
                    <a:pt x="12888" y="52029"/>
                  </a:cubicBezTo>
                  <a:cubicBezTo>
                    <a:pt x="13375" y="54400"/>
                    <a:pt x="13861" y="56770"/>
                    <a:pt x="14347" y="59172"/>
                  </a:cubicBezTo>
                  <a:cubicBezTo>
                    <a:pt x="14287" y="59202"/>
                    <a:pt x="14256" y="59263"/>
                    <a:pt x="14226" y="59293"/>
                  </a:cubicBezTo>
                  <a:cubicBezTo>
                    <a:pt x="13751" y="60078"/>
                    <a:pt x="12912" y="60708"/>
                    <a:pt x="12051" y="60708"/>
                  </a:cubicBezTo>
                  <a:cubicBezTo>
                    <a:pt x="11644" y="60708"/>
                    <a:pt x="11232" y="60567"/>
                    <a:pt x="10852" y="60235"/>
                  </a:cubicBezTo>
                  <a:cubicBezTo>
                    <a:pt x="10366" y="59688"/>
                    <a:pt x="10153" y="58928"/>
                    <a:pt x="10001" y="58199"/>
                  </a:cubicBezTo>
                  <a:cubicBezTo>
                    <a:pt x="10001" y="58138"/>
                    <a:pt x="10001" y="58077"/>
                    <a:pt x="9970" y="58047"/>
                  </a:cubicBezTo>
                  <a:cubicBezTo>
                    <a:pt x="9484" y="55828"/>
                    <a:pt x="9028" y="53640"/>
                    <a:pt x="8572" y="51451"/>
                  </a:cubicBezTo>
                  <a:cubicBezTo>
                    <a:pt x="8056" y="49020"/>
                    <a:pt x="7539" y="46588"/>
                    <a:pt x="7022" y="44156"/>
                  </a:cubicBezTo>
                  <a:cubicBezTo>
                    <a:pt x="6505" y="41725"/>
                    <a:pt x="5989" y="39293"/>
                    <a:pt x="5472" y="36861"/>
                  </a:cubicBezTo>
                  <a:cubicBezTo>
                    <a:pt x="4925" y="34430"/>
                    <a:pt x="4408" y="31968"/>
                    <a:pt x="3891" y="29506"/>
                  </a:cubicBezTo>
                  <a:cubicBezTo>
                    <a:pt x="3375" y="27074"/>
                    <a:pt x="2858" y="24642"/>
                    <a:pt x="2341" y="22211"/>
                  </a:cubicBezTo>
                  <a:cubicBezTo>
                    <a:pt x="1855" y="19901"/>
                    <a:pt x="1368" y="17621"/>
                    <a:pt x="882" y="15341"/>
                  </a:cubicBezTo>
                  <a:cubicBezTo>
                    <a:pt x="852" y="15311"/>
                    <a:pt x="852" y="15280"/>
                    <a:pt x="821" y="15250"/>
                  </a:cubicBezTo>
                  <a:cubicBezTo>
                    <a:pt x="821" y="15250"/>
                    <a:pt x="821" y="15220"/>
                    <a:pt x="821" y="15220"/>
                  </a:cubicBezTo>
                  <a:cubicBezTo>
                    <a:pt x="821" y="15189"/>
                    <a:pt x="821" y="15189"/>
                    <a:pt x="791" y="15159"/>
                  </a:cubicBezTo>
                  <a:cubicBezTo>
                    <a:pt x="791" y="15128"/>
                    <a:pt x="791" y="15068"/>
                    <a:pt x="791" y="15007"/>
                  </a:cubicBezTo>
                  <a:cubicBezTo>
                    <a:pt x="457" y="13669"/>
                    <a:pt x="1368" y="12180"/>
                    <a:pt x="2797" y="12089"/>
                  </a:cubicBezTo>
                  <a:close/>
                  <a:moveTo>
                    <a:pt x="36320" y="1"/>
                  </a:moveTo>
                  <a:cubicBezTo>
                    <a:pt x="35500" y="1"/>
                    <a:pt x="34600" y="272"/>
                    <a:pt x="33861" y="417"/>
                  </a:cubicBezTo>
                  <a:cubicBezTo>
                    <a:pt x="30944" y="964"/>
                    <a:pt x="28086" y="1815"/>
                    <a:pt x="25229" y="2636"/>
                  </a:cubicBezTo>
                  <a:cubicBezTo>
                    <a:pt x="20943" y="3821"/>
                    <a:pt x="16749" y="5250"/>
                    <a:pt x="12524" y="6587"/>
                  </a:cubicBezTo>
                  <a:cubicBezTo>
                    <a:pt x="9363" y="7803"/>
                    <a:pt x="5533" y="8259"/>
                    <a:pt x="3131" y="10903"/>
                  </a:cubicBezTo>
                  <a:cubicBezTo>
                    <a:pt x="3040" y="11086"/>
                    <a:pt x="2767" y="11329"/>
                    <a:pt x="2736" y="11572"/>
                  </a:cubicBezTo>
                  <a:cubicBezTo>
                    <a:pt x="1794" y="11633"/>
                    <a:pt x="943" y="12089"/>
                    <a:pt x="487" y="13031"/>
                  </a:cubicBezTo>
                  <a:cubicBezTo>
                    <a:pt x="213" y="13609"/>
                    <a:pt x="1" y="14521"/>
                    <a:pt x="274" y="15189"/>
                  </a:cubicBezTo>
                  <a:lnTo>
                    <a:pt x="274" y="15220"/>
                  </a:lnTo>
                  <a:cubicBezTo>
                    <a:pt x="761" y="17530"/>
                    <a:pt x="1247" y="19870"/>
                    <a:pt x="1764" y="22211"/>
                  </a:cubicBezTo>
                  <a:cubicBezTo>
                    <a:pt x="2250" y="24581"/>
                    <a:pt x="2767" y="26983"/>
                    <a:pt x="3283" y="29354"/>
                  </a:cubicBezTo>
                  <a:cubicBezTo>
                    <a:pt x="3800" y="31785"/>
                    <a:pt x="4317" y="34217"/>
                    <a:pt x="4834" y="36649"/>
                  </a:cubicBezTo>
                  <a:cubicBezTo>
                    <a:pt x="5350" y="39080"/>
                    <a:pt x="5867" y="41512"/>
                    <a:pt x="6384" y="43943"/>
                  </a:cubicBezTo>
                  <a:cubicBezTo>
                    <a:pt x="6900" y="46375"/>
                    <a:pt x="7417" y="48807"/>
                    <a:pt x="7934" y="51208"/>
                  </a:cubicBezTo>
                  <a:cubicBezTo>
                    <a:pt x="8420" y="53609"/>
                    <a:pt x="8937" y="55980"/>
                    <a:pt x="9454" y="58351"/>
                  </a:cubicBezTo>
                  <a:lnTo>
                    <a:pt x="9484" y="58533"/>
                  </a:lnTo>
                  <a:cubicBezTo>
                    <a:pt x="9758" y="59840"/>
                    <a:pt x="10457" y="61208"/>
                    <a:pt x="11977" y="61269"/>
                  </a:cubicBezTo>
                  <a:cubicBezTo>
                    <a:pt x="12045" y="61277"/>
                    <a:pt x="12113" y="61281"/>
                    <a:pt x="12181" y="61281"/>
                  </a:cubicBezTo>
                  <a:cubicBezTo>
                    <a:pt x="12897" y="61281"/>
                    <a:pt x="13574" y="60857"/>
                    <a:pt x="14074" y="60357"/>
                  </a:cubicBezTo>
                  <a:cubicBezTo>
                    <a:pt x="14378" y="60053"/>
                    <a:pt x="14591" y="59628"/>
                    <a:pt x="14955" y="59415"/>
                  </a:cubicBezTo>
                  <a:cubicBezTo>
                    <a:pt x="15107" y="59354"/>
                    <a:pt x="15290" y="59293"/>
                    <a:pt x="15442" y="59263"/>
                  </a:cubicBezTo>
                  <a:cubicBezTo>
                    <a:pt x="17782" y="58564"/>
                    <a:pt x="20153" y="57895"/>
                    <a:pt x="22493" y="57226"/>
                  </a:cubicBezTo>
                  <a:lnTo>
                    <a:pt x="29728" y="55129"/>
                  </a:lnTo>
                  <a:lnTo>
                    <a:pt x="36931" y="53032"/>
                  </a:lnTo>
                  <a:cubicBezTo>
                    <a:pt x="39333" y="52333"/>
                    <a:pt x="41704" y="51634"/>
                    <a:pt x="44105" y="50934"/>
                  </a:cubicBezTo>
                  <a:cubicBezTo>
                    <a:pt x="46172" y="50357"/>
                    <a:pt x="48208" y="49749"/>
                    <a:pt x="50275" y="49171"/>
                  </a:cubicBezTo>
                  <a:cubicBezTo>
                    <a:pt x="50427" y="49111"/>
                    <a:pt x="50518" y="48959"/>
                    <a:pt x="50458" y="48807"/>
                  </a:cubicBezTo>
                  <a:cubicBezTo>
                    <a:pt x="50458" y="48776"/>
                    <a:pt x="50458" y="48776"/>
                    <a:pt x="50427" y="48776"/>
                  </a:cubicBezTo>
                  <a:lnTo>
                    <a:pt x="50458" y="48776"/>
                  </a:lnTo>
                  <a:cubicBezTo>
                    <a:pt x="50488" y="48716"/>
                    <a:pt x="50518" y="48624"/>
                    <a:pt x="50488" y="48564"/>
                  </a:cubicBezTo>
                  <a:cubicBezTo>
                    <a:pt x="50336" y="47864"/>
                    <a:pt x="50214" y="47165"/>
                    <a:pt x="50062" y="46497"/>
                  </a:cubicBezTo>
                  <a:cubicBezTo>
                    <a:pt x="49576" y="44187"/>
                    <a:pt x="49120" y="41907"/>
                    <a:pt x="48634" y="39597"/>
                  </a:cubicBezTo>
                  <a:cubicBezTo>
                    <a:pt x="48178" y="37378"/>
                    <a:pt x="47692" y="35129"/>
                    <a:pt x="47236" y="32910"/>
                  </a:cubicBezTo>
                  <a:cubicBezTo>
                    <a:pt x="46749" y="30630"/>
                    <a:pt x="46293" y="28320"/>
                    <a:pt x="45807" y="26040"/>
                  </a:cubicBezTo>
                  <a:cubicBezTo>
                    <a:pt x="45351" y="23822"/>
                    <a:pt x="44865" y="21572"/>
                    <a:pt x="44409" y="19353"/>
                  </a:cubicBezTo>
                  <a:cubicBezTo>
                    <a:pt x="43953" y="17104"/>
                    <a:pt x="43497" y="14885"/>
                    <a:pt x="43011" y="12666"/>
                  </a:cubicBezTo>
                  <a:cubicBezTo>
                    <a:pt x="42798" y="11603"/>
                    <a:pt x="42585" y="10539"/>
                    <a:pt x="42342" y="9475"/>
                  </a:cubicBezTo>
                  <a:cubicBezTo>
                    <a:pt x="42220" y="8897"/>
                    <a:pt x="42129" y="8350"/>
                    <a:pt x="42008" y="7773"/>
                  </a:cubicBezTo>
                  <a:cubicBezTo>
                    <a:pt x="41916" y="7317"/>
                    <a:pt x="41825" y="6861"/>
                    <a:pt x="41704" y="6375"/>
                  </a:cubicBezTo>
                  <a:cubicBezTo>
                    <a:pt x="41704" y="6314"/>
                    <a:pt x="41643" y="6223"/>
                    <a:pt x="41552" y="6192"/>
                  </a:cubicBezTo>
                  <a:cubicBezTo>
                    <a:pt x="41509" y="6171"/>
                    <a:pt x="41450" y="6149"/>
                    <a:pt x="41388" y="6149"/>
                  </a:cubicBezTo>
                  <a:cubicBezTo>
                    <a:pt x="41362" y="6149"/>
                    <a:pt x="41335" y="6153"/>
                    <a:pt x="41308" y="6162"/>
                  </a:cubicBezTo>
                  <a:lnTo>
                    <a:pt x="41278" y="6162"/>
                  </a:lnTo>
                  <a:cubicBezTo>
                    <a:pt x="41278" y="6162"/>
                    <a:pt x="41278" y="6162"/>
                    <a:pt x="41278" y="6131"/>
                  </a:cubicBezTo>
                  <a:cubicBezTo>
                    <a:pt x="39697" y="5007"/>
                    <a:pt x="38086" y="3852"/>
                    <a:pt x="36506" y="2727"/>
                  </a:cubicBezTo>
                  <a:cubicBezTo>
                    <a:pt x="36658" y="2666"/>
                    <a:pt x="36810" y="2636"/>
                    <a:pt x="36931" y="2575"/>
                  </a:cubicBezTo>
                  <a:lnTo>
                    <a:pt x="36962" y="2575"/>
                  </a:lnTo>
                  <a:cubicBezTo>
                    <a:pt x="37691" y="2423"/>
                    <a:pt x="38573" y="1754"/>
                    <a:pt x="38147" y="934"/>
                  </a:cubicBezTo>
                  <a:cubicBezTo>
                    <a:pt x="37717" y="217"/>
                    <a:pt x="37051" y="1"/>
                    <a:pt x="363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5"/>
            <p:cNvSpPr/>
            <p:nvPr/>
          </p:nvSpPr>
          <p:spPr>
            <a:xfrm>
              <a:off x="3612275" y="939250"/>
              <a:ext cx="569175" cy="387300"/>
            </a:xfrm>
            <a:custGeom>
              <a:avLst/>
              <a:gdLst/>
              <a:ahLst/>
              <a:cxnLst/>
              <a:rect l="l" t="t" r="r" b="b"/>
              <a:pathLst>
                <a:path w="22767" h="15492" extrusionOk="0">
                  <a:moveTo>
                    <a:pt x="20062" y="658"/>
                  </a:moveTo>
                  <a:cubicBezTo>
                    <a:pt x="20244" y="1388"/>
                    <a:pt x="20426" y="2148"/>
                    <a:pt x="20609" y="2877"/>
                  </a:cubicBezTo>
                  <a:cubicBezTo>
                    <a:pt x="21095" y="4883"/>
                    <a:pt x="21582" y="6889"/>
                    <a:pt x="22098" y="8865"/>
                  </a:cubicBezTo>
                  <a:cubicBezTo>
                    <a:pt x="20244" y="9443"/>
                    <a:pt x="18390" y="10020"/>
                    <a:pt x="16505" y="10598"/>
                  </a:cubicBezTo>
                  <a:cubicBezTo>
                    <a:pt x="14104" y="11357"/>
                    <a:pt x="11673" y="12087"/>
                    <a:pt x="9271" y="12847"/>
                  </a:cubicBezTo>
                  <a:cubicBezTo>
                    <a:pt x="8116" y="13212"/>
                    <a:pt x="6961" y="13546"/>
                    <a:pt x="5776" y="13911"/>
                  </a:cubicBezTo>
                  <a:cubicBezTo>
                    <a:pt x="4742" y="14245"/>
                    <a:pt x="3709" y="14549"/>
                    <a:pt x="2675" y="14883"/>
                  </a:cubicBezTo>
                  <a:cubicBezTo>
                    <a:pt x="2554" y="14336"/>
                    <a:pt x="2402" y="13820"/>
                    <a:pt x="2280" y="13272"/>
                  </a:cubicBezTo>
                  <a:cubicBezTo>
                    <a:pt x="1733" y="11054"/>
                    <a:pt x="1156" y="8865"/>
                    <a:pt x="608" y="6646"/>
                  </a:cubicBezTo>
                  <a:lnTo>
                    <a:pt x="7448" y="4549"/>
                  </a:lnTo>
                  <a:cubicBezTo>
                    <a:pt x="9788" y="3819"/>
                    <a:pt x="12159" y="3090"/>
                    <a:pt x="14499" y="2360"/>
                  </a:cubicBezTo>
                  <a:cubicBezTo>
                    <a:pt x="16353" y="1783"/>
                    <a:pt x="18208" y="1205"/>
                    <a:pt x="20062" y="658"/>
                  </a:cubicBezTo>
                  <a:close/>
                  <a:moveTo>
                    <a:pt x="20280" y="1"/>
                  </a:moveTo>
                  <a:cubicBezTo>
                    <a:pt x="20248" y="1"/>
                    <a:pt x="20216" y="7"/>
                    <a:pt x="20183" y="20"/>
                  </a:cubicBezTo>
                  <a:cubicBezTo>
                    <a:pt x="18238" y="597"/>
                    <a:pt x="16262" y="1205"/>
                    <a:pt x="14317" y="1813"/>
                  </a:cubicBezTo>
                  <a:cubicBezTo>
                    <a:pt x="11976" y="2543"/>
                    <a:pt x="9636" y="3272"/>
                    <a:pt x="7265" y="3971"/>
                  </a:cubicBezTo>
                  <a:cubicBezTo>
                    <a:pt x="4955" y="4701"/>
                    <a:pt x="2615" y="5430"/>
                    <a:pt x="305" y="6129"/>
                  </a:cubicBezTo>
                  <a:cubicBezTo>
                    <a:pt x="183" y="6160"/>
                    <a:pt x="122" y="6251"/>
                    <a:pt x="92" y="6373"/>
                  </a:cubicBezTo>
                  <a:cubicBezTo>
                    <a:pt x="31" y="6433"/>
                    <a:pt x="1" y="6525"/>
                    <a:pt x="31" y="6616"/>
                  </a:cubicBezTo>
                  <a:cubicBezTo>
                    <a:pt x="153" y="7224"/>
                    <a:pt x="305" y="7801"/>
                    <a:pt x="457" y="8379"/>
                  </a:cubicBezTo>
                  <a:cubicBezTo>
                    <a:pt x="1034" y="10628"/>
                    <a:pt x="1612" y="12908"/>
                    <a:pt x="2159" y="15157"/>
                  </a:cubicBezTo>
                  <a:cubicBezTo>
                    <a:pt x="2189" y="15248"/>
                    <a:pt x="2250" y="15339"/>
                    <a:pt x="2341" y="15370"/>
                  </a:cubicBezTo>
                  <a:cubicBezTo>
                    <a:pt x="2402" y="15461"/>
                    <a:pt x="2493" y="15491"/>
                    <a:pt x="2584" y="15491"/>
                  </a:cubicBezTo>
                  <a:lnTo>
                    <a:pt x="2675" y="15491"/>
                  </a:lnTo>
                  <a:cubicBezTo>
                    <a:pt x="4682" y="14853"/>
                    <a:pt x="6688" y="14245"/>
                    <a:pt x="8694" y="13637"/>
                  </a:cubicBezTo>
                  <a:cubicBezTo>
                    <a:pt x="11065" y="12877"/>
                    <a:pt x="13466" y="12148"/>
                    <a:pt x="15837" y="11418"/>
                  </a:cubicBezTo>
                  <a:lnTo>
                    <a:pt x="22767" y="9260"/>
                  </a:lnTo>
                  <a:cubicBezTo>
                    <a:pt x="22737" y="9139"/>
                    <a:pt x="22706" y="9017"/>
                    <a:pt x="22676" y="8895"/>
                  </a:cubicBezTo>
                  <a:cubicBezTo>
                    <a:pt x="22676" y="8835"/>
                    <a:pt x="22645" y="8774"/>
                    <a:pt x="22645" y="8713"/>
                  </a:cubicBezTo>
                  <a:cubicBezTo>
                    <a:pt x="22493" y="8166"/>
                    <a:pt x="22372" y="7588"/>
                    <a:pt x="22220" y="7041"/>
                  </a:cubicBezTo>
                  <a:cubicBezTo>
                    <a:pt x="21673" y="4822"/>
                    <a:pt x="21126" y="2604"/>
                    <a:pt x="20578" y="354"/>
                  </a:cubicBezTo>
                  <a:cubicBezTo>
                    <a:pt x="20578" y="324"/>
                    <a:pt x="20578" y="324"/>
                    <a:pt x="20548" y="293"/>
                  </a:cubicBezTo>
                  <a:cubicBezTo>
                    <a:pt x="20548" y="263"/>
                    <a:pt x="20548" y="233"/>
                    <a:pt x="20548" y="202"/>
                  </a:cubicBezTo>
                  <a:cubicBezTo>
                    <a:pt x="20500" y="83"/>
                    <a:pt x="20396" y="1"/>
                    <a:pt x="202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5"/>
            <p:cNvSpPr/>
            <p:nvPr/>
          </p:nvSpPr>
          <p:spPr>
            <a:xfrm>
              <a:off x="3692825" y="1036850"/>
              <a:ext cx="363250" cy="117950"/>
            </a:xfrm>
            <a:custGeom>
              <a:avLst/>
              <a:gdLst/>
              <a:ahLst/>
              <a:cxnLst/>
              <a:rect l="l" t="t" r="r" b="b"/>
              <a:pathLst>
                <a:path w="14530" h="4718" extrusionOk="0">
                  <a:moveTo>
                    <a:pt x="14193" y="1"/>
                  </a:moveTo>
                  <a:cubicBezTo>
                    <a:pt x="14174" y="1"/>
                    <a:pt x="14154" y="3"/>
                    <a:pt x="14135" y="7"/>
                  </a:cubicBezTo>
                  <a:lnTo>
                    <a:pt x="13922" y="98"/>
                  </a:lnTo>
                  <a:cubicBezTo>
                    <a:pt x="11672" y="736"/>
                    <a:pt x="9454" y="1405"/>
                    <a:pt x="7235" y="2073"/>
                  </a:cubicBezTo>
                  <a:cubicBezTo>
                    <a:pt x="6049" y="2438"/>
                    <a:pt x="4864" y="2773"/>
                    <a:pt x="3678" y="3137"/>
                  </a:cubicBezTo>
                  <a:cubicBezTo>
                    <a:pt x="3070" y="3289"/>
                    <a:pt x="2463" y="3472"/>
                    <a:pt x="1885" y="3654"/>
                  </a:cubicBezTo>
                  <a:cubicBezTo>
                    <a:pt x="1338" y="3806"/>
                    <a:pt x="791" y="3988"/>
                    <a:pt x="244" y="4140"/>
                  </a:cubicBezTo>
                  <a:cubicBezTo>
                    <a:pt x="92" y="4201"/>
                    <a:pt x="1" y="4353"/>
                    <a:pt x="61" y="4505"/>
                  </a:cubicBezTo>
                  <a:cubicBezTo>
                    <a:pt x="92" y="4627"/>
                    <a:pt x="213" y="4718"/>
                    <a:pt x="335" y="4718"/>
                  </a:cubicBezTo>
                  <a:cubicBezTo>
                    <a:pt x="335" y="4718"/>
                    <a:pt x="365" y="4687"/>
                    <a:pt x="396" y="4687"/>
                  </a:cubicBezTo>
                  <a:cubicBezTo>
                    <a:pt x="608" y="4627"/>
                    <a:pt x="791" y="4566"/>
                    <a:pt x="973" y="4505"/>
                  </a:cubicBezTo>
                  <a:cubicBezTo>
                    <a:pt x="3344" y="3806"/>
                    <a:pt x="5715" y="3107"/>
                    <a:pt x="8086" y="2408"/>
                  </a:cubicBezTo>
                  <a:lnTo>
                    <a:pt x="14286" y="554"/>
                  </a:lnTo>
                  <a:lnTo>
                    <a:pt x="14286" y="584"/>
                  </a:lnTo>
                  <a:cubicBezTo>
                    <a:pt x="14438" y="523"/>
                    <a:pt x="14530" y="371"/>
                    <a:pt x="14499" y="219"/>
                  </a:cubicBezTo>
                  <a:cubicBezTo>
                    <a:pt x="14446" y="87"/>
                    <a:pt x="14324" y="1"/>
                    <a:pt x="141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5"/>
            <p:cNvSpPr/>
            <p:nvPr/>
          </p:nvSpPr>
          <p:spPr>
            <a:xfrm>
              <a:off x="3717900" y="1108275"/>
              <a:ext cx="357925" cy="115675"/>
            </a:xfrm>
            <a:custGeom>
              <a:avLst/>
              <a:gdLst/>
              <a:ahLst/>
              <a:cxnLst/>
              <a:rect l="l" t="t" r="r" b="b"/>
              <a:pathLst>
                <a:path w="14317" h="4627" extrusionOk="0">
                  <a:moveTo>
                    <a:pt x="14002" y="1"/>
                  </a:moveTo>
                  <a:cubicBezTo>
                    <a:pt x="13985" y="1"/>
                    <a:pt x="13968" y="3"/>
                    <a:pt x="13952" y="7"/>
                  </a:cubicBezTo>
                  <a:cubicBezTo>
                    <a:pt x="13922" y="7"/>
                    <a:pt x="13891" y="37"/>
                    <a:pt x="13861" y="37"/>
                  </a:cubicBezTo>
                  <a:cubicBezTo>
                    <a:pt x="11673" y="675"/>
                    <a:pt x="9454" y="1344"/>
                    <a:pt x="7265" y="1982"/>
                  </a:cubicBezTo>
                  <a:cubicBezTo>
                    <a:pt x="6049" y="2347"/>
                    <a:pt x="4864" y="2682"/>
                    <a:pt x="3648" y="3046"/>
                  </a:cubicBezTo>
                  <a:cubicBezTo>
                    <a:pt x="3071" y="3229"/>
                    <a:pt x="2493" y="3381"/>
                    <a:pt x="1916" y="3563"/>
                  </a:cubicBezTo>
                  <a:cubicBezTo>
                    <a:pt x="1368" y="3715"/>
                    <a:pt x="821" y="3897"/>
                    <a:pt x="274" y="4049"/>
                  </a:cubicBezTo>
                  <a:cubicBezTo>
                    <a:pt x="122" y="4110"/>
                    <a:pt x="1" y="4232"/>
                    <a:pt x="61" y="4414"/>
                  </a:cubicBezTo>
                  <a:cubicBezTo>
                    <a:pt x="92" y="4536"/>
                    <a:pt x="213" y="4627"/>
                    <a:pt x="335" y="4627"/>
                  </a:cubicBezTo>
                  <a:cubicBezTo>
                    <a:pt x="365" y="4627"/>
                    <a:pt x="396" y="4627"/>
                    <a:pt x="396" y="4596"/>
                  </a:cubicBezTo>
                  <a:lnTo>
                    <a:pt x="487" y="4596"/>
                  </a:lnTo>
                  <a:cubicBezTo>
                    <a:pt x="2797" y="3897"/>
                    <a:pt x="5137" y="3198"/>
                    <a:pt x="7478" y="2530"/>
                  </a:cubicBezTo>
                  <a:cubicBezTo>
                    <a:pt x="9697" y="1861"/>
                    <a:pt x="11885" y="1223"/>
                    <a:pt x="14074" y="554"/>
                  </a:cubicBezTo>
                  <a:cubicBezTo>
                    <a:pt x="14226" y="523"/>
                    <a:pt x="14317" y="371"/>
                    <a:pt x="14287" y="220"/>
                  </a:cubicBezTo>
                  <a:cubicBezTo>
                    <a:pt x="14260" y="87"/>
                    <a:pt x="14118" y="1"/>
                    <a:pt x="14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err="1">
                <a:latin typeface="Candara" panose="020E0502030303020204" pitchFamily="34" charset="0"/>
              </a:rPr>
              <a:t>Tiến</a:t>
            </a:r>
            <a:r>
              <a:rPr lang="en" dirty="0">
                <a:latin typeface="Candara" panose="020E0502030303020204" pitchFamily="34" charset="0"/>
              </a:rPr>
              <a:t> </a:t>
            </a:r>
            <a:r>
              <a:rPr lang="en" dirty="0" err="1">
                <a:latin typeface="Candara" panose="020E0502030303020204" pitchFamily="34" charset="0"/>
              </a:rPr>
              <a:t>trình</a:t>
            </a:r>
            <a:r>
              <a:rPr lang="en" dirty="0">
                <a:latin typeface="Candara" panose="020E0502030303020204" pitchFamily="34" charset="0"/>
              </a:rPr>
              <a:t> </a:t>
            </a:r>
            <a:r>
              <a:rPr lang="en" dirty="0" err="1">
                <a:latin typeface="Candara" panose="020E0502030303020204" pitchFamily="34" charset="0"/>
              </a:rPr>
              <a:t>bài</a:t>
            </a:r>
            <a:r>
              <a:rPr lang="en" dirty="0">
                <a:latin typeface="Candara" panose="020E0502030303020204" pitchFamily="34" charset="0"/>
              </a:rPr>
              <a:t> </a:t>
            </a:r>
            <a:r>
              <a:rPr lang="en" dirty="0" err="1">
                <a:latin typeface="Candara" panose="020E0502030303020204" pitchFamily="34" charset="0"/>
              </a:rPr>
              <a:t>học</a:t>
            </a:r>
            <a:endParaRPr dirty="0">
              <a:latin typeface="Candara" panose="020E0502030303020204" pitchFamily="34" charset="0"/>
            </a:endParaRPr>
          </a:p>
        </p:txBody>
      </p:sp>
      <p:sp>
        <p:nvSpPr>
          <p:cNvPr id="320" name="Google Shape;320;p34"/>
          <p:cNvSpPr txBox="1">
            <a:spLocks noGrp="1"/>
          </p:cNvSpPr>
          <p:nvPr>
            <p:ph type="title" idx="7"/>
          </p:nvPr>
        </p:nvSpPr>
        <p:spPr>
          <a:xfrm>
            <a:off x="818550" y="1408225"/>
            <a:ext cx="755100" cy="447600"/>
          </a:xfrm>
          <a:prstGeom prst="rect">
            <a:avLst/>
          </a:prstGeom>
        </p:spPr>
        <p:txBody>
          <a:bodyPr spcFirstLastPara="1" wrap="square" lIns="91425" tIns="91425" rIns="91425" bIns="45700" anchor="b" anchorCtr="0">
            <a:noAutofit/>
          </a:bodyPr>
          <a:lstStyle/>
          <a:p>
            <a:pPr marL="0" lvl="0" indent="0" algn="l" rtl="0">
              <a:spcBef>
                <a:spcPts val="0"/>
              </a:spcBef>
              <a:spcAft>
                <a:spcPts val="0"/>
              </a:spcAft>
              <a:buNone/>
            </a:pPr>
            <a:r>
              <a:rPr lang="en">
                <a:latin typeface="Candara" panose="020E0502030303020204" pitchFamily="34" charset="0"/>
              </a:rPr>
              <a:t>01</a:t>
            </a:r>
            <a:endParaRPr>
              <a:latin typeface="Candara" panose="020E0502030303020204" pitchFamily="34" charset="0"/>
            </a:endParaRPr>
          </a:p>
        </p:txBody>
      </p:sp>
      <p:sp>
        <p:nvSpPr>
          <p:cNvPr id="321" name="Google Shape;321;p34"/>
          <p:cNvSpPr txBox="1">
            <a:spLocks noGrp="1"/>
          </p:cNvSpPr>
          <p:nvPr>
            <p:ph type="title" idx="8"/>
          </p:nvPr>
        </p:nvSpPr>
        <p:spPr>
          <a:xfrm>
            <a:off x="818550" y="3140818"/>
            <a:ext cx="755100" cy="447600"/>
          </a:xfrm>
          <a:prstGeom prst="rect">
            <a:avLst/>
          </a:prstGeom>
        </p:spPr>
        <p:txBody>
          <a:bodyPr spcFirstLastPara="1" wrap="square" lIns="91425" tIns="91425" rIns="91425" bIns="45700" anchor="b" anchorCtr="0">
            <a:noAutofit/>
          </a:bodyPr>
          <a:lstStyle/>
          <a:p>
            <a:pPr marL="0" lvl="0" indent="0" algn="l" rtl="0">
              <a:spcBef>
                <a:spcPts val="0"/>
              </a:spcBef>
              <a:spcAft>
                <a:spcPts val="0"/>
              </a:spcAft>
              <a:buNone/>
            </a:pPr>
            <a:r>
              <a:rPr lang="en" dirty="0">
                <a:latin typeface="Candara" panose="020E0502030303020204" pitchFamily="34" charset="0"/>
              </a:rPr>
              <a:t>04</a:t>
            </a:r>
            <a:endParaRPr dirty="0">
              <a:latin typeface="Candara" panose="020E0502030303020204" pitchFamily="34" charset="0"/>
            </a:endParaRPr>
          </a:p>
        </p:txBody>
      </p:sp>
      <p:sp>
        <p:nvSpPr>
          <p:cNvPr id="322" name="Google Shape;322;p34"/>
          <p:cNvSpPr txBox="1">
            <a:spLocks noGrp="1"/>
          </p:cNvSpPr>
          <p:nvPr>
            <p:ph type="title" idx="9"/>
          </p:nvPr>
        </p:nvSpPr>
        <p:spPr>
          <a:xfrm>
            <a:off x="3592662" y="1408225"/>
            <a:ext cx="755100" cy="447600"/>
          </a:xfrm>
          <a:prstGeom prst="rect">
            <a:avLst/>
          </a:prstGeom>
        </p:spPr>
        <p:txBody>
          <a:bodyPr spcFirstLastPara="1" wrap="square" lIns="91425" tIns="91425" rIns="91425" bIns="45700" anchor="b" anchorCtr="0">
            <a:noAutofit/>
          </a:bodyPr>
          <a:lstStyle/>
          <a:p>
            <a:pPr marL="0" lvl="0" indent="0" algn="l" rtl="0">
              <a:spcBef>
                <a:spcPts val="0"/>
              </a:spcBef>
              <a:spcAft>
                <a:spcPts val="0"/>
              </a:spcAft>
              <a:buNone/>
            </a:pPr>
            <a:r>
              <a:rPr lang="en">
                <a:latin typeface="Candara" panose="020E0502030303020204" pitchFamily="34" charset="0"/>
              </a:rPr>
              <a:t>02</a:t>
            </a:r>
            <a:endParaRPr>
              <a:latin typeface="Candara" panose="020E0502030303020204" pitchFamily="34" charset="0"/>
            </a:endParaRPr>
          </a:p>
        </p:txBody>
      </p:sp>
      <p:sp>
        <p:nvSpPr>
          <p:cNvPr id="323" name="Google Shape;323;p34"/>
          <p:cNvSpPr txBox="1">
            <a:spLocks noGrp="1"/>
          </p:cNvSpPr>
          <p:nvPr>
            <p:ph type="title" idx="13"/>
          </p:nvPr>
        </p:nvSpPr>
        <p:spPr>
          <a:xfrm>
            <a:off x="3592662" y="3140818"/>
            <a:ext cx="755100" cy="447600"/>
          </a:xfrm>
          <a:prstGeom prst="rect">
            <a:avLst/>
          </a:prstGeom>
        </p:spPr>
        <p:txBody>
          <a:bodyPr spcFirstLastPara="1" wrap="square" lIns="91425" tIns="91425" rIns="91425" bIns="45700" anchor="b" anchorCtr="0">
            <a:noAutofit/>
          </a:bodyPr>
          <a:lstStyle/>
          <a:p>
            <a:pPr marL="0" lvl="0" indent="0" algn="l" rtl="0">
              <a:spcBef>
                <a:spcPts val="0"/>
              </a:spcBef>
              <a:spcAft>
                <a:spcPts val="0"/>
              </a:spcAft>
              <a:buNone/>
            </a:pPr>
            <a:r>
              <a:rPr lang="en">
                <a:latin typeface="Candara" panose="020E0502030303020204" pitchFamily="34" charset="0"/>
              </a:rPr>
              <a:t>05</a:t>
            </a:r>
            <a:endParaRPr>
              <a:latin typeface="Candara" panose="020E0502030303020204" pitchFamily="34" charset="0"/>
            </a:endParaRPr>
          </a:p>
        </p:txBody>
      </p:sp>
      <p:sp>
        <p:nvSpPr>
          <p:cNvPr id="324" name="Google Shape;324;p34"/>
          <p:cNvSpPr txBox="1">
            <a:spLocks noGrp="1"/>
          </p:cNvSpPr>
          <p:nvPr>
            <p:ph type="title" idx="14"/>
          </p:nvPr>
        </p:nvSpPr>
        <p:spPr>
          <a:xfrm>
            <a:off x="6366780" y="1408225"/>
            <a:ext cx="755100" cy="447600"/>
          </a:xfrm>
          <a:prstGeom prst="rect">
            <a:avLst/>
          </a:prstGeom>
        </p:spPr>
        <p:txBody>
          <a:bodyPr spcFirstLastPara="1" wrap="square" lIns="91425" tIns="91425" rIns="91425" bIns="45700" anchor="b" anchorCtr="0">
            <a:noAutofit/>
          </a:bodyPr>
          <a:lstStyle/>
          <a:p>
            <a:pPr marL="0" lvl="0" indent="0" algn="l" rtl="0">
              <a:spcBef>
                <a:spcPts val="0"/>
              </a:spcBef>
              <a:spcAft>
                <a:spcPts val="0"/>
              </a:spcAft>
              <a:buNone/>
            </a:pPr>
            <a:r>
              <a:rPr lang="en">
                <a:latin typeface="Candara" panose="020E0502030303020204" pitchFamily="34" charset="0"/>
              </a:rPr>
              <a:t>03</a:t>
            </a:r>
            <a:endParaRPr>
              <a:latin typeface="Candara" panose="020E0502030303020204" pitchFamily="34" charset="0"/>
            </a:endParaRPr>
          </a:p>
        </p:txBody>
      </p:sp>
      <p:sp>
        <p:nvSpPr>
          <p:cNvPr id="326" name="Google Shape;326;p34"/>
          <p:cNvSpPr txBox="1">
            <a:spLocks noGrp="1"/>
          </p:cNvSpPr>
          <p:nvPr>
            <p:ph type="subTitle" idx="16"/>
          </p:nvPr>
        </p:nvSpPr>
        <p:spPr>
          <a:xfrm>
            <a:off x="720011" y="1908504"/>
            <a:ext cx="21558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Candara" panose="020E0502030303020204" pitchFamily="34" charset="0"/>
              </a:rPr>
              <a:t>Tri </a:t>
            </a:r>
            <a:r>
              <a:rPr lang="en" dirty="0" err="1">
                <a:latin typeface="Candara" panose="020E0502030303020204" pitchFamily="34" charset="0"/>
              </a:rPr>
              <a:t>thức</a:t>
            </a:r>
            <a:r>
              <a:rPr lang="en" dirty="0">
                <a:latin typeface="Candara" panose="020E0502030303020204" pitchFamily="34" charset="0"/>
              </a:rPr>
              <a:t> </a:t>
            </a:r>
            <a:r>
              <a:rPr lang="en" dirty="0" err="1">
                <a:latin typeface="Candara" panose="020E0502030303020204" pitchFamily="34" charset="0"/>
              </a:rPr>
              <a:t>kiểu</a:t>
            </a:r>
            <a:r>
              <a:rPr lang="en" dirty="0">
                <a:latin typeface="Candara" panose="020E0502030303020204" pitchFamily="34" charset="0"/>
              </a:rPr>
              <a:t> </a:t>
            </a:r>
            <a:r>
              <a:rPr lang="en" dirty="0" err="1">
                <a:latin typeface="Candara" panose="020E0502030303020204" pitchFamily="34" charset="0"/>
              </a:rPr>
              <a:t>bài</a:t>
            </a:r>
            <a:endParaRPr dirty="0">
              <a:latin typeface="Candara" panose="020E0502030303020204" pitchFamily="34" charset="0"/>
            </a:endParaRPr>
          </a:p>
        </p:txBody>
      </p:sp>
      <p:sp>
        <p:nvSpPr>
          <p:cNvPr id="327" name="Google Shape;327;p34"/>
          <p:cNvSpPr txBox="1">
            <a:spLocks noGrp="1"/>
          </p:cNvSpPr>
          <p:nvPr>
            <p:ph type="subTitle" idx="17"/>
          </p:nvPr>
        </p:nvSpPr>
        <p:spPr>
          <a:xfrm>
            <a:off x="3494126" y="2301165"/>
            <a:ext cx="1922605"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latin typeface="Candara" panose="020E0502030303020204" pitchFamily="34" charset="0"/>
              </a:rPr>
              <a:t>Phân</a:t>
            </a:r>
            <a:r>
              <a:rPr lang="en" dirty="0">
                <a:latin typeface="Candara" panose="020E0502030303020204" pitchFamily="34" charset="0"/>
              </a:rPr>
              <a:t> </a:t>
            </a:r>
            <a:r>
              <a:rPr lang="en" dirty="0" err="1">
                <a:latin typeface="Candara" panose="020E0502030303020204" pitchFamily="34" charset="0"/>
              </a:rPr>
              <a:t>tích</a:t>
            </a:r>
            <a:r>
              <a:rPr lang="en" dirty="0">
                <a:latin typeface="Candara" panose="020E0502030303020204" pitchFamily="34" charset="0"/>
              </a:rPr>
              <a:t> </a:t>
            </a:r>
            <a:r>
              <a:rPr lang="en" dirty="0" err="1">
                <a:latin typeface="Candara" panose="020E0502030303020204" pitchFamily="34" charset="0"/>
              </a:rPr>
              <a:t>kiểu</a:t>
            </a:r>
            <a:r>
              <a:rPr lang="en" dirty="0">
                <a:latin typeface="Candara" panose="020E0502030303020204" pitchFamily="34" charset="0"/>
              </a:rPr>
              <a:t> </a:t>
            </a:r>
            <a:r>
              <a:rPr lang="en" dirty="0" err="1">
                <a:latin typeface="Candara" panose="020E0502030303020204" pitchFamily="34" charset="0"/>
              </a:rPr>
              <a:t>bài</a:t>
            </a:r>
            <a:r>
              <a:rPr lang="en" dirty="0">
                <a:latin typeface="Candara" panose="020E0502030303020204" pitchFamily="34" charset="0"/>
              </a:rPr>
              <a:t> </a:t>
            </a:r>
            <a:endParaRPr dirty="0">
              <a:latin typeface="Candara" panose="020E0502030303020204" pitchFamily="34" charset="0"/>
            </a:endParaRPr>
          </a:p>
        </p:txBody>
      </p:sp>
      <p:sp>
        <p:nvSpPr>
          <p:cNvPr id="328" name="Google Shape;328;p34"/>
          <p:cNvSpPr txBox="1">
            <a:spLocks noGrp="1"/>
          </p:cNvSpPr>
          <p:nvPr>
            <p:ph type="subTitle" idx="18"/>
          </p:nvPr>
        </p:nvSpPr>
        <p:spPr>
          <a:xfrm>
            <a:off x="6268189" y="2246325"/>
            <a:ext cx="21558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latin typeface="Candara" panose="020E0502030303020204" pitchFamily="34" charset="0"/>
              </a:rPr>
              <a:t>Quy</a:t>
            </a:r>
            <a:r>
              <a:rPr lang="en" dirty="0">
                <a:latin typeface="Candara" panose="020E0502030303020204" pitchFamily="34" charset="0"/>
              </a:rPr>
              <a:t> </a:t>
            </a:r>
            <a:r>
              <a:rPr lang="en" dirty="0" err="1">
                <a:latin typeface="Candara" panose="020E0502030303020204" pitchFamily="34" charset="0"/>
              </a:rPr>
              <a:t>trình</a:t>
            </a:r>
            <a:r>
              <a:rPr lang="en" dirty="0">
                <a:latin typeface="Candara" panose="020E0502030303020204" pitchFamily="34" charset="0"/>
              </a:rPr>
              <a:t>, </a:t>
            </a:r>
            <a:r>
              <a:rPr lang="en" dirty="0" err="1">
                <a:latin typeface="Candara" panose="020E0502030303020204" pitchFamily="34" charset="0"/>
              </a:rPr>
              <a:t>bố</a:t>
            </a:r>
            <a:r>
              <a:rPr lang="en" dirty="0">
                <a:latin typeface="Candara" panose="020E0502030303020204" pitchFamily="34" charset="0"/>
              </a:rPr>
              <a:t> </a:t>
            </a:r>
            <a:r>
              <a:rPr lang="en" dirty="0" err="1">
                <a:latin typeface="Candara" panose="020E0502030303020204" pitchFamily="34" charset="0"/>
              </a:rPr>
              <a:t>cục</a:t>
            </a:r>
            <a:r>
              <a:rPr lang="en" dirty="0">
                <a:latin typeface="Candara" panose="020E0502030303020204" pitchFamily="34" charset="0"/>
              </a:rPr>
              <a:t> </a:t>
            </a:r>
            <a:r>
              <a:rPr lang="en" dirty="0" err="1">
                <a:latin typeface="Candara" panose="020E0502030303020204" pitchFamily="34" charset="0"/>
              </a:rPr>
              <a:t>bài</a:t>
            </a:r>
            <a:r>
              <a:rPr lang="en" dirty="0">
                <a:latin typeface="Candara" panose="020E0502030303020204" pitchFamily="34" charset="0"/>
              </a:rPr>
              <a:t> </a:t>
            </a:r>
            <a:r>
              <a:rPr lang="en" dirty="0" err="1">
                <a:latin typeface="Candara" panose="020E0502030303020204" pitchFamily="34" charset="0"/>
              </a:rPr>
              <a:t>viết</a:t>
            </a:r>
            <a:endParaRPr dirty="0">
              <a:latin typeface="Candara" panose="020E0502030303020204" pitchFamily="34" charset="0"/>
            </a:endParaRPr>
          </a:p>
        </p:txBody>
      </p:sp>
      <p:sp>
        <p:nvSpPr>
          <p:cNvPr id="329" name="Google Shape;329;p34"/>
          <p:cNvSpPr txBox="1">
            <a:spLocks noGrp="1"/>
          </p:cNvSpPr>
          <p:nvPr>
            <p:ph type="subTitle" idx="19"/>
          </p:nvPr>
        </p:nvSpPr>
        <p:spPr>
          <a:xfrm>
            <a:off x="720011" y="3641158"/>
            <a:ext cx="21558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latin typeface="Candara" panose="020E0502030303020204" pitchFamily="34" charset="0"/>
              </a:rPr>
              <a:t>Luyện</a:t>
            </a:r>
            <a:r>
              <a:rPr lang="en" dirty="0">
                <a:latin typeface="Candara" panose="020E0502030303020204" pitchFamily="34" charset="0"/>
              </a:rPr>
              <a:t> </a:t>
            </a:r>
            <a:r>
              <a:rPr lang="en" dirty="0" err="1">
                <a:latin typeface="Candara" panose="020E0502030303020204" pitchFamily="34" charset="0"/>
              </a:rPr>
              <a:t>tập</a:t>
            </a:r>
            <a:endParaRPr dirty="0">
              <a:latin typeface="Candara" panose="020E0502030303020204" pitchFamily="34" charset="0"/>
            </a:endParaRPr>
          </a:p>
        </p:txBody>
      </p:sp>
      <p:sp>
        <p:nvSpPr>
          <p:cNvPr id="330" name="Google Shape;330;p34"/>
          <p:cNvSpPr txBox="1">
            <a:spLocks noGrp="1"/>
          </p:cNvSpPr>
          <p:nvPr>
            <p:ph type="subTitle" idx="20"/>
          </p:nvPr>
        </p:nvSpPr>
        <p:spPr>
          <a:xfrm>
            <a:off x="3494126" y="3641158"/>
            <a:ext cx="21558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err="1">
                <a:latin typeface="Candara" panose="020E0502030303020204" pitchFamily="34" charset="0"/>
              </a:rPr>
              <a:t>Trắc</a:t>
            </a:r>
            <a:r>
              <a:rPr lang="en" dirty="0">
                <a:latin typeface="Candara" panose="020E0502030303020204" pitchFamily="34" charset="0"/>
              </a:rPr>
              <a:t> </a:t>
            </a:r>
            <a:r>
              <a:rPr lang="en" dirty="0" err="1">
                <a:latin typeface="Candara" panose="020E0502030303020204" pitchFamily="34" charset="0"/>
              </a:rPr>
              <a:t>nghiệm</a:t>
            </a:r>
            <a:endParaRPr dirty="0">
              <a:latin typeface="Candara" panose="020E0502030303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9" name="Google Shape;359;p36"/>
          <p:cNvSpPr txBox="1">
            <a:spLocks noGrp="1"/>
          </p:cNvSpPr>
          <p:nvPr>
            <p:ph type="title" idx="2"/>
          </p:nvPr>
        </p:nvSpPr>
        <p:spPr>
          <a:xfrm>
            <a:off x="1081016" y="1360461"/>
            <a:ext cx="2668024" cy="1342481"/>
          </a:xfrm>
          <a:prstGeom prst="rect">
            <a:avLst/>
          </a:prstGeom>
        </p:spPr>
        <p:txBody>
          <a:bodyPr spcFirstLastPara="1" wrap="square" lIns="91425" tIns="91425" rIns="91425" bIns="0" anchor="b" anchorCtr="0">
            <a:noAutofit/>
          </a:bodyPr>
          <a:lstStyle/>
          <a:p>
            <a:pPr marL="0" lvl="0" indent="0" algn="l" rtl="0">
              <a:spcBef>
                <a:spcPts val="0"/>
              </a:spcBef>
              <a:spcAft>
                <a:spcPts val="0"/>
              </a:spcAft>
              <a:buNone/>
            </a:pPr>
            <a:r>
              <a:rPr lang="en" sz="4400" dirty="0" err="1">
                <a:latin typeface="Candara" panose="020E0502030303020204" pitchFamily="34" charset="0"/>
              </a:rPr>
              <a:t>Câu</a:t>
            </a:r>
            <a:r>
              <a:rPr lang="en" sz="4400" dirty="0">
                <a:latin typeface="Candara" panose="020E0502030303020204" pitchFamily="34" charset="0"/>
              </a:rPr>
              <a:t> </a:t>
            </a:r>
            <a:r>
              <a:rPr lang="en" sz="4400" dirty="0" err="1">
                <a:latin typeface="Candara" panose="020E0502030303020204" pitchFamily="34" charset="0"/>
              </a:rPr>
              <a:t>hỏi</a:t>
            </a:r>
            <a:r>
              <a:rPr lang="en" sz="4400" dirty="0">
                <a:latin typeface="Candara" panose="020E0502030303020204" pitchFamily="34" charset="0"/>
              </a:rPr>
              <a:t> </a:t>
            </a:r>
            <a:br>
              <a:rPr lang="en" sz="4400" dirty="0">
                <a:latin typeface="Candara" panose="020E0502030303020204" pitchFamily="34" charset="0"/>
              </a:rPr>
            </a:br>
            <a:r>
              <a:rPr lang="en" sz="4400" dirty="0" err="1">
                <a:latin typeface="Candara" panose="020E0502030303020204" pitchFamily="34" charset="0"/>
              </a:rPr>
              <a:t>khởi</a:t>
            </a:r>
            <a:r>
              <a:rPr lang="en" sz="4400" dirty="0">
                <a:latin typeface="Candara" panose="020E0502030303020204" pitchFamily="34" charset="0"/>
              </a:rPr>
              <a:t> </a:t>
            </a:r>
            <a:r>
              <a:rPr lang="en" sz="4400" dirty="0" err="1">
                <a:latin typeface="Candara" panose="020E0502030303020204" pitchFamily="34" charset="0"/>
              </a:rPr>
              <a:t>động</a:t>
            </a:r>
            <a:endParaRPr sz="4400" dirty="0">
              <a:latin typeface="Candara" panose="020E0502030303020204" pitchFamily="34" charset="0"/>
            </a:endParaRPr>
          </a:p>
        </p:txBody>
      </p:sp>
      <p:graphicFrame>
        <p:nvGraphicFramePr>
          <p:cNvPr id="3" name="Diagram 2">
            <a:extLst>
              <a:ext uri="{FF2B5EF4-FFF2-40B4-BE49-F238E27FC236}">
                <a16:creationId xmlns:a16="http://schemas.microsoft.com/office/drawing/2014/main" id="{70827475-93E4-1E3C-13E1-B68DDC6D360D}"/>
              </a:ext>
            </a:extLst>
          </p:cNvPr>
          <p:cNvGraphicFramePr/>
          <p:nvPr>
            <p:extLst>
              <p:ext uri="{D42A27DB-BD31-4B8C-83A1-F6EECF244321}">
                <p14:modId xmlns:p14="http://schemas.microsoft.com/office/powerpoint/2010/main" val="2399216551"/>
              </p:ext>
            </p:extLst>
          </p:nvPr>
        </p:nvGraphicFramePr>
        <p:xfrm>
          <a:off x="244969" y="3189805"/>
          <a:ext cx="6655560" cy="1560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61" name="Google Shape;361;p36"/>
          <p:cNvGrpSpPr/>
          <p:nvPr/>
        </p:nvGrpSpPr>
        <p:grpSpPr>
          <a:xfrm>
            <a:off x="7165838" y="317426"/>
            <a:ext cx="777446" cy="1143073"/>
            <a:chOff x="2938250" y="2194750"/>
            <a:chExt cx="1034250" cy="1520650"/>
          </a:xfrm>
        </p:grpSpPr>
        <p:sp>
          <p:nvSpPr>
            <p:cNvPr id="362" name="Google Shape;362;p36"/>
            <p:cNvSpPr/>
            <p:nvPr/>
          </p:nvSpPr>
          <p:spPr>
            <a:xfrm>
              <a:off x="3234600" y="2208775"/>
              <a:ext cx="725725" cy="1328900"/>
            </a:xfrm>
            <a:custGeom>
              <a:avLst/>
              <a:gdLst/>
              <a:ahLst/>
              <a:cxnLst/>
              <a:rect l="l" t="t" r="r" b="b"/>
              <a:pathLst>
                <a:path w="29029" h="53156" extrusionOk="0">
                  <a:moveTo>
                    <a:pt x="1509" y="0"/>
                  </a:moveTo>
                  <a:cubicBezTo>
                    <a:pt x="998" y="0"/>
                    <a:pt x="493" y="196"/>
                    <a:pt x="183" y="588"/>
                  </a:cubicBezTo>
                  <a:cubicBezTo>
                    <a:pt x="1" y="1013"/>
                    <a:pt x="31" y="1469"/>
                    <a:pt x="122" y="1865"/>
                  </a:cubicBezTo>
                  <a:cubicBezTo>
                    <a:pt x="214" y="2199"/>
                    <a:pt x="335" y="2503"/>
                    <a:pt x="487" y="2776"/>
                  </a:cubicBezTo>
                  <a:cubicBezTo>
                    <a:pt x="1034" y="3931"/>
                    <a:pt x="1581" y="5117"/>
                    <a:pt x="2281" y="6211"/>
                  </a:cubicBezTo>
                  <a:cubicBezTo>
                    <a:pt x="3071" y="7397"/>
                    <a:pt x="3527" y="8704"/>
                    <a:pt x="4074" y="10011"/>
                  </a:cubicBezTo>
                  <a:cubicBezTo>
                    <a:pt x="4803" y="11530"/>
                    <a:pt x="5776" y="12959"/>
                    <a:pt x="6506" y="14509"/>
                  </a:cubicBezTo>
                  <a:cubicBezTo>
                    <a:pt x="9636" y="20619"/>
                    <a:pt x="12646" y="26759"/>
                    <a:pt x="15594" y="32959"/>
                  </a:cubicBezTo>
                  <a:cubicBezTo>
                    <a:pt x="17053" y="36060"/>
                    <a:pt x="18968" y="38917"/>
                    <a:pt x="20457" y="41956"/>
                  </a:cubicBezTo>
                  <a:cubicBezTo>
                    <a:pt x="22524" y="45513"/>
                    <a:pt x="24500" y="49130"/>
                    <a:pt x="26840" y="52473"/>
                  </a:cubicBezTo>
                  <a:cubicBezTo>
                    <a:pt x="27176" y="52833"/>
                    <a:pt x="27683" y="53155"/>
                    <a:pt x="28180" y="53155"/>
                  </a:cubicBezTo>
                  <a:cubicBezTo>
                    <a:pt x="28313" y="53155"/>
                    <a:pt x="28445" y="53132"/>
                    <a:pt x="28573" y="53081"/>
                  </a:cubicBezTo>
                  <a:cubicBezTo>
                    <a:pt x="28938" y="52808"/>
                    <a:pt x="29029" y="52291"/>
                    <a:pt x="28907" y="51835"/>
                  </a:cubicBezTo>
                  <a:cubicBezTo>
                    <a:pt x="28026" y="49464"/>
                    <a:pt x="26567" y="47336"/>
                    <a:pt x="25442" y="45057"/>
                  </a:cubicBezTo>
                  <a:cubicBezTo>
                    <a:pt x="23618" y="41531"/>
                    <a:pt x="21703" y="38066"/>
                    <a:pt x="19910" y="34509"/>
                  </a:cubicBezTo>
                  <a:cubicBezTo>
                    <a:pt x="17114" y="29038"/>
                    <a:pt x="14652" y="23385"/>
                    <a:pt x="11855" y="17913"/>
                  </a:cubicBezTo>
                  <a:cubicBezTo>
                    <a:pt x="9636" y="13628"/>
                    <a:pt x="7417" y="9372"/>
                    <a:pt x="5472" y="4965"/>
                  </a:cubicBezTo>
                  <a:cubicBezTo>
                    <a:pt x="4712" y="3810"/>
                    <a:pt x="4135" y="2564"/>
                    <a:pt x="3466" y="1378"/>
                  </a:cubicBezTo>
                  <a:cubicBezTo>
                    <a:pt x="3192" y="831"/>
                    <a:pt x="2828" y="284"/>
                    <a:pt x="2220" y="132"/>
                  </a:cubicBezTo>
                  <a:cubicBezTo>
                    <a:pt x="1995" y="44"/>
                    <a:pt x="1752"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6"/>
            <p:cNvSpPr/>
            <p:nvPr/>
          </p:nvSpPr>
          <p:spPr>
            <a:xfrm>
              <a:off x="2958775" y="2348425"/>
              <a:ext cx="728750" cy="1329050"/>
            </a:xfrm>
            <a:custGeom>
              <a:avLst/>
              <a:gdLst/>
              <a:ahLst/>
              <a:cxnLst/>
              <a:rect l="l" t="t" r="r" b="b"/>
              <a:pathLst>
                <a:path w="29150" h="53162" extrusionOk="0">
                  <a:moveTo>
                    <a:pt x="1611" y="0"/>
                  </a:moveTo>
                  <a:cubicBezTo>
                    <a:pt x="1118" y="0"/>
                    <a:pt x="639" y="189"/>
                    <a:pt x="335" y="595"/>
                  </a:cubicBezTo>
                  <a:cubicBezTo>
                    <a:pt x="0" y="1355"/>
                    <a:pt x="304" y="2114"/>
                    <a:pt x="608" y="2783"/>
                  </a:cubicBezTo>
                  <a:cubicBezTo>
                    <a:pt x="1186" y="3938"/>
                    <a:pt x="1733" y="5124"/>
                    <a:pt x="2402" y="6218"/>
                  </a:cubicBezTo>
                  <a:cubicBezTo>
                    <a:pt x="3192" y="7403"/>
                    <a:pt x="3648" y="8710"/>
                    <a:pt x="4195" y="10017"/>
                  </a:cubicBezTo>
                  <a:cubicBezTo>
                    <a:pt x="4924" y="11537"/>
                    <a:pt x="5927" y="12966"/>
                    <a:pt x="6657" y="14516"/>
                  </a:cubicBezTo>
                  <a:cubicBezTo>
                    <a:pt x="9788" y="20625"/>
                    <a:pt x="12797" y="26765"/>
                    <a:pt x="15745" y="32966"/>
                  </a:cubicBezTo>
                  <a:cubicBezTo>
                    <a:pt x="17174" y="36066"/>
                    <a:pt x="19119" y="38924"/>
                    <a:pt x="20578" y="41963"/>
                  </a:cubicBezTo>
                  <a:cubicBezTo>
                    <a:pt x="22645" y="45519"/>
                    <a:pt x="24621" y="49136"/>
                    <a:pt x="26992" y="52480"/>
                  </a:cubicBezTo>
                  <a:cubicBezTo>
                    <a:pt x="27304" y="52840"/>
                    <a:pt x="27805" y="53162"/>
                    <a:pt x="28301" y="53162"/>
                  </a:cubicBezTo>
                  <a:cubicBezTo>
                    <a:pt x="28434" y="53162"/>
                    <a:pt x="28566" y="53139"/>
                    <a:pt x="28694" y="53088"/>
                  </a:cubicBezTo>
                  <a:cubicBezTo>
                    <a:pt x="29089" y="52814"/>
                    <a:pt x="29150" y="52298"/>
                    <a:pt x="29059" y="51842"/>
                  </a:cubicBezTo>
                  <a:cubicBezTo>
                    <a:pt x="28177" y="49440"/>
                    <a:pt x="26688" y="47343"/>
                    <a:pt x="25563" y="45063"/>
                  </a:cubicBezTo>
                  <a:cubicBezTo>
                    <a:pt x="23739" y="41538"/>
                    <a:pt x="21824" y="38072"/>
                    <a:pt x="20031" y="34516"/>
                  </a:cubicBezTo>
                  <a:cubicBezTo>
                    <a:pt x="17235" y="29045"/>
                    <a:pt x="14803" y="23391"/>
                    <a:pt x="11976" y="17890"/>
                  </a:cubicBezTo>
                  <a:cubicBezTo>
                    <a:pt x="9757" y="13634"/>
                    <a:pt x="7538" y="9379"/>
                    <a:pt x="5593" y="4972"/>
                  </a:cubicBezTo>
                  <a:cubicBezTo>
                    <a:pt x="4864" y="3817"/>
                    <a:pt x="4286" y="2570"/>
                    <a:pt x="3617" y="1385"/>
                  </a:cubicBezTo>
                  <a:cubicBezTo>
                    <a:pt x="3313" y="838"/>
                    <a:pt x="2949" y="291"/>
                    <a:pt x="2341" y="139"/>
                  </a:cubicBezTo>
                  <a:cubicBezTo>
                    <a:pt x="2108" y="48"/>
                    <a:pt x="1858"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6"/>
            <p:cNvSpPr/>
            <p:nvPr/>
          </p:nvSpPr>
          <p:spPr>
            <a:xfrm>
              <a:off x="3677625" y="3538825"/>
              <a:ext cx="265225" cy="162700"/>
            </a:xfrm>
            <a:custGeom>
              <a:avLst/>
              <a:gdLst/>
              <a:ahLst/>
              <a:cxnLst/>
              <a:rect l="l" t="t" r="r" b="b"/>
              <a:pathLst>
                <a:path w="10609" h="6508" extrusionOk="0">
                  <a:moveTo>
                    <a:pt x="9089" y="1"/>
                  </a:moveTo>
                  <a:cubicBezTo>
                    <a:pt x="7921" y="3096"/>
                    <a:pt x="4508" y="4873"/>
                    <a:pt x="1277" y="4873"/>
                  </a:cubicBezTo>
                  <a:cubicBezTo>
                    <a:pt x="1145" y="4873"/>
                    <a:pt x="1013" y="4870"/>
                    <a:pt x="882" y="4864"/>
                  </a:cubicBezTo>
                  <a:cubicBezTo>
                    <a:pt x="821" y="5472"/>
                    <a:pt x="457" y="5867"/>
                    <a:pt x="1" y="6049"/>
                  </a:cubicBezTo>
                  <a:cubicBezTo>
                    <a:pt x="751" y="6378"/>
                    <a:pt x="1592" y="6507"/>
                    <a:pt x="2412" y="6507"/>
                  </a:cubicBezTo>
                  <a:cubicBezTo>
                    <a:pt x="2655" y="6507"/>
                    <a:pt x="2895" y="6496"/>
                    <a:pt x="3131" y="6475"/>
                  </a:cubicBezTo>
                  <a:cubicBezTo>
                    <a:pt x="6445" y="6141"/>
                    <a:pt x="9758" y="4013"/>
                    <a:pt x="10578" y="639"/>
                  </a:cubicBezTo>
                  <a:cubicBezTo>
                    <a:pt x="10609" y="609"/>
                    <a:pt x="10609" y="548"/>
                    <a:pt x="10609" y="517"/>
                  </a:cubicBezTo>
                  <a:lnTo>
                    <a:pt x="10609" y="517"/>
                  </a:lnTo>
                  <a:cubicBezTo>
                    <a:pt x="10563" y="521"/>
                    <a:pt x="10517" y="523"/>
                    <a:pt x="10469" y="523"/>
                  </a:cubicBezTo>
                  <a:cubicBezTo>
                    <a:pt x="10138" y="523"/>
                    <a:pt x="9769" y="430"/>
                    <a:pt x="9423" y="244"/>
                  </a:cubicBezTo>
                  <a:cubicBezTo>
                    <a:pt x="9302" y="183"/>
                    <a:pt x="9211" y="92"/>
                    <a:pt x="9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6"/>
            <p:cNvSpPr/>
            <p:nvPr/>
          </p:nvSpPr>
          <p:spPr>
            <a:xfrm>
              <a:off x="3046925" y="2266775"/>
              <a:ext cx="847300" cy="1379500"/>
            </a:xfrm>
            <a:custGeom>
              <a:avLst/>
              <a:gdLst/>
              <a:ahLst/>
              <a:cxnLst/>
              <a:rect l="l" t="t" r="r" b="b"/>
              <a:pathLst>
                <a:path w="33892" h="55180" extrusionOk="0">
                  <a:moveTo>
                    <a:pt x="7174" y="0"/>
                  </a:moveTo>
                  <a:cubicBezTo>
                    <a:pt x="4833" y="1277"/>
                    <a:pt x="2401" y="2432"/>
                    <a:pt x="0" y="3526"/>
                  </a:cubicBezTo>
                  <a:lnTo>
                    <a:pt x="31" y="3526"/>
                  </a:lnTo>
                  <a:cubicBezTo>
                    <a:pt x="699" y="4317"/>
                    <a:pt x="1094" y="5289"/>
                    <a:pt x="1550" y="6232"/>
                  </a:cubicBezTo>
                  <a:cubicBezTo>
                    <a:pt x="2401" y="7569"/>
                    <a:pt x="3131" y="8967"/>
                    <a:pt x="3739" y="10426"/>
                  </a:cubicBezTo>
                  <a:cubicBezTo>
                    <a:pt x="4712" y="12888"/>
                    <a:pt x="6079" y="15137"/>
                    <a:pt x="7174" y="17508"/>
                  </a:cubicBezTo>
                  <a:cubicBezTo>
                    <a:pt x="10791" y="24074"/>
                    <a:pt x="13678" y="31004"/>
                    <a:pt x="17083" y="37661"/>
                  </a:cubicBezTo>
                  <a:cubicBezTo>
                    <a:pt x="19119" y="41642"/>
                    <a:pt x="21247" y="45624"/>
                    <a:pt x="23344" y="49545"/>
                  </a:cubicBezTo>
                  <a:cubicBezTo>
                    <a:pt x="24195" y="51430"/>
                    <a:pt x="25685" y="53132"/>
                    <a:pt x="26080" y="55168"/>
                  </a:cubicBezTo>
                  <a:cubicBezTo>
                    <a:pt x="26222" y="55176"/>
                    <a:pt x="26365" y="55179"/>
                    <a:pt x="26509" y="55179"/>
                  </a:cubicBezTo>
                  <a:cubicBezTo>
                    <a:pt x="29395" y="55179"/>
                    <a:pt x="32432" y="53728"/>
                    <a:pt x="33648" y="51035"/>
                  </a:cubicBezTo>
                  <a:cubicBezTo>
                    <a:pt x="33739" y="50852"/>
                    <a:pt x="33800" y="50670"/>
                    <a:pt x="33891" y="50488"/>
                  </a:cubicBezTo>
                  <a:cubicBezTo>
                    <a:pt x="33344" y="49880"/>
                    <a:pt x="32949" y="49120"/>
                    <a:pt x="32524" y="48451"/>
                  </a:cubicBezTo>
                  <a:cubicBezTo>
                    <a:pt x="31673" y="46992"/>
                    <a:pt x="30730" y="45594"/>
                    <a:pt x="29879" y="44104"/>
                  </a:cubicBezTo>
                  <a:cubicBezTo>
                    <a:pt x="26900" y="38876"/>
                    <a:pt x="23891" y="33709"/>
                    <a:pt x="21338" y="28268"/>
                  </a:cubicBezTo>
                  <a:cubicBezTo>
                    <a:pt x="18177" y="21612"/>
                    <a:pt x="14955" y="14985"/>
                    <a:pt x="11368" y="8572"/>
                  </a:cubicBezTo>
                  <a:cubicBezTo>
                    <a:pt x="10821" y="7539"/>
                    <a:pt x="10517" y="6414"/>
                    <a:pt x="9970" y="5380"/>
                  </a:cubicBezTo>
                  <a:cubicBezTo>
                    <a:pt x="9332" y="4165"/>
                    <a:pt x="8541" y="3010"/>
                    <a:pt x="7964" y="1763"/>
                  </a:cubicBezTo>
                  <a:cubicBezTo>
                    <a:pt x="7690" y="1216"/>
                    <a:pt x="7356" y="639"/>
                    <a:pt x="7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6"/>
            <p:cNvSpPr/>
            <p:nvPr/>
          </p:nvSpPr>
          <p:spPr>
            <a:xfrm>
              <a:off x="3094025" y="2364075"/>
              <a:ext cx="651250" cy="1254900"/>
            </a:xfrm>
            <a:custGeom>
              <a:avLst/>
              <a:gdLst/>
              <a:ahLst/>
              <a:cxnLst/>
              <a:rect l="l" t="t" r="r" b="b"/>
              <a:pathLst>
                <a:path w="26050" h="50196" extrusionOk="0">
                  <a:moveTo>
                    <a:pt x="312" y="0"/>
                  </a:moveTo>
                  <a:cubicBezTo>
                    <a:pt x="266" y="0"/>
                    <a:pt x="222" y="10"/>
                    <a:pt x="183" y="30"/>
                  </a:cubicBezTo>
                  <a:cubicBezTo>
                    <a:pt x="31" y="121"/>
                    <a:pt x="1" y="273"/>
                    <a:pt x="61" y="425"/>
                  </a:cubicBezTo>
                  <a:cubicBezTo>
                    <a:pt x="548" y="1397"/>
                    <a:pt x="1065" y="2340"/>
                    <a:pt x="1551" y="3312"/>
                  </a:cubicBezTo>
                  <a:cubicBezTo>
                    <a:pt x="2676" y="5531"/>
                    <a:pt x="3831" y="7750"/>
                    <a:pt x="4955" y="9969"/>
                  </a:cubicBezTo>
                  <a:cubicBezTo>
                    <a:pt x="6080" y="12157"/>
                    <a:pt x="7204" y="14346"/>
                    <a:pt x="8329" y="16534"/>
                  </a:cubicBezTo>
                  <a:cubicBezTo>
                    <a:pt x="9515" y="18844"/>
                    <a:pt x="10700" y="21154"/>
                    <a:pt x="11855" y="23434"/>
                  </a:cubicBezTo>
                  <a:cubicBezTo>
                    <a:pt x="13010" y="25683"/>
                    <a:pt x="14165" y="27933"/>
                    <a:pt x="15320" y="30182"/>
                  </a:cubicBezTo>
                  <a:cubicBezTo>
                    <a:pt x="16445" y="32340"/>
                    <a:pt x="17539" y="34498"/>
                    <a:pt x="18633" y="36656"/>
                  </a:cubicBezTo>
                  <a:cubicBezTo>
                    <a:pt x="19819" y="38936"/>
                    <a:pt x="21004" y="41246"/>
                    <a:pt x="22159" y="43526"/>
                  </a:cubicBezTo>
                  <a:cubicBezTo>
                    <a:pt x="23284" y="45714"/>
                    <a:pt x="24408" y="47872"/>
                    <a:pt x="25503" y="50061"/>
                  </a:cubicBezTo>
                  <a:cubicBezTo>
                    <a:pt x="25563" y="50142"/>
                    <a:pt x="25665" y="50196"/>
                    <a:pt x="25762" y="50196"/>
                  </a:cubicBezTo>
                  <a:cubicBezTo>
                    <a:pt x="25810" y="50196"/>
                    <a:pt x="25857" y="50182"/>
                    <a:pt x="25898" y="50152"/>
                  </a:cubicBezTo>
                  <a:cubicBezTo>
                    <a:pt x="26019" y="50091"/>
                    <a:pt x="26050" y="49969"/>
                    <a:pt x="26019" y="49848"/>
                  </a:cubicBezTo>
                  <a:cubicBezTo>
                    <a:pt x="26019" y="49817"/>
                    <a:pt x="26019" y="49787"/>
                    <a:pt x="25989" y="49787"/>
                  </a:cubicBezTo>
                  <a:lnTo>
                    <a:pt x="24348" y="46535"/>
                  </a:lnTo>
                  <a:cubicBezTo>
                    <a:pt x="23223" y="44377"/>
                    <a:pt x="22129" y="42188"/>
                    <a:pt x="21004" y="40030"/>
                  </a:cubicBezTo>
                  <a:cubicBezTo>
                    <a:pt x="19849" y="37781"/>
                    <a:pt x="18694" y="35532"/>
                    <a:pt x="17539" y="33282"/>
                  </a:cubicBezTo>
                  <a:cubicBezTo>
                    <a:pt x="16414" y="31063"/>
                    <a:pt x="15259" y="28814"/>
                    <a:pt x="14135" y="26595"/>
                  </a:cubicBezTo>
                  <a:cubicBezTo>
                    <a:pt x="12949" y="24316"/>
                    <a:pt x="11764" y="22006"/>
                    <a:pt x="10609" y="19726"/>
                  </a:cubicBezTo>
                  <a:cubicBezTo>
                    <a:pt x="9454" y="17477"/>
                    <a:pt x="8299" y="15258"/>
                    <a:pt x="7174" y="13039"/>
                  </a:cubicBezTo>
                  <a:cubicBezTo>
                    <a:pt x="6019" y="10790"/>
                    <a:pt x="4894" y="8571"/>
                    <a:pt x="3739" y="6321"/>
                  </a:cubicBezTo>
                  <a:lnTo>
                    <a:pt x="578" y="151"/>
                  </a:lnTo>
                  <a:cubicBezTo>
                    <a:pt x="516" y="47"/>
                    <a:pt x="411"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6"/>
            <p:cNvSpPr/>
            <p:nvPr/>
          </p:nvSpPr>
          <p:spPr>
            <a:xfrm>
              <a:off x="3128225" y="2342025"/>
              <a:ext cx="652025" cy="1255175"/>
            </a:xfrm>
            <a:custGeom>
              <a:avLst/>
              <a:gdLst/>
              <a:ahLst/>
              <a:cxnLst/>
              <a:rect l="l" t="t" r="r" b="b"/>
              <a:pathLst>
                <a:path w="26081" h="50207" extrusionOk="0">
                  <a:moveTo>
                    <a:pt x="312" y="1"/>
                  </a:moveTo>
                  <a:cubicBezTo>
                    <a:pt x="266" y="1"/>
                    <a:pt x="221" y="11"/>
                    <a:pt x="183" y="30"/>
                  </a:cubicBezTo>
                  <a:cubicBezTo>
                    <a:pt x="31" y="91"/>
                    <a:pt x="1" y="273"/>
                    <a:pt x="61" y="425"/>
                  </a:cubicBezTo>
                  <a:cubicBezTo>
                    <a:pt x="578" y="1428"/>
                    <a:pt x="1095" y="2431"/>
                    <a:pt x="1611" y="3434"/>
                  </a:cubicBezTo>
                  <a:cubicBezTo>
                    <a:pt x="2736" y="5623"/>
                    <a:pt x="3861" y="7781"/>
                    <a:pt x="4955" y="9969"/>
                  </a:cubicBezTo>
                  <a:cubicBezTo>
                    <a:pt x="6140" y="12279"/>
                    <a:pt x="7326" y="14559"/>
                    <a:pt x="8481" y="16839"/>
                  </a:cubicBezTo>
                  <a:cubicBezTo>
                    <a:pt x="9606" y="19027"/>
                    <a:pt x="10700" y="21185"/>
                    <a:pt x="11824" y="23343"/>
                  </a:cubicBezTo>
                  <a:cubicBezTo>
                    <a:pt x="12979" y="25593"/>
                    <a:pt x="14135" y="27872"/>
                    <a:pt x="15290" y="30122"/>
                  </a:cubicBezTo>
                  <a:cubicBezTo>
                    <a:pt x="16475" y="32432"/>
                    <a:pt x="17660" y="34772"/>
                    <a:pt x="18846" y="37082"/>
                  </a:cubicBezTo>
                  <a:cubicBezTo>
                    <a:pt x="19970" y="39240"/>
                    <a:pt x="21065" y="41398"/>
                    <a:pt x="22189" y="43557"/>
                  </a:cubicBezTo>
                  <a:cubicBezTo>
                    <a:pt x="23284" y="45715"/>
                    <a:pt x="24408" y="47903"/>
                    <a:pt x="25503" y="50061"/>
                  </a:cubicBezTo>
                  <a:cubicBezTo>
                    <a:pt x="25569" y="50150"/>
                    <a:pt x="25685" y="50207"/>
                    <a:pt x="25790" y="50207"/>
                  </a:cubicBezTo>
                  <a:cubicBezTo>
                    <a:pt x="25828" y="50207"/>
                    <a:pt x="25865" y="50199"/>
                    <a:pt x="25898" y="50183"/>
                  </a:cubicBezTo>
                  <a:lnTo>
                    <a:pt x="25898" y="50152"/>
                  </a:lnTo>
                  <a:cubicBezTo>
                    <a:pt x="26019" y="50092"/>
                    <a:pt x="26080" y="49970"/>
                    <a:pt x="26050" y="49848"/>
                  </a:cubicBezTo>
                  <a:cubicBezTo>
                    <a:pt x="26050" y="49818"/>
                    <a:pt x="26019" y="49788"/>
                    <a:pt x="26019" y="49788"/>
                  </a:cubicBezTo>
                  <a:cubicBezTo>
                    <a:pt x="25503" y="48785"/>
                    <a:pt x="25016" y="47812"/>
                    <a:pt x="24530" y="46839"/>
                  </a:cubicBezTo>
                  <a:cubicBezTo>
                    <a:pt x="23375" y="44620"/>
                    <a:pt x="22250" y="42401"/>
                    <a:pt x="21095" y="40183"/>
                  </a:cubicBezTo>
                  <a:cubicBezTo>
                    <a:pt x="19970" y="37994"/>
                    <a:pt x="18846" y="35806"/>
                    <a:pt x="17721" y="33617"/>
                  </a:cubicBezTo>
                  <a:cubicBezTo>
                    <a:pt x="16566" y="31337"/>
                    <a:pt x="15381" y="29058"/>
                    <a:pt x="14226" y="26778"/>
                  </a:cubicBezTo>
                  <a:cubicBezTo>
                    <a:pt x="13040" y="24468"/>
                    <a:pt x="11855" y="22188"/>
                    <a:pt x="10700" y="19878"/>
                  </a:cubicBezTo>
                  <a:cubicBezTo>
                    <a:pt x="9545" y="17659"/>
                    <a:pt x="8420" y="15441"/>
                    <a:pt x="7265" y="13222"/>
                  </a:cubicBezTo>
                  <a:cubicBezTo>
                    <a:pt x="6140" y="11003"/>
                    <a:pt x="5016" y="8814"/>
                    <a:pt x="3891" y="6595"/>
                  </a:cubicBezTo>
                  <a:cubicBezTo>
                    <a:pt x="2767" y="4437"/>
                    <a:pt x="1672" y="2279"/>
                    <a:pt x="578" y="152"/>
                  </a:cubicBezTo>
                  <a:cubicBezTo>
                    <a:pt x="516" y="48"/>
                    <a:pt x="41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6"/>
            <p:cNvSpPr/>
            <p:nvPr/>
          </p:nvSpPr>
          <p:spPr>
            <a:xfrm>
              <a:off x="3180650" y="2331775"/>
              <a:ext cx="627700" cy="1232000"/>
            </a:xfrm>
            <a:custGeom>
              <a:avLst/>
              <a:gdLst/>
              <a:ahLst/>
              <a:cxnLst/>
              <a:rect l="l" t="t" r="r" b="b"/>
              <a:pathLst>
                <a:path w="25108" h="49280" extrusionOk="0">
                  <a:moveTo>
                    <a:pt x="340" y="1"/>
                  </a:moveTo>
                  <a:cubicBezTo>
                    <a:pt x="288" y="1"/>
                    <a:pt x="234" y="15"/>
                    <a:pt x="183" y="45"/>
                  </a:cubicBezTo>
                  <a:cubicBezTo>
                    <a:pt x="62" y="106"/>
                    <a:pt x="1" y="288"/>
                    <a:pt x="62" y="410"/>
                  </a:cubicBezTo>
                  <a:cubicBezTo>
                    <a:pt x="426" y="1170"/>
                    <a:pt x="822" y="1899"/>
                    <a:pt x="1186" y="2629"/>
                  </a:cubicBezTo>
                  <a:lnTo>
                    <a:pt x="4469" y="9194"/>
                  </a:lnTo>
                  <a:cubicBezTo>
                    <a:pt x="5594" y="11413"/>
                    <a:pt x="6718" y="13632"/>
                    <a:pt x="7843" y="15851"/>
                  </a:cubicBezTo>
                  <a:cubicBezTo>
                    <a:pt x="8968" y="18100"/>
                    <a:pt x="10092" y="20380"/>
                    <a:pt x="11217" y="22629"/>
                  </a:cubicBezTo>
                  <a:cubicBezTo>
                    <a:pt x="12372" y="24878"/>
                    <a:pt x="13497" y="27127"/>
                    <a:pt x="14652" y="29407"/>
                  </a:cubicBezTo>
                  <a:cubicBezTo>
                    <a:pt x="15776" y="31626"/>
                    <a:pt x="16901" y="33875"/>
                    <a:pt x="18025" y="36124"/>
                  </a:cubicBezTo>
                  <a:cubicBezTo>
                    <a:pt x="19120" y="38283"/>
                    <a:pt x="20184" y="40441"/>
                    <a:pt x="21278" y="42629"/>
                  </a:cubicBezTo>
                  <a:cubicBezTo>
                    <a:pt x="21855" y="43754"/>
                    <a:pt x="22433" y="44909"/>
                    <a:pt x="23010" y="46033"/>
                  </a:cubicBezTo>
                  <a:cubicBezTo>
                    <a:pt x="23284" y="46611"/>
                    <a:pt x="23588" y="47188"/>
                    <a:pt x="23861" y="47766"/>
                  </a:cubicBezTo>
                  <a:cubicBezTo>
                    <a:pt x="24105" y="48222"/>
                    <a:pt x="24317" y="48678"/>
                    <a:pt x="24561" y="49134"/>
                  </a:cubicBezTo>
                  <a:cubicBezTo>
                    <a:pt x="24605" y="49223"/>
                    <a:pt x="24715" y="49279"/>
                    <a:pt x="24818" y="49279"/>
                  </a:cubicBezTo>
                  <a:cubicBezTo>
                    <a:pt x="24856" y="49279"/>
                    <a:pt x="24893" y="49272"/>
                    <a:pt x="24925" y="49255"/>
                  </a:cubicBezTo>
                  <a:lnTo>
                    <a:pt x="24925" y="49225"/>
                  </a:lnTo>
                  <a:cubicBezTo>
                    <a:pt x="25047" y="49164"/>
                    <a:pt x="25108" y="49043"/>
                    <a:pt x="25077" y="48921"/>
                  </a:cubicBezTo>
                  <a:cubicBezTo>
                    <a:pt x="25077" y="48891"/>
                    <a:pt x="25047" y="48860"/>
                    <a:pt x="25047" y="48860"/>
                  </a:cubicBezTo>
                  <a:cubicBezTo>
                    <a:pt x="24713" y="48131"/>
                    <a:pt x="24348" y="47432"/>
                    <a:pt x="23983" y="46733"/>
                  </a:cubicBezTo>
                  <a:cubicBezTo>
                    <a:pt x="22858" y="44453"/>
                    <a:pt x="21703" y="42204"/>
                    <a:pt x="20579" y="39924"/>
                  </a:cubicBezTo>
                  <a:lnTo>
                    <a:pt x="17296" y="33389"/>
                  </a:lnTo>
                  <a:cubicBezTo>
                    <a:pt x="16141" y="31109"/>
                    <a:pt x="14986" y="28830"/>
                    <a:pt x="13831" y="26550"/>
                  </a:cubicBezTo>
                  <a:cubicBezTo>
                    <a:pt x="12706" y="24301"/>
                    <a:pt x="11582" y="22051"/>
                    <a:pt x="10457" y="19832"/>
                  </a:cubicBezTo>
                  <a:cubicBezTo>
                    <a:pt x="9332" y="17583"/>
                    <a:pt x="8208" y="15334"/>
                    <a:pt x="7083" y="13085"/>
                  </a:cubicBezTo>
                  <a:cubicBezTo>
                    <a:pt x="5989" y="10896"/>
                    <a:pt x="4895" y="8708"/>
                    <a:pt x="3770" y="6550"/>
                  </a:cubicBezTo>
                  <a:cubicBezTo>
                    <a:pt x="2706" y="4391"/>
                    <a:pt x="1642" y="2264"/>
                    <a:pt x="578" y="136"/>
                  </a:cubicBezTo>
                  <a:cubicBezTo>
                    <a:pt x="538" y="55"/>
                    <a:pt x="443"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6"/>
            <p:cNvSpPr/>
            <p:nvPr/>
          </p:nvSpPr>
          <p:spPr>
            <a:xfrm>
              <a:off x="3204225" y="2304925"/>
              <a:ext cx="639850" cy="1235000"/>
            </a:xfrm>
            <a:custGeom>
              <a:avLst/>
              <a:gdLst/>
              <a:ahLst/>
              <a:cxnLst/>
              <a:rect l="l" t="t" r="r" b="b"/>
              <a:pathLst>
                <a:path w="25594" h="49400" extrusionOk="0">
                  <a:moveTo>
                    <a:pt x="290" y="1"/>
                  </a:moveTo>
                  <a:cubicBezTo>
                    <a:pt x="252" y="1"/>
                    <a:pt x="215" y="8"/>
                    <a:pt x="182" y="25"/>
                  </a:cubicBezTo>
                  <a:cubicBezTo>
                    <a:pt x="30" y="116"/>
                    <a:pt x="0" y="298"/>
                    <a:pt x="61" y="420"/>
                  </a:cubicBezTo>
                  <a:cubicBezTo>
                    <a:pt x="517" y="1271"/>
                    <a:pt x="942" y="2152"/>
                    <a:pt x="1398" y="3003"/>
                  </a:cubicBezTo>
                  <a:cubicBezTo>
                    <a:pt x="2493" y="5162"/>
                    <a:pt x="3587" y="7320"/>
                    <a:pt x="4681" y="9478"/>
                  </a:cubicBezTo>
                  <a:cubicBezTo>
                    <a:pt x="5836" y="11727"/>
                    <a:pt x="6991" y="13976"/>
                    <a:pt x="8146" y="16225"/>
                  </a:cubicBezTo>
                  <a:cubicBezTo>
                    <a:pt x="9240" y="18384"/>
                    <a:pt x="10365" y="20542"/>
                    <a:pt x="11459" y="22700"/>
                  </a:cubicBezTo>
                  <a:cubicBezTo>
                    <a:pt x="12614" y="24979"/>
                    <a:pt x="13800" y="27259"/>
                    <a:pt x="14955" y="29539"/>
                  </a:cubicBezTo>
                  <a:cubicBezTo>
                    <a:pt x="16079" y="31758"/>
                    <a:pt x="17204" y="33977"/>
                    <a:pt x="18359" y="36195"/>
                  </a:cubicBezTo>
                  <a:cubicBezTo>
                    <a:pt x="19453" y="38384"/>
                    <a:pt x="20578" y="40572"/>
                    <a:pt x="21703" y="42761"/>
                  </a:cubicBezTo>
                  <a:cubicBezTo>
                    <a:pt x="22250" y="43855"/>
                    <a:pt x="22827" y="44949"/>
                    <a:pt x="23374" y="46044"/>
                  </a:cubicBezTo>
                  <a:cubicBezTo>
                    <a:pt x="23678" y="46591"/>
                    <a:pt x="23952" y="47168"/>
                    <a:pt x="24256" y="47715"/>
                  </a:cubicBezTo>
                  <a:cubicBezTo>
                    <a:pt x="24499" y="48232"/>
                    <a:pt x="24773" y="48749"/>
                    <a:pt x="25016" y="49235"/>
                  </a:cubicBezTo>
                  <a:cubicBezTo>
                    <a:pt x="25057" y="49338"/>
                    <a:pt x="25169" y="49400"/>
                    <a:pt x="25274" y="49400"/>
                  </a:cubicBezTo>
                  <a:cubicBezTo>
                    <a:pt x="25324" y="49400"/>
                    <a:pt x="25372" y="49386"/>
                    <a:pt x="25411" y="49357"/>
                  </a:cubicBezTo>
                  <a:cubicBezTo>
                    <a:pt x="25532" y="49296"/>
                    <a:pt x="25593" y="49174"/>
                    <a:pt x="25563" y="49053"/>
                  </a:cubicBezTo>
                  <a:cubicBezTo>
                    <a:pt x="25532" y="49022"/>
                    <a:pt x="25532" y="48992"/>
                    <a:pt x="25532" y="48962"/>
                  </a:cubicBezTo>
                  <a:cubicBezTo>
                    <a:pt x="25320" y="48566"/>
                    <a:pt x="25107" y="48171"/>
                    <a:pt x="24925" y="47776"/>
                  </a:cubicBezTo>
                  <a:cubicBezTo>
                    <a:pt x="24712" y="47381"/>
                    <a:pt x="24499" y="46955"/>
                    <a:pt x="24286" y="46530"/>
                  </a:cubicBezTo>
                  <a:cubicBezTo>
                    <a:pt x="23131" y="44311"/>
                    <a:pt x="22007" y="42062"/>
                    <a:pt x="20852" y="39843"/>
                  </a:cubicBezTo>
                  <a:cubicBezTo>
                    <a:pt x="19727" y="37624"/>
                    <a:pt x="18602" y="35436"/>
                    <a:pt x="17478" y="33217"/>
                  </a:cubicBezTo>
                  <a:cubicBezTo>
                    <a:pt x="16323" y="30967"/>
                    <a:pt x="15168" y="28718"/>
                    <a:pt x="14013" y="26499"/>
                  </a:cubicBezTo>
                  <a:cubicBezTo>
                    <a:pt x="12888" y="24280"/>
                    <a:pt x="11763" y="22061"/>
                    <a:pt x="10639" y="19843"/>
                  </a:cubicBezTo>
                  <a:cubicBezTo>
                    <a:pt x="9514" y="17654"/>
                    <a:pt x="8389" y="15435"/>
                    <a:pt x="7265" y="13247"/>
                  </a:cubicBezTo>
                  <a:cubicBezTo>
                    <a:pt x="6140" y="11028"/>
                    <a:pt x="5015" y="8839"/>
                    <a:pt x="3860" y="6620"/>
                  </a:cubicBezTo>
                  <a:cubicBezTo>
                    <a:pt x="2766" y="4462"/>
                    <a:pt x="1672" y="2304"/>
                    <a:pt x="578" y="146"/>
                  </a:cubicBezTo>
                  <a:cubicBezTo>
                    <a:pt x="511" y="57"/>
                    <a:pt x="395"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6"/>
            <p:cNvSpPr/>
            <p:nvPr/>
          </p:nvSpPr>
          <p:spPr>
            <a:xfrm>
              <a:off x="2938250" y="2194750"/>
              <a:ext cx="1034250" cy="1520650"/>
            </a:xfrm>
            <a:custGeom>
              <a:avLst/>
              <a:gdLst/>
              <a:ahLst/>
              <a:cxnLst/>
              <a:rect l="l" t="t" r="r" b="b"/>
              <a:pathLst>
                <a:path w="41370" h="60826" extrusionOk="0">
                  <a:moveTo>
                    <a:pt x="13336" y="555"/>
                  </a:moveTo>
                  <a:cubicBezTo>
                    <a:pt x="13587" y="555"/>
                    <a:pt x="13841" y="602"/>
                    <a:pt x="14074" y="693"/>
                  </a:cubicBezTo>
                  <a:cubicBezTo>
                    <a:pt x="14682" y="845"/>
                    <a:pt x="15046" y="1392"/>
                    <a:pt x="15320" y="1939"/>
                  </a:cubicBezTo>
                  <a:cubicBezTo>
                    <a:pt x="15989" y="3125"/>
                    <a:pt x="16566" y="4371"/>
                    <a:pt x="17326" y="5526"/>
                  </a:cubicBezTo>
                  <a:cubicBezTo>
                    <a:pt x="19271" y="9933"/>
                    <a:pt x="21490" y="14189"/>
                    <a:pt x="23709" y="18474"/>
                  </a:cubicBezTo>
                  <a:cubicBezTo>
                    <a:pt x="26506" y="23946"/>
                    <a:pt x="28968" y="29599"/>
                    <a:pt x="31764" y="35070"/>
                  </a:cubicBezTo>
                  <a:cubicBezTo>
                    <a:pt x="33527" y="38627"/>
                    <a:pt x="35472" y="42092"/>
                    <a:pt x="37266" y="45618"/>
                  </a:cubicBezTo>
                  <a:cubicBezTo>
                    <a:pt x="38421" y="47897"/>
                    <a:pt x="39880" y="49995"/>
                    <a:pt x="40761" y="52396"/>
                  </a:cubicBezTo>
                  <a:cubicBezTo>
                    <a:pt x="40852" y="52852"/>
                    <a:pt x="40792" y="53369"/>
                    <a:pt x="40427" y="53642"/>
                  </a:cubicBezTo>
                  <a:cubicBezTo>
                    <a:pt x="40299" y="53693"/>
                    <a:pt x="40166" y="53716"/>
                    <a:pt x="40031" y="53716"/>
                  </a:cubicBezTo>
                  <a:cubicBezTo>
                    <a:pt x="39527" y="53716"/>
                    <a:pt x="39006" y="53394"/>
                    <a:pt x="38694" y="53034"/>
                  </a:cubicBezTo>
                  <a:cubicBezTo>
                    <a:pt x="36354" y="49691"/>
                    <a:pt x="34348" y="46074"/>
                    <a:pt x="32311" y="42517"/>
                  </a:cubicBezTo>
                  <a:cubicBezTo>
                    <a:pt x="30822" y="39478"/>
                    <a:pt x="28907" y="36621"/>
                    <a:pt x="27448" y="33520"/>
                  </a:cubicBezTo>
                  <a:cubicBezTo>
                    <a:pt x="24500" y="27320"/>
                    <a:pt x="21490" y="21180"/>
                    <a:pt x="18360" y="15070"/>
                  </a:cubicBezTo>
                  <a:cubicBezTo>
                    <a:pt x="17630" y="13520"/>
                    <a:pt x="16657" y="12091"/>
                    <a:pt x="15898" y="10572"/>
                  </a:cubicBezTo>
                  <a:cubicBezTo>
                    <a:pt x="15381" y="9265"/>
                    <a:pt x="14894" y="7958"/>
                    <a:pt x="14135" y="6772"/>
                  </a:cubicBezTo>
                  <a:cubicBezTo>
                    <a:pt x="13435" y="5678"/>
                    <a:pt x="12888" y="4492"/>
                    <a:pt x="12311" y="3337"/>
                  </a:cubicBezTo>
                  <a:cubicBezTo>
                    <a:pt x="12189" y="3064"/>
                    <a:pt x="12068" y="2730"/>
                    <a:pt x="11976" y="2426"/>
                  </a:cubicBezTo>
                  <a:cubicBezTo>
                    <a:pt x="11885" y="2000"/>
                    <a:pt x="11855" y="1574"/>
                    <a:pt x="12037" y="1149"/>
                  </a:cubicBezTo>
                  <a:cubicBezTo>
                    <a:pt x="12341" y="744"/>
                    <a:pt x="12834" y="555"/>
                    <a:pt x="13336" y="555"/>
                  </a:cubicBezTo>
                  <a:close/>
                  <a:moveTo>
                    <a:pt x="11521" y="2881"/>
                  </a:moveTo>
                  <a:cubicBezTo>
                    <a:pt x="11703" y="3489"/>
                    <a:pt x="12037" y="4097"/>
                    <a:pt x="12311" y="4644"/>
                  </a:cubicBezTo>
                  <a:cubicBezTo>
                    <a:pt x="12888" y="5891"/>
                    <a:pt x="13679" y="7046"/>
                    <a:pt x="14317" y="8261"/>
                  </a:cubicBezTo>
                  <a:cubicBezTo>
                    <a:pt x="14864" y="9295"/>
                    <a:pt x="15138" y="10420"/>
                    <a:pt x="15715" y="11453"/>
                  </a:cubicBezTo>
                  <a:cubicBezTo>
                    <a:pt x="19302" y="17866"/>
                    <a:pt x="22524" y="24493"/>
                    <a:pt x="25655" y="31119"/>
                  </a:cubicBezTo>
                  <a:cubicBezTo>
                    <a:pt x="28238" y="36560"/>
                    <a:pt x="31247" y="41757"/>
                    <a:pt x="34226" y="46985"/>
                  </a:cubicBezTo>
                  <a:cubicBezTo>
                    <a:pt x="35077" y="48475"/>
                    <a:pt x="36020" y="49873"/>
                    <a:pt x="36871" y="51332"/>
                  </a:cubicBezTo>
                  <a:cubicBezTo>
                    <a:pt x="37296" y="52001"/>
                    <a:pt x="37691" y="52761"/>
                    <a:pt x="38208" y="53338"/>
                  </a:cubicBezTo>
                  <a:cubicBezTo>
                    <a:pt x="38147" y="53521"/>
                    <a:pt x="38086" y="53733"/>
                    <a:pt x="37995" y="53916"/>
                  </a:cubicBezTo>
                  <a:cubicBezTo>
                    <a:pt x="36779" y="56609"/>
                    <a:pt x="33742" y="58060"/>
                    <a:pt x="30829" y="58060"/>
                  </a:cubicBezTo>
                  <a:cubicBezTo>
                    <a:pt x="30685" y="58060"/>
                    <a:pt x="30540" y="58057"/>
                    <a:pt x="30396" y="58049"/>
                  </a:cubicBezTo>
                  <a:cubicBezTo>
                    <a:pt x="30032" y="56013"/>
                    <a:pt x="28542" y="54311"/>
                    <a:pt x="27691" y="52426"/>
                  </a:cubicBezTo>
                  <a:cubicBezTo>
                    <a:pt x="25594" y="48505"/>
                    <a:pt x="23466" y="44523"/>
                    <a:pt x="21430" y="40542"/>
                  </a:cubicBezTo>
                  <a:cubicBezTo>
                    <a:pt x="18025" y="33885"/>
                    <a:pt x="15138" y="26955"/>
                    <a:pt x="11521" y="20389"/>
                  </a:cubicBezTo>
                  <a:cubicBezTo>
                    <a:pt x="10396" y="18018"/>
                    <a:pt x="9059" y="15769"/>
                    <a:pt x="8055" y="13338"/>
                  </a:cubicBezTo>
                  <a:cubicBezTo>
                    <a:pt x="7478" y="11848"/>
                    <a:pt x="6748" y="10450"/>
                    <a:pt x="5867" y="9113"/>
                  </a:cubicBezTo>
                  <a:cubicBezTo>
                    <a:pt x="5411" y="8170"/>
                    <a:pt x="5016" y="7198"/>
                    <a:pt x="4347" y="6407"/>
                  </a:cubicBezTo>
                  <a:cubicBezTo>
                    <a:pt x="6748" y="5313"/>
                    <a:pt x="9180" y="4158"/>
                    <a:pt x="11521" y="2881"/>
                  </a:cubicBezTo>
                  <a:close/>
                  <a:moveTo>
                    <a:pt x="2432" y="6147"/>
                  </a:moveTo>
                  <a:cubicBezTo>
                    <a:pt x="2679" y="6147"/>
                    <a:pt x="2929" y="6195"/>
                    <a:pt x="3162" y="6286"/>
                  </a:cubicBezTo>
                  <a:cubicBezTo>
                    <a:pt x="3770" y="6438"/>
                    <a:pt x="4134" y="6985"/>
                    <a:pt x="4438" y="7532"/>
                  </a:cubicBezTo>
                  <a:cubicBezTo>
                    <a:pt x="5107" y="8717"/>
                    <a:pt x="5685" y="9964"/>
                    <a:pt x="6414" y="11119"/>
                  </a:cubicBezTo>
                  <a:cubicBezTo>
                    <a:pt x="8359" y="15526"/>
                    <a:pt x="10578" y="19781"/>
                    <a:pt x="12797" y="24037"/>
                  </a:cubicBezTo>
                  <a:cubicBezTo>
                    <a:pt x="15624" y="29538"/>
                    <a:pt x="18056" y="35192"/>
                    <a:pt x="20852" y="40663"/>
                  </a:cubicBezTo>
                  <a:cubicBezTo>
                    <a:pt x="22645" y="44219"/>
                    <a:pt x="24560" y="47685"/>
                    <a:pt x="26384" y="51210"/>
                  </a:cubicBezTo>
                  <a:cubicBezTo>
                    <a:pt x="27509" y="53490"/>
                    <a:pt x="28998" y="55587"/>
                    <a:pt x="29849" y="57989"/>
                  </a:cubicBezTo>
                  <a:cubicBezTo>
                    <a:pt x="29971" y="58445"/>
                    <a:pt x="29910" y="58961"/>
                    <a:pt x="29515" y="59235"/>
                  </a:cubicBezTo>
                  <a:cubicBezTo>
                    <a:pt x="29392" y="59278"/>
                    <a:pt x="29266" y="59297"/>
                    <a:pt x="29140" y="59297"/>
                  </a:cubicBezTo>
                  <a:cubicBezTo>
                    <a:pt x="28638" y="59297"/>
                    <a:pt x="28128" y="58991"/>
                    <a:pt x="27813" y="58627"/>
                  </a:cubicBezTo>
                  <a:cubicBezTo>
                    <a:pt x="25442" y="55283"/>
                    <a:pt x="23466" y="51666"/>
                    <a:pt x="21399" y="48110"/>
                  </a:cubicBezTo>
                  <a:cubicBezTo>
                    <a:pt x="19910" y="45040"/>
                    <a:pt x="17995" y="42213"/>
                    <a:pt x="16566" y="39113"/>
                  </a:cubicBezTo>
                  <a:cubicBezTo>
                    <a:pt x="13618" y="32912"/>
                    <a:pt x="10609" y="26772"/>
                    <a:pt x="7478" y="20663"/>
                  </a:cubicBezTo>
                  <a:cubicBezTo>
                    <a:pt x="6748" y="19113"/>
                    <a:pt x="5745" y="17684"/>
                    <a:pt x="5016" y="16134"/>
                  </a:cubicBezTo>
                  <a:cubicBezTo>
                    <a:pt x="4469" y="14857"/>
                    <a:pt x="4013" y="13520"/>
                    <a:pt x="3223" y="12365"/>
                  </a:cubicBezTo>
                  <a:cubicBezTo>
                    <a:pt x="2554" y="11271"/>
                    <a:pt x="1976" y="10085"/>
                    <a:pt x="1429" y="8930"/>
                  </a:cubicBezTo>
                  <a:cubicBezTo>
                    <a:pt x="1125" y="8261"/>
                    <a:pt x="821" y="7502"/>
                    <a:pt x="1156" y="6742"/>
                  </a:cubicBezTo>
                  <a:cubicBezTo>
                    <a:pt x="1460" y="6336"/>
                    <a:pt x="1939" y="6147"/>
                    <a:pt x="2432" y="6147"/>
                  </a:cubicBezTo>
                  <a:close/>
                  <a:moveTo>
                    <a:pt x="38664" y="53764"/>
                  </a:moveTo>
                  <a:cubicBezTo>
                    <a:pt x="38786" y="53855"/>
                    <a:pt x="38877" y="53946"/>
                    <a:pt x="38998" y="54007"/>
                  </a:cubicBezTo>
                  <a:cubicBezTo>
                    <a:pt x="39332" y="54212"/>
                    <a:pt x="39688" y="54288"/>
                    <a:pt x="40010" y="54288"/>
                  </a:cubicBezTo>
                  <a:cubicBezTo>
                    <a:pt x="40069" y="54288"/>
                    <a:pt x="40127" y="54285"/>
                    <a:pt x="40184" y="54280"/>
                  </a:cubicBezTo>
                  <a:lnTo>
                    <a:pt x="40184" y="54280"/>
                  </a:lnTo>
                  <a:cubicBezTo>
                    <a:pt x="40184" y="54311"/>
                    <a:pt x="40184" y="54372"/>
                    <a:pt x="40153" y="54432"/>
                  </a:cubicBezTo>
                  <a:cubicBezTo>
                    <a:pt x="39333" y="57776"/>
                    <a:pt x="36020" y="59904"/>
                    <a:pt x="32706" y="60238"/>
                  </a:cubicBezTo>
                  <a:cubicBezTo>
                    <a:pt x="32470" y="60259"/>
                    <a:pt x="32230" y="60270"/>
                    <a:pt x="31987" y="60270"/>
                  </a:cubicBezTo>
                  <a:cubicBezTo>
                    <a:pt x="31167" y="60270"/>
                    <a:pt x="30326" y="60141"/>
                    <a:pt x="29576" y="59812"/>
                  </a:cubicBezTo>
                  <a:cubicBezTo>
                    <a:pt x="30032" y="59630"/>
                    <a:pt x="30366" y="59235"/>
                    <a:pt x="30457" y="58627"/>
                  </a:cubicBezTo>
                  <a:cubicBezTo>
                    <a:pt x="30590" y="58633"/>
                    <a:pt x="30724" y="58636"/>
                    <a:pt x="30858" y="58636"/>
                  </a:cubicBezTo>
                  <a:cubicBezTo>
                    <a:pt x="34085" y="58636"/>
                    <a:pt x="37467" y="56886"/>
                    <a:pt x="38664" y="53764"/>
                  </a:cubicBezTo>
                  <a:close/>
                  <a:moveTo>
                    <a:pt x="13377" y="1"/>
                  </a:moveTo>
                  <a:cubicBezTo>
                    <a:pt x="12709" y="1"/>
                    <a:pt x="12051" y="251"/>
                    <a:pt x="11612" y="784"/>
                  </a:cubicBezTo>
                  <a:lnTo>
                    <a:pt x="11612" y="754"/>
                  </a:lnTo>
                  <a:cubicBezTo>
                    <a:pt x="11338" y="1271"/>
                    <a:pt x="11277" y="1787"/>
                    <a:pt x="11369" y="2304"/>
                  </a:cubicBezTo>
                  <a:cubicBezTo>
                    <a:pt x="11095" y="2365"/>
                    <a:pt x="10761" y="2699"/>
                    <a:pt x="10548" y="2760"/>
                  </a:cubicBezTo>
                  <a:cubicBezTo>
                    <a:pt x="8390" y="3945"/>
                    <a:pt x="6141" y="4857"/>
                    <a:pt x="3982" y="6012"/>
                  </a:cubicBezTo>
                  <a:lnTo>
                    <a:pt x="3922" y="6012"/>
                  </a:lnTo>
                  <a:cubicBezTo>
                    <a:pt x="3492" y="5730"/>
                    <a:pt x="2967" y="5579"/>
                    <a:pt x="2450" y="5579"/>
                  </a:cubicBezTo>
                  <a:cubicBezTo>
                    <a:pt x="1796" y="5579"/>
                    <a:pt x="1154" y="5821"/>
                    <a:pt x="730" y="6347"/>
                  </a:cubicBezTo>
                  <a:cubicBezTo>
                    <a:pt x="1" y="7623"/>
                    <a:pt x="821" y="9082"/>
                    <a:pt x="1399" y="10237"/>
                  </a:cubicBezTo>
                  <a:cubicBezTo>
                    <a:pt x="2007" y="11483"/>
                    <a:pt x="2767" y="12638"/>
                    <a:pt x="3435" y="13854"/>
                  </a:cubicBezTo>
                  <a:cubicBezTo>
                    <a:pt x="3952" y="14888"/>
                    <a:pt x="4256" y="16012"/>
                    <a:pt x="4834" y="17046"/>
                  </a:cubicBezTo>
                  <a:cubicBezTo>
                    <a:pt x="8390" y="23459"/>
                    <a:pt x="11612" y="30086"/>
                    <a:pt x="14773" y="36712"/>
                  </a:cubicBezTo>
                  <a:cubicBezTo>
                    <a:pt x="17326" y="42153"/>
                    <a:pt x="20366" y="47350"/>
                    <a:pt x="23314" y="52578"/>
                  </a:cubicBezTo>
                  <a:cubicBezTo>
                    <a:pt x="24165" y="54037"/>
                    <a:pt x="25107" y="55466"/>
                    <a:pt x="25959" y="56925"/>
                  </a:cubicBezTo>
                  <a:cubicBezTo>
                    <a:pt x="26597" y="57867"/>
                    <a:pt x="27083" y="58992"/>
                    <a:pt x="28117" y="59600"/>
                  </a:cubicBezTo>
                  <a:cubicBezTo>
                    <a:pt x="28177" y="59630"/>
                    <a:pt x="28238" y="59660"/>
                    <a:pt x="28299" y="59691"/>
                  </a:cubicBezTo>
                  <a:cubicBezTo>
                    <a:pt x="28694" y="60238"/>
                    <a:pt x="30427" y="60724"/>
                    <a:pt x="30883" y="60755"/>
                  </a:cubicBezTo>
                  <a:cubicBezTo>
                    <a:pt x="31251" y="60802"/>
                    <a:pt x="31624" y="60825"/>
                    <a:pt x="31998" y="60825"/>
                  </a:cubicBezTo>
                  <a:cubicBezTo>
                    <a:pt x="35936" y="60825"/>
                    <a:pt x="39987" y="58248"/>
                    <a:pt x="40792" y="54250"/>
                  </a:cubicBezTo>
                  <a:cubicBezTo>
                    <a:pt x="40792" y="54189"/>
                    <a:pt x="40792" y="54128"/>
                    <a:pt x="40761" y="54068"/>
                  </a:cubicBezTo>
                  <a:cubicBezTo>
                    <a:pt x="41096" y="53855"/>
                    <a:pt x="41339" y="53460"/>
                    <a:pt x="41369" y="52913"/>
                  </a:cubicBezTo>
                  <a:cubicBezTo>
                    <a:pt x="41339" y="52639"/>
                    <a:pt x="41308" y="52365"/>
                    <a:pt x="41248" y="52122"/>
                  </a:cubicBezTo>
                  <a:cubicBezTo>
                    <a:pt x="40761" y="50238"/>
                    <a:pt x="39393" y="48627"/>
                    <a:pt x="38603" y="46833"/>
                  </a:cubicBezTo>
                  <a:cubicBezTo>
                    <a:pt x="36475" y="42912"/>
                    <a:pt x="34378" y="38931"/>
                    <a:pt x="32342" y="34949"/>
                  </a:cubicBezTo>
                  <a:cubicBezTo>
                    <a:pt x="28937" y="28292"/>
                    <a:pt x="26050" y="21362"/>
                    <a:pt x="22433" y="14797"/>
                  </a:cubicBezTo>
                  <a:cubicBezTo>
                    <a:pt x="21308" y="12426"/>
                    <a:pt x="19971" y="10176"/>
                    <a:pt x="18968" y="7745"/>
                  </a:cubicBezTo>
                  <a:cubicBezTo>
                    <a:pt x="18390" y="6255"/>
                    <a:pt x="17630" y="4857"/>
                    <a:pt x="16779" y="3520"/>
                  </a:cubicBezTo>
                  <a:cubicBezTo>
                    <a:pt x="16293" y="2517"/>
                    <a:pt x="15867" y="1453"/>
                    <a:pt x="15107" y="632"/>
                  </a:cubicBezTo>
                  <a:cubicBezTo>
                    <a:pt x="14637" y="220"/>
                    <a:pt x="14002" y="1"/>
                    <a:pt x="13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36"/>
          <p:cNvGrpSpPr/>
          <p:nvPr/>
        </p:nvGrpSpPr>
        <p:grpSpPr>
          <a:xfrm rot="-1962778">
            <a:off x="6540342" y="2208728"/>
            <a:ext cx="1633166" cy="871793"/>
            <a:chOff x="5278908" y="3089964"/>
            <a:chExt cx="1731293" cy="924174"/>
          </a:xfrm>
        </p:grpSpPr>
        <p:sp>
          <p:nvSpPr>
            <p:cNvPr id="372" name="Google Shape;372;p36"/>
            <p:cNvSpPr/>
            <p:nvPr/>
          </p:nvSpPr>
          <p:spPr>
            <a:xfrm>
              <a:off x="5343797" y="3410660"/>
              <a:ext cx="749261" cy="394855"/>
            </a:xfrm>
            <a:custGeom>
              <a:avLst/>
              <a:gdLst/>
              <a:ahLst/>
              <a:cxnLst/>
              <a:rect l="l" t="t" r="r" b="b"/>
              <a:pathLst>
                <a:path w="35807" h="18870" extrusionOk="0">
                  <a:moveTo>
                    <a:pt x="5669" y="1"/>
                  </a:moveTo>
                  <a:cubicBezTo>
                    <a:pt x="4430" y="1"/>
                    <a:pt x="3192" y="39"/>
                    <a:pt x="1945" y="145"/>
                  </a:cubicBezTo>
                  <a:cubicBezTo>
                    <a:pt x="1307" y="176"/>
                    <a:pt x="638" y="206"/>
                    <a:pt x="0" y="237"/>
                  </a:cubicBezTo>
                  <a:cubicBezTo>
                    <a:pt x="243" y="1665"/>
                    <a:pt x="334" y="3124"/>
                    <a:pt x="669" y="4522"/>
                  </a:cubicBezTo>
                  <a:cubicBezTo>
                    <a:pt x="669" y="4553"/>
                    <a:pt x="669" y="4553"/>
                    <a:pt x="669" y="4583"/>
                  </a:cubicBezTo>
                  <a:cubicBezTo>
                    <a:pt x="1945" y="4796"/>
                    <a:pt x="3222" y="5009"/>
                    <a:pt x="4499" y="5373"/>
                  </a:cubicBezTo>
                  <a:cubicBezTo>
                    <a:pt x="12918" y="7501"/>
                    <a:pt x="21247" y="9872"/>
                    <a:pt x="29606" y="12212"/>
                  </a:cubicBezTo>
                  <a:cubicBezTo>
                    <a:pt x="29666" y="12212"/>
                    <a:pt x="29727" y="12243"/>
                    <a:pt x="29788" y="12273"/>
                  </a:cubicBezTo>
                  <a:cubicBezTo>
                    <a:pt x="29845" y="12244"/>
                    <a:pt x="29915" y="12233"/>
                    <a:pt x="29990" y="12233"/>
                  </a:cubicBezTo>
                  <a:cubicBezTo>
                    <a:pt x="30235" y="12233"/>
                    <a:pt x="30544" y="12356"/>
                    <a:pt x="30730" y="12425"/>
                  </a:cubicBezTo>
                  <a:cubicBezTo>
                    <a:pt x="32615" y="12972"/>
                    <a:pt x="33466" y="14918"/>
                    <a:pt x="34013" y="16650"/>
                  </a:cubicBezTo>
                  <a:cubicBezTo>
                    <a:pt x="34286" y="17501"/>
                    <a:pt x="34864" y="18352"/>
                    <a:pt x="35624" y="18869"/>
                  </a:cubicBezTo>
                  <a:cubicBezTo>
                    <a:pt x="35806" y="16589"/>
                    <a:pt x="35198" y="14219"/>
                    <a:pt x="34013" y="12273"/>
                  </a:cubicBezTo>
                  <a:cubicBezTo>
                    <a:pt x="33040" y="10784"/>
                    <a:pt x="31672" y="9629"/>
                    <a:pt x="30457" y="8322"/>
                  </a:cubicBezTo>
                  <a:cubicBezTo>
                    <a:pt x="24803" y="3003"/>
                    <a:pt x="16930" y="905"/>
                    <a:pt x="9392" y="85"/>
                  </a:cubicBezTo>
                  <a:cubicBezTo>
                    <a:pt x="8146" y="39"/>
                    <a:pt x="6908" y="1"/>
                    <a:pt x="56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6"/>
            <p:cNvSpPr/>
            <p:nvPr/>
          </p:nvSpPr>
          <p:spPr>
            <a:xfrm>
              <a:off x="5399750" y="3239410"/>
              <a:ext cx="703478" cy="532395"/>
            </a:xfrm>
            <a:custGeom>
              <a:avLst/>
              <a:gdLst/>
              <a:ahLst/>
              <a:cxnLst/>
              <a:rect l="l" t="t" r="r" b="b"/>
              <a:pathLst>
                <a:path w="33619" h="25443" extrusionOk="0">
                  <a:moveTo>
                    <a:pt x="1" y="1"/>
                  </a:moveTo>
                  <a:cubicBezTo>
                    <a:pt x="730" y="2068"/>
                    <a:pt x="1278" y="4165"/>
                    <a:pt x="1916" y="6262"/>
                  </a:cubicBezTo>
                  <a:cubicBezTo>
                    <a:pt x="2068" y="6749"/>
                    <a:pt x="2220" y="7174"/>
                    <a:pt x="2372" y="7569"/>
                  </a:cubicBezTo>
                  <a:cubicBezTo>
                    <a:pt x="2372" y="7600"/>
                    <a:pt x="2402" y="7600"/>
                    <a:pt x="2402" y="7600"/>
                  </a:cubicBezTo>
                  <a:cubicBezTo>
                    <a:pt x="3010" y="7600"/>
                    <a:pt x="3648" y="7600"/>
                    <a:pt x="4287" y="7630"/>
                  </a:cubicBezTo>
                  <a:cubicBezTo>
                    <a:pt x="10335" y="7661"/>
                    <a:pt x="16354" y="9211"/>
                    <a:pt x="21825" y="11673"/>
                  </a:cubicBezTo>
                  <a:cubicBezTo>
                    <a:pt x="25381" y="13375"/>
                    <a:pt x="28330" y="16080"/>
                    <a:pt x="30974" y="18968"/>
                  </a:cubicBezTo>
                  <a:cubicBezTo>
                    <a:pt x="32312" y="20548"/>
                    <a:pt x="33102" y="22494"/>
                    <a:pt x="33406" y="24500"/>
                  </a:cubicBezTo>
                  <a:cubicBezTo>
                    <a:pt x="33406" y="24682"/>
                    <a:pt x="33467" y="25047"/>
                    <a:pt x="33497" y="25442"/>
                  </a:cubicBezTo>
                  <a:cubicBezTo>
                    <a:pt x="33527" y="25290"/>
                    <a:pt x="33588" y="25138"/>
                    <a:pt x="33619" y="24986"/>
                  </a:cubicBezTo>
                  <a:cubicBezTo>
                    <a:pt x="33315" y="19910"/>
                    <a:pt x="30640" y="15229"/>
                    <a:pt x="27327" y="11490"/>
                  </a:cubicBezTo>
                  <a:cubicBezTo>
                    <a:pt x="22159" y="6171"/>
                    <a:pt x="15472" y="2493"/>
                    <a:pt x="8238" y="913"/>
                  </a:cubicBezTo>
                  <a:cubicBezTo>
                    <a:pt x="5784" y="387"/>
                    <a:pt x="3302" y="30"/>
                    <a:pt x="792" y="30"/>
                  </a:cubicBezTo>
                  <a:cubicBezTo>
                    <a:pt x="690" y="30"/>
                    <a:pt x="589" y="30"/>
                    <a:pt x="487" y="31"/>
                  </a:cubicBezTo>
                  <a:cubicBezTo>
                    <a:pt x="335" y="31"/>
                    <a:pt x="153" y="3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6"/>
            <p:cNvSpPr/>
            <p:nvPr/>
          </p:nvSpPr>
          <p:spPr>
            <a:xfrm>
              <a:off x="5558759" y="3102038"/>
              <a:ext cx="565456" cy="630952"/>
            </a:xfrm>
            <a:custGeom>
              <a:avLst/>
              <a:gdLst/>
              <a:ahLst/>
              <a:cxnLst/>
              <a:rect l="l" t="t" r="r" b="b"/>
              <a:pathLst>
                <a:path w="27023" h="30153" extrusionOk="0">
                  <a:moveTo>
                    <a:pt x="1" y="1"/>
                  </a:moveTo>
                  <a:cubicBezTo>
                    <a:pt x="730" y="1885"/>
                    <a:pt x="943" y="3982"/>
                    <a:pt x="1521" y="5928"/>
                  </a:cubicBezTo>
                  <a:cubicBezTo>
                    <a:pt x="1673" y="6353"/>
                    <a:pt x="1855" y="6809"/>
                    <a:pt x="2037" y="7235"/>
                  </a:cubicBezTo>
                  <a:cubicBezTo>
                    <a:pt x="12038" y="9818"/>
                    <a:pt x="21491" y="16232"/>
                    <a:pt x="25381" y="26050"/>
                  </a:cubicBezTo>
                  <a:cubicBezTo>
                    <a:pt x="25959" y="27357"/>
                    <a:pt x="26293" y="28755"/>
                    <a:pt x="26445" y="30153"/>
                  </a:cubicBezTo>
                  <a:cubicBezTo>
                    <a:pt x="27023" y="24986"/>
                    <a:pt x="24925" y="19818"/>
                    <a:pt x="22342" y="15411"/>
                  </a:cubicBezTo>
                  <a:cubicBezTo>
                    <a:pt x="18816" y="9302"/>
                    <a:pt x="13284" y="4651"/>
                    <a:pt x="6840" y="1885"/>
                  </a:cubicBezTo>
                  <a:cubicBezTo>
                    <a:pt x="4621" y="1004"/>
                    <a:pt x="2372" y="1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6"/>
            <p:cNvSpPr/>
            <p:nvPr/>
          </p:nvSpPr>
          <p:spPr>
            <a:xfrm>
              <a:off x="6122918" y="3455210"/>
              <a:ext cx="865667" cy="285417"/>
            </a:xfrm>
            <a:custGeom>
              <a:avLst/>
              <a:gdLst/>
              <a:ahLst/>
              <a:cxnLst/>
              <a:rect l="l" t="t" r="r" b="b"/>
              <a:pathLst>
                <a:path w="41370" h="13640" extrusionOk="0">
                  <a:moveTo>
                    <a:pt x="24118" y="1"/>
                  </a:moveTo>
                  <a:cubicBezTo>
                    <a:pt x="19868" y="1"/>
                    <a:pt x="15630" y="872"/>
                    <a:pt x="11734" y="2636"/>
                  </a:cubicBezTo>
                  <a:cubicBezTo>
                    <a:pt x="6779" y="4734"/>
                    <a:pt x="1977" y="8472"/>
                    <a:pt x="1" y="13579"/>
                  </a:cubicBezTo>
                  <a:cubicBezTo>
                    <a:pt x="1" y="13609"/>
                    <a:pt x="1" y="13609"/>
                    <a:pt x="1" y="13640"/>
                  </a:cubicBezTo>
                  <a:cubicBezTo>
                    <a:pt x="92" y="13518"/>
                    <a:pt x="153" y="13427"/>
                    <a:pt x="244" y="13305"/>
                  </a:cubicBezTo>
                  <a:cubicBezTo>
                    <a:pt x="2220" y="10509"/>
                    <a:pt x="4986" y="8533"/>
                    <a:pt x="8025" y="7044"/>
                  </a:cubicBezTo>
                  <a:cubicBezTo>
                    <a:pt x="12491" y="4786"/>
                    <a:pt x="17469" y="3675"/>
                    <a:pt x="22450" y="3675"/>
                  </a:cubicBezTo>
                  <a:cubicBezTo>
                    <a:pt x="26386" y="3675"/>
                    <a:pt x="30324" y="4368"/>
                    <a:pt x="34014" y="5737"/>
                  </a:cubicBezTo>
                  <a:cubicBezTo>
                    <a:pt x="35442" y="6102"/>
                    <a:pt x="36749" y="6709"/>
                    <a:pt x="38056" y="7409"/>
                  </a:cubicBezTo>
                  <a:cubicBezTo>
                    <a:pt x="38147" y="7287"/>
                    <a:pt x="38299" y="7165"/>
                    <a:pt x="38391" y="7105"/>
                  </a:cubicBezTo>
                  <a:cubicBezTo>
                    <a:pt x="39394" y="6345"/>
                    <a:pt x="40397" y="5646"/>
                    <a:pt x="41369" y="4886"/>
                  </a:cubicBezTo>
                  <a:cubicBezTo>
                    <a:pt x="41278" y="4825"/>
                    <a:pt x="41187" y="4764"/>
                    <a:pt x="41096" y="4734"/>
                  </a:cubicBezTo>
                  <a:cubicBezTo>
                    <a:pt x="38664" y="3366"/>
                    <a:pt x="36141" y="2181"/>
                    <a:pt x="33436" y="1421"/>
                  </a:cubicBezTo>
                  <a:cubicBezTo>
                    <a:pt x="30412" y="477"/>
                    <a:pt x="27262" y="1"/>
                    <a:pt x="241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6"/>
            <p:cNvSpPr/>
            <p:nvPr/>
          </p:nvSpPr>
          <p:spPr>
            <a:xfrm>
              <a:off x="6122291" y="3544015"/>
              <a:ext cx="847839" cy="217599"/>
            </a:xfrm>
            <a:custGeom>
              <a:avLst/>
              <a:gdLst/>
              <a:ahLst/>
              <a:cxnLst/>
              <a:rect l="l" t="t" r="r" b="b"/>
              <a:pathLst>
                <a:path w="40518" h="10399" extrusionOk="0">
                  <a:moveTo>
                    <a:pt x="22435" y="1"/>
                  </a:moveTo>
                  <a:cubicBezTo>
                    <a:pt x="15254" y="1"/>
                    <a:pt x="8038" y="2309"/>
                    <a:pt x="2706" y="7086"/>
                  </a:cubicBezTo>
                  <a:cubicBezTo>
                    <a:pt x="1763" y="8149"/>
                    <a:pt x="760" y="9213"/>
                    <a:pt x="0" y="10399"/>
                  </a:cubicBezTo>
                  <a:cubicBezTo>
                    <a:pt x="2584" y="7450"/>
                    <a:pt x="6444" y="5839"/>
                    <a:pt x="10305" y="5323"/>
                  </a:cubicBezTo>
                  <a:cubicBezTo>
                    <a:pt x="12066" y="4987"/>
                    <a:pt x="13836" y="4829"/>
                    <a:pt x="15601" y="4829"/>
                  </a:cubicBezTo>
                  <a:cubicBezTo>
                    <a:pt x="21815" y="4829"/>
                    <a:pt x="27961" y="6784"/>
                    <a:pt x="33405" y="9791"/>
                  </a:cubicBezTo>
                  <a:cubicBezTo>
                    <a:pt x="33436" y="9760"/>
                    <a:pt x="33466" y="9730"/>
                    <a:pt x="33496" y="9730"/>
                  </a:cubicBezTo>
                  <a:cubicBezTo>
                    <a:pt x="34530" y="9001"/>
                    <a:pt x="35624" y="8393"/>
                    <a:pt x="36688" y="7663"/>
                  </a:cubicBezTo>
                  <a:cubicBezTo>
                    <a:pt x="37934" y="6782"/>
                    <a:pt x="39241" y="5991"/>
                    <a:pt x="40518" y="5140"/>
                  </a:cubicBezTo>
                  <a:cubicBezTo>
                    <a:pt x="40366" y="5080"/>
                    <a:pt x="40244" y="4958"/>
                    <a:pt x="40153" y="4928"/>
                  </a:cubicBezTo>
                  <a:cubicBezTo>
                    <a:pt x="37691" y="3499"/>
                    <a:pt x="35168" y="2314"/>
                    <a:pt x="32463" y="1554"/>
                  </a:cubicBezTo>
                  <a:cubicBezTo>
                    <a:pt x="29266" y="524"/>
                    <a:pt x="25855" y="1"/>
                    <a:pt x="224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6"/>
            <p:cNvSpPr/>
            <p:nvPr/>
          </p:nvSpPr>
          <p:spPr>
            <a:xfrm>
              <a:off x="6101931" y="3656780"/>
              <a:ext cx="849764" cy="275938"/>
            </a:xfrm>
            <a:custGeom>
              <a:avLst/>
              <a:gdLst/>
              <a:ahLst/>
              <a:cxnLst/>
              <a:rect l="l" t="t" r="r" b="b"/>
              <a:pathLst>
                <a:path w="40610" h="13187" extrusionOk="0">
                  <a:moveTo>
                    <a:pt x="16266" y="0"/>
                  </a:moveTo>
                  <a:cubicBezTo>
                    <a:pt x="12305" y="0"/>
                    <a:pt x="8386" y="797"/>
                    <a:pt x="4773" y="2639"/>
                  </a:cubicBezTo>
                  <a:cubicBezTo>
                    <a:pt x="2919" y="3824"/>
                    <a:pt x="1095" y="5344"/>
                    <a:pt x="62" y="7320"/>
                  </a:cubicBezTo>
                  <a:cubicBezTo>
                    <a:pt x="31" y="7381"/>
                    <a:pt x="31" y="7411"/>
                    <a:pt x="1" y="7441"/>
                  </a:cubicBezTo>
                  <a:cubicBezTo>
                    <a:pt x="274" y="7558"/>
                    <a:pt x="559" y="7613"/>
                    <a:pt x="857" y="7613"/>
                  </a:cubicBezTo>
                  <a:cubicBezTo>
                    <a:pt x="1023" y="7613"/>
                    <a:pt x="1194" y="7596"/>
                    <a:pt x="1369" y="7563"/>
                  </a:cubicBezTo>
                  <a:cubicBezTo>
                    <a:pt x="2311" y="7198"/>
                    <a:pt x="2980" y="6469"/>
                    <a:pt x="3739" y="5891"/>
                  </a:cubicBezTo>
                  <a:cubicBezTo>
                    <a:pt x="4683" y="5271"/>
                    <a:pt x="5769" y="4675"/>
                    <a:pt x="6936" y="4675"/>
                  </a:cubicBezTo>
                  <a:cubicBezTo>
                    <a:pt x="7085" y="4675"/>
                    <a:pt x="7235" y="4685"/>
                    <a:pt x="7387" y="4706"/>
                  </a:cubicBezTo>
                  <a:cubicBezTo>
                    <a:pt x="8390" y="4827"/>
                    <a:pt x="9454" y="5071"/>
                    <a:pt x="10426" y="5405"/>
                  </a:cubicBezTo>
                  <a:cubicBezTo>
                    <a:pt x="10457" y="5405"/>
                    <a:pt x="10518" y="5435"/>
                    <a:pt x="10548" y="5466"/>
                  </a:cubicBezTo>
                  <a:cubicBezTo>
                    <a:pt x="12858" y="5982"/>
                    <a:pt x="15168" y="6438"/>
                    <a:pt x="17418" y="7137"/>
                  </a:cubicBezTo>
                  <a:cubicBezTo>
                    <a:pt x="24105" y="9174"/>
                    <a:pt x="31096" y="10511"/>
                    <a:pt x="37539" y="13186"/>
                  </a:cubicBezTo>
                  <a:cubicBezTo>
                    <a:pt x="37600" y="13034"/>
                    <a:pt x="37722" y="12913"/>
                    <a:pt x="37813" y="12791"/>
                  </a:cubicBezTo>
                  <a:cubicBezTo>
                    <a:pt x="38178" y="12335"/>
                    <a:pt x="38573" y="11910"/>
                    <a:pt x="38907" y="11423"/>
                  </a:cubicBezTo>
                  <a:cubicBezTo>
                    <a:pt x="39424" y="10663"/>
                    <a:pt x="40032" y="9995"/>
                    <a:pt x="40609" y="9296"/>
                  </a:cubicBezTo>
                  <a:cubicBezTo>
                    <a:pt x="38512" y="7685"/>
                    <a:pt x="36384" y="6134"/>
                    <a:pt x="34074" y="4858"/>
                  </a:cubicBezTo>
                  <a:cubicBezTo>
                    <a:pt x="28706" y="1933"/>
                    <a:pt x="22436" y="0"/>
                    <a:pt x="162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6"/>
            <p:cNvSpPr/>
            <p:nvPr/>
          </p:nvSpPr>
          <p:spPr>
            <a:xfrm>
              <a:off x="5285270" y="3514176"/>
              <a:ext cx="700925" cy="227099"/>
            </a:xfrm>
            <a:custGeom>
              <a:avLst/>
              <a:gdLst/>
              <a:ahLst/>
              <a:cxnLst/>
              <a:rect l="l" t="t" r="r" b="b"/>
              <a:pathLst>
                <a:path w="33497" h="10853" extrusionOk="0">
                  <a:moveTo>
                    <a:pt x="2061" y="1"/>
                  </a:moveTo>
                  <a:cubicBezTo>
                    <a:pt x="1518" y="1"/>
                    <a:pt x="1009" y="150"/>
                    <a:pt x="609" y="639"/>
                  </a:cubicBezTo>
                  <a:cubicBezTo>
                    <a:pt x="335" y="1125"/>
                    <a:pt x="1" y="1764"/>
                    <a:pt x="578" y="2159"/>
                  </a:cubicBezTo>
                  <a:cubicBezTo>
                    <a:pt x="3648" y="3891"/>
                    <a:pt x="7387" y="3891"/>
                    <a:pt x="10700" y="4955"/>
                  </a:cubicBezTo>
                  <a:cubicBezTo>
                    <a:pt x="18360" y="6749"/>
                    <a:pt x="25928" y="8907"/>
                    <a:pt x="33497" y="10852"/>
                  </a:cubicBezTo>
                  <a:cubicBezTo>
                    <a:pt x="33436" y="9879"/>
                    <a:pt x="33375" y="8816"/>
                    <a:pt x="32767" y="8025"/>
                  </a:cubicBezTo>
                  <a:cubicBezTo>
                    <a:pt x="32372" y="7843"/>
                    <a:pt x="31977" y="7691"/>
                    <a:pt x="31582" y="7630"/>
                  </a:cubicBezTo>
                  <a:cubicBezTo>
                    <a:pt x="24773" y="5685"/>
                    <a:pt x="17934" y="3800"/>
                    <a:pt x="11095" y="2037"/>
                  </a:cubicBezTo>
                  <a:cubicBezTo>
                    <a:pt x="8694" y="1308"/>
                    <a:pt x="6262" y="670"/>
                    <a:pt x="3800" y="274"/>
                  </a:cubicBezTo>
                  <a:cubicBezTo>
                    <a:pt x="3240" y="165"/>
                    <a:pt x="2631" y="1"/>
                    <a:pt x="20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6"/>
            <p:cNvSpPr/>
            <p:nvPr/>
          </p:nvSpPr>
          <p:spPr>
            <a:xfrm>
              <a:off x="6241228" y="3780677"/>
              <a:ext cx="681841" cy="222182"/>
            </a:xfrm>
            <a:custGeom>
              <a:avLst/>
              <a:gdLst/>
              <a:ahLst/>
              <a:cxnLst/>
              <a:rect l="l" t="t" r="r" b="b"/>
              <a:pathLst>
                <a:path w="32585" h="10618" extrusionOk="0">
                  <a:moveTo>
                    <a:pt x="3405" y="1"/>
                  </a:moveTo>
                  <a:cubicBezTo>
                    <a:pt x="3314" y="1"/>
                    <a:pt x="3253" y="1"/>
                    <a:pt x="3192" y="31"/>
                  </a:cubicBezTo>
                  <a:lnTo>
                    <a:pt x="2918" y="31"/>
                  </a:lnTo>
                  <a:cubicBezTo>
                    <a:pt x="2827" y="31"/>
                    <a:pt x="2736" y="61"/>
                    <a:pt x="2645" y="61"/>
                  </a:cubicBezTo>
                  <a:cubicBezTo>
                    <a:pt x="1490" y="457"/>
                    <a:pt x="821" y="1520"/>
                    <a:pt x="0" y="2341"/>
                  </a:cubicBezTo>
                  <a:cubicBezTo>
                    <a:pt x="61" y="2341"/>
                    <a:pt x="152" y="2371"/>
                    <a:pt x="213" y="2371"/>
                  </a:cubicBezTo>
                  <a:cubicBezTo>
                    <a:pt x="1611" y="2736"/>
                    <a:pt x="3040" y="2949"/>
                    <a:pt x="4408" y="3375"/>
                  </a:cubicBezTo>
                  <a:cubicBezTo>
                    <a:pt x="9757" y="4621"/>
                    <a:pt x="14955" y="6414"/>
                    <a:pt x="20305" y="7721"/>
                  </a:cubicBezTo>
                  <a:cubicBezTo>
                    <a:pt x="22493" y="8359"/>
                    <a:pt x="24621" y="9089"/>
                    <a:pt x="26840" y="9666"/>
                  </a:cubicBezTo>
                  <a:cubicBezTo>
                    <a:pt x="28116" y="10001"/>
                    <a:pt x="29393" y="10457"/>
                    <a:pt x="30700" y="10609"/>
                  </a:cubicBezTo>
                  <a:cubicBezTo>
                    <a:pt x="30780" y="10614"/>
                    <a:pt x="30863" y="10618"/>
                    <a:pt x="30948" y="10618"/>
                  </a:cubicBezTo>
                  <a:cubicBezTo>
                    <a:pt x="31312" y="10618"/>
                    <a:pt x="31700" y="10551"/>
                    <a:pt x="31946" y="10305"/>
                  </a:cubicBezTo>
                  <a:cubicBezTo>
                    <a:pt x="32433" y="9849"/>
                    <a:pt x="32585" y="9089"/>
                    <a:pt x="32250" y="8542"/>
                  </a:cubicBezTo>
                  <a:cubicBezTo>
                    <a:pt x="31825" y="8055"/>
                    <a:pt x="31156" y="7964"/>
                    <a:pt x="30609" y="7721"/>
                  </a:cubicBezTo>
                  <a:cubicBezTo>
                    <a:pt x="27721" y="6688"/>
                    <a:pt x="24864" y="5593"/>
                    <a:pt x="21855" y="4925"/>
                  </a:cubicBezTo>
                  <a:cubicBezTo>
                    <a:pt x="15867" y="3162"/>
                    <a:pt x="9818" y="1520"/>
                    <a:pt x="3769" y="61"/>
                  </a:cubicBezTo>
                  <a:lnTo>
                    <a:pt x="3739" y="61"/>
                  </a:lnTo>
                  <a:cubicBezTo>
                    <a:pt x="3709" y="61"/>
                    <a:pt x="3709" y="31"/>
                    <a:pt x="3709" y="31"/>
                  </a:cubicBezTo>
                  <a:lnTo>
                    <a:pt x="3557" y="31"/>
                  </a:lnTo>
                  <a:cubicBezTo>
                    <a:pt x="3496" y="31"/>
                    <a:pt x="3435" y="1"/>
                    <a:pt x="3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6"/>
            <p:cNvSpPr/>
            <p:nvPr/>
          </p:nvSpPr>
          <p:spPr>
            <a:xfrm>
              <a:off x="5278908" y="3089964"/>
              <a:ext cx="1731293" cy="924174"/>
            </a:xfrm>
            <a:custGeom>
              <a:avLst/>
              <a:gdLst/>
              <a:ahLst/>
              <a:cxnLst/>
              <a:rect l="l" t="t" r="r" b="b"/>
              <a:pathLst>
                <a:path w="82738" h="44166" extrusionOk="0">
                  <a:moveTo>
                    <a:pt x="13344" y="578"/>
                  </a:moveTo>
                  <a:lnTo>
                    <a:pt x="13344" y="578"/>
                  </a:lnTo>
                  <a:cubicBezTo>
                    <a:pt x="15746" y="730"/>
                    <a:pt x="17995" y="1581"/>
                    <a:pt x="20214" y="2462"/>
                  </a:cubicBezTo>
                  <a:cubicBezTo>
                    <a:pt x="26658" y="5228"/>
                    <a:pt x="32190" y="9879"/>
                    <a:pt x="35716" y="15988"/>
                  </a:cubicBezTo>
                  <a:cubicBezTo>
                    <a:pt x="38299" y="20395"/>
                    <a:pt x="40397" y="25563"/>
                    <a:pt x="39819" y="30730"/>
                  </a:cubicBezTo>
                  <a:cubicBezTo>
                    <a:pt x="39637" y="29332"/>
                    <a:pt x="39333" y="27934"/>
                    <a:pt x="38755" y="26627"/>
                  </a:cubicBezTo>
                  <a:cubicBezTo>
                    <a:pt x="34865" y="16809"/>
                    <a:pt x="25412" y="10395"/>
                    <a:pt x="15411" y="7812"/>
                  </a:cubicBezTo>
                  <a:cubicBezTo>
                    <a:pt x="15229" y="7356"/>
                    <a:pt x="15047" y="6930"/>
                    <a:pt x="14895" y="6474"/>
                  </a:cubicBezTo>
                  <a:cubicBezTo>
                    <a:pt x="14317" y="4559"/>
                    <a:pt x="14074" y="2462"/>
                    <a:pt x="13344" y="578"/>
                  </a:cubicBezTo>
                  <a:close/>
                  <a:moveTo>
                    <a:pt x="64493" y="17450"/>
                  </a:moveTo>
                  <a:cubicBezTo>
                    <a:pt x="67625" y="17450"/>
                    <a:pt x="70761" y="17919"/>
                    <a:pt x="73771" y="18845"/>
                  </a:cubicBezTo>
                  <a:cubicBezTo>
                    <a:pt x="76446" y="19636"/>
                    <a:pt x="78999" y="20821"/>
                    <a:pt x="81431" y="22189"/>
                  </a:cubicBezTo>
                  <a:cubicBezTo>
                    <a:pt x="81522" y="22219"/>
                    <a:pt x="81613" y="22280"/>
                    <a:pt x="81704" y="22341"/>
                  </a:cubicBezTo>
                  <a:cubicBezTo>
                    <a:pt x="80732" y="23101"/>
                    <a:pt x="79698" y="23800"/>
                    <a:pt x="78726" y="24529"/>
                  </a:cubicBezTo>
                  <a:cubicBezTo>
                    <a:pt x="78604" y="24620"/>
                    <a:pt x="78482" y="24742"/>
                    <a:pt x="78391" y="24833"/>
                  </a:cubicBezTo>
                  <a:cubicBezTo>
                    <a:pt x="77084" y="24164"/>
                    <a:pt x="75777" y="23557"/>
                    <a:pt x="74349" y="23161"/>
                  </a:cubicBezTo>
                  <a:cubicBezTo>
                    <a:pt x="70670" y="21797"/>
                    <a:pt x="66738" y="21110"/>
                    <a:pt x="62807" y="21110"/>
                  </a:cubicBezTo>
                  <a:cubicBezTo>
                    <a:pt x="57806" y="21110"/>
                    <a:pt x="52806" y="22222"/>
                    <a:pt x="48330" y="24468"/>
                  </a:cubicBezTo>
                  <a:cubicBezTo>
                    <a:pt x="45290" y="25958"/>
                    <a:pt x="42524" y="27964"/>
                    <a:pt x="40549" y="30760"/>
                  </a:cubicBezTo>
                  <a:cubicBezTo>
                    <a:pt x="40488" y="30852"/>
                    <a:pt x="40397" y="30973"/>
                    <a:pt x="40336" y="31095"/>
                  </a:cubicBezTo>
                  <a:cubicBezTo>
                    <a:pt x="42281" y="25927"/>
                    <a:pt x="47084" y="22219"/>
                    <a:pt x="52038" y="20091"/>
                  </a:cubicBezTo>
                  <a:cubicBezTo>
                    <a:pt x="55965" y="18321"/>
                    <a:pt x="60226" y="17450"/>
                    <a:pt x="64493" y="17450"/>
                  </a:cubicBezTo>
                  <a:close/>
                  <a:moveTo>
                    <a:pt x="2343" y="20285"/>
                  </a:moveTo>
                  <a:cubicBezTo>
                    <a:pt x="2920" y="20285"/>
                    <a:pt x="3537" y="20453"/>
                    <a:pt x="4104" y="20547"/>
                  </a:cubicBezTo>
                  <a:cubicBezTo>
                    <a:pt x="6566" y="20943"/>
                    <a:pt x="8998" y="21581"/>
                    <a:pt x="11399" y="22310"/>
                  </a:cubicBezTo>
                  <a:cubicBezTo>
                    <a:pt x="18238" y="24073"/>
                    <a:pt x="25077" y="25958"/>
                    <a:pt x="31886" y="27903"/>
                  </a:cubicBezTo>
                  <a:cubicBezTo>
                    <a:pt x="32281" y="27994"/>
                    <a:pt x="32676" y="28116"/>
                    <a:pt x="33071" y="28298"/>
                  </a:cubicBezTo>
                  <a:cubicBezTo>
                    <a:pt x="33679" y="29089"/>
                    <a:pt x="33740" y="30152"/>
                    <a:pt x="33801" y="31155"/>
                  </a:cubicBezTo>
                  <a:cubicBezTo>
                    <a:pt x="26202" y="29180"/>
                    <a:pt x="18664" y="27022"/>
                    <a:pt x="11004" y="25259"/>
                  </a:cubicBezTo>
                  <a:lnTo>
                    <a:pt x="11004" y="25228"/>
                  </a:lnTo>
                  <a:cubicBezTo>
                    <a:pt x="7691" y="24164"/>
                    <a:pt x="3952" y="24164"/>
                    <a:pt x="882" y="22432"/>
                  </a:cubicBezTo>
                  <a:cubicBezTo>
                    <a:pt x="305" y="22037"/>
                    <a:pt x="609" y="21398"/>
                    <a:pt x="913" y="20912"/>
                  </a:cubicBezTo>
                  <a:cubicBezTo>
                    <a:pt x="1308" y="20429"/>
                    <a:pt x="1808" y="20285"/>
                    <a:pt x="2343" y="20285"/>
                  </a:cubicBezTo>
                  <a:close/>
                  <a:moveTo>
                    <a:pt x="62738" y="21686"/>
                  </a:moveTo>
                  <a:cubicBezTo>
                    <a:pt x="66158" y="21686"/>
                    <a:pt x="69571" y="22213"/>
                    <a:pt x="72768" y="23253"/>
                  </a:cubicBezTo>
                  <a:cubicBezTo>
                    <a:pt x="75473" y="24013"/>
                    <a:pt x="77996" y="25198"/>
                    <a:pt x="80458" y="26627"/>
                  </a:cubicBezTo>
                  <a:cubicBezTo>
                    <a:pt x="80549" y="26657"/>
                    <a:pt x="80701" y="26748"/>
                    <a:pt x="80823" y="26839"/>
                  </a:cubicBezTo>
                  <a:cubicBezTo>
                    <a:pt x="79546" y="27690"/>
                    <a:pt x="78239" y="28481"/>
                    <a:pt x="76993" y="29362"/>
                  </a:cubicBezTo>
                  <a:cubicBezTo>
                    <a:pt x="75929" y="30061"/>
                    <a:pt x="74835" y="30700"/>
                    <a:pt x="73801" y="31399"/>
                  </a:cubicBezTo>
                  <a:cubicBezTo>
                    <a:pt x="73771" y="31429"/>
                    <a:pt x="73741" y="31459"/>
                    <a:pt x="73710" y="31490"/>
                  </a:cubicBezTo>
                  <a:cubicBezTo>
                    <a:pt x="68245" y="28472"/>
                    <a:pt x="62075" y="26513"/>
                    <a:pt x="55837" y="26513"/>
                  </a:cubicBezTo>
                  <a:cubicBezTo>
                    <a:pt x="54095" y="26513"/>
                    <a:pt x="52348" y="26666"/>
                    <a:pt x="50610" y="26991"/>
                  </a:cubicBezTo>
                  <a:cubicBezTo>
                    <a:pt x="46749" y="27538"/>
                    <a:pt x="42919" y="29149"/>
                    <a:pt x="40336" y="32098"/>
                  </a:cubicBezTo>
                  <a:cubicBezTo>
                    <a:pt x="41065" y="30882"/>
                    <a:pt x="42068" y="29848"/>
                    <a:pt x="43011" y="28785"/>
                  </a:cubicBezTo>
                  <a:cubicBezTo>
                    <a:pt x="48343" y="24008"/>
                    <a:pt x="55558" y="21686"/>
                    <a:pt x="62738" y="21686"/>
                  </a:cubicBezTo>
                  <a:close/>
                  <a:moveTo>
                    <a:pt x="5776" y="7143"/>
                  </a:moveTo>
                  <a:cubicBezTo>
                    <a:pt x="5928" y="7143"/>
                    <a:pt x="6080" y="7173"/>
                    <a:pt x="6262" y="7173"/>
                  </a:cubicBezTo>
                  <a:cubicBezTo>
                    <a:pt x="6371" y="7172"/>
                    <a:pt x="6479" y="7171"/>
                    <a:pt x="6588" y="7171"/>
                  </a:cubicBezTo>
                  <a:cubicBezTo>
                    <a:pt x="9065" y="7171"/>
                    <a:pt x="11566" y="7502"/>
                    <a:pt x="13983" y="8055"/>
                  </a:cubicBezTo>
                  <a:cubicBezTo>
                    <a:pt x="21247" y="9635"/>
                    <a:pt x="27934" y="13283"/>
                    <a:pt x="33071" y="18602"/>
                  </a:cubicBezTo>
                  <a:cubicBezTo>
                    <a:pt x="36384" y="22371"/>
                    <a:pt x="39090" y="27052"/>
                    <a:pt x="39394" y="32128"/>
                  </a:cubicBezTo>
                  <a:cubicBezTo>
                    <a:pt x="39363" y="32280"/>
                    <a:pt x="39302" y="32432"/>
                    <a:pt x="39272" y="32554"/>
                  </a:cubicBezTo>
                  <a:cubicBezTo>
                    <a:pt x="39242" y="32159"/>
                    <a:pt x="39181" y="31824"/>
                    <a:pt x="39150" y="31642"/>
                  </a:cubicBezTo>
                  <a:cubicBezTo>
                    <a:pt x="38846" y="29605"/>
                    <a:pt x="38056" y="27660"/>
                    <a:pt x="36719" y="26110"/>
                  </a:cubicBezTo>
                  <a:cubicBezTo>
                    <a:pt x="34105" y="23192"/>
                    <a:pt x="31156" y="20517"/>
                    <a:pt x="27600" y="18815"/>
                  </a:cubicBezTo>
                  <a:cubicBezTo>
                    <a:pt x="22098" y="16322"/>
                    <a:pt x="16080" y="14803"/>
                    <a:pt x="10062" y="14772"/>
                  </a:cubicBezTo>
                  <a:cubicBezTo>
                    <a:pt x="9423" y="14742"/>
                    <a:pt x="8785" y="14742"/>
                    <a:pt x="8147" y="14742"/>
                  </a:cubicBezTo>
                  <a:cubicBezTo>
                    <a:pt x="8147" y="14742"/>
                    <a:pt x="8147" y="14711"/>
                    <a:pt x="8147" y="14711"/>
                  </a:cubicBezTo>
                  <a:cubicBezTo>
                    <a:pt x="7995" y="14286"/>
                    <a:pt x="7843" y="13860"/>
                    <a:pt x="7691" y="13404"/>
                  </a:cubicBezTo>
                  <a:cubicBezTo>
                    <a:pt x="7053" y="11307"/>
                    <a:pt x="6505" y="9210"/>
                    <a:pt x="5776" y="7143"/>
                  </a:cubicBezTo>
                  <a:close/>
                  <a:moveTo>
                    <a:pt x="8770" y="15327"/>
                  </a:moveTo>
                  <a:cubicBezTo>
                    <a:pt x="10009" y="15327"/>
                    <a:pt x="11247" y="15365"/>
                    <a:pt x="12493" y="15411"/>
                  </a:cubicBezTo>
                  <a:cubicBezTo>
                    <a:pt x="20031" y="16231"/>
                    <a:pt x="27904" y="18298"/>
                    <a:pt x="33558" y="23648"/>
                  </a:cubicBezTo>
                  <a:cubicBezTo>
                    <a:pt x="34773" y="24924"/>
                    <a:pt x="36141" y="26110"/>
                    <a:pt x="37114" y="27569"/>
                  </a:cubicBezTo>
                  <a:cubicBezTo>
                    <a:pt x="38299" y="29514"/>
                    <a:pt x="38877" y="31915"/>
                    <a:pt x="38694" y="34195"/>
                  </a:cubicBezTo>
                  <a:cubicBezTo>
                    <a:pt x="37965" y="33678"/>
                    <a:pt x="37387" y="32827"/>
                    <a:pt x="37114" y="31976"/>
                  </a:cubicBezTo>
                  <a:cubicBezTo>
                    <a:pt x="36567" y="30244"/>
                    <a:pt x="35716" y="28268"/>
                    <a:pt x="33831" y="27721"/>
                  </a:cubicBezTo>
                  <a:cubicBezTo>
                    <a:pt x="33642" y="27673"/>
                    <a:pt x="33323" y="27571"/>
                    <a:pt x="33077" y="27571"/>
                  </a:cubicBezTo>
                  <a:cubicBezTo>
                    <a:pt x="33007" y="27571"/>
                    <a:pt x="32943" y="27579"/>
                    <a:pt x="32889" y="27599"/>
                  </a:cubicBezTo>
                  <a:cubicBezTo>
                    <a:pt x="32828" y="27569"/>
                    <a:pt x="32767" y="27538"/>
                    <a:pt x="32707" y="27508"/>
                  </a:cubicBezTo>
                  <a:cubicBezTo>
                    <a:pt x="24348" y="25198"/>
                    <a:pt x="16019" y="22827"/>
                    <a:pt x="7600" y="20699"/>
                  </a:cubicBezTo>
                  <a:cubicBezTo>
                    <a:pt x="6323" y="20335"/>
                    <a:pt x="5046" y="20122"/>
                    <a:pt x="3739" y="19879"/>
                  </a:cubicBezTo>
                  <a:cubicBezTo>
                    <a:pt x="3739" y="19879"/>
                    <a:pt x="3739" y="19879"/>
                    <a:pt x="3739" y="19848"/>
                  </a:cubicBezTo>
                  <a:cubicBezTo>
                    <a:pt x="3435" y="18450"/>
                    <a:pt x="3314" y="16991"/>
                    <a:pt x="3071" y="15563"/>
                  </a:cubicBezTo>
                  <a:cubicBezTo>
                    <a:pt x="3739" y="15532"/>
                    <a:pt x="4408" y="15502"/>
                    <a:pt x="5046" y="15471"/>
                  </a:cubicBezTo>
                  <a:cubicBezTo>
                    <a:pt x="6293" y="15365"/>
                    <a:pt x="7531" y="15327"/>
                    <a:pt x="8770" y="15327"/>
                  </a:cubicBezTo>
                  <a:close/>
                  <a:moveTo>
                    <a:pt x="33740" y="28298"/>
                  </a:moveTo>
                  <a:lnTo>
                    <a:pt x="33740" y="28298"/>
                  </a:lnTo>
                  <a:cubicBezTo>
                    <a:pt x="36719" y="29271"/>
                    <a:pt x="35989" y="33861"/>
                    <a:pt x="38998" y="35016"/>
                  </a:cubicBezTo>
                  <a:cubicBezTo>
                    <a:pt x="39406" y="35140"/>
                    <a:pt x="39866" y="35274"/>
                    <a:pt x="40317" y="35274"/>
                  </a:cubicBezTo>
                  <a:cubicBezTo>
                    <a:pt x="40639" y="35274"/>
                    <a:pt x="40956" y="35206"/>
                    <a:pt x="41248" y="35016"/>
                  </a:cubicBezTo>
                  <a:cubicBezTo>
                    <a:pt x="42646" y="34256"/>
                    <a:pt x="43679" y="32979"/>
                    <a:pt x="45199" y="32493"/>
                  </a:cubicBezTo>
                  <a:cubicBezTo>
                    <a:pt x="45562" y="32379"/>
                    <a:pt x="45930" y="32334"/>
                    <a:pt x="46300" y="32334"/>
                  </a:cubicBezTo>
                  <a:cubicBezTo>
                    <a:pt x="46921" y="32334"/>
                    <a:pt x="47550" y="32462"/>
                    <a:pt x="48178" y="32614"/>
                  </a:cubicBezTo>
                  <a:cubicBezTo>
                    <a:pt x="48148" y="32645"/>
                    <a:pt x="48117" y="32645"/>
                    <a:pt x="48087" y="32645"/>
                  </a:cubicBezTo>
                  <a:cubicBezTo>
                    <a:pt x="48087" y="32645"/>
                    <a:pt x="48087" y="32675"/>
                    <a:pt x="48087" y="32675"/>
                  </a:cubicBezTo>
                  <a:lnTo>
                    <a:pt x="48117" y="32675"/>
                  </a:lnTo>
                  <a:cubicBezTo>
                    <a:pt x="47084" y="33131"/>
                    <a:pt x="46293" y="34195"/>
                    <a:pt x="45503" y="34985"/>
                  </a:cubicBezTo>
                  <a:cubicBezTo>
                    <a:pt x="44212" y="36359"/>
                    <a:pt x="42449" y="37708"/>
                    <a:pt x="40484" y="37708"/>
                  </a:cubicBezTo>
                  <a:cubicBezTo>
                    <a:pt x="40275" y="37708"/>
                    <a:pt x="40063" y="37692"/>
                    <a:pt x="39849" y="37660"/>
                  </a:cubicBezTo>
                  <a:lnTo>
                    <a:pt x="39880" y="37660"/>
                  </a:lnTo>
                  <a:cubicBezTo>
                    <a:pt x="37357" y="37387"/>
                    <a:pt x="35169" y="35320"/>
                    <a:pt x="34591" y="32858"/>
                  </a:cubicBezTo>
                  <a:cubicBezTo>
                    <a:pt x="34196" y="31368"/>
                    <a:pt x="34530" y="29636"/>
                    <a:pt x="33740" y="28298"/>
                  </a:cubicBezTo>
                  <a:close/>
                  <a:moveTo>
                    <a:pt x="55578" y="27081"/>
                  </a:moveTo>
                  <a:cubicBezTo>
                    <a:pt x="61757" y="27081"/>
                    <a:pt x="68028" y="29016"/>
                    <a:pt x="73406" y="31946"/>
                  </a:cubicBezTo>
                  <a:cubicBezTo>
                    <a:pt x="75716" y="33192"/>
                    <a:pt x="77844" y="34773"/>
                    <a:pt x="79941" y="36353"/>
                  </a:cubicBezTo>
                  <a:cubicBezTo>
                    <a:pt x="79364" y="37083"/>
                    <a:pt x="78756" y="37751"/>
                    <a:pt x="78270" y="38511"/>
                  </a:cubicBezTo>
                  <a:cubicBezTo>
                    <a:pt x="77905" y="38998"/>
                    <a:pt x="77540" y="39423"/>
                    <a:pt x="77145" y="39879"/>
                  </a:cubicBezTo>
                  <a:cubicBezTo>
                    <a:pt x="77054" y="40001"/>
                    <a:pt x="76932" y="40122"/>
                    <a:pt x="76871" y="40274"/>
                  </a:cubicBezTo>
                  <a:cubicBezTo>
                    <a:pt x="70428" y="37599"/>
                    <a:pt x="63437" y="36262"/>
                    <a:pt x="56780" y="34225"/>
                  </a:cubicBezTo>
                  <a:cubicBezTo>
                    <a:pt x="54500" y="33526"/>
                    <a:pt x="52160" y="33070"/>
                    <a:pt x="49850" y="32523"/>
                  </a:cubicBezTo>
                  <a:cubicBezTo>
                    <a:pt x="49819" y="32523"/>
                    <a:pt x="49789" y="32493"/>
                    <a:pt x="49758" y="32462"/>
                  </a:cubicBezTo>
                  <a:cubicBezTo>
                    <a:pt x="48786" y="32159"/>
                    <a:pt x="47752" y="31915"/>
                    <a:pt x="46719" y="31763"/>
                  </a:cubicBezTo>
                  <a:cubicBezTo>
                    <a:pt x="46589" y="31749"/>
                    <a:pt x="46460" y="31742"/>
                    <a:pt x="46332" y="31742"/>
                  </a:cubicBezTo>
                  <a:cubicBezTo>
                    <a:pt x="45141" y="31742"/>
                    <a:pt x="44032" y="32348"/>
                    <a:pt x="43071" y="32979"/>
                  </a:cubicBezTo>
                  <a:cubicBezTo>
                    <a:pt x="42312" y="33557"/>
                    <a:pt x="41643" y="34286"/>
                    <a:pt x="40731" y="34651"/>
                  </a:cubicBezTo>
                  <a:cubicBezTo>
                    <a:pt x="40565" y="34680"/>
                    <a:pt x="40406" y="34694"/>
                    <a:pt x="40252" y="34694"/>
                  </a:cubicBezTo>
                  <a:cubicBezTo>
                    <a:pt x="39925" y="34694"/>
                    <a:pt x="39622" y="34633"/>
                    <a:pt x="39333" y="34529"/>
                  </a:cubicBezTo>
                  <a:cubicBezTo>
                    <a:pt x="39363" y="34499"/>
                    <a:pt x="39363" y="34438"/>
                    <a:pt x="39394" y="34408"/>
                  </a:cubicBezTo>
                  <a:cubicBezTo>
                    <a:pt x="40427" y="32432"/>
                    <a:pt x="42251" y="30912"/>
                    <a:pt x="44105" y="29696"/>
                  </a:cubicBezTo>
                  <a:cubicBezTo>
                    <a:pt x="47720" y="27871"/>
                    <a:pt x="51630" y="27081"/>
                    <a:pt x="55578" y="27081"/>
                  </a:cubicBezTo>
                  <a:close/>
                  <a:moveTo>
                    <a:pt x="49394" y="33010"/>
                  </a:moveTo>
                  <a:cubicBezTo>
                    <a:pt x="49455" y="33010"/>
                    <a:pt x="49485" y="33010"/>
                    <a:pt x="49546" y="33040"/>
                  </a:cubicBezTo>
                  <a:cubicBezTo>
                    <a:pt x="49607" y="33040"/>
                    <a:pt x="49667" y="33040"/>
                    <a:pt x="49728" y="33070"/>
                  </a:cubicBezTo>
                  <a:cubicBezTo>
                    <a:pt x="55807" y="34529"/>
                    <a:pt x="61826" y="36171"/>
                    <a:pt x="67844" y="37934"/>
                  </a:cubicBezTo>
                  <a:cubicBezTo>
                    <a:pt x="70853" y="38602"/>
                    <a:pt x="73710" y="39697"/>
                    <a:pt x="76598" y="40730"/>
                  </a:cubicBezTo>
                  <a:cubicBezTo>
                    <a:pt x="77145" y="40973"/>
                    <a:pt x="77814" y="41064"/>
                    <a:pt x="78239" y="41551"/>
                  </a:cubicBezTo>
                  <a:cubicBezTo>
                    <a:pt x="78574" y="42098"/>
                    <a:pt x="78422" y="42858"/>
                    <a:pt x="77935" y="43314"/>
                  </a:cubicBezTo>
                  <a:cubicBezTo>
                    <a:pt x="77690" y="43534"/>
                    <a:pt x="77307" y="43597"/>
                    <a:pt x="76944" y="43597"/>
                  </a:cubicBezTo>
                  <a:cubicBezTo>
                    <a:pt x="76857" y="43597"/>
                    <a:pt x="76772" y="43593"/>
                    <a:pt x="76689" y="43587"/>
                  </a:cubicBezTo>
                  <a:cubicBezTo>
                    <a:pt x="75382" y="43466"/>
                    <a:pt x="74105" y="43010"/>
                    <a:pt x="72829" y="42645"/>
                  </a:cubicBezTo>
                  <a:cubicBezTo>
                    <a:pt x="70610" y="42098"/>
                    <a:pt x="68482" y="41368"/>
                    <a:pt x="66294" y="40700"/>
                  </a:cubicBezTo>
                  <a:cubicBezTo>
                    <a:pt x="60944" y="39423"/>
                    <a:pt x="55746" y="37630"/>
                    <a:pt x="50397" y="36353"/>
                  </a:cubicBezTo>
                  <a:cubicBezTo>
                    <a:pt x="48999" y="35958"/>
                    <a:pt x="47600" y="35745"/>
                    <a:pt x="46202" y="35380"/>
                  </a:cubicBezTo>
                  <a:cubicBezTo>
                    <a:pt x="46141" y="35380"/>
                    <a:pt x="46050" y="35350"/>
                    <a:pt x="45959" y="35350"/>
                  </a:cubicBezTo>
                  <a:cubicBezTo>
                    <a:pt x="46810" y="34529"/>
                    <a:pt x="47479" y="33466"/>
                    <a:pt x="48634" y="33070"/>
                  </a:cubicBezTo>
                  <a:cubicBezTo>
                    <a:pt x="48725" y="33040"/>
                    <a:pt x="48816" y="33040"/>
                    <a:pt x="48907" y="33040"/>
                  </a:cubicBezTo>
                  <a:lnTo>
                    <a:pt x="48938" y="33040"/>
                  </a:lnTo>
                  <a:cubicBezTo>
                    <a:pt x="48999" y="33010"/>
                    <a:pt x="49090" y="33010"/>
                    <a:pt x="49151" y="33010"/>
                  </a:cubicBezTo>
                  <a:close/>
                  <a:moveTo>
                    <a:pt x="13800" y="0"/>
                  </a:moveTo>
                  <a:cubicBezTo>
                    <a:pt x="13770" y="0"/>
                    <a:pt x="13770" y="30"/>
                    <a:pt x="13740" y="30"/>
                  </a:cubicBezTo>
                  <a:cubicBezTo>
                    <a:pt x="13648" y="30"/>
                    <a:pt x="13557" y="30"/>
                    <a:pt x="13466" y="61"/>
                  </a:cubicBezTo>
                  <a:lnTo>
                    <a:pt x="13101" y="61"/>
                  </a:lnTo>
                  <a:cubicBezTo>
                    <a:pt x="12919" y="91"/>
                    <a:pt x="12737" y="122"/>
                    <a:pt x="12585" y="122"/>
                  </a:cubicBezTo>
                  <a:cubicBezTo>
                    <a:pt x="13618" y="2492"/>
                    <a:pt x="13800" y="5228"/>
                    <a:pt x="14743" y="7660"/>
                  </a:cubicBezTo>
                  <a:cubicBezTo>
                    <a:pt x="13800" y="7417"/>
                    <a:pt x="12858" y="7234"/>
                    <a:pt x="11916" y="7082"/>
                  </a:cubicBezTo>
                  <a:cubicBezTo>
                    <a:pt x="10253" y="6800"/>
                    <a:pt x="8589" y="6623"/>
                    <a:pt x="6902" y="6623"/>
                  </a:cubicBezTo>
                  <a:cubicBezTo>
                    <a:pt x="6770" y="6623"/>
                    <a:pt x="6638" y="6624"/>
                    <a:pt x="6505" y="6626"/>
                  </a:cubicBezTo>
                  <a:cubicBezTo>
                    <a:pt x="6470" y="6635"/>
                    <a:pt x="6424" y="6639"/>
                    <a:pt x="6370" y="6639"/>
                  </a:cubicBezTo>
                  <a:cubicBezTo>
                    <a:pt x="6241" y="6639"/>
                    <a:pt x="6069" y="6617"/>
                    <a:pt x="5897" y="6596"/>
                  </a:cubicBezTo>
                  <a:lnTo>
                    <a:pt x="5077" y="6596"/>
                  </a:lnTo>
                  <a:cubicBezTo>
                    <a:pt x="5077" y="6626"/>
                    <a:pt x="5077" y="6626"/>
                    <a:pt x="5077" y="6626"/>
                  </a:cubicBezTo>
                  <a:cubicBezTo>
                    <a:pt x="5107" y="6778"/>
                    <a:pt x="5138" y="6930"/>
                    <a:pt x="5168" y="7052"/>
                  </a:cubicBezTo>
                  <a:cubicBezTo>
                    <a:pt x="5168" y="7052"/>
                    <a:pt x="5168" y="7082"/>
                    <a:pt x="5168" y="7082"/>
                  </a:cubicBezTo>
                  <a:cubicBezTo>
                    <a:pt x="5168" y="7113"/>
                    <a:pt x="5168" y="7113"/>
                    <a:pt x="5198" y="7143"/>
                  </a:cubicBezTo>
                  <a:cubicBezTo>
                    <a:pt x="6080" y="9666"/>
                    <a:pt x="6688" y="12280"/>
                    <a:pt x="7600" y="14772"/>
                  </a:cubicBezTo>
                  <a:cubicBezTo>
                    <a:pt x="6080" y="14833"/>
                    <a:pt x="4530" y="14955"/>
                    <a:pt x="3010" y="15015"/>
                  </a:cubicBezTo>
                  <a:lnTo>
                    <a:pt x="3010" y="14985"/>
                  </a:lnTo>
                  <a:cubicBezTo>
                    <a:pt x="2888" y="15015"/>
                    <a:pt x="2767" y="15015"/>
                    <a:pt x="2645" y="15015"/>
                  </a:cubicBezTo>
                  <a:lnTo>
                    <a:pt x="2432" y="15015"/>
                  </a:lnTo>
                  <a:cubicBezTo>
                    <a:pt x="2432" y="15046"/>
                    <a:pt x="2432" y="15076"/>
                    <a:pt x="2432" y="15107"/>
                  </a:cubicBezTo>
                  <a:cubicBezTo>
                    <a:pt x="2463" y="15228"/>
                    <a:pt x="2463" y="15380"/>
                    <a:pt x="2493" y="15502"/>
                  </a:cubicBezTo>
                  <a:cubicBezTo>
                    <a:pt x="2493" y="15532"/>
                    <a:pt x="2493" y="15563"/>
                    <a:pt x="2524" y="15593"/>
                  </a:cubicBezTo>
                  <a:cubicBezTo>
                    <a:pt x="2584" y="15897"/>
                    <a:pt x="2645" y="16201"/>
                    <a:pt x="2676" y="16535"/>
                  </a:cubicBezTo>
                  <a:cubicBezTo>
                    <a:pt x="2858" y="17629"/>
                    <a:pt x="2949" y="18724"/>
                    <a:pt x="3192" y="19788"/>
                  </a:cubicBezTo>
                  <a:lnTo>
                    <a:pt x="3071" y="19788"/>
                  </a:lnTo>
                  <a:cubicBezTo>
                    <a:pt x="2793" y="19744"/>
                    <a:pt x="2509" y="19700"/>
                    <a:pt x="2231" y="19700"/>
                  </a:cubicBezTo>
                  <a:cubicBezTo>
                    <a:pt x="1930" y="19700"/>
                    <a:pt x="1637" y="19751"/>
                    <a:pt x="1369" y="19909"/>
                  </a:cubicBezTo>
                  <a:cubicBezTo>
                    <a:pt x="548" y="20243"/>
                    <a:pt x="1" y="21095"/>
                    <a:pt x="1" y="21946"/>
                  </a:cubicBezTo>
                  <a:cubicBezTo>
                    <a:pt x="305" y="23435"/>
                    <a:pt x="2159" y="23557"/>
                    <a:pt x="3344" y="24043"/>
                  </a:cubicBezTo>
                  <a:cubicBezTo>
                    <a:pt x="13557" y="26323"/>
                    <a:pt x="23740" y="29058"/>
                    <a:pt x="33862" y="31763"/>
                  </a:cubicBezTo>
                  <a:cubicBezTo>
                    <a:pt x="33983" y="34408"/>
                    <a:pt x="35716" y="36687"/>
                    <a:pt x="38056" y="37812"/>
                  </a:cubicBezTo>
                  <a:cubicBezTo>
                    <a:pt x="38269" y="37903"/>
                    <a:pt x="38482" y="37994"/>
                    <a:pt x="38694" y="38055"/>
                  </a:cubicBezTo>
                  <a:cubicBezTo>
                    <a:pt x="39222" y="38220"/>
                    <a:pt x="39756" y="38296"/>
                    <a:pt x="40287" y="38296"/>
                  </a:cubicBezTo>
                  <a:cubicBezTo>
                    <a:pt x="42208" y="38296"/>
                    <a:pt x="44092" y="37302"/>
                    <a:pt x="45473" y="35897"/>
                  </a:cubicBezTo>
                  <a:lnTo>
                    <a:pt x="45777" y="35897"/>
                  </a:lnTo>
                  <a:cubicBezTo>
                    <a:pt x="47023" y="36171"/>
                    <a:pt x="48269" y="36414"/>
                    <a:pt x="49515" y="36718"/>
                  </a:cubicBezTo>
                  <a:cubicBezTo>
                    <a:pt x="54895" y="37994"/>
                    <a:pt x="60123" y="39788"/>
                    <a:pt x="65503" y="41095"/>
                  </a:cubicBezTo>
                  <a:cubicBezTo>
                    <a:pt x="67966" y="41764"/>
                    <a:pt x="70397" y="42645"/>
                    <a:pt x="72890" y="43283"/>
                  </a:cubicBezTo>
                  <a:cubicBezTo>
                    <a:pt x="74206" y="43606"/>
                    <a:pt x="75569" y="44165"/>
                    <a:pt x="76959" y="44165"/>
                  </a:cubicBezTo>
                  <a:cubicBezTo>
                    <a:pt x="77142" y="44165"/>
                    <a:pt x="77326" y="44156"/>
                    <a:pt x="77510" y="44134"/>
                  </a:cubicBezTo>
                  <a:cubicBezTo>
                    <a:pt x="78908" y="43952"/>
                    <a:pt x="79577" y="41885"/>
                    <a:pt x="78482" y="40943"/>
                  </a:cubicBezTo>
                  <a:lnTo>
                    <a:pt x="78452" y="40943"/>
                  </a:lnTo>
                  <a:cubicBezTo>
                    <a:pt x="78118" y="40791"/>
                    <a:pt x="77753" y="40639"/>
                    <a:pt x="77388" y="40487"/>
                  </a:cubicBezTo>
                  <a:cubicBezTo>
                    <a:pt x="77449" y="40426"/>
                    <a:pt x="77510" y="40365"/>
                    <a:pt x="77540" y="40305"/>
                  </a:cubicBezTo>
                  <a:cubicBezTo>
                    <a:pt x="78178" y="39545"/>
                    <a:pt x="78817" y="38724"/>
                    <a:pt x="79425" y="37903"/>
                  </a:cubicBezTo>
                  <a:cubicBezTo>
                    <a:pt x="79516" y="37721"/>
                    <a:pt x="79881" y="37356"/>
                    <a:pt x="80215" y="36961"/>
                  </a:cubicBezTo>
                  <a:cubicBezTo>
                    <a:pt x="80245" y="36931"/>
                    <a:pt x="80245" y="36900"/>
                    <a:pt x="80276" y="36870"/>
                  </a:cubicBezTo>
                  <a:cubicBezTo>
                    <a:pt x="80276" y="36870"/>
                    <a:pt x="80306" y="36839"/>
                    <a:pt x="80306" y="36809"/>
                  </a:cubicBezTo>
                  <a:lnTo>
                    <a:pt x="80337" y="36809"/>
                  </a:lnTo>
                  <a:cubicBezTo>
                    <a:pt x="80397" y="36718"/>
                    <a:pt x="80458" y="36627"/>
                    <a:pt x="80549" y="36535"/>
                  </a:cubicBezTo>
                  <a:lnTo>
                    <a:pt x="80610" y="36444"/>
                  </a:lnTo>
                  <a:cubicBezTo>
                    <a:pt x="80641" y="36384"/>
                    <a:pt x="80701" y="36353"/>
                    <a:pt x="80732" y="36292"/>
                  </a:cubicBezTo>
                  <a:cubicBezTo>
                    <a:pt x="80580" y="36140"/>
                    <a:pt x="80428" y="36019"/>
                    <a:pt x="80276" y="35897"/>
                  </a:cubicBezTo>
                  <a:lnTo>
                    <a:pt x="80245" y="35897"/>
                  </a:lnTo>
                  <a:cubicBezTo>
                    <a:pt x="80245" y="35867"/>
                    <a:pt x="80215" y="35867"/>
                    <a:pt x="80215" y="35867"/>
                  </a:cubicBezTo>
                  <a:cubicBezTo>
                    <a:pt x="78574" y="34621"/>
                    <a:pt x="76932" y="33374"/>
                    <a:pt x="75139" y="32311"/>
                  </a:cubicBezTo>
                  <a:cubicBezTo>
                    <a:pt x="74865" y="32128"/>
                    <a:pt x="74561" y="31976"/>
                    <a:pt x="74257" y="31794"/>
                  </a:cubicBezTo>
                  <a:cubicBezTo>
                    <a:pt x="76051" y="30669"/>
                    <a:pt x="77814" y="29514"/>
                    <a:pt x="79577" y="28329"/>
                  </a:cubicBezTo>
                  <a:cubicBezTo>
                    <a:pt x="79850" y="28055"/>
                    <a:pt x="81218" y="27386"/>
                    <a:pt x="82008" y="26809"/>
                  </a:cubicBezTo>
                  <a:cubicBezTo>
                    <a:pt x="81887" y="26748"/>
                    <a:pt x="81826" y="26687"/>
                    <a:pt x="81735" y="26657"/>
                  </a:cubicBezTo>
                  <a:cubicBezTo>
                    <a:pt x="81613" y="26596"/>
                    <a:pt x="81522" y="26535"/>
                    <a:pt x="81431" y="26475"/>
                  </a:cubicBezTo>
                  <a:lnTo>
                    <a:pt x="81400" y="26475"/>
                  </a:lnTo>
                  <a:cubicBezTo>
                    <a:pt x="81309" y="26414"/>
                    <a:pt x="81218" y="26383"/>
                    <a:pt x="81127" y="26353"/>
                  </a:cubicBezTo>
                  <a:cubicBezTo>
                    <a:pt x="80397" y="25958"/>
                    <a:pt x="79668" y="25532"/>
                    <a:pt x="78938" y="25137"/>
                  </a:cubicBezTo>
                  <a:cubicBezTo>
                    <a:pt x="80154" y="24164"/>
                    <a:pt x="81522" y="23283"/>
                    <a:pt x="82738" y="22280"/>
                  </a:cubicBezTo>
                  <a:cubicBezTo>
                    <a:pt x="82677" y="22250"/>
                    <a:pt x="82616" y="22219"/>
                    <a:pt x="82555" y="22189"/>
                  </a:cubicBezTo>
                  <a:cubicBezTo>
                    <a:pt x="82464" y="22128"/>
                    <a:pt x="82343" y="22037"/>
                    <a:pt x="82221" y="21976"/>
                  </a:cubicBezTo>
                  <a:cubicBezTo>
                    <a:pt x="82130" y="21915"/>
                    <a:pt x="82039" y="21885"/>
                    <a:pt x="81948" y="21824"/>
                  </a:cubicBezTo>
                  <a:cubicBezTo>
                    <a:pt x="79394" y="20335"/>
                    <a:pt x="76689" y="19088"/>
                    <a:pt x="73862" y="18268"/>
                  </a:cubicBezTo>
                  <a:cubicBezTo>
                    <a:pt x="70791" y="17364"/>
                    <a:pt x="67578" y="16880"/>
                    <a:pt x="64373" y="16880"/>
                  </a:cubicBezTo>
                  <a:cubicBezTo>
                    <a:pt x="60789" y="16880"/>
                    <a:pt x="57215" y="17485"/>
                    <a:pt x="53862" y="18784"/>
                  </a:cubicBezTo>
                  <a:cubicBezTo>
                    <a:pt x="48543" y="20639"/>
                    <a:pt x="43132" y="24164"/>
                    <a:pt x="40518" y="29271"/>
                  </a:cubicBezTo>
                  <a:cubicBezTo>
                    <a:pt x="40518" y="27082"/>
                    <a:pt x="40184" y="24864"/>
                    <a:pt x="39454" y="22797"/>
                  </a:cubicBezTo>
                  <a:cubicBezTo>
                    <a:pt x="36415" y="13404"/>
                    <a:pt x="29454" y="5684"/>
                    <a:pt x="20335" y="1885"/>
                  </a:cubicBezTo>
                  <a:cubicBezTo>
                    <a:pt x="19576" y="1550"/>
                    <a:pt x="15655" y="91"/>
                    <a:pt x="138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6"/>
            <p:cNvSpPr/>
            <p:nvPr/>
          </p:nvSpPr>
          <p:spPr>
            <a:xfrm>
              <a:off x="5984897" y="3682099"/>
              <a:ext cx="302136" cy="196904"/>
            </a:xfrm>
            <a:custGeom>
              <a:avLst/>
              <a:gdLst/>
              <a:ahLst/>
              <a:cxnLst/>
              <a:rect l="l" t="t" r="r" b="b"/>
              <a:pathLst>
                <a:path w="14439" h="9410" extrusionOk="0">
                  <a:moveTo>
                    <a:pt x="1" y="0"/>
                  </a:moveTo>
                  <a:lnTo>
                    <a:pt x="1" y="0"/>
                  </a:lnTo>
                  <a:cubicBezTo>
                    <a:pt x="791" y="1338"/>
                    <a:pt x="457" y="3101"/>
                    <a:pt x="852" y="4560"/>
                  </a:cubicBezTo>
                  <a:cubicBezTo>
                    <a:pt x="1430" y="7022"/>
                    <a:pt x="3618" y="9089"/>
                    <a:pt x="6110" y="9362"/>
                  </a:cubicBezTo>
                  <a:cubicBezTo>
                    <a:pt x="6327" y="9394"/>
                    <a:pt x="6541" y="9410"/>
                    <a:pt x="6752" y="9410"/>
                  </a:cubicBezTo>
                  <a:cubicBezTo>
                    <a:pt x="8735" y="9410"/>
                    <a:pt x="10473" y="8061"/>
                    <a:pt x="11764" y="6687"/>
                  </a:cubicBezTo>
                  <a:cubicBezTo>
                    <a:pt x="12554" y="5897"/>
                    <a:pt x="13345" y="4833"/>
                    <a:pt x="14378" y="4377"/>
                  </a:cubicBezTo>
                  <a:lnTo>
                    <a:pt x="14439" y="4347"/>
                  </a:lnTo>
                  <a:lnTo>
                    <a:pt x="14439" y="4316"/>
                  </a:lnTo>
                  <a:cubicBezTo>
                    <a:pt x="13811" y="4164"/>
                    <a:pt x="13182" y="4036"/>
                    <a:pt x="12561" y="4036"/>
                  </a:cubicBezTo>
                  <a:cubicBezTo>
                    <a:pt x="12191" y="4036"/>
                    <a:pt x="11823" y="4081"/>
                    <a:pt x="11460" y="4195"/>
                  </a:cubicBezTo>
                  <a:cubicBezTo>
                    <a:pt x="9940" y="4712"/>
                    <a:pt x="8907" y="5958"/>
                    <a:pt x="7509" y="6718"/>
                  </a:cubicBezTo>
                  <a:cubicBezTo>
                    <a:pt x="7217" y="6908"/>
                    <a:pt x="6900" y="6976"/>
                    <a:pt x="6578" y="6976"/>
                  </a:cubicBezTo>
                  <a:cubicBezTo>
                    <a:pt x="6127" y="6976"/>
                    <a:pt x="5667" y="6842"/>
                    <a:pt x="5259" y="6718"/>
                  </a:cubicBezTo>
                  <a:cubicBezTo>
                    <a:pt x="2250" y="5563"/>
                    <a:pt x="2980" y="1003"/>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36"/>
          <p:cNvGrpSpPr/>
          <p:nvPr/>
        </p:nvGrpSpPr>
        <p:grpSpPr>
          <a:xfrm>
            <a:off x="5251547" y="916362"/>
            <a:ext cx="1633140" cy="1147098"/>
            <a:chOff x="6195510" y="2046072"/>
            <a:chExt cx="1961495" cy="1377730"/>
          </a:xfrm>
        </p:grpSpPr>
        <p:sp>
          <p:nvSpPr>
            <p:cNvPr id="383" name="Google Shape;383;p36"/>
            <p:cNvSpPr/>
            <p:nvPr/>
          </p:nvSpPr>
          <p:spPr>
            <a:xfrm>
              <a:off x="6220907" y="2058748"/>
              <a:ext cx="1109189" cy="1100557"/>
            </a:xfrm>
            <a:custGeom>
              <a:avLst/>
              <a:gdLst/>
              <a:ahLst/>
              <a:cxnLst/>
              <a:rect l="l" t="t" r="r" b="b"/>
              <a:pathLst>
                <a:path w="49090" h="48708" extrusionOk="0">
                  <a:moveTo>
                    <a:pt x="26701" y="0"/>
                  </a:moveTo>
                  <a:cubicBezTo>
                    <a:pt x="25926" y="0"/>
                    <a:pt x="25150" y="35"/>
                    <a:pt x="24378" y="105"/>
                  </a:cubicBezTo>
                  <a:cubicBezTo>
                    <a:pt x="22190" y="348"/>
                    <a:pt x="20184" y="1138"/>
                    <a:pt x="18177" y="1989"/>
                  </a:cubicBezTo>
                  <a:cubicBezTo>
                    <a:pt x="13345" y="11230"/>
                    <a:pt x="9545" y="21017"/>
                    <a:pt x="4378" y="30075"/>
                  </a:cubicBezTo>
                  <a:cubicBezTo>
                    <a:pt x="3071" y="32507"/>
                    <a:pt x="1703" y="34938"/>
                    <a:pt x="548" y="37461"/>
                  </a:cubicBezTo>
                  <a:cubicBezTo>
                    <a:pt x="366" y="37795"/>
                    <a:pt x="183" y="38160"/>
                    <a:pt x="1" y="38525"/>
                  </a:cubicBezTo>
                  <a:cubicBezTo>
                    <a:pt x="2752" y="37648"/>
                    <a:pt x="5751" y="37210"/>
                    <a:pt x="8794" y="37210"/>
                  </a:cubicBezTo>
                  <a:cubicBezTo>
                    <a:pt x="17348" y="37210"/>
                    <a:pt x="26251" y="40670"/>
                    <a:pt x="31004" y="47552"/>
                  </a:cubicBezTo>
                  <a:cubicBezTo>
                    <a:pt x="31096" y="47796"/>
                    <a:pt x="31521" y="48282"/>
                    <a:pt x="31764" y="48707"/>
                  </a:cubicBezTo>
                  <a:cubicBezTo>
                    <a:pt x="32737" y="46549"/>
                    <a:pt x="33710" y="44391"/>
                    <a:pt x="34713" y="42233"/>
                  </a:cubicBezTo>
                  <a:cubicBezTo>
                    <a:pt x="35716" y="39984"/>
                    <a:pt x="36749" y="37704"/>
                    <a:pt x="37752" y="35455"/>
                  </a:cubicBezTo>
                  <a:cubicBezTo>
                    <a:pt x="38786" y="33206"/>
                    <a:pt x="39789" y="30987"/>
                    <a:pt x="40822" y="28738"/>
                  </a:cubicBezTo>
                  <a:cubicBezTo>
                    <a:pt x="41856" y="26458"/>
                    <a:pt x="42889" y="24178"/>
                    <a:pt x="43923" y="21899"/>
                  </a:cubicBezTo>
                  <a:cubicBezTo>
                    <a:pt x="44956" y="19588"/>
                    <a:pt x="45990" y="17309"/>
                    <a:pt x="47023" y="15029"/>
                  </a:cubicBezTo>
                  <a:cubicBezTo>
                    <a:pt x="47509" y="13935"/>
                    <a:pt x="47996" y="12871"/>
                    <a:pt x="48482" y="11807"/>
                  </a:cubicBezTo>
                  <a:cubicBezTo>
                    <a:pt x="48512" y="11777"/>
                    <a:pt x="48543" y="11746"/>
                    <a:pt x="48543" y="11716"/>
                  </a:cubicBezTo>
                  <a:cubicBezTo>
                    <a:pt x="48573" y="11625"/>
                    <a:pt x="48634" y="11564"/>
                    <a:pt x="48664" y="11473"/>
                  </a:cubicBezTo>
                  <a:cubicBezTo>
                    <a:pt x="48695" y="11412"/>
                    <a:pt x="48725" y="11321"/>
                    <a:pt x="48756" y="11260"/>
                  </a:cubicBezTo>
                  <a:cubicBezTo>
                    <a:pt x="48816" y="11078"/>
                    <a:pt x="48908" y="10895"/>
                    <a:pt x="48968" y="10743"/>
                  </a:cubicBezTo>
                  <a:cubicBezTo>
                    <a:pt x="49029" y="10652"/>
                    <a:pt x="49060" y="10591"/>
                    <a:pt x="49090" y="10500"/>
                  </a:cubicBezTo>
                  <a:cubicBezTo>
                    <a:pt x="49029" y="10470"/>
                    <a:pt x="48999" y="10439"/>
                    <a:pt x="48938" y="10409"/>
                  </a:cubicBezTo>
                  <a:cubicBezTo>
                    <a:pt x="45230" y="5789"/>
                    <a:pt x="40032" y="2658"/>
                    <a:pt x="34378" y="1108"/>
                  </a:cubicBezTo>
                  <a:cubicBezTo>
                    <a:pt x="31877" y="383"/>
                    <a:pt x="29286" y="0"/>
                    <a:pt x="267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6"/>
            <p:cNvSpPr/>
            <p:nvPr/>
          </p:nvSpPr>
          <p:spPr>
            <a:xfrm>
              <a:off x="6282049" y="2912410"/>
              <a:ext cx="643528" cy="254442"/>
            </a:xfrm>
            <a:custGeom>
              <a:avLst/>
              <a:gdLst/>
              <a:ahLst/>
              <a:cxnLst/>
              <a:rect l="l" t="t" r="r" b="b"/>
              <a:pathLst>
                <a:path w="28481" h="11261" extrusionOk="0">
                  <a:moveTo>
                    <a:pt x="6016" y="0"/>
                  </a:moveTo>
                  <a:cubicBezTo>
                    <a:pt x="4509" y="0"/>
                    <a:pt x="3011" y="107"/>
                    <a:pt x="1550" y="318"/>
                  </a:cubicBezTo>
                  <a:cubicBezTo>
                    <a:pt x="1550" y="349"/>
                    <a:pt x="1520" y="379"/>
                    <a:pt x="1489" y="410"/>
                  </a:cubicBezTo>
                  <a:cubicBezTo>
                    <a:pt x="1064" y="896"/>
                    <a:pt x="638" y="1352"/>
                    <a:pt x="243" y="1838"/>
                  </a:cubicBezTo>
                  <a:lnTo>
                    <a:pt x="1398" y="2112"/>
                  </a:lnTo>
                  <a:cubicBezTo>
                    <a:pt x="2006" y="2233"/>
                    <a:pt x="2614" y="2385"/>
                    <a:pt x="3222" y="2537"/>
                  </a:cubicBezTo>
                  <a:cubicBezTo>
                    <a:pt x="4407" y="2811"/>
                    <a:pt x="5562" y="3084"/>
                    <a:pt x="6748" y="3358"/>
                  </a:cubicBezTo>
                  <a:cubicBezTo>
                    <a:pt x="7143" y="3449"/>
                    <a:pt x="7538" y="3540"/>
                    <a:pt x="7903" y="3632"/>
                  </a:cubicBezTo>
                  <a:cubicBezTo>
                    <a:pt x="7964" y="3632"/>
                    <a:pt x="8025" y="3662"/>
                    <a:pt x="8085" y="3692"/>
                  </a:cubicBezTo>
                  <a:cubicBezTo>
                    <a:pt x="8268" y="3723"/>
                    <a:pt x="8420" y="3814"/>
                    <a:pt x="8602" y="3844"/>
                  </a:cubicBezTo>
                  <a:cubicBezTo>
                    <a:pt x="8724" y="3905"/>
                    <a:pt x="8876" y="3935"/>
                    <a:pt x="8997" y="3966"/>
                  </a:cubicBezTo>
                  <a:lnTo>
                    <a:pt x="9028" y="3966"/>
                  </a:lnTo>
                  <a:cubicBezTo>
                    <a:pt x="9028" y="3966"/>
                    <a:pt x="9028" y="3966"/>
                    <a:pt x="9058" y="3996"/>
                  </a:cubicBezTo>
                  <a:lnTo>
                    <a:pt x="9088" y="3996"/>
                  </a:lnTo>
                  <a:cubicBezTo>
                    <a:pt x="9362" y="4087"/>
                    <a:pt x="9635" y="4179"/>
                    <a:pt x="9909" y="4270"/>
                  </a:cubicBezTo>
                  <a:cubicBezTo>
                    <a:pt x="9939" y="4270"/>
                    <a:pt x="9939" y="4300"/>
                    <a:pt x="9970" y="4300"/>
                  </a:cubicBezTo>
                  <a:lnTo>
                    <a:pt x="10031" y="4300"/>
                  </a:lnTo>
                  <a:cubicBezTo>
                    <a:pt x="10031" y="4331"/>
                    <a:pt x="10061" y="4331"/>
                    <a:pt x="10061" y="4331"/>
                  </a:cubicBezTo>
                  <a:cubicBezTo>
                    <a:pt x="10091" y="4331"/>
                    <a:pt x="10091" y="4361"/>
                    <a:pt x="10122" y="4361"/>
                  </a:cubicBezTo>
                  <a:lnTo>
                    <a:pt x="10183" y="4361"/>
                  </a:lnTo>
                  <a:cubicBezTo>
                    <a:pt x="10183" y="4361"/>
                    <a:pt x="10183" y="4361"/>
                    <a:pt x="10183" y="4391"/>
                  </a:cubicBezTo>
                  <a:lnTo>
                    <a:pt x="10213" y="4391"/>
                  </a:lnTo>
                  <a:cubicBezTo>
                    <a:pt x="10395" y="4452"/>
                    <a:pt x="10578" y="4513"/>
                    <a:pt x="10730" y="4574"/>
                  </a:cubicBezTo>
                  <a:cubicBezTo>
                    <a:pt x="10608" y="4574"/>
                    <a:pt x="10487" y="4543"/>
                    <a:pt x="10365" y="4543"/>
                  </a:cubicBezTo>
                  <a:cubicBezTo>
                    <a:pt x="10213" y="4513"/>
                    <a:pt x="10031" y="4483"/>
                    <a:pt x="9879" y="4452"/>
                  </a:cubicBezTo>
                  <a:cubicBezTo>
                    <a:pt x="9727" y="4452"/>
                    <a:pt x="9575" y="4422"/>
                    <a:pt x="9423" y="4391"/>
                  </a:cubicBezTo>
                  <a:cubicBezTo>
                    <a:pt x="9149" y="4361"/>
                    <a:pt x="8876" y="4300"/>
                    <a:pt x="8572" y="4270"/>
                  </a:cubicBezTo>
                  <a:cubicBezTo>
                    <a:pt x="8207" y="4179"/>
                    <a:pt x="7842" y="4118"/>
                    <a:pt x="7477" y="4057"/>
                  </a:cubicBezTo>
                  <a:cubicBezTo>
                    <a:pt x="7325" y="4027"/>
                    <a:pt x="7173" y="3966"/>
                    <a:pt x="7021" y="3935"/>
                  </a:cubicBezTo>
                  <a:cubicBezTo>
                    <a:pt x="6809" y="3905"/>
                    <a:pt x="6626" y="3875"/>
                    <a:pt x="6444" y="3814"/>
                  </a:cubicBezTo>
                  <a:cubicBezTo>
                    <a:pt x="6262" y="3784"/>
                    <a:pt x="6049" y="3723"/>
                    <a:pt x="5866" y="3692"/>
                  </a:cubicBezTo>
                  <a:cubicBezTo>
                    <a:pt x="5775" y="3662"/>
                    <a:pt x="5654" y="3662"/>
                    <a:pt x="5562" y="3632"/>
                  </a:cubicBezTo>
                  <a:cubicBezTo>
                    <a:pt x="5471" y="3601"/>
                    <a:pt x="5380" y="3571"/>
                    <a:pt x="5289" y="3571"/>
                  </a:cubicBezTo>
                  <a:cubicBezTo>
                    <a:pt x="5289" y="3571"/>
                    <a:pt x="5259" y="3571"/>
                    <a:pt x="5259" y="3540"/>
                  </a:cubicBezTo>
                  <a:lnTo>
                    <a:pt x="5107" y="3540"/>
                  </a:lnTo>
                  <a:cubicBezTo>
                    <a:pt x="4255" y="3328"/>
                    <a:pt x="3404" y="3145"/>
                    <a:pt x="2553" y="2932"/>
                  </a:cubicBezTo>
                  <a:cubicBezTo>
                    <a:pt x="2006" y="2811"/>
                    <a:pt x="1489" y="2689"/>
                    <a:pt x="942" y="2568"/>
                  </a:cubicBezTo>
                  <a:cubicBezTo>
                    <a:pt x="608" y="2507"/>
                    <a:pt x="304" y="2416"/>
                    <a:pt x="0" y="2355"/>
                  </a:cubicBezTo>
                  <a:lnTo>
                    <a:pt x="0" y="2355"/>
                  </a:lnTo>
                  <a:cubicBezTo>
                    <a:pt x="0" y="3024"/>
                    <a:pt x="61" y="3723"/>
                    <a:pt x="91" y="4391"/>
                  </a:cubicBezTo>
                  <a:lnTo>
                    <a:pt x="152" y="4847"/>
                  </a:lnTo>
                  <a:cubicBezTo>
                    <a:pt x="2553" y="5394"/>
                    <a:pt x="4924" y="5942"/>
                    <a:pt x="7325" y="6458"/>
                  </a:cubicBezTo>
                  <a:cubicBezTo>
                    <a:pt x="9757" y="7036"/>
                    <a:pt x="12189" y="7583"/>
                    <a:pt x="14620" y="8130"/>
                  </a:cubicBezTo>
                  <a:cubicBezTo>
                    <a:pt x="17022" y="8677"/>
                    <a:pt x="19423" y="9194"/>
                    <a:pt x="21824" y="9741"/>
                  </a:cubicBezTo>
                  <a:lnTo>
                    <a:pt x="28481" y="11261"/>
                  </a:lnTo>
                  <a:cubicBezTo>
                    <a:pt x="27812" y="10167"/>
                    <a:pt x="26748" y="9255"/>
                    <a:pt x="25624" y="8647"/>
                  </a:cubicBezTo>
                  <a:lnTo>
                    <a:pt x="25624" y="8647"/>
                  </a:lnTo>
                  <a:lnTo>
                    <a:pt x="25654" y="8677"/>
                  </a:lnTo>
                  <a:cubicBezTo>
                    <a:pt x="24712" y="8252"/>
                    <a:pt x="23709" y="7917"/>
                    <a:pt x="22736" y="7674"/>
                  </a:cubicBezTo>
                  <a:cubicBezTo>
                    <a:pt x="22736" y="7674"/>
                    <a:pt x="22706" y="7674"/>
                    <a:pt x="22706" y="7644"/>
                  </a:cubicBezTo>
                  <a:cubicBezTo>
                    <a:pt x="21824" y="7461"/>
                    <a:pt x="20943" y="7249"/>
                    <a:pt x="20092" y="7036"/>
                  </a:cubicBezTo>
                  <a:cubicBezTo>
                    <a:pt x="19028" y="6793"/>
                    <a:pt x="17934" y="6549"/>
                    <a:pt x="16870" y="6306"/>
                  </a:cubicBezTo>
                  <a:cubicBezTo>
                    <a:pt x="16870" y="6306"/>
                    <a:pt x="16839" y="6276"/>
                    <a:pt x="16809" y="6276"/>
                  </a:cubicBezTo>
                  <a:cubicBezTo>
                    <a:pt x="16718" y="6246"/>
                    <a:pt x="16596" y="6215"/>
                    <a:pt x="16475" y="6185"/>
                  </a:cubicBezTo>
                  <a:cubicBezTo>
                    <a:pt x="16292" y="6124"/>
                    <a:pt x="16110" y="6063"/>
                    <a:pt x="15927" y="6002"/>
                  </a:cubicBezTo>
                  <a:cubicBezTo>
                    <a:pt x="15745" y="5942"/>
                    <a:pt x="15563" y="5911"/>
                    <a:pt x="15411" y="5850"/>
                  </a:cubicBezTo>
                  <a:cubicBezTo>
                    <a:pt x="15076" y="5729"/>
                    <a:pt x="14742" y="5607"/>
                    <a:pt x="14408" y="5486"/>
                  </a:cubicBezTo>
                  <a:cubicBezTo>
                    <a:pt x="14286" y="5455"/>
                    <a:pt x="14195" y="5394"/>
                    <a:pt x="14073" y="5364"/>
                  </a:cubicBezTo>
                  <a:lnTo>
                    <a:pt x="14073" y="5364"/>
                  </a:lnTo>
                  <a:cubicBezTo>
                    <a:pt x="14256" y="5394"/>
                    <a:pt x="14408" y="5425"/>
                    <a:pt x="14590" y="5455"/>
                  </a:cubicBezTo>
                  <a:cubicBezTo>
                    <a:pt x="15198" y="5577"/>
                    <a:pt x="15806" y="5668"/>
                    <a:pt x="16414" y="5790"/>
                  </a:cubicBezTo>
                  <a:lnTo>
                    <a:pt x="16505" y="5790"/>
                  </a:lnTo>
                  <a:cubicBezTo>
                    <a:pt x="16718" y="5820"/>
                    <a:pt x="16930" y="5881"/>
                    <a:pt x="17143" y="5911"/>
                  </a:cubicBezTo>
                  <a:cubicBezTo>
                    <a:pt x="17356" y="5972"/>
                    <a:pt x="17538" y="6002"/>
                    <a:pt x="17751" y="6063"/>
                  </a:cubicBezTo>
                  <a:cubicBezTo>
                    <a:pt x="18207" y="6154"/>
                    <a:pt x="18663" y="6246"/>
                    <a:pt x="19119" y="6337"/>
                  </a:cubicBezTo>
                  <a:cubicBezTo>
                    <a:pt x="19362" y="6367"/>
                    <a:pt x="19605" y="6398"/>
                    <a:pt x="19848" y="6458"/>
                  </a:cubicBezTo>
                  <a:cubicBezTo>
                    <a:pt x="19970" y="6458"/>
                    <a:pt x="20092" y="6489"/>
                    <a:pt x="20213" y="6489"/>
                  </a:cubicBezTo>
                  <a:cubicBezTo>
                    <a:pt x="20548" y="6580"/>
                    <a:pt x="20882" y="6641"/>
                    <a:pt x="21216" y="6732"/>
                  </a:cubicBezTo>
                  <a:cubicBezTo>
                    <a:pt x="21733" y="6853"/>
                    <a:pt x="22250" y="6945"/>
                    <a:pt x="22766" y="7066"/>
                  </a:cubicBezTo>
                  <a:cubicBezTo>
                    <a:pt x="22797" y="7097"/>
                    <a:pt x="22827" y="7097"/>
                    <a:pt x="22858" y="7097"/>
                  </a:cubicBezTo>
                  <a:cubicBezTo>
                    <a:pt x="22918" y="7127"/>
                    <a:pt x="23010" y="7127"/>
                    <a:pt x="23070" y="7157"/>
                  </a:cubicBezTo>
                  <a:cubicBezTo>
                    <a:pt x="24377" y="7492"/>
                    <a:pt x="25654" y="7948"/>
                    <a:pt x="26748" y="8677"/>
                  </a:cubicBezTo>
                  <a:cubicBezTo>
                    <a:pt x="26718" y="8647"/>
                    <a:pt x="26687" y="8586"/>
                    <a:pt x="26627" y="8556"/>
                  </a:cubicBezTo>
                  <a:cubicBezTo>
                    <a:pt x="26627" y="8556"/>
                    <a:pt x="26627" y="8525"/>
                    <a:pt x="26627" y="8525"/>
                  </a:cubicBezTo>
                  <a:cubicBezTo>
                    <a:pt x="26627" y="8525"/>
                    <a:pt x="26596" y="8495"/>
                    <a:pt x="26596" y="8495"/>
                  </a:cubicBezTo>
                  <a:cubicBezTo>
                    <a:pt x="26566" y="8434"/>
                    <a:pt x="26505" y="8373"/>
                    <a:pt x="26475" y="8343"/>
                  </a:cubicBezTo>
                  <a:cubicBezTo>
                    <a:pt x="26384" y="8221"/>
                    <a:pt x="26292" y="8130"/>
                    <a:pt x="26171" y="8008"/>
                  </a:cubicBezTo>
                  <a:cubicBezTo>
                    <a:pt x="26140" y="7948"/>
                    <a:pt x="26080" y="7887"/>
                    <a:pt x="26019" y="7826"/>
                  </a:cubicBezTo>
                  <a:cubicBezTo>
                    <a:pt x="25988" y="7796"/>
                    <a:pt x="25958" y="7765"/>
                    <a:pt x="25928" y="7765"/>
                  </a:cubicBezTo>
                  <a:cubicBezTo>
                    <a:pt x="21007" y="2542"/>
                    <a:pt x="13385" y="0"/>
                    <a:pt x="60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6"/>
            <p:cNvSpPr/>
            <p:nvPr/>
          </p:nvSpPr>
          <p:spPr>
            <a:xfrm>
              <a:off x="6953030" y="2229724"/>
              <a:ext cx="1157949" cy="1094411"/>
            </a:xfrm>
            <a:custGeom>
              <a:avLst/>
              <a:gdLst/>
              <a:ahLst/>
              <a:cxnLst/>
              <a:rect l="l" t="t" r="r" b="b"/>
              <a:pathLst>
                <a:path w="51248" h="48436" extrusionOk="0">
                  <a:moveTo>
                    <a:pt x="29981" y="0"/>
                  </a:moveTo>
                  <a:cubicBezTo>
                    <a:pt x="26032" y="0"/>
                    <a:pt x="22203" y="727"/>
                    <a:pt x="18998" y="2234"/>
                  </a:cubicBezTo>
                  <a:cubicBezTo>
                    <a:pt x="18390" y="2538"/>
                    <a:pt x="17782" y="2842"/>
                    <a:pt x="17174" y="3176"/>
                  </a:cubicBezTo>
                  <a:cubicBezTo>
                    <a:pt x="16262" y="5243"/>
                    <a:pt x="15320" y="7310"/>
                    <a:pt x="14378" y="9377"/>
                  </a:cubicBezTo>
                  <a:cubicBezTo>
                    <a:pt x="13344" y="11657"/>
                    <a:pt x="12311" y="13936"/>
                    <a:pt x="11277" y="16216"/>
                  </a:cubicBezTo>
                  <a:lnTo>
                    <a:pt x="8177" y="23085"/>
                  </a:lnTo>
                  <a:cubicBezTo>
                    <a:pt x="7144" y="25365"/>
                    <a:pt x="6110" y="27645"/>
                    <a:pt x="5077" y="29924"/>
                  </a:cubicBezTo>
                  <a:cubicBezTo>
                    <a:pt x="4074" y="32143"/>
                    <a:pt x="3071" y="34362"/>
                    <a:pt x="2037" y="36612"/>
                  </a:cubicBezTo>
                  <a:cubicBezTo>
                    <a:pt x="1368" y="38101"/>
                    <a:pt x="700" y="39590"/>
                    <a:pt x="1" y="41110"/>
                  </a:cubicBezTo>
                  <a:cubicBezTo>
                    <a:pt x="31" y="41110"/>
                    <a:pt x="61" y="41080"/>
                    <a:pt x="92" y="41080"/>
                  </a:cubicBezTo>
                  <a:cubicBezTo>
                    <a:pt x="2673" y="40025"/>
                    <a:pt x="5343" y="39598"/>
                    <a:pt x="8034" y="39598"/>
                  </a:cubicBezTo>
                  <a:cubicBezTo>
                    <a:pt x="13332" y="39598"/>
                    <a:pt x="18711" y="41251"/>
                    <a:pt x="23649" y="43025"/>
                  </a:cubicBezTo>
                  <a:cubicBezTo>
                    <a:pt x="27083" y="44332"/>
                    <a:pt x="30366" y="46065"/>
                    <a:pt x="33497" y="48040"/>
                  </a:cubicBezTo>
                  <a:cubicBezTo>
                    <a:pt x="33679" y="48162"/>
                    <a:pt x="33861" y="48314"/>
                    <a:pt x="34074" y="48435"/>
                  </a:cubicBezTo>
                  <a:cubicBezTo>
                    <a:pt x="34317" y="47979"/>
                    <a:pt x="34561" y="47524"/>
                    <a:pt x="34591" y="47341"/>
                  </a:cubicBezTo>
                  <a:cubicBezTo>
                    <a:pt x="35320" y="45578"/>
                    <a:pt x="36050" y="43785"/>
                    <a:pt x="36840" y="42022"/>
                  </a:cubicBezTo>
                  <a:cubicBezTo>
                    <a:pt x="38877" y="36551"/>
                    <a:pt x="41065" y="31140"/>
                    <a:pt x="43679" y="25912"/>
                  </a:cubicBezTo>
                  <a:cubicBezTo>
                    <a:pt x="46354" y="20168"/>
                    <a:pt x="48877" y="14362"/>
                    <a:pt x="51248" y="8496"/>
                  </a:cubicBezTo>
                  <a:cubicBezTo>
                    <a:pt x="46466" y="2981"/>
                    <a:pt x="37979" y="0"/>
                    <a:pt x="29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6"/>
            <p:cNvSpPr/>
            <p:nvPr/>
          </p:nvSpPr>
          <p:spPr>
            <a:xfrm>
              <a:off x="6964011" y="3137388"/>
              <a:ext cx="721842" cy="212167"/>
            </a:xfrm>
            <a:custGeom>
              <a:avLst/>
              <a:gdLst/>
              <a:ahLst/>
              <a:cxnLst/>
              <a:rect l="l" t="t" r="r" b="b"/>
              <a:pathLst>
                <a:path w="31947" h="9390" extrusionOk="0">
                  <a:moveTo>
                    <a:pt x="7573" y="0"/>
                  </a:moveTo>
                  <a:cubicBezTo>
                    <a:pt x="6526" y="0"/>
                    <a:pt x="5480" y="66"/>
                    <a:pt x="4439" y="210"/>
                  </a:cubicBezTo>
                  <a:cubicBezTo>
                    <a:pt x="4834" y="240"/>
                    <a:pt x="5259" y="301"/>
                    <a:pt x="5655" y="362"/>
                  </a:cubicBezTo>
                  <a:lnTo>
                    <a:pt x="5807" y="362"/>
                  </a:lnTo>
                  <a:cubicBezTo>
                    <a:pt x="5867" y="392"/>
                    <a:pt x="5959" y="392"/>
                    <a:pt x="6050" y="422"/>
                  </a:cubicBezTo>
                  <a:cubicBezTo>
                    <a:pt x="6080" y="422"/>
                    <a:pt x="6080" y="422"/>
                    <a:pt x="6111" y="453"/>
                  </a:cubicBezTo>
                  <a:cubicBezTo>
                    <a:pt x="8208" y="939"/>
                    <a:pt x="10305" y="1456"/>
                    <a:pt x="12402" y="1973"/>
                  </a:cubicBezTo>
                  <a:lnTo>
                    <a:pt x="12433" y="1973"/>
                  </a:lnTo>
                  <a:cubicBezTo>
                    <a:pt x="12463" y="1973"/>
                    <a:pt x="12494" y="2003"/>
                    <a:pt x="12524" y="2003"/>
                  </a:cubicBezTo>
                  <a:cubicBezTo>
                    <a:pt x="12646" y="2033"/>
                    <a:pt x="12767" y="2094"/>
                    <a:pt x="12889" y="2124"/>
                  </a:cubicBezTo>
                  <a:cubicBezTo>
                    <a:pt x="13010" y="2155"/>
                    <a:pt x="13132" y="2185"/>
                    <a:pt x="13254" y="2216"/>
                  </a:cubicBezTo>
                  <a:cubicBezTo>
                    <a:pt x="13375" y="2246"/>
                    <a:pt x="13466" y="2276"/>
                    <a:pt x="13588" y="2307"/>
                  </a:cubicBezTo>
                  <a:cubicBezTo>
                    <a:pt x="13801" y="2398"/>
                    <a:pt x="14044" y="2459"/>
                    <a:pt x="14257" y="2520"/>
                  </a:cubicBezTo>
                  <a:cubicBezTo>
                    <a:pt x="14409" y="2580"/>
                    <a:pt x="14561" y="2672"/>
                    <a:pt x="14713" y="2702"/>
                  </a:cubicBezTo>
                  <a:cubicBezTo>
                    <a:pt x="14895" y="2763"/>
                    <a:pt x="15077" y="2824"/>
                    <a:pt x="15260" y="2915"/>
                  </a:cubicBezTo>
                  <a:cubicBezTo>
                    <a:pt x="15381" y="2945"/>
                    <a:pt x="15503" y="3006"/>
                    <a:pt x="15624" y="3067"/>
                  </a:cubicBezTo>
                  <a:cubicBezTo>
                    <a:pt x="15503" y="3036"/>
                    <a:pt x="15412" y="3036"/>
                    <a:pt x="15290" y="3006"/>
                  </a:cubicBezTo>
                  <a:cubicBezTo>
                    <a:pt x="15199" y="3006"/>
                    <a:pt x="15138" y="2976"/>
                    <a:pt x="15047" y="2976"/>
                  </a:cubicBezTo>
                  <a:cubicBezTo>
                    <a:pt x="14956" y="2976"/>
                    <a:pt x="14864" y="2976"/>
                    <a:pt x="14773" y="2945"/>
                  </a:cubicBezTo>
                  <a:lnTo>
                    <a:pt x="14561" y="2915"/>
                  </a:lnTo>
                  <a:cubicBezTo>
                    <a:pt x="14378" y="2854"/>
                    <a:pt x="14226" y="2824"/>
                    <a:pt x="14044" y="2824"/>
                  </a:cubicBezTo>
                  <a:cubicBezTo>
                    <a:pt x="13892" y="2793"/>
                    <a:pt x="13709" y="2763"/>
                    <a:pt x="13557" y="2732"/>
                  </a:cubicBezTo>
                  <a:lnTo>
                    <a:pt x="13588" y="2732"/>
                  </a:lnTo>
                  <a:cubicBezTo>
                    <a:pt x="13284" y="2702"/>
                    <a:pt x="12980" y="2641"/>
                    <a:pt x="12706" y="2580"/>
                  </a:cubicBezTo>
                  <a:cubicBezTo>
                    <a:pt x="12494" y="2550"/>
                    <a:pt x="12281" y="2489"/>
                    <a:pt x="12098" y="2459"/>
                  </a:cubicBezTo>
                  <a:cubicBezTo>
                    <a:pt x="11916" y="2428"/>
                    <a:pt x="11734" y="2368"/>
                    <a:pt x="11551" y="2337"/>
                  </a:cubicBezTo>
                  <a:cubicBezTo>
                    <a:pt x="10700" y="2124"/>
                    <a:pt x="9849" y="1942"/>
                    <a:pt x="8968" y="1729"/>
                  </a:cubicBezTo>
                  <a:cubicBezTo>
                    <a:pt x="7995" y="1486"/>
                    <a:pt x="6992" y="1243"/>
                    <a:pt x="6019" y="1000"/>
                  </a:cubicBezTo>
                  <a:cubicBezTo>
                    <a:pt x="5776" y="1000"/>
                    <a:pt x="5472" y="878"/>
                    <a:pt x="5259" y="878"/>
                  </a:cubicBezTo>
                  <a:cubicBezTo>
                    <a:pt x="4560" y="726"/>
                    <a:pt x="3740" y="787"/>
                    <a:pt x="3041" y="757"/>
                  </a:cubicBezTo>
                  <a:cubicBezTo>
                    <a:pt x="1977" y="848"/>
                    <a:pt x="943" y="1152"/>
                    <a:pt x="1" y="1608"/>
                  </a:cubicBezTo>
                  <a:cubicBezTo>
                    <a:pt x="761" y="1790"/>
                    <a:pt x="1490" y="1973"/>
                    <a:pt x="2250" y="2155"/>
                  </a:cubicBezTo>
                  <a:cubicBezTo>
                    <a:pt x="3466" y="2459"/>
                    <a:pt x="4682" y="2763"/>
                    <a:pt x="5898" y="3067"/>
                  </a:cubicBezTo>
                  <a:lnTo>
                    <a:pt x="13041" y="4799"/>
                  </a:lnTo>
                  <a:cubicBezTo>
                    <a:pt x="15412" y="5377"/>
                    <a:pt x="17782" y="5954"/>
                    <a:pt x="20153" y="6532"/>
                  </a:cubicBezTo>
                  <a:cubicBezTo>
                    <a:pt x="22555" y="7140"/>
                    <a:pt x="24956" y="7717"/>
                    <a:pt x="27327" y="8295"/>
                  </a:cubicBezTo>
                  <a:cubicBezTo>
                    <a:pt x="28816" y="8660"/>
                    <a:pt x="30306" y="9024"/>
                    <a:pt x="31764" y="9389"/>
                  </a:cubicBezTo>
                  <a:cubicBezTo>
                    <a:pt x="31825" y="8872"/>
                    <a:pt x="31886" y="8386"/>
                    <a:pt x="31947" y="7869"/>
                  </a:cubicBezTo>
                  <a:cubicBezTo>
                    <a:pt x="31369" y="7535"/>
                    <a:pt x="30761" y="7170"/>
                    <a:pt x="30184" y="6836"/>
                  </a:cubicBezTo>
                  <a:lnTo>
                    <a:pt x="30154" y="6836"/>
                  </a:lnTo>
                  <a:cubicBezTo>
                    <a:pt x="28391" y="6410"/>
                    <a:pt x="26658" y="5985"/>
                    <a:pt x="24895" y="5559"/>
                  </a:cubicBezTo>
                  <a:cubicBezTo>
                    <a:pt x="24713" y="5498"/>
                    <a:pt x="24530" y="5468"/>
                    <a:pt x="24348" y="5407"/>
                  </a:cubicBezTo>
                  <a:cubicBezTo>
                    <a:pt x="23983" y="5286"/>
                    <a:pt x="23588" y="5164"/>
                    <a:pt x="23223" y="5073"/>
                  </a:cubicBezTo>
                  <a:cubicBezTo>
                    <a:pt x="23041" y="5012"/>
                    <a:pt x="22859" y="4951"/>
                    <a:pt x="22646" y="4921"/>
                  </a:cubicBezTo>
                  <a:cubicBezTo>
                    <a:pt x="22494" y="4860"/>
                    <a:pt x="22311" y="4830"/>
                    <a:pt x="22159" y="4799"/>
                  </a:cubicBezTo>
                  <a:cubicBezTo>
                    <a:pt x="21825" y="4678"/>
                    <a:pt x="21491" y="4587"/>
                    <a:pt x="21187" y="4465"/>
                  </a:cubicBezTo>
                  <a:cubicBezTo>
                    <a:pt x="20852" y="4374"/>
                    <a:pt x="20548" y="4252"/>
                    <a:pt x="20214" y="4131"/>
                  </a:cubicBezTo>
                  <a:cubicBezTo>
                    <a:pt x="20001" y="4070"/>
                    <a:pt x="19789" y="3979"/>
                    <a:pt x="19576" y="3887"/>
                  </a:cubicBezTo>
                  <a:cubicBezTo>
                    <a:pt x="19485" y="3857"/>
                    <a:pt x="19393" y="3827"/>
                    <a:pt x="19302" y="3796"/>
                  </a:cubicBezTo>
                  <a:cubicBezTo>
                    <a:pt x="19424" y="3796"/>
                    <a:pt x="19515" y="3796"/>
                    <a:pt x="19637" y="3827"/>
                  </a:cubicBezTo>
                  <a:cubicBezTo>
                    <a:pt x="19819" y="3857"/>
                    <a:pt x="19971" y="3887"/>
                    <a:pt x="20153" y="3918"/>
                  </a:cubicBezTo>
                  <a:cubicBezTo>
                    <a:pt x="20457" y="3979"/>
                    <a:pt x="20761" y="4039"/>
                    <a:pt x="21065" y="4100"/>
                  </a:cubicBezTo>
                  <a:cubicBezTo>
                    <a:pt x="21248" y="4161"/>
                    <a:pt x="21430" y="4191"/>
                    <a:pt x="21612" y="4222"/>
                  </a:cubicBezTo>
                  <a:cubicBezTo>
                    <a:pt x="21795" y="4252"/>
                    <a:pt x="21947" y="4283"/>
                    <a:pt x="22129" y="4313"/>
                  </a:cubicBezTo>
                  <a:cubicBezTo>
                    <a:pt x="22220" y="4343"/>
                    <a:pt x="22311" y="4343"/>
                    <a:pt x="22403" y="4374"/>
                  </a:cubicBezTo>
                  <a:cubicBezTo>
                    <a:pt x="23831" y="4739"/>
                    <a:pt x="25290" y="5073"/>
                    <a:pt x="26719" y="5407"/>
                  </a:cubicBezTo>
                  <a:cubicBezTo>
                    <a:pt x="27205" y="5529"/>
                    <a:pt x="27691" y="5650"/>
                    <a:pt x="28178" y="5772"/>
                  </a:cubicBezTo>
                  <a:cubicBezTo>
                    <a:pt x="24804" y="4039"/>
                    <a:pt x="21308" y="2611"/>
                    <a:pt x="17630" y="1638"/>
                  </a:cubicBezTo>
                  <a:cubicBezTo>
                    <a:pt x="14357" y="686"/>
                    <a:pt x="10959" y="0"/>
                    <a:pt x="757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6"/>
            <p:cNvSpPr/>
            <p:nvPr/>
          </p:nvSpPr>
          <p:spPr>
            <a:xfrm>
              <a:off x="7417990" y="2318026"/>
              <a:ext cx="600959" cy="157532"/>
            </a:xfrm>
            <a:custGeom>
              <a:avLst/>
              <a:gdLst/>
              <a:ahLst/>
              <a:cxnLst/>
              <a:rect l="l" t="t" r="r" b="b"/>
              <a:pathLst>
                <a:path w="26597" h="6972" extrusionOk="0">
                  <a:moveTo>
                    <a:pt x="7788" y="1"/>
                  </a:moveTo>
                  <a:cubicBezTo>
                    <a:pt x="5509" y="1"/>
                    <a:pt x="3237" y="306"/>
                    <a:pt x="1034" y="971"/>
                  </a:cubicBezTo>
                  <a:cubicBezTo>
                    <a:pt x="760" y="1062"/>
                    <a:pt x="487" y="1123"/>
                    <a:pt x="213" y="1244"/>
                  </a:cubicBezTo>
                  <a:cubicBezTo>
                    <a:pt x="92" y="1305"/>
                    <a:pt x="1" y="1457"/>
                    <a:pt x="61" y="1609"/>
                  </a:cubicBezTo>
                  <a:cubicBezTo>
                    <a:pt x="117" y="1735"/>
                    <a:pt x="212" y="1777"/>
                    <a:pt x="315" y="1777"/>
                  </a:cubicBezTo>
                  <a:cubicBezTo>
                    <a:pt x="437" y="1777"/>
                    <a:pt x="571" y="1719"/>
                    <a:pt x="669" y="1670"/>
                  </a:cubicBezTo>
                  <a:cubicBezTo>
                    <a:pt x="2987" y="916"/>
                    <a:pt x="5382" y="571"/>
                    <a:pt x="7783" y="571"/>
                  </a:cubicBezTo>
                  <a:cubicBezTo>
                    <a:pt x="14293" y="571"/>
                    <a:pt x="20845" y="3109"/>
                    <a:pt x="26019" y="6928"/>
                  </a:cubicBezTo>
                  <a:cubicBezTo>
                    <a:pt x="26060" y="6958"/>
                    <a:pt x="26107" y="6972"/>
                    <a:pt x="26155" y="6972"/>
                  </a:cubicBezTo>
                  <a:cubicBezTo>
                    <a:pt x="26252" y="6972"/>
                    <a:pt x="26354" y="6918"/>
                    <a:pt x="26414" y="6837"/>
                  </a:cubicBezTo>
                  <a:cubicBezTo>
                    <a:pt x="26597" y="6411"/>
                    <a:pt x="25746" y="6168"/>
                    <a:pt x="25503" y="5864"/>
                  </a:cubicBezTo>
                  <a:cubicBezTo>
                    <a:pt x="20397" y="2319"/>
                    <a:pt x="14064" y="1"/>
                    <a:pt x="7788"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6"/>
            <p:cNvSpPr/>
            <p:nvPr/>
          </p:nvSpPr>
          <p:spPr>
            <a:xfrm>
              <a:off x="7368552" y="2457188"/>
              <a:ext cx="594768" cy="165056"/>
            </a:xfrm>
            <a:custGeom>
              <a:avLst/>
              <a:gdLst/>
              <a:ahLst/>
              <a:cxnLst/>
              <a:rect l="l" t="t" r="r" b="b"/>
              <a:pathLst>
                <a:path w="26323" h="7305" extrusionOk="0">
                  <a:moveTo>
                    <a:pt x="7014" y="1"/>
                  </a:moveTo>
                  <a:cubicBezTo>
                    <a:pt x="4785" y="1"/>
                    <a:pt x="2629" y="305"/>
                    <a:pt x="669" y="982"/>
                  </a:cubicBezTo>
                  <a:cubicBezTo>
                    <a:pt x="395" y="1043"/>
                    <a:pt x="0" y="1195"/>
                    <a:pt x="213" y="1529"/>
                  </a:cubicBezTo>
                  <a:cubicBezTo>
                    <a:pt x="294" y="1602"/>
                    <a:pt x="388" y="1630"/>
                    <a:pt x="490" y="1630"/>
                  </a:cubicBezTo>
                  <a:cubicBezTo>
                    <a:pt x="770" y="1630"/>
                    <a:pt x="1109" y="1422"/>
                    <a:pt x="1398" y="1377"/>
                  </a:cubicBezTo>
                  <a:cubicBezTo>
                    <a:pt x="3084" y="831"/>
                    <a:pt x="4982" y="582"/>
                    <a:pt x="6975" y="582"/>
                  </a:cubicBezTo>
                  <a:cubicBezTo>
                    <a:pt x="13645" y="582"/>
                    <a:pt x="21383" y="3375"/>
                    <a:pt x="25806" y="7213"/>
                  </a:cubicBezTo>
                  <a:cubicBezTo>
                    <a:pt x="25867" y="7274"/>
                    <a:pt x="25943" y="7304"/>
                    <a:pt x="26015" y="7304"/>
                  </a:cubicBezTo>
                  <a:cubicBezTo>
                    <a:pt x="26087" y="7304"/>
                    <a:pt x="26156" y="7274"/>
                    <a:pt x="26201" y="7213"/>
                  </a:cubicBezTo>
                  <a:cubicBezTo>
                    <a:pt x="26323" y="7122"/>
                    <a:pt x="26323" y="6909"/>
                    <a:pt x="26201" y="6818"/>
                  </a:cubicBezTo>
                  <a:cubicBezTo>
                    <a:pt x="25836" y="6483"/>
                    <a:pt x="25472" y="6149"/>
                    <a:pt x="25077" y="5845"/>
                  </a:cubicBezTo>
                  <a:cubicBezTo>
                    <a:pt x="20369" y="2489"/>
                    <a:pt x="13392" y="1"/>
                    <a:pt x="7014"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6"/>
            <p:cNvSpPr/>
            <p:nvPr/>
          </p:nvSpPr>
          <p:spPr>
            <a:xfrm>
              <a:off x="7298078" y="2604056"/>
              <a:ext cx="587832" cy="143297"/>
            </a:xfrm>
            <a:custGeom>
              <a:avLst/>
              <a:gdLst/>
              <a:ahLst/>
              <a:cxnLst/>
              <a:rect l="l" t="t" r="r" b="b"/>
              <a:pathLst>
                <a:path w="26016" h="6342" extrusionOk="0">
                  <a:moveTo>
                    <a:pt x="6604" y="0"/>
                  </a:moveTo>
                  <a:cubicBezTo>
                    <a:pt x="4619" y="0"/>
                    <a:pt x="2644" y="233"/>
                    <a:pt x="718" y="835"/>
                  </a:cubicBezTo>
                  <a:cubicBezTo>
                    <a:pt x="566" y="865"/>
                    <a:pt x="383" y="895"/>
                    <a:pt x="262" y="1017"/>
                  </a:cubicBezTo>
                  <a:cubicBezTo>
                    <a:pt x="1" y="1231"/>
                    <a:pt x="203" y="1518"/>
                    <a:pt x="449" y="1518"/>
                  </a:cubicBezTo>
                  <a:cubicBezTo>
                    <a:pt x="518" y="1518"/>
                    <a:pt x="590" y="1496"/>
                    <a:pt x="657" y="1442"/>
                  </a:cubicBezTo>
                  <a:cubicBezTo>
                    <a:pt x="2597" y="819"/>
                    <a:pt x="4585" y="580"/>
                    <a:pt x="6584" y="580"/>
                  </a:cubicBezTo>
                  <a:cubicBezTo>
                    <a:pt x="8094" y="580"/>
                    <a:pt x="9609" y="716"/>
                    <a:pt x="11113" y="926"/>
                  </a:cubicBezTo>
                  <a:cubicBezTo>
                    <a:pt x="16250" y="1473"/>
                    <a:pt x="21265" y="3145"/>
                    <a:pt x="25430" y="6275"/>
                  </a:cubicBezTo>
                  <a:cubicBezTo>
                    <a:pt x="25488" y="6322"/>
                    <a:pt x="25547" y="6342"/>
                    <a:pt x="25603" y="6342"/>
                  </a:cubicBezTo>
                  <a:cubicBezTo>
                    <a:pt x="25839" y="6342"/>
                    <a:pt x="26015" y="5991"/>
                    <a:pt x="25794" y="5819"/>
                  </a:cubicBezTo>
                  <a:cubicBezTo>
                    <a:pt x="21569" y="2628"/>
                    <a:pt x="16402" y="895"/>
                    <a:pt x="11174" y="348"/>
                  </a:cubicBezTo>
                  <a:cubicBezTo>
                    <a:pt x="9656" y="137"/>
                    <a:pt x="8127" y="0"/>
                    <a:pt x="6604"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6"/>
            <p:cNvSpPr/>
            <p:nvPr/>
          </p:nvSpPr>
          <p:spPr>
            <a:xfrm>
              <a:off x="7238043" y="2738948"/>
              <a:ext cx="590046" cy="163633"/>
            </a:xfrm>
            <a:custGeom>
              <a:avLst/>
              <a:gdLst/>
              <a:ahLst/>
              <a:cxnLst/>
              <a:rect l="l" t="t" r="r" b="b"/>
              <a:pathLst>
                <a:path w="26114" h="7242" extrusionOk="0">
                  <a:moveTo>
                    <a:pt x="6958" y="0"/>
                  </a:moveTo>
                  <a:cubicBezTo>
                    <a:pt x="4824" y="0"/>
                    <a:pt x="2691" y="233"/>
                    <a:pt x="670" y="913"/>
                  </a:cubicBezTo>
                  <a:cubicBezTo>
                    <a:pt x="396" y="974"/>
                    <a:pt x="1" y="1187"/>
                    <a:pt x="214" y="1491"/>
                  </a:cubicBezTo>
                  <a:cubicBezTo>
                    <a:pt x="277" y="1575"/>
                    <a:pt x="347" y="1605"/>
                    <a:pt x="422" y="1605"/>
                  </a:cubicBezTo>
                  <a:cubicBezTo>
                    <a:pt x="561" y="1605"/>
                    <a:pt x="713" y="1500"/>
                    <a:pt x="852" y="1460"/>
                  </a:cubicBezTo>
                  <a:cubicBezTo>
                    <a:pt x="2825" y="759"/>
                    <a:pt x="4941" y="579"/>
                    <a:pt x="7051" y="579"/>
                  </a:cubicBezTo>
                  <a:cubicBezTo>
                    <a:pt x="7866" y="579"/>
                    <a:pt x="8680" y="606"/>
                    <a:pt x="9484" y="640"/>
                  </a:cubicBezTo>
                  <a:cubicBezTo>
                    <a:pt x="11460" y="731"/>
                    <a:pt x="13284" y="1491"/>
                    <a:pt x="15168" y="2007"/>
                  </a:cubicBezTo>
                  <a:cubicBezTo>
                    <a:pt x="17965" y="2980"/>
                    <a:pt x="20731" y="4196"/>
                    <a:pt x="23284" y="5716"/>
                  </a:cubicBezTo>
                  <a:cubicBezTo>
                    <a:pt x="23953" y="6050"/>
                    <a:pt x="24530" y="6749"/>
                    <a:pt x="25229" y="6992"/>
                  </a:cubicBezTo>
                  <a:cubicBezTo>
                    <a:pt x="25351" y="7023"/>
                    <a:pt x="25442" y="7114"/>
                    <a:pt x="25533" y="7175"/>
                  </a:cubicBezTo>
                  <a:cubicBezTo>
                    <a:pt x="25592" y="7221"/>
                    <a:pt x="25651" y="7241"/>
                    <a:pt x="25707" y="7241"/>
                  </a:cubicBezTo>
                  <a:cubicBezTo>
                    <a:pt x="25942" y="7241"/>
                    <a:pt x="26113" y="6891"/>
                    <a:pt x="25868" y="6719"/>
                  </a:cubicBezTo>
                  <a:cubicBezTo>
                    <a:pt x="24834" y="6172"/>
                    <a:pt x="23922" y="5381"/>
                    <a:pt x="22889" y="4773"/>
                  </a:cubicBezTo>
                  <a:cubicBezTo>
                    <a:pt x="19029" y="2707"/>
                    <a:pt x="14864" y="1035"/>
                    <a:pt x="10548" y="184"/>
                  </a:cubicBezTo>
                  <a:cubicBezTo>
                    <a:pt x="9365" y="74"/>
                    <a:pt x="8161" y="0"/>
                    <a:pt x="695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6"/>
            <p:cNvSpPr/>
            <p:nvPr/>
          </p:nvSpPr>
          <p:spPr>
            <a:xfrm>
              <a:off x="7190661" y="2869276"/>
              <a:ext cx="577302" cy="145308"/>
            </a:xfrm>
            <a:custGeom>
              <a:avLst/>
              <a:gdLst/>
              <a:ahLst/>
              <a:cxnLst/>
              <a:rect l="l" t="t" r="r" b="b"/>
              <a:pathLst>
                <a:path w="25550" h="6431" extrusionOk="0">
                  <a:moveTo>
                    <a:pt x="6356" y="0"/>
                  </a:moveTo>
                  <a:cubicBezTo>
                    <a:pt x="4384" y="0"/>
                    <a:pt x="2430" y="219"/>
                    <a:pt x="487" y="768"/>
                  </a:cubicBezTo>
                  <a:cubicBezTo>
                    <a:pt x="213" y="799"/>
                    <a:pt x="1" y="1133"/>
                    <a:pt x="244" y="1346"/>
                  </a:cubicBezTo>
                  <a:cubicBezTo>
                    <a:pt x="303" y="1379"/>
                    <a:pt x="358" y="1392"/>
                    <a:pt x="411" y="1392"/>
                  </a:cubicBezTo>
                  <a:cubicBezTo>
                    <a:pt x="602" y="1392"/>
                    <a:pt x="766" y="1224"/>
                    <a:pt x="1004" y="1224"/>
                  </a:cubicBezTo>
                  <a:cubicBezTo>
                    <a:pt x="2475" y="989"/>
                    <a:pt x="3946" y="554"/>
                    <a:pt x="5445" y="554"/>
                  </a:cubicBezTo>
                  <a:cubicBezTo>
                    <a:pt x="5494" y="554"/>
                    <a:pt x="5544" y="555"/>
                    <a:pt x="5593" y="556"/>
                  </a:cubicBezTo>
                  <a:cubicBezTo>
                    <a:pt x="5701" y="554"/>
                    <a:pt x="5808" y="553"/>
                    <a:pt x="5916" y="553"/>
                  </a:cubicBezTo>
                  <a:cubicBezTo>
                    <a:pt x="7449" y="553"/>
                    <a:pt x="8982" y="746"/>
                    <a:pt x="10487" y="860"/>
                  </a:cubicBezTo>
                  <a:cubicBezTo>
                    <a:pt x="15715" y="1316"/>
                    <a:pt x="20639" y="3565"/>
                    <a:pt x="24986" y="6392"/>
                  </a:cubicBezTo>
                  <a:cubicBezTo>
                    <a:pt x="25035" y="6418"/>
                    <a:pt x="25083" y="6430"/>
                    <a:pt x="25128" y="6430"/>
                  </a:cubicBezTo>
                  <a:cubicBezTo>
                    <a:pt x="25388" y="6430"/>
                    <a:pt x="25549" y="6035"/>
                    <a:pt x="25290" y="5905"/>
                  </a:cubicBezTo>
                  <a:cubicBezTo>
                    <a:pt x="24560" y="5480"/>
                    <a:pt x="23922" y="4963"/>
                    <a:pt x="23192" y="4568"/>
                  </a:cubicBezTo>
                  <a:cubicBezTo>
                    <a:pt x="19150" y="2410"/>
                    <a:pt x="14894" y="556"/>
                    <a:pt x="10274" y="252"/>
                  </a:cubicBezTo>
                  <a:cubicBezTo>
                    <a:pt x="8959" y="95"/>
                    <a:pt x="7653" y="0"/>
                    <a:pt x="6356"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6"/>
            <p:cNvSpPr/>
            <p:nvPr/>
          </p:nvSpPr>
          <p:spPr>
            <a:xfrm>
              <a:off x="7136004" y="2991696"/>
              <a:ext cx="575404" cy="160244"/>
            </a:xfrm>
            <a:custGeom>
              <a:avLst/>
              <a:gdLst/>
              <a:ahLst/>
              <a:cxnLst/>
              <a:rect l="l" t="t" r="r" b="b"/>
              <a:pathLst>
                <a:path w="25466" h="7092" extrusionOk="0">
                  <a:moveTo>
                    <a:pt x="7496" y="1"/>
                  </a:moveTo>
                  <a:cubicBezTo>
                    <a:pt x="5277" y="123"/>
                    <a:pt x="3027" y="1"/>
                    <a:pt x="869" y="609"/>
                  </a:cubicBezTo>
                  <a:cubicBezTo>
                    <a:pt x="596" y="730"/>
                    <a:pt x="170" y="670"/>
                    <a:pt x="49" y="1004"/>
                  </a:cubicBezTo>
                  <a:cubicBezTo>
                    <a:pt x="0" y="1174"/>
                    <a:pt x="184" y="1343"/>
                    <a:pt x="353" y="1343"/>
                  </a:cubicBezTo>
                  <a:cubicBezTo>
                    <a:pt x="395" y="1343"/>
                    <a:pt x="437" y="1333"/>
                    <a:pt x="474" y="1308"/>
                  </a:cubicBezTo>
                  <a:cubicBezTo>
                    <a:pt x="2416" y="819"/>
                    <a:pt x="4465" y="584"/>
                    <a:pt x="6546" y="584"/>
                  </a:cubicBezTo>
                  <a:cubicBezTo>
                    <a:pt x="13129" y="584"/>
                    <a:pt x="20032" y="2935"/>
                    <a:pt x="24882" y="7022"/>
                  </a:cubicBezTo>
                  <a:cubicBezTo>
                    <a:pt x="24943" y="7071"/>
                    <a:pt x="25005" y="7092"/>
                    <a:pt x="25063" y="7092"/>
                  </a:cubicBezTo>
                  <a:cubicBezTo>
                    <a:pt x="25295" y="7092"/>
                    <a:pt x="25466" y="6761"/>
                    <a:pt x="25247" y="6566"/>
                  </a:cubicBezTo>
                  <a:cubicBezTo>
                    <a:pt x="20323" y="2433"/>
                    <a:pt x="13879" y="335"/>
                    <a:pt x="7496"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6"/>
            <p:cNvSpPr/>
            <p:nvPr/>
          </p:nvSpPr>
          <p:spPr>
            <a:xfrm>
              <a:off x="6657713" y="2161849"/>
              <a:ext cx="547364" cy="168920"/>
            </a:xfrm>
            <a:custGeom>
              <a:avLst/>
              <a:gdLst/>
              <a:ahLst/>
              <a:cxnLst/>
              <a:rect l="l" t="t" r="r" b="b"/>
              <a:pathLst>
                <a:path w="24225" h="7476" extrusionOk="0">
                  <a:moveTo>
                    <a:pt x="6100" y="0"/>
                  </a:moveTo>
                  <a:cubicBezTo>
                    <a:pt x="4100" y="0"/>
                    <a:pt x="2125" y="287"/>
                    <a:pt x="244" y="922"/>
                  </a:cubicBezTo>
                  <a:cubicBezTo>
                    <a:pt x="92" y="983"/>
                    <a:pt x="1" y="1135"/>
                    <a:pt x="61" y="1287"/>
                  </a:cubicBezTo>
                  <a:cubicBezTo>
                    <a:pt x="126" y="1425"/>
                    <a:pt x="221" y="1474"/>
                    <a:pt x="333" y="1474"/>
                  </a:cubicBezTo>
                  <a:cubicBezTo>
                    <a:pt x="589" y="1474"/>
                    <a:pt x="932" y="1217"/>
                    <a:pt x="1186" y="1196"/>
                  </a:cubicBezTo>
                  <a:cubicBezTo>
                    <a:pt x="2783" y="774"/>
                    <a:pt x="4427" y="579"/>
                    <a:pt x="6081" y="579"/>
                  </a:cubicBezTo>
                  <a:cubicBezTo>
                    <a:pt x="12420" y="579"/>
                    <a:pt x="18917" y="3443"/>
                    <a:pt x="23618" y="7396"/>
                  </a:cubicBezTo>
                  <a:lnTo>
                    <a:pt x="23618" y="7366"/>
                  </a:lnTo>
                  <a:cubicBezTo>
                    <a:pt x="23680" y="7444"/>
                    <a:pt x="23754" y="7476"/>
                    <a:pt x="23826" y="7476"/>
                  </a:cubicBezTo>
                  <a:cubicBezTo>
                    <a:pt x="24035" y="7476"/>
                    <a:pt x="24224" y="7205"/>
                    <a:pt x="24044" y="7001"/>
                  </a:cubicBezTo>
                  <a:cubicBezTo>
                    <a:pt x="23861" y="6819"/>
                    <a:pt x="23679" y="6667"/>
                    <a:pt x="23496" y="6545"/>
                  </a:cubicBezTo>
                  <a:cubicBezTo>
                    <a:pt x="18824" y="2793"/>
                    <a:pt x="12339" y="0"/>
                    <a:pt x="6100"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6"/>
            <p:cNvSpPr/>
            <p:nvPr/>
          </p:nvSpPr>
          <p:spPr>
            <a:xfrm>
              <a:off x="6614444" y="2300198"/>
              <a:ext cx="502761" cy="177506"/>
            </a:xfrm>
            <a:custGeom>
              <a:avLst/>
              <a:gdLst/>
              <a:ahLst/>
              <a:cxnLst/>
              <a:rect l="l" t="t" r="r" b="b"/>
              <a:pathLst>
                <a:path w="22251" h="7856" extrusionOk="0">
                  <a:moveTo>
                    <a:pt x="4613" y="0"/>
                  </a:moveTo>
                  <a:cubicBezTo>
                    <a:pt x="3156" y="0"/>
                    <a:pt x="1694" y="163"/>
                    <a:pt x="244" y="513"/>
                  </a:cubicBezTo>
                  <a:cubicBezTo>
                    <a:pt x="92" y="544"/>
                    <a:pt x="1" y="696"/>
                    <a:pt x="31" y="848"/>
                  </a:cubicBezTo>
                  <a:cubicBezTo>
                    <a:pt x="87" y="1014"/>
                    <a:pt x="199" y="1067"/>
                    <a:pt x="336" y="1067"/>
                  </a:cubicBezTo>
                  <a:cubicBezTo>
                    <a:pt x="573" y="1067"/>
                    <a:pt x="883" y="908"/>
                    <a:pt x="1095" y="908"/>
                  </a:cubicBezTo>
                  <a:cubicBezTo>
                    <a:pt x="2279" y="674"/>
                    <a:pt x="3463" y="563"/>
                    <a:pt x="4641" y="563"/>
                  </a:cubicBezTo>
                  <a:cubicBezTo>
                    <a:pt x="10931" y="563"/>
                    <a:pt x="17023" y="3707"/>
                    <a:pt x="21734" y="7778"/>
                  </a:cubicBezTo>
                  <a:cubicBezTo>
                    <a:pt x="21787" y="7831"/>
                    <a:pt x="21852" y="7855"/>
                    <a:pt x="21918" y="7855"/>
                  </a:cubicBezTo>
                  <a:cubicBezTo>
                    <a:pt x="22003" y="7855"/>
                    <a:pt x="22091" y="7816"/>
                    <a:pt x="22159" y="7747"/>
                  </a:cubicBezTo>
                  <a:cubicBezTo>
                    <a:pt x="22250" y="7656"/>
                    <a:pt x="22220" y="7474"/>
                    <a:pt x="22129" y="7352"/>
                  </a:cubicBezTo>
                  <a:cubicBezTo>
                    <a:pt x="21582" y="6927"/>
                    <a:pt x="21034" y="6471"/>
                    <a:pt x="20487" y="6076"/>
                  </a:cubicBezTo>
                  <a:cubicBezTo>
                    <a:pt x="16025" y="2535"/>
                    <a:pt x="10363" y="0"/>
                    <a:pt x="4613"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6"/>
            <p:cNvSpPr/>
            <p:nvPr/>
          </p:nvSpPr>
          <p:spPr>
            <a:xfrm>
              <a:off x="6554703" y="2436514"/>
              <a:ext cx="516477" cy="174727"/>
            </a:xfrm>
            <a:custGeom>
              <a:avLst/>
              <a:gdLst/>
              <a:ahLst/>
              <a:cxnLst/>
              <a:rect l="l" t="t" r="r" b="b"/>
              <a:pathLst>
                <a:path w="22858" h="7733" extrusionOk="0">
                  <a:moveTo>
                    <a:pt x="4262" y="0"/>
                  </a:moveTo>
                  <a:cubicBezTo>
                    <a:pt x="2975" y="0"/>
                    <a:pt x="1683" y="111"/>
                    <a:pt x="395" y="347"/>
                  </a:cubicBezTo>
                  <a:cubicBezTo>
                    <a:pt x="152" y="377"/>
                    <a:pt x="0" y="620"/>
                    <a:pt x="152" y="833"/>
                  </a:cubicBezTo>
                  <a:cubicBezTo>
                    <a:pt x="236" y="908"/>
                    <a:pt x="343" y="934"/>
                    <a:pt x="462" y="934"/>
                  </a:cubicBezTo>
                  <a:cubicBezTo>
                    <a:pt x="729" y="934"/>
                    <a:pt x="1055" y="803"/>
                    <a:pt x="1307" y="803"/>
                  </a:cubicBezTo>
                  <a:cubicBezTo>
                    <a:pt x="2325" y="651"/>
                    <a:pt x="3344" y="579"/>
                    <a:pt x="4360" y="579"/>
                  </a:cubicBezTo>
                  <a:cubicBezTo>
                    <a:pt x="10896" y="579"/>
                    <a:pt x="17290" y="3564"/>
                    <a:pt x="22341" y="7642"/>
                  </a:cubicBezTo>
                  <a:cubicBezTo>
                    <a:pt x="22387" y="7702"/>
                    <a:pt x="22455" y="7733"/>
                    <a:pt x="22527" y="7733"/>
                  </a:cubicBezTo>
                  <a:cubicBezTo>
                    <a:pt x="22599" y="7733"/>
                    <a:pt x="22675" y="7702"/>
                    <a:pt x="22736" y="7642"/>
                  </a:cubicBezTo>
                  <a:cubicBezTo>
                    <a:pt x="22858" y="7550"/>
                    <a:pt x="22858" y="7338"/>
                    <a:pt x="22736" y="7246"/>
                  </a:cubicBezTo>
                  <a:cubicBezTo>
                    <a:pt x="22341" y="6882"/>
                    <a:pt x="21915" y="6578"/>
                    <a:pt x="21490" y="6243"/>
                  </a:cubicBezTo>
                  <a:cubicBezTo>
                    <a:pt x="16533" y="2570"/>
                    <a:pt x="10451" y="0"/>
                    <a:pt x="4262"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6"/>
            <p:cNvSpPr/>
            <p:nvPr/>
          </p:nvSpPr>
          <p:spPr>
            <a:xfrm>
              <a:off x="6506214" y="2579314"/>
              <a:ext cx="494220" cy="152810"/>
            </a:xfrm>
            <a:custGeom>
              <a:avLst/>
              <a:gdLst/>
              <a:ahLst/>
              <a:cxnLst/>
              <a:rect l="l" t="t" r="r" b="b"/>
              <a:pathLst>
                <a:path w="21873" h="6763" extrusionOk="0">
                  <a:moveTo>
                    <a:pt x="4978" y="0"/>
                  </a:moveTo>
                  <a:cubicBezTo>
                    <a:pt x="3476" y="0"/>
                    <a:pt x="1969" y="177"/>
                    <a:pt x="474" y="562"/>
                  </a:cubicBezTo>
                  <a:cubicBezTo>
                    <a:pt x="0" y="588"/>
                    <a:pt x="28" y="1186"/>
                    <a:pt x="361" y="1186"/>
                  </a:cubicBezTo>
                  <a:cubicBezTo>
                    <a:pt x="412" y="1186"/>
                    <a:pt x="470" y="1172"/>
                    <a:pt x="535" y="1139"/>
                  </a:cubicBezTo>
                  <a:cubicBezTo>
                    <a:pt x="2009" y="757"/>
                    <a:pt x="3491" y="582"/>
                    <a:pt x="4967" y="582"/>
                  </a:cubicBezTo>
                  <a:cubicBezTo>
                    <a:pt x="10765" y="582"/>
                    <a:pt x="16455" y="3279"/>
                    <a:pt x="21083" y="6671"/>
                  </a:cubicBezTo>
                  <a:cubicBezTo>
                    <a:pt x="21143" y="6732"/>
                    <a:pt x="21219" y="6762"/>
                    <a:pt x="21295" y="6762"/>
                  </a:cubicBezTo>
                  <a:cubicBezTo>
                    <a:pt x="21371" y="6762"/>
                    <a:pt x="21447" y="6732"/>
                    <a:pt x="21508" y="6671"/>
                  </a:cubicBezTo>
                  <a:cubicBezTo>
                    <a:pt x="21873" y="6185"/>
                    <a:pt x="20688" y="5790"/>
                    <a:pt x="20384" y="5486"/>
                  </a:cubicBezTo>
                  <a:cubicBezTo>
                    <a:pt x="15896" y="2359"/>
                    <a:pt x="10471" y="0"/>
                    <a:pt x="4978" y="0"/>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6"/>
            <p:cNvSpPr/>
            <p:nvPr/>
          </p:nvSpPr>
          <p:spPr>
            <a:xfrm>
              <a:off x="6406344" y="2739129"/>
              <a:ext cx="534304" cy="157080"/>
            </a:xfrm>
            <a:custGeom>
              <a:avLst/>
              <a:gdLst/>
              <a:ahLst/>
              <a:cxnLst/>
              <a:rect l="l" t="t" r="r" b="b"/>
              <a:pathLst>
                <a:path w="23647" h="6952" extrusionOk="0">
                  <a:moveTo>
                    <a:pt x="5780" y="1"/>
                  </a:moveTo>
                  <a:cubicBezTo>
                    <a:pt x="4112" y="1"/>
                    <a:pt x="2447" y="212"/>
                    <a:pt x="821" y="723"/>
                  </a:cubicBezTo>
                  <a:cubicBezTo>
                    <a:pt x="517" y="784"/>
                    <a:pt x="1" y="905"/>
                    <a:pt x="244" y="1300"/>
                  </a:cubicBezTo>
                  <a:cubicBezTo>
                    <a:pt x="316" y="1372"/>
                    <a:pt x="406" y="1400"/>
                    <a:pt x="508" y="1400"/>
                  </a:cubicBezTo>
                  <a:cubicBezTo>
                    <a:pt x="838" y="1400"/>
                    <a:pt x="1287" y="1111"/>
                    <a:pt x="1612" y="1088"/>
                  </a:cubicBezTo>
                  <a:cubicBezTo>
                    <a:pt x="2974" y="726"/>
                    <a:pt x="4355" y="575"/>
                    <a:pt x="5738" y="575"/>
                  </a:cubicBezTo>
                  <a:cubicBezTo>
                    <a:pt x="7379" y="575"/>
                    <a:pt x="9023" y="788"/>
                    <a:pt x="10639" y="1118"/>
                  </a:cubicBezTo>
                  <a:cubicBezTo>
                    <a:pt x="15229" y="1756"/>
                    <a:pt x="19636" y="3671"/>
                    <a:pt x="23041" y="6863"/>
                  </a:cubicBezTo>
                  <a:cubicBezTo>
                    <a:pt x="23103" y="6925"/>
                    <a:pt x="23172" y="6951"/>
                    <a:pt x="23238" y="6951"/>
                  </a:cubicBezTo>
                  <a:cubicBezTo>
                    <a:pt x="23460" y="6951"/>
                    <a:pt x="23647" y="6655"/>
                    <a:pt x="23436" y="6468"/>
                  </a:cubicBezTo>
                  <a:cubicBezTo>
                    <a:pt x="23345" y="6376"/>
                    <a:pt x="23284" y="6285"/>
                    <a:pt x="23162" y="6224"/>
                  </a:cubicBezTo>
                  <a:cubicBezTo>
                    <a:pt x="19697" y="3033"/>
                    <a:pt x="15229" y="1179"/>
                    <a:pt x="10578" y="510"/>
                  </a:cubicBezTo>
                  <a:cubicBezTo>
                    <a:pt x="8997" y="197"/>
                    <a:pt x="7387" y="1"/>
                    <a:pt x="5780"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6"/>
            <p:cNvSpPr/>
            <p:nvPr/>
          </p:nvSpPr>
          <p:spPr>
            <a:xfrm>
              <a:off x="6240835" y="2436785"/>
              <a:ext cx="1902431" cy="973415"/>
            </a:xfrm>
            <a:custGeom>
              <a:avLst/>
              <a:gdLst/>
              <a:ahLst/>
              <a:cxnLst/>
              <a:rect l="l" t="t" r="r" b="b"/>
              <a:pathLst>
                <a:path w="84197" h="43081" extrusionOk="0">
                  <a:moveTo>
                    <a:pt x="83102" y="0"/>
                  </a:moveTo>
                  <a:cubicBezTo>
                    <a:pt x="79941" y="8025"/>
                    <a:pt x="76233" y="15806"/>
                    <a:pt x="72616" y="23587"/>
                  </a:cubicBezTo>
                  <a:cubicBezTo>
                    <a:pt x="70762" y="28177"/>
                    <a:pt x="69029" y="32828"/>
                    <a:pt x="67053" y="37356"/>
                  </a:cubicBezTo>
                  <a:cubicBezTo>
                    <a:pt x="66749" y="38116"/>
                    <a:pt x="66415" y="38846"/>
                    <a:pt x="66111" y="39575"/>
                  </a:cubicBezTo>
                  <a:cubicBezTo>
                    <a:pt x="66111" y="39575"/>
                    <a:pt x="66111" y="39575"/>
                    <a:pt x="66111" y="39606"/>
                  </a:cubicBezTo>
                  <a:cubicBezTo>
                    <a:pt x="66020" y="39758"/>
                    <a:pt x="65989" y="39910"/>
                    <a:pt x="65929" y="40062"/>
                  </a:cubicBezTo>
                  <a:lnTo>
                    <a:pt x="65898" y="40062"/>
                  </a:lnTo>
                  <a:cubicBezTo>
                    <a:pt x="65807" y="40001"/>
                    <a:pt x="65746" y="39940"/>
                    <a:pt x="65655" y="39910"/>
                  </a:cubicBezTo>
                  <a:cubicBezTo>
                    <a:pt x="65564" y="39849"/>
                    <a:pt x="65503" y="39788"/>
                    <a:pt x="65412" y="39758"/>
                  </a:cubicBezTo>
                  <a:lnTo>
                    <a:pt x="65412" y="39727"/>
                  </a:lnTo>
                  <a:cubicBezTo>
                    <a:pt x="65381" y="39697"/>
                    <a:pt x="65351" y="39697"/>
                    <a:pt x="65290" y="39667"/>
                  </a:cubicBezTo>
                  <a:cubicBezTo>
                    <a:pt x="65229" y="39788"/>
                    <a:pt x="65138" y="39910"/>
                    <a:pt x="65108" y="40001"/>
                  </a:cubicBezTo>
                  <a:cubicBezTo>
                    <a:pt x="64907" y="40260"/>
                    <a:pt x="64569" y="40981"/>
                    <a:pt x="64199" y="40981"/>
                  </a:cubicBezTo>
                  <a:cubicBezTo>
                    <a:pt x="64178" y="40981"/>
                    <a:pt x="64157" y="40978"/>
                    <a:pt x="64135" y="40974"/>
                  </a:cubicBezTo>
                  <a:cubicBezTo>
                    <a:pt x="64105" y="41004"/>
                    <a:pt x="64074" y="41004"/>
                    <a:pt x="64014" y="41004"/>
                  </a:cubicBezTo>
                  <a:lnTo>
                    <a:pt x="63983" y="41004"/>
                  </a:lnTo>
                  <a:cubicBezTo>
                    <a:pt x="63953" y="41004"/>
                    <a:pt x="63922" y="41004"/>
                    <a:pt x="63892" y="40974"/>
                  </a:cubicBezTo>
                  <a:lnTo>
                    <a:pt x="63831" y="40974"/>
                  </a:lnTo>
                  <a:cubicBezTo>
                    <a:pt x="61582" y="40426"/>
                    <a:pt x="59363" y="39879"/>
                    <a:pt x="57144" y="39332"/>
                  </a:cubicBezTo>
                  <a:cubicBezTo>
                    <a:pt x="54773" y="38755"/>
                    <a:pt x="52372" y="38177"/>
                    <a:pt x="49971" y="37600"/>
                  </a:cubicBezTo>
                  <a:cubicBezTo>
                    <a:pt x="47570" y="36992"/>
                    <a:pt x="45138" y="36414"/>
                    <a:pt x="42737" y="35806"/>
                  </a:cubicBezTo>
                  <a:cubicBezTo>
                    <a:pt x="40396" y="35259"/>
                    <a:pt x="38056" y="34682"/>
                    <a:pt x="35685" y="34104"/>
                  </a:cubicBezTo>
                  <a:cubicBezTo>
                    <a:pt x="35411" y="34013"/>
                    <a:pt x="35107" y="33952"/>
                    <a:pt x="34834" y="33891"/>
                  </a:cubicBezTo>
                  <a:cubicBezTo>
                    <a:pt x="34651" y="34378"/>
                    <a:pt x="34287" y="34773"/>
                    <a:pt x="33922" y="35138"/>
                  </a:cubicBezTo>
                  <a:cubicBezTo>
                    <a:pt x="33405" y="35594"/>
                    <a:pt x="32676" y="35746"/>
                    <a:pt x="32037" y="35746"/>
                  </a:cubicBezTo>
                  <a:cubicBezTo>
                    <a:pt x="30943" y="35624"/>
                    <a:pt x="29970" y="34894"/>
                    <a:pt x="29393" y="33983"/>
                  </a:cubicBezTo>
                  <a:cubicBezTo>
                    <a:pt x="29271" y="33739"/>
                    <a:pt x="28937" y="33010"/>
                    <a:pt x="29028" y="32645"/>
                  </a:cubicBezTo>
                  <a:lnTo>
                    <a:pt x="24135" y="31521"/>
                  </a:lnTo>
                  <a:cubicBezTo>
                    <a:pt x="21733" y="30973"/>
                    <a:pt x="19302" y="30426"/>
                    <a:pt x="16900" y="29910"/>
                  </a:cubicBezTo>
                  <a:cubicBezTo>
                    <a:pt x="14469" y="29332"/>
                    <a:pt x="12037" y="28785"/>
                    <a:pt x="9605" y="28238"/>
                  </a:cubicBezTo>
                  <a:cubicBezTo>
                    <a:pt x="7204" y="27691"/>
                    <a:pt x="4772" y="27144"/>
                    <a:pt x="2341" y="26596"/>
                  </a:cubicBezTo>
                  <a:lnTo>
                    <a:pt x="1733" y="26475"/>
                  </a:lnTo>
                  <a:cubicBezTo>
                    <a:pt x="1672" y="26444"/>
                    <a:pt x="1611" y="26414"/>
                    <a:pt x="1550" y="26353"/>
                  </a:cubicBezTo>
                  <a:cubicBezTo>
                    <a:pt x="1490" y="26323"/>
                    <a:pt x="1429" y="26232"/>
                    <a:pt x="1429" y="26110"/>
                  </a:cubicBezTo>
                  <a:cubicBezTo>
                    <a:pt x="1399" y="25897"/>
                    <a:pt x="1399" y="25685"/>
                    <a:pt x="1368" y="25441"/>
                  </a:cubicBezTo>
                  <a:cubicBezTo>
                    <a:pt x="1216" y="25624"/>
                    <a:pt x="1034" y="25806"/>
                    <a:pt x="943" y="25958"/>
                  </a:cubicBezTo>
                  <a:cubicBezTo>
                    <a:pt x="608" y="26444"/>
                    <a:pt x="274" y="26931"/>
                    <a:pt x="31" y="27417"/>
                  </a:cubicBezTo>
                  <a:cubicBezTo>
                    <a:pt x="0" y="27630"/>
                    <a:pt x="61" y="27843"/>
                    <a:pt x="183" y="27995"/>
                  </a:cubicBezTo>
                  <a:cubicBezTo>
                    <a:pt x="274" y="28086"/>
                    <a:pt x="487" y="28207"/>
                    <a:pt x="608" y="28238"/>
                  </a:cubicBezTo>
                  <a:cubicBezTo>
                    <a:pt x="2554" y="28694"/>
                    <a:pt x="4499" y="29119"/>
                    <a:pt x="6444" y="29606"/>
                  </a:cubicBezTo>
                  <a:cubicBezTo>
                    <a:pt x="12067" y="31034"/>
                    <a:pt x="17812" y="31916"/>
                    <a:pt x="23466" y="33223"/>
                  </a:cubicBezTo>
                  <a:cubicBezTo>
                    <a:pt x="24955" y="33527"/>
                    <a:pt x="26445" y="33648"/>
                    <a:pt x="27904" y="33952"/>
                  </a:cubicBezTo>
                  <a:cubicBezTo>
                    <a:pt x="28056" y="33983"/>
                    <a:pt x="28116" y="34043"/>
                    <a:pt x="28147" y="34165"/>
                  </a:cubicBezTo>
                  <a:cubicBezTo>
                    <a:pt x="28177" y="34165"/>
                    <a:pt x="28208" y="34195"/>
                    <a:pt x="28208" y="34226"/>
                  </a:cubicBezTo>
                  <a:cubicBezTo>
                    <a:pt x="28663" y="35107"/>
                    <a:pt x="29119" y="35958"/>
                    <a:pt x="30001" y="36445"/>
                  </a:cubicBezTo>
                  <a:cubicBezTo>
                    <a:pt x="30704" y="36775"/>
                    <a:pt x="31515" y="36983"/>
                    <a:pt x="32303" y="36983"/>
                  </a:cubicBezTo>
                  <a:cubicBezTo>
                    <a:pt x="33186" y="36983"/>
                    <a:pt x="34040" y="36722"/>
                    <a:pt x="34682" y="36080"/>
                  </a:cubicBezTo>
                  <a:lnTo>
                    <a:pt x="34712" y="36049"/>
                  </a:lnTo>
                  <a:cubicBezTo>
                    <a:pt x="34743" y="35989"/>
                    <a:pt x="34773" y="35928"/>
                    <a:pt x="34834" y="35897"/>
                  </a:cubicBezTo>
                  <a:cubicBezTo>
                    <a:pt x="34855" y="35812"/>
                    <a:pt x="34938" y="35726"/>
                    <a:pt x="35048" y="35726"/>
                  </a:cubicBezTo>
                  <a:cubicBezTo>
                    <a:pt x="35094" y="35726"/>
                    <a:pt x="35145" y="35740"/>
                    <a:pt x="35199" y="35776"/>
                  </a:cubicBezTo>
                  <a:cubicBezTo>
                    <a:pt x="45381" y="37782"/>
                    <a:pt x="55351" y="40670"/>
                    <a:pt x="65442" y="43040"/>
                  </a:cubicBezTo>
                  <a:cubicBezTo>
                    <a:pt x="65503" y="43071"/>
                    <a:pt x="65571" y="43081"/>
                    <a:pt x="65640" y="43081"/>
                  </a:cubicBezTo>
                  <a:cubicBezTo>
                    <a:pt x="65780" y="43081"/>
                    <a:pt x="65929" y="43040"/>
                    <a:pt x="66050" y="43040"/>
                  </a:cubicBezTo>
                  <a:cubicBezTo>
                    <a:pt x="66081" y="43010"/>
                    <a:pt x="66141" y="42980"/>
                    <a:pt x="66172" y="42949"/>
                  </a:cubicBezTo>
                  <a:cubicBezTo>
                    <a:pt x="67053" y="41946"/>
                    <a:pt x="67388" y="40639"/>
                    <a:pt x="67965" y="39454"/>
                  </a:cubicBezTo>
                  <a:cubicBezTo>
                    <a:pt x="69637" y="35016"/>
                    <a:pt x="71461" y="30669"/>
                    <a:pt x="73497" y="26414"/>
                  </a:cubicBezTo>
                  <a:cubicBezTo>
                    <a:pt x="75138" y="23253"/>
                    <a:pt x="76294" y="19909"/>
                    <a:pt x="77844" y="16718"/>
                  </a:cubicBezTo>
                  <a:cubicBezTo>
                    <a:pt x="79272" y="13374"/>
                    <a:pt x="80488" y="9970"/>
                    <a:pt x="81978" y="6657"/>
                  </a:cubicBezTo>
                  <a:cubicBezTo>
                    <a:pt x="82707" y="4985"/>
                    <a:pt x="83467" y="3313"/>
                    <a:pt x="84044" y="1581"/>
                  </a:cubicBezTo>
                  <a:cubicBezTo>
                    <a:pt x="84196" y="1064"/>
                    <a:pt x="83862" y="578"/>
                    <a:pt x="83528" y="274"/>
                  </a:cubicBezTo>
                  <a:cubicBezTo>
                    <a:pt x="83437" y="152"/>
                    <a:pt x="83254" y="92"/>
                    <a:pt x="831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6"/>
            <p:cNvSpPr/>
            <p:nvPr/>
          </p:nvSpPr>
          <p:spPr>
            <a:xfrm>
              <a:off x="6195510" y="2046072"/>
              <a:ext cx="1961495" cy="1377730"/>
            </a:xfrm>
            <a:custGeom>
              <a:avLst/>
              <a:gdLst/>
              <a:ahLst/>
              <a:cxnLst/>
              <a:rect l="l" t="t" r="r" b="b"/>
              <a:pathLst>
                <a:path w="86811" h="60975" extrusionOk="0">
                  <a:moveTo>
                    <a:pt x="27825" y="561"/>
                  </a:moveTo>
                  <a:cubicBezTo>
                    <a:pt x="30408" y="561"/>
                    <a:pt x="32994" y="944"/>
                    <a:pt x="35472" y="1669"/>
                  </a:cubicBezTo>
                  <a:cubicBezTo>
                    <a:pt x="41156" y="3219"/>
                    <a:pt x="46354" y="6350"/>
                    <a:pt x="50062" y="10970"/>
                  </a:cubicBezTo>
                  <a:cubicBezTo>
                    <a:pt x="50092" y="11000"/>
                    <a:pt x="50153" y="11031"/>
                    <a:pt x="50214" y="11061"/>
                  </a:cubicBezTo>
                  <a:cubicBezTo>
                    <a:pt x="50184" y="11122"/>
                    <a:pt x="50153" y="11213"/>
                    <a:pt x="50092" y="11304"/>
                  </a:cubicBezTo>
                  <a:lnTo>
                    <a:pt x="49880" y="11821"/>
                  </a:lnTo>
                  <a:cubicBezTo>
                    <a:pt x="49849" y="11882"/>
                    <a:pt x="49819" y="11943"/>
                    <a:pt x="49788" y="12034"/>
                  </a:cubicBezTo>
                  <a:cubicBezTo>
                    <a:pt x="49758" y="12125"/>
                    <a:pt x="49697" y="12186"/>
                    <a:pt x="49667" y="12277"/>
                  </a:cubicBezTo>
                  <a:cubicBezTo>
                    <a:pt x="49667" y="12307"/>
                    <a:pt x="49636" y="12338"/>
                    <a:pt x="49606" y="12368"/>
                  </a:cubicBezTo>
                  <a:cubicBezTo>
                    <a:pt x="49120" y="13432"/>
                    <a:pt x="48633" y="14496"/>
                    <a:pt x="48147" y="15590"/>
                  </a:cubicBezTo>
                  <a:cubicBezTo>
                    <a:pt x="47114" y="17870"/>
                    <a:pt x="46080" y="20149"/>
                    <a:pt x="45047" y="22429"/>
                  </a:cubicBezTo>
                  <a:cubicBezTo>
                    <a:pt x="44013" y="24739"/>
                    <a:pt x="42980" y="27019"/>
                    <a:pt x="41946" y="29299"/>
                  </a:cubicBezTo>
                  <a:cubicBezTo>
                    <a:pt x="40913" y="31548"/>
                    <a:pt x="39910" y="33767"/>
                    <a:pt x="38876" y="36016"/>
                  </a:cubicBezTo>
                  <a:cubicBezTo>
                    <a:pt x="37873" y="38265"/>
                    <a:pt x="36840" y="40545"/>
                    <a:pt x="35837" y="42794"/>
                  </a:cubicBezTo>
                  <a:cubicBezTo>
                    <a:pt x="34834" y="44952"/>
                    <a:pt x="33861" y="47110"/>
                    <a:pt x="32888" y="49268"/>
                  </a:cubicBezTo>
                  <a:cubicBezTo>
                    <a:pt x="32645" y="48843"/>
                    <a:pt x="32220" y="48357"/>
                    <a:pt x="32128" y="48113"/>
                  </a:cubicBezTo>
                  <a:cubicBezTo>
                    <a:pt x="27375" y="41231"/>
                    <a:pt x="18472" y="37771"/>
                    <a:pt x="9918" y="37771"/>
                  </a:cubicBezTo>
                  <a:cubicBezTo>
                    <a:pt x="6875" y="37771"/>
                    <a:pt x="3876" y="38209"/>
                    <a:pt x="1125" y="39086"/>
                  </a:cubicBezTo>
                  <a:cubicBezTo>
                    <a:pt x="1307" y="38721"/>
                    <a:pt x="1490" y="38356"/>
                    <a:pt x="1672" y="38022"/>
                  </a:cubicBezTo>
                  <a:cubicBezTo>
                    <a:pt x="2827" y="35469"/>
                    <a:pt x="4195" y="33068"/>
                    <a:pt x="5502" y="30636"/>
                  </a:cubicBezTo>
                  <a:cubicBezTo>
                    <a:pt x="10669" y="21578"/>
                    <a:pt x="14469" y="11791"/>
                    <a:pt x="19301" y="2550"/>
                  </a:cubicBezTo>
                  <a:cubicBezTo>
                    <a:pt x="21308" y="1699"/>
                    <a:pt x="23314" y="909"/>
                    <a:pt x="25502" y="666"/>
                  </a:cubicBezTo>
                  <a:cubicBezTo>
                    <a:pt x="26274" y="596"/>
                    <a:pt x="27050" y="561"/>
                    <a:pt x="27825" y="561"/>
                  </a:cubicBezTo>
                  <a:close/>
                  <a:moveTo>
                    <a:pt x="9939" y="38360"/>
                  </a:moveTo>
                  <a:cubicBezTo>
                    <a:pt x="17267" y="38360"/>
                    <a:pt x="24854" y="40902"/>
                    <a:pt x="29758" y="46107"/>
                  </a:cubicBezTo>
                  <a:cubicBezTo>
                    <a:pt x="29788" y="46138"/>
                    <a:pt x="29818" y="46168"/>
                    <a:pt x="29849" y="46199"/>
                  </a:cubicBezTo>
                  <a:cubicBezTo>
                    <a:pt x="29910" y="46259"/>
                    <a:pt x="29970" y="46320"/>
                    <a:pt x="30031" y="46381"/>
                  </a:cubicBezTo>
                  <a:cubicBezTo>
                    <a:pt x="30122" y="46472"/>
                    <a:pt x="30214" y="46594"/>
                    <a:pt x="30305" y="46685"/>
                  </a:cubicBezTo>
                  <a:cubicBezTo>
                    <a:pt x="30366" y="46746"/>
                    <a:pt x="30396" y="46806"/>
                    <a:pt x="30457" y="46867"/>
                  </a:cubicBezTo>
                  <a:cubicBezTo>
                    <a:pt x="30457" y="46867"/>
                    <a:pt x="30457" y="46867"/>
                    <a:pt x="30457" y="46898"/>
                  </a:cubicBezTo>
                  <a:cubicBezTo>
                    <a:pt x="30457" y="46898"/>
                    <a:pt x="30487" y="46898"/>
                    <a:pt x="30487" y="46928"/>
                  </a:cubicBezTo>
                  <a:cubicBezTo>
                    <a:pt x="30517" y="46958"/>
                    <a:pt x="30548" y="46989"/>
                    <a:pt x="30578" y="47050"/>
                  </a:cubicBezTo>
                  <a:cubicBezTo>
                    <a:pt x="29484" y="46320"/>
                    <a:pt x="28207" y="45864"/>
                    <a:pt x="26931" y="45530"/>
                  </a:cubicBezTo>
                  <a:lnTo>
                    <a:pt x="26900" y="45530"/>
                  </a:lnTo>
                  <a:cubicBezTo>
                    <a:pt x="26840" y="45499"/>
                    <a:pt x="26779" y="45469"/>
                    <a:pt x="26718" y="45469"/>
                  </a:cubicBezTo>
                  <a:cubicBezTo>
                    <a:pt x="26688" y="45469"/>
                    <a:pt x="26657" y="45439"/>
                    <a:pt x="26627" y="45439"/>
                  </a:cubicBezTo>
                  <a:cubicBezTo>
                    <a:pt x="26110" y="45317"/>
                    <a:pt x="25563" y="45195"/>
                    <a:pt x="25077" y="45074"/>
                  </a:cubicBezTo>
                  <a:cubicBezTo>
                    <a:pt x="24742" y="45013"/>
                    <a:pt x="24408" y="44922"/>
                    <a:pt x="24074" y="44861"/>
                  </a:cubicBezTo>
                  <a:cubicBezTo>
                    <a:pt x="23952" y="44831"/>
                    <a:pt x="23800" y="44831"/>
                    <a:pt x="23678" y="44800"/>
                  </a:cubicBezTo>
                  <a:cubicBezTo>
                    <a:pt x="23466" y="44770"/>
                    <a:pt x="23223" y="44740"/>
                    <a:pt x="22979" y="44679"/>
                  </a:cubicBezTo>
                  <a:cubicBezTo>
                    <a:pt x="22523" y="44588"/>
                    <a:pt x="22067" y="44496"/>
                    <a:pt x="21612" y="44405"/>
                  </a:cubicBezTo>
                  <a:cubicBezTo>
                    <a:pt x="21399" y="44375"/>
                    <a:pt x="21186" y="44314"/>
                    <a:pt x="20973" y="44284"/>
                  </a:cubicBezTo>
                  <a:cubicBezTo>
                    <a:pt x="20760" y="44223"/>
                    <a:pt x="20548" y="44192"/>
                    <a:pt x="20335" y="44162"/>
                  </a:cubicBezTo>
                  <a:lnTo>
                    <a:pt x="20274" y="44162"/>
                  </a:lnTo>
                  <a:cubicBezTo>
                    <a:pt x="19666" y="44040"/>
                    <a:pt x="19028" y="43949"/>
                    <a:pt x="18420" y="43828"/>
                  </a:cubicBezTo>
                  <a:cubicBezTo>
                    <a:pt x="18268" y="43797"/>
                    <a:pt x="18086" y="43736"/>
                    <a:pt x="17934" y="43736"/>
                  </a:cubicBezTo>
                  <a:cubicBezTo>
                    <a:pt x="18025" y="43767"/>
                    <a:pt x="18146" y="43828"/>
                    <a:pt x="18238" y="43858"/>
                  </a:cubicBezTo>
                  <a:cubicBezTo>
                    <a:pt x="18572" y="43980"/>
                    <a:pt x="18906" y="44101"/>
                    <a:pt x="19241" y="44192"/>
                  </a:cubicBezTo>
                  <a:cubicBezTo>
                    <a:pt x="19423" y="44253"/>
                    <a:pt x="19605" y="44314"/>
                    <a:pt x="19757" y="44375"/>
                  </a:cubicBezTo>
                  <a:cubicBezTo>
                    <a:pt x="19940" y="44436"/>
                    <a:pt x="20122" y="44496"/>
                    <a:pt x="20305" y="44557"/>
                  </a:cubicBezTo>
                  <a:cubicBezTo>
                    <a:pt x="20426" y="44588"/>
                    <a:pt x="20548" y="44618"/>
                    <a:pt x="20669" y="44648"/>
                  </a:cubicBezTo>
                  <a:cubicBezTo>
                    <a:pt x="20669" y="44648"/>
                    <a:pt x="20700" y="44648"/>
                    <a:pt x="20730" y="44679"/>
                  </a:cubicBezTo>
                  <a:cubicBezTo>
                    <a:pt x="21794" y="44922"/>
                    <a:pt x="22858" y="45165"/>
                    <a:pt x="23922" y="45408"/>
                  </a:cubicBezTo>
                  <a:cubicBezTo>
                    <a:pt x="24803" y="45621"/>
                    <a:pt x="25685" y="45834"/>
                    <a:pt x="26536" y="46016"/>
                  </a:cubicBezTo>
                  <a:lnTo>
                    <a:pt x="26596" y="46047"/>
                  </a:lnTo>
                  <a:cubicBezTo>
                    <a:pt x="27569" y="46290"/>
                    <a:pt x="28572" y="46624"/>
                    <a:pt x="29484" y="47050"/>
                  </a:cubicBezTo>
                  <a:cubicBezTo>
                    <a:pt x="30609" y="47657"/>
                    <a:pt x="31642" y="48569"/>
                    <a:pt x="32341" y="49664"/>
                  </a:cubicBezTo>
                  <a:lnTo>
                    <a:pt x="25685" y="48144"/>
                  </a:lnTo>
                  <a:cubicBezTo>
                    <a:pt x="23283" y="47597"/>
                    <a:pt x="20882" y="47050"/>
                    <a:pt x="18481" y="46533"/>
                  </a:cubicBezTo>
                  <a:cubicBezTo>
                    <a:pt x="16049" y="45955"/>
                    <a:pt x="13617" y="45408"/>
                    <a:pt x="11186" y="44861"/>
                  </a:cubicBezTo>
                  <a:cubicBezTo>
                    <a:pt x="8785" y="44344"/>
                    <a:pt x="6383" y="43797"/>
                    <a:pt x="4012" y="43250"/>
                  </a:cubicBezTo>
                  <a:lnTo>
                    <a:pt x="3952" y="42794"/>
                  </a:lnTo>
                  <a:cubicBezTo>
                    <a:pt x="3921" y="42126"/>
                    <a:pt x="3860" y="41426"/>
                    <a:pt x="3830" y="40758"/>
                  </a:cubicBezTo>
                  <a:lnTo>
                    <a:pt x="3830" y="40758"/>
                  </a:lnTo>
                  <a:cubicBezTo>
                    <a:pt x="4164" y="40818"/>
                    <a:pt x="4468" y="40879"/>
                    <a:pt x="4803" y="40970"/>
                  </a:cubicBezTo>
                  <a:cubicBezTo>
                    <a:pt x="5319" y="41092"/>
                    <a:pt x="5867" y="41214"/>
                    <a:pt x="6383" y="41335"/>
                  </a:cubicBezTo>
                  <a:cubicBezTo>
                    <a:pt x="7234" y="41548"/>
                    <a:pt x="8116" y="41730"/>
                    <a:pt x="8967" y="41943"/>
                  </a:cubicBezTo>
                  <a:cubicBezTo>
                    <a:pt x="8977" y="41933"/>
                    <a:pt x="8991" y="41930"/>
                    <a:pt x="9006" y="41930"/>
                  </a:cubicBezTo>
                  <a:cubicBezTo>
                    <a:pt x="9038" y="41930"/>
                    <a:pt x="9078" y="41943"/>
                    <a:pt x="9119" y="41943"/>
                  </a:cubicBezTo>
                  <a:lnTo>
                    <a:pt x="9149" y="41943"/>
                  </a:lnTo>
                  <a:cubicBezTo>
                    <a:pt x="9240" y="41974"/>
                    <a:pt x="9332" y="42004"/>
                    <a:pt x="9423" y="42034"/>
                  </a:cubicBezTo>
                  <a:cubicBezTo>
                    <a:pt x="9514" y="42065"/>
                    <a:pt x="9605" y="42065"/>
                    <a:pt x="9727" y="42095"/>
                  </a:cubicBezTo>
                  <a:cubicBezTo>
                    <a:pt x="9909" y="42126"/>
                    <a:pt x="10092" y="42186"/>
                    <a:pt x="10304" y="42217"/>
                  </a:cubicBezTo>
                  <a:cubicBezTo>
                    <a:pt x="10487" y="42247"/>
                    <a:pt x="10669" y="42308"/>
                    <a:pt x="10851" y="42338"/>
                  </a:cubicBezTo>
                  <a:cubicBezTo>
                    <a:pt x="11003" y="42369"/>
                    <a:pt x="11186" y="42399"/>
                    <a:pt x="11338" y="42429"/>
                  </a:cubicBezTo>
                  <a:cubicBezTo>
                    <a:pt x="11703" y="42490"/>
                    <a:pt x="12067" y="42581"/>
                    <a:pt x="12432" y="42642"/>
                  </a:cubicBezTo>
                  <a:cubicBezTo>
                    <a:pt x="12706" y="42703"/>
                    <a:pt x="12979" y="42764"/>
                    <a:pt x="13253" y="42794"/>
                  </a:cubicBezTo>
                  <a:cubicBezTo>
                    <a:pt x="13405" y="42825"/>
                    <a:pt x="13587" y="42825"/>
                    <a:pt x="13739" y="42855"/>
                  </a:cubicBezTo>
                  <a:cubicBezTo>
                    <a:pt x="13891" y="42885"/>
                    <a:pt x="14043" y="42916"/>
                    <a:pt x="14225" y="42946"/>
                  </a:cubicBezTo>
                  <a:cubicBezTo>
                    <a:pt x="14347" y="42946"/>
                    <a:pt x="14469" y="42977"/>
                    <a:pt x="14590" y="42977"/>
                  </a:cubicBezTo>
                  <a:cubicBezTo>
                    <a:pt x="14408" y="42916"/>
                    <a:pt x="14256" y="42855"/>
                    <a:pt x="14073" y="42794"/>
                  </a:cubicBezTo>
                  <a:lnTo>
                    <a:pt x="14073" y="42764"/>
                  </a:lnTo>
                  <a:lnTo>
                    <a:pt x="14043" y="42764"/>
                  </a:lnTo>
                  <a:lnTo>
                    <a:pt x="14013" y="42733"/>
                  </a:lnTo>
                  <a:lnTo>
                    <a:pt x="13952" y="42733"/>
                  </a:lnTo>
                  <a:cubicBezTo>
                    <a:pt x="13952" y="42703"/>
                    <a:pt x="13921" y="42703"/>
                    <a:pt x="13891" y="42703"/>
                  </a:cubicBezTo>
                  <a:lnTo>
                    <a:pt x="13921" y="42703"/>
                  </a:lnTo>
                  <a:cubicBezTo>
                    <a:pt x="13921" y="42703"/>
                    <a:pt x="13861" y="42703"/>
                    <a:pt x="13861" y="42673"/>
                  </a:cubicBezTo>
                  <a:lnTo>
                    <a:pt x="13800" y="42673"/>
                  </a:lnTo>
                  <a:cubicBezTo>
                    <a:pt x="13800" y="42642"/>
                    <a:pt x="13769" y="42642"/>
                    <a:pt x="13739" y="42642"/>
                  </a:cubicBezTo>
                  <a:cubicBezTo>
                    <a:pt x="13465" y="42551"/>
                    <a:pt x="13192" y="42460"/>
                    <a:pt x="12918" y="42369"/>
                  </a:cubicBezTo>
                  <a:cubicBezTo>
                    <a:pt x="12888" y="42369"/>
                    <a:pt x="12888" y="42338"/>
                    <a:pt x="12858" y="42338"/>
                  </a:cubicBezTo>
                  <a:cubicBezTo>
                    <a:pt x="12706" y="42308"/>
                    <a:pt x="12584" y="42277"/>
                    <a:pt x="12432" y="42217"/>
                  </a:cubicBezTo>
                  <a:cubicBezTo>
                    <a:pt x="12280" y="42156"/>
                    <a:pt x="12098" y="42095"/>
                    <a:pt x="11946" y="42034"/>
                  </a:cubicBezTo>
                  <a:cubicBezTo>
                    <a:pt x="11885" y="42034"/>
                    <a:pt x="11824" y="42004"/>
                    <a:pt x="11763" y="41974"/>
                  </a:cubicBezTo>
                  <a:cubicBezTo>
                    <a:pt x="11368" y="41882"/>
                    <a:pt x="10973" y="41791"/>
                    <a:pt x="10578" y="41730"/>
                  </a:cubicBezTo>
                  <a:cubicBezTo>
                    <a:pt x="9423" y="41426"/>
                    <a:pt x="8237" y="41183"/>
                    <a:pt x="7052" y="40879"/>
                  </a:cubicBezTo>
                  <a:cubicBezTo>
                    <a:pt x="6444" y="40758"/>
                    <a:pt x="5867" y="40606"/>
                    <a:pt x="5259" y="40484"/>
                  </a:cubicBezTo>
                  <a:cubicBezTo>
                    <a:pt x="4864" y="40393"/>
                    <a:pt x="4468" y="40302"/>
                    <a:pt x="4073" y="40211"/>
                  </a:cubicBezTo>
                  <a:cubicBezTo>
                    <a:pt x="4499" y="39724"/>
                    <a:pt x="4924" y="39238"/>
                    <a:pt x="5350" y="38782"/>
                  </a:cubicBezTo>
                  <a:cubicBezTo>
                    <a:pt x="5380" y="38752"/>
                    <a:pt x="5380" y="38721"/>
                    <a:pt x="5411" y="38691"/>
                  </a:cubicBezTo>
                  <a:cubicBezTo>
                    <a:pt x="6891" y="38470"/>
                    <a:pt x="8409" y="38360"/>
                    <a:pt x="9939" y="38360"/>
                  </a:cubicBezTo>
                  <a:close/>
                  <a:moveTo>
                    <a:pt x="63507" y="8128"/>
                  </a:moveTo>
                  <a:cubicBezTo>
                    <a:pt x="71505" y="8128"/>
                    <a:pt x="79992" y="11109"/>
                    <a:pt x="84774" y="16624"/>
                  </a:cubicBezTo>
                  <a:cubicBezTo>
                    <a:pt x="82403" y="22490"/>
                    <a:pt x="79880" y="28296"/>
                    <a:pt x="77205" y="34040"/>
                  </a:cubicBezTo>
                  <a:cubicBezTo>
                    <a:pt x="74591" y="39268"/>
                    <a:pt x="72433" y="44679"/>
                    <a:pt x="70366" y="50150"/>
                  </a:cubicBezTo>
                  <a:cubicBezTo>
                    <a:pt x="69576" y="51913"/>
                    <a:pt x="68846" y="53676"/>
                    <a:pt x="68117" y="55469"/>
                  </a:cubicBezTo>
                  <a:cubicBezTo>
                    <a:pt x="68087" y="55652"/>
                    <a:pt x="67843" y="56077"/>
                    <a:pt x="67631" y="56563"/>
                  </a:cubicBezTo>
                  <a:cubicBezTo>
                    <a:pt x="67418" y="56411"/>
                    <a:pt x="67205" y="56290"/>
                    <a:pt x="67023" y="56168"/>
                  </a:cubicBezTo>
                  <a:cubicBezTo>
                    <a:pt x="63892" y="54193"/>
                    <a:pt x="60609" y="52460"/>
                    <a:pt x="57175" y="51153"/>
                  </a:cubicBezTo>
                  <a:cubicBezTo>
                    <a:pt x="52237" y="49379"/>
                    <a:pt x="46858" y="47726"/>
                    <a:pt x="41560" y="47726"/>
                  </a:cubicBezTo>
                  <a:cubicBezTo>
                    <a:pt x="38869" y="47726"/>
                    <a:pt x="36199" y="48153"/>
                    <a:pt x="33618" y="49208"/>
                  </a:cubicBezTo>
                  <a:cubicBezTo>
                    <a:pt x="33598" y="49208"/>
                    <a:pt x="33578" y="49208"/>
                    <a:pt x="33567" y="49216"/>
                  </a:cubicBezTo>
                  <a:lnTo>
                    <a:pt x="33567" y="49216"/>
                  </a:lnTo>
                  <a:cubicBezTo>
                    <a:pt x="34232" y="47704"/>
                    <a:pt x="34898" y="46222"/>
                    <a:pt x="35594" y="44709"/>
                  </a:cubicBezTo>
                  <a:cubicBezTo>
                    <a:pt x="36597" y="42490"/>
                    <a:pt x="37600" y="40271"/>
                    <a:pt x="38603" y="38022"/>
                  </a:cubicBezTo>
                  <a:cubicBezTo>
                    <a:pt x="39636" y="35773"/>
                    <a:pt x="40670" y="33493"/>
                    <a:pt x="41703" y="31213"/>
                  </a:cubicBezTo>
                  <a:lnTo>
                    <a:pt x="44803" y="24344"/>
                  </a:lnTo>
                  <a:cubicBezTo>
                    <a:pt x="45837" y="22064"/>
                    <a:pt x="46870" y="19785"/>
                    <a:pt x="47904" y="17505"/>
                  </a:cubicBezTo>
                  <a:cubicBezTo>
                    <a:pt x="48846" y="15438"/>
                    <a:pt x="49788" y="13371"/>
                    <a:pt x="50731" y="11304"/>
                  </a:cubicBezTo>
                  <a:lnTo>
                    <a:pt x="50700" y="11304"/>
                  </a:lnTo>
                  <a:cubicBezTo>
                    <a:pt x="51308" y="10970"/>
                    <a:pt x="51916" y="10666"/>
                    <a:pt x="52524" y="10362"/>
                  </a:cubicBezTo>
                  <a:cubicBezTo>
                    <a:pt x="55729" y="8855"/>
                    <a:pt x="59558" y="8128"/>
                    <a:pt x="63507" y="8128"/>
                  </a:cubicBezTo>
                  <a:close/>
                  <a:moveTo>
                    <a:pt x="66506" y="56472"/>
                  </a:moveTo>
                  <a:cubicBezTo>
                    <a:pt x="66597" y="56533"/>
                    <a:pt x="66688" y="56624"/>
                    <a:pt x="66810" y="56685"/>
                  </a:cubicBezTo>
                  <a:cubicBezTo>
                    <a:pt x="66688" y="56898"/>
                    <a:pt x="66536" y="57111"/>
                    <a:pt x="66384" y="57323"/>
                  </a:cubicBezTo>
                  <a:cubicBezTo>
                    <a:pt x="66445" y="57050"/>
                    <a:pt x="66445" y="56746"/>
                    <a:pt x="66506" y="56472"/>
                  </a:cubicBezTo>
                  <a:close/>
                  <a:moveTo>
                    <a:pt x="41585" y="48299"/>
                  </a:moveTo>
                  <a:cubicBezTo>
                    <a:pt x="44971" y="48299"/>
                    <a:pt x="48369" y="48985"/>
                    <a:pt x="51642" y="49937"/>
                  </a:cubicBezTo>
                  <a:cubicBezTo>
                    <a:pt x="55320" y="50910"/>
                    <a:pt x="58816" y="52338"/>
                    <a:pt x="62190" y="54071"/>
                  </a:cubicBezTo>
                  <a:cubicBezTo>
                    <a:pt x="61703" y="53949"/>
                    <a:pt x="61217" y="53828"/>
                    <a:pt x="60731" y="53706"/>
                  </a:cubicBezTo>
                  <a:cubicBezTo>
                    <a:pt x="59302" y="53372"/>
                    <a:pt x="57843" y="53007"/>
                    <a:pt x="56415" y="52673"/>
                  </a:cubicBezTo>
                  <a:cubicBezTo>
                    <a:pt x="56323" y="52642"/>
                    <a:pt x="56232" y="52642"/>
                    <a:pt x="56141" y="52612"/>
                  </a:cubicBezTo>
                  <a:cubicBezTo>
                    <a:pt x="55959" y="52582"/>
                    <a:pt x="55807" y="52551"/>
                    <a:pt x="55624" y="52490"/>
                  </a:cubicBezTo>
                  <a:cubicBezTo>
                    <a:pt x="55442" y="52460"/>
                    <a:pt x="55260" y="52430"/>
                    <a:pt x="55077" y="52399"/>
                  </a:cubicBezTo>
                  <a:cubicBezTo>
                    <a:pt x="54773" y="52308"/>
                    <a:pt x="54469" y="52278"/>
                    <a:pt x="54165" y="52217"/>
                  </a:cubicBezTo>
                  <a:cubicBezTo>
                    <a:pt x="53983" y="52186"/>
                    <a:pt x="53831" y="52126"/>
                    <a:pt x="53649" y="52126"/>
                  </a:cubicBezTo>
                  <a:cubicBezTo>
                    <a:pt x="53527" y="52095"/>
                    <a:pt x="53436" y="52095"/>
                    <a:pt x="53314" y="52065"/>
                  </a:cubicBezTo>
                  <a:lnTo>
                    <a:pt x="53314" y="52065"/>
                  </a:lnTo>
                  <a:cubicBezTo>
                    <a:pt x="53405" y="52095"/>
                    <a:pt x="53497" y="52156"/>
                    <a:pt x="53588" y="52186"/>
                  </a:cubicBezTo>
                  <a:cubicBezTo>
                    <a:pt x="53801" y="52278"/>
                    <a:pt x="54013" y="52338"/>
                    <a:pt x="54226" y="52430"/>
                  </a:cubicBezTo>
                  <a:cubicBezTo>
                    <a:pt x="54560" y="52551"/>
                    <a:pt x="54864" y="52642"/>
                    <a:pt x="55199" y="52764"/>
                  </a:cubicBezTo>
                  <a:cubicBezTo>
                    <a:pt x="55503" y="52855"/>
                    <a:pt x="55837" y="52977"/>
                    <a:pt x="56171" y="53068"/>
                  </a:cubicBezTo>
                  <a:cubicBezTo>
                    <a:pt x="56323" y="53129"/>
                    <a:pt x="56506" y="53159"/>
                    <a:pt x="56658" y="53189"/>
                  </a:cubicBezTo>
                  <a:cubicBezTo>
                    <a:pt x="56871" y="53250"/>
                    <a:pt x="57053" y="53311"/>
                    <a:pt x="57235" y="53341"/>
                  </a:cubicBezTo>
                  <a:cubicBezTo>
                    <a:pt x="57600" y="53463"/>
                    <a:pt x="57995" y="53585"/>
                    <a:pt x="58360" y="53706"/>
                  </a:cubicBezTo>
                  <a:cubicBezTo>
                    <a:pt x="58542" y="53737"/>
                    <a:pt x="58725" y="53797"/>
                    <a:pt x="58907" y="53858"/>
                  </a:cubicBezTo>
                  <a:cubicBezTo>
                    <a:pt x="60640" y="54284"/>
                    <a:pt x="62403" y="54709"/>
                    <a:pt x="64166" y="55135"/>
                  </a:cubicBezTo>
                  <a:cubicBezTo>
                    <a:pt x="64773" y="55469"/>
                    <a:pt x="65381" y="55804"/>
                    <a:pt x="65959" y="56138"/>
                  </a:cubicBezTo>
                  <a:cubicBezTo>
                    <a:pt x="65898" y="56655"/>
                    <a:pt x="65837" y="57141"/>
                    <a:pt x="65776" y="57658"/>
                  </a:cubicBezTo>
                  <a:cubicBezTo>
                    <a:pt x="64287" y="57293"/>
                    <a:pt x="62828" y="56928"/>
                    <a:pt x="61339" y="56563"/>
                  </a:cubicBezTo>
                  <a:cubicBezTo>
                    <a:pt x="58937" y="55986"/>
                    <a:pt x="56567" y="55408"/>
                    <a:pt x="54165" y="54831"/>
                  </a:cubicBezTo>
                  <a:cubicBezTo>
                    <a:pt x="51794" y="54223"/>
                    <a:pt x="49424" y="53645"/>
                    <a:pt x="47022" y="53068"/>
                  </a:cubicBezTo>
                  <a:lnTo>
                    <a:pt x="39910" y="51335"/>
                  </a:lnTo>
                  <a:cubicBezTo>
                    <a:pt x="38694" y="51031"/>
                    <a:pt x="37478" y="50727"/>
                    <a:pt x="36262" y="50423"/>
                  </a:cubicBezTo>
                  <a:cubicBezTo>
                    <a:pt x="35502" y="50241"/>
                    <a:pt x="34773" y="50059"/>
                    <a:pt x="34013" y="49876"/>
                  </a:cubicBezTo>
                  <a:cubicBezTo>
                    <a:pt x="34955" y="49420"/>
                    <a:pt x="35989" y="49147"/>
                    <a:pt x="37022" y="49056"/>
                  </a:cubicBezTo>
                  <a:cubicBezTo>
                    <a:pt x="37231" y="49056"/>
                    <a:pt x="37444" y="49053"/>
                    <a:pt x="37659" y="49053"/>
                  </a:cubicBezTo>
                  <a:cubicBezTo>
                    <a:pt x="38198" y="49053"/>
                    <a:pt x="38750" y="49069"/>
                    <a:pt x="39271" y="49177"/>
                  </a:cubicBezTo>
                  <a:cubicBezTo>
                    <a:pt x="39291" y="49174"/>
                    <a:pt x="39311" y="49173"/>
                    <a:pt x="39332" y="49173"/>
                  </a:cubicBezTo>
                  <a:cubicBezTo>
                    <a:pt x="39518" y="49173"/>
                    <a:pt x="39754" y="49273"/>
                    <a:pt x="39940" y="49273"/>
                  </a:cubicBezTo>
                  <a:cubicBezTo>
                    <a:pt x="39961" y="49273"/>
                    <a:pt x="39981" y="49271"/>
                    <a:pt x="40001" y="49268"/>
                  </a:cubicBezTo>
                  <a:cubicBezTo>
                    <a:pt x="41004" y="49512"/>
                    <a:pt x="41977" y="49755"/>
                    <a:pt x="42980" y="49998"/>
                  </a:cubicBezTo>
                  <a:cubicBezTo>
                    <a:pt x="43831" y="50211"/>
                    <a:pt x="44712" y="50423"/>
                    <a:pt x="45563" y="50606"/>
                  </a:cubicBezTo>
                  <a:cubicBezTo>
                    <a:pt x="45746" y="50667"/>
                    <a:pt x="45928" y="50697"/>
                    <a:pt x="46080" y="50727"/>
                  </a:cubicBezTo>
                  <a:cubicBezTo>
                    <a:pt x="46293" y="50788"/>
                    <a:pt x="46506" y="50819"/>
                    <a:pt x="46718" y="50849"/>
                  </a:cubicBezTo>
                  <a:cubicBezTo>
                    <a:pt x="46992" y="50910"/>
                    <a:pt x="47296" y="50971"/>
                    <a:pt x="47600" y="51001"/>
                  </a:cubicBezTo>
                  <a:lnTo>
                    <a:pt x="47569" y="51001"/>
                  </a:lnTo>
                  <a:cubicBezTo>
                    <a:pt x="47721" y="51031"/>
                    <a:pt x="47873" y="51062"/>
                    <a:pt x="48056" y="51092"/>
                  </a:cubicBezTo>
                  <a:cubicBezTo>
                    <a:pt x="48238" y="51123"/>
                    <a:pt x="48390" y="51153"/>
                    <a:pt x="48573" y="51183"/>
                  </a:cubicBezTo>
                  <a:lnTo>
                    <a:pt x="48785" y="51244"/>
                  </a:lnTo>
                  <a:cubicBezTo>
                    <a:pt x="48876" y="51244"/>
                    <a:pt x="48968" y="51244"/>
                    <a:pt x="49059" y="51275"/>
                  </a:cubicBezTo>
                  <a:cubicBezTo>
                    <a:pt x="49150" y="51275"/>
                    <a:pt x="49211" y="51275"/>
                    <a:pt x="49302" y="51305"/>
                  </a:cubicBezTo>
                  <a:cubicBezTo>
                    <a:pt x="49424" y="51305"/>
                    <a:pt x="49515" y="51335"/>
                    <a:pt x="49636" y="51335"/>
                  </a:cubicBezTo>
                  <a:cubicBezTo>
                    <a:pt x="49515" y="51305"/>
                    <a:pt x="49393" y="51244"/>
                    <a:pt x="49272" y="51183"/>
                  </a:cubicBezTo>
                  <a:cubicBezTo>
                    <a:pt x="49089" y="51123"/>
                    <a:pt x="48907" y="51062"/>
                    <a:pt x="48725" y="51001"/>
                  </a:cubicBezTo>
                  <a:cubicBezTo>
                    <a:pt x="48573" y="50940"/>
                    <a:pt x="48421" y="50879"/>
                    <a:pt x="48269" y="50819"/>
                  </a:cubicBezTo>
                  <a:cubicBezTo>
                    <a:pt x="48056" y="50727"/>
                    <a:pt x="47813" y="50667"/>
                    <a:pt x="47600" y="50606"/>
                  </a:cubicBezTo>
                  <a:cubicBezTo>
                    <a:pt x="47478" y="50575"/>
                    <a:pt x="47387" y="50515"/>
                    <a:pt x="47266" y="50484"/>
                  </a:cubicBezTo>
                  <a:cubicBezTo>
                    <a:pt x="47144" y="50454"/>
                    <a:pt x="47022" y="50454"/>
                    <a:pt x="46901" y="50393"/>
                  </a:cubicBezTo>
                  <a:cubicBezTo>
                    <a:pt x="46779" y="50363"/>
                    <a:pt x="46658" y="50332"/>
                    <a:pt x="46536" y="50302"/>
                  </a:cubicBezTo>
                  <a:cubicBezTo>
                    <a:pt x="46506" y="50272"/>
                    <a:pt x="46475" y="50272"/>
                    <a:pt x="46445" y="50241"/>
                  </a:cubicBezTo>
                  <a:lnTo>
                    <a:pt x="46414" y="50241"/>
                  </a:lnTo>
                  <a:cubicBezTo>
                    <a:pt x="44317" y="49724"/>
                    <a:pt x="42220" y="49238"/>
                    <a:pt x="40123" y="48721"/>
                  </a:cubicBezTo>
                  <a:lnTo>
                    <a:pt x="40062" y="48721"/>
                  </a:lnTo>
                  <a:cubicBezTo>
                    <a:pt x="39971" y="48691"/>
                    <a:pt x="39910" y="48661"/>
                    <a:pt x="39819" y="48661"/>
                  </a:cubicBezTo>
                  <a:cubicBezTo>
                    <a:pt x="39788" y="48645"/>
                    <a:pt x="39765" y="48638"/>
                    <a:pt x="39743" y="48638"/>
                  </a:cubicBezTo>
                  <a:cubicBezTo>
                    <a:pt x="39720" y="48638"/>
                    <a:pt x="39697" y="48645"/>
                    <a:pt x="39667" y="48661"/>
                  </a:cubicBezTo>
                  <a:cubicBezTo>
                    <a:pt x="39271" y="48600"/>
                    <a:pt x="38846" y="48539"/>
                    <a:pt x="38451" y="48509"/>
                  </a:cubicBezTo>
                  <a:cubicBezTo>
                    <a:pt x="39492" y="48365"/>
                    <a:pt x="40538" y="48299"/>
                    <a:pt x="41585" y="48299"/>
                  </a:cubicBezTo>
                  <a:close/>
                  <a:moveTo>
                    <a:pt x="85108" y="17292"/>
                  </a:moveTo>
                  <a:cubicBezTo>
                    <a:pt x="85260" y="17353"/>
                    <a:pt x="85443" y="17444"/>
                    <a:pt x="85534" y="17535"/>
                  </a:cubicBezTo>
                  <a:cubicBezTo>
                    <a:pt x="85898" y="17870"/>
                    <a:pt x="86202" y="18356"/>
                    <a:pt x="86050" y="18873"/>
                  </a:cubicBezTo>
                  <a:cubicBezTo>
                    <a:pt x="85473" y="20605"/>
                    <a:pt x="84713" y="22277"/>
                    <a:pt x="83953" y="23949"/>
                  </a:cubicBezTo>
                  <a:cubicBezTo>
                    <a:pt x="82494" y="27262"/>
                    <a:pt x="81278" y="30666"/>
                    <a:pt x="79850" y="34010"/>
                  </a:cubicBezTo>
                  <a:cubicBezTo>
                    <a:pt x="78300" y="37201"/>
                    <a:pt x="77144" y="40545"/>
                    <a:pt x="75503" y="43706"/>
                  </a:cubicBezTo>
                  <a:cubicBezTo>
                    <a:pt x="73467" y="47961"/>
                    <a:pt x="71643" y="52308"/>
                    <a:pt x="69971" y="56746"/>
                  </a:cubicBezTo>
                  <a:cubicBezTo>
                    <a:pt x="69394" y="57931"/>
                    <a:pt x="69059" y="59238"/>
                    <a:pt x="68178" y="60241"/>
                  </a:cubicBezTo>
                  <a:cubicBezTo>
                    <a:pt x="68117" y="60272"/>
                    <a:pt x="68087" y="60302"/>
                    <a:pt x="68026" y="60332"/>
                  </a:cubicBezTo>
                  <a:cubicBezTo>
                    <a:pt x="67904" y="60332"/>
                    <a:pt x="67769" y="60373"/>
                    <a:pt x="67639" y="60373"/>
                  </a:cubicBezTo>
                  <a:cubicBezTo>
                    <a:pt x="67573" y="60373"/>
                    <a:pt x="67509" y="60363"/>
                    <a:pt x="67448" y="60332"/>
                  </a:cubicBezTo>
                  <a:cubicBezTo>
                    <a:pt x="57357" y="57962"/>
                    <a:pt x="47387" y="55074"/>
                    <a:pt x="37205" y="53068"/>
                  </a:cubicBezTo>
                  <a:cubicBezTo>
                    <a:pt x="37151" y="53032"/>
                    <a:pt x="37100" y="53018"/>
                    <a:pt x="37054" y="53018"/>
                  </a:cubicBezTo>
                  <a:cubicBezTo>
                    <a:pt x="36944" y="53018"/>
                    <a:pt x="36861" y="53104"/>
                    <a:pt x="36840" y="53189"/>
                  </a:cubicBezTo>
                  <a:cubicBezTo>
                    <a:pt x="36779" y="53220"/>
                    <a:pt x="36718" y="53281"/>
                    <a:pt x="36718" y="53341"/>
                  </a:cubicBezTo>
                  <a:lnTo>
                    <a:pt x="36688" y="53341"/>
                  </a:lnTo>
                  <a:lnTo>
                    <a:pt x="36688" y="53372"/>
                  </a:lnTo>
                  <a:cubicBezTo>
                    <a:pt x="36035" y="54009"/>
                    <a:pt x="35191" y="54270"/>
                    <a:pt x="34321" y="54270"/>
                  </a:cubicBezTo>
                  <a:cubicBezTo>
                    <a:pt x="33529" y="54270"/>
                    <a:pt x="32716" y="54054"/>
                    <a:pt x="32007" y="53706"/>
                  </a:cubicBezTo>
                  <a:cubicBezTo>
                    <a:pt x="31125" y="53250"/>
                    <a:pt x="30669" y="52369"/>
                    <a:pt x="30214" y="51518"/>
                  </a:cubicBezTo>
                  <a:cubicBezTo>
                    <a:pt x="30183" y="51487"/>
                    <a:pt x="30183" y="51457"/>
                    <a:pt x="30153" y="51457"/>
                  </a:cubicBezTo>
                  <a:cubicBezTo>
                    <a:pt x="30122" y="51335"/>
                    <a:pt x="30062" y="51244"/>
                    <a:pt x="29910" y="51244"/>
                  </a:cubicBezTo>
                  <a:cubicBezTo>
                    <a:pt x="28451" y="50940"/>
                    <a:pt x="26961" y="50819"/>
                    <a:pt x="25472" y="50515"/>
                  </a:cubicBezTo>
                  <a:cubicBezTo>
                    <a:pt x="19818" y="49208"/>
                    <a:pt x="14073" y="48326"/>
                    <a:pt x="8450" y="46898"/>
                  </a:cubicBezTo>
                  <a:cubicBezTo>
                    <a:pt x="6505" y="46411"/>
                    <a:pt x="4560" y="45955"/>
                    <a:pt x="2614" y="45530"/>
                  </a:cubicBezTo>
                  <a:cubicBezTo>
                    <a:pt x="2493" y="45499"/>
                    <a:pt x="2280" y="45378"/>
                    <a:pt x="2189" y="45287"/>
                  </a:cubicBezTo>
                  <a:cubicBezTo>
                    <a:pt x="2067" y="45135"/>
                    <a:pt x="2006" y="44922"/>
                    <a:pt x="2037" y="44709"/>
                  </a:cubicBezTo>
                  <a:cubicBezTo>
                    <a:pt x="2280" y="44192"/>
                    <a:pt x="2614" y="43706"/>
                    <a:pt x="2949" y="43250"/>
                  </a:cubicBezTo>
                  <a:cubicBezTo>
                    <a:pt x="3040" y="43098"/>
                    <a:pt x="3192" y="42916"/>
                    <a:pt x="3374" y="42733"/>
                  </a:cubicBezTo>
                  <a:cubicBezTo>
                    <a:pt x="3405" y="42977"/>
                    <a:pt x="3405" y="43189"/>
                    <a:pt x="3435" y="43402"/>
                  </a:cubicBezTo>
                  <a:cubicBezTo>
                    <a:pt x="3435" y="43524"/>
                    <a:pt x="3496" y="43615"/>
                    <a:pt x="3556" y="43645"/>
                  </a:cubicBezTo>
                  <a:cubicBezTo>
                    <a:pt x="3617" y="43706"/>
                    <a:pt x="3678" y="43736"/>
                    <a:pt x="3739" y="43767"/>
                  </a:cubicBezTo>
                  <a:lnTo>
                    <a:pt x="4347" y="43888"/>
                  </a:lnTo>
                  <a:cubicBezTo>
                    <a:pt x="6778" y="44436"/>
                    <a:pt x="9180" y="44983"/>
                    <a:pt x="11611" y="45530"/>
                  </a:cubicBezTo>
                  <a:cubicBezTo>
                    <a:pt x="14043" y="46077"/>
                    <a:pt x="16475" y="46624"/>
                    <a:pt x="18906" y="47202"/>
                  </a:cubicBezTo>
                  <a:cubicBezTo>
                    <a:pt x="21308" y="47718"/>
                    <a:pt x="23709" y="48265"/>
                    <a:pt x="26141" y="48813"/>
                  </a:cubicBezTo>
                  <a:lnTo>
                    <a:pt x="31004" y="49907"/>
                  </a:lnTo>
                  <a:cubicBezTo>
                    <a:pt x="30943" y="50302"/>
                    <a:pt x="31277" y="51001"/>
                    <a:pt x="31399" y="51275"/>
                  </a:cubicBezTo>
                  <a:cubicBezTo>
                    <a:pt x="31976" y="52186"/>
                    <a:pt x="32949" y="52916"/>
                    <a:pt x="34043" y="53038"/>
                  </a:cubicBezTo>
                  <a:cubicBezTo>
                    <a:pt x="34682" y="53038"/>
                    <a:pt x="35411" y="52886"/>
                    <a:pt x="35928" y="52430"/>
                  </a:cubicBezTo>
                  <a:cubicBezTo>
                    <a:pt x="36293" y="52065"/>
                    <a:pt x="36657" y="51670"/>
                    <a:pt x="36840" y="51183"/>
                  </a:cubicBezTo>
                  <a:cubicBezTo>
                    <a:pt x="37113" y="51244"/>
                    <a:pt x="37417" y="51305"/>
                    <a:pt x="37691" y="51396"/>
                  </a:cubicBezTo>
                  <a:cubicBezTo>
                    <a:pt x="40062" y="51943"/>
                    <a:pt x="42402" y="52521"/>
                    <a:pt x="44743" y="53098"/>
                  </a:cubicBezTo>
                  <a:cubicBezTo>
                    <a:pt x="47144" y="53706"/>
                    <a:pt x="49576" y="54284"/>
                    <a:pt x="51977" y="54861"/>
                  </a:cubicBezTo>
                  <a:cubicBezTo>
                    <a:pt x="54378" y="55469"/>
                    <a:pt x="56779" y="56047"/>
                    <a:pt x="59150" y="56624"/>
                  </a:cubicBezTo>
                  <a:cubicBezTo>
                    <a:pt x="61400" y="57171"/>
                    <a:pt x="63618" y="57718"/>
                    <a:pt x="65837" y="58266"/>
                  </a:cubicBezTo>
                  <a:lnTo>
                    <a:pt x="65898" y="58266"/>
                  </a:lnTo>
                  <a:cubicBezTo>
                    <a:pt x="65928" y="58296"/>
                    <a:pt x="65959" y="58296"/>
                    <a:pt x="65989" y="58296"/>
                  </a:cubicBezTo>
                  <a:lnTo>
                    <a:pt x="66020" y="58296"/>
                  </a:lnTo>
                  <a:cubicBezTo>
                    <a:pt x="66080" y="58296"/>
                    <a:pt x="66111" y="58296"/>
                    <a:pt x="66141" y="58266"/>
                  </a:cubicBezTo>
                  <a:cubicBezTo>
                    <a:pt x="66163" y="58270"/>
                    <a:pt x="66184" y="58273"/>
                    <a:pt x="66205" y="58273"/>
                  </a:cubicBezTo>
                  <a:cubicBezTo>
                    <a:pt x="66575" y="58273"/>
                    <a:pt x="66913" y="57552"/>
                    <a:pt x="67114" y="57293"/>
                  </a:cubicBezTo>
                  <a:cubicBezTo>
                    <a:pt x="67144" y="57202"/>
                    <a:pt x="67235" y="57080"/>
                    <a:pt x="67296" y="56959"/>
                  </a:cubicBezTo>
                  <a:cubicBezTo>
                    <a:pt x="67357" y="56989"/>
                    <a:pt x="67387" y="56989"/>
                    <a:pt x="67418" y="57019"/>
                  </a:cubicBezTo>
                  <a:cubicBezTo>
                    <a:pt x="67418" y="57019"/>
                    <a:pt x="67418" y="57050"/>
                    <a:pt x="67418" y="57050"/>
                  </a:cubicBezTo>
                  <a:cubicBezTo>
                    <a:pt x="67509" y="57080"/>
                    <a:pt x="67600" y="57141"/>
                    <a:pt x="67661" y="57171"/>
                  </a:cubicBezTo>
                  <a:cubicBezTo>
                    <a:pt x="67752" y="57232"/>
                    <a:pt x="67843" y="57293"/>
                    <a:pt x="67904" y="57323"/>
                  </a:cubicBezTo>
                  <a:cubicBezTo>
                    <a:pt x="67935" y="57354"/>
                    <a:pt x="67935" y="57354"/>
                    <a:pt x="67935" y="57354"/>
                  </a:cubicBezTo>
                  <a:cubicBezTo>
                    <a:pt x="67995" y="57202"/>
                    <a:pt x="68026" y="57019"/>
                    <a:pt x="68117" y="56867"/>
                  </a:cubicBezTo>
                  <a:cubicBezTo>
                    <a:pt x="68117" y="56867"/>
                    <a:pt x="68117" y="56867"/>
                    <a:pt x="68117" y="56837"/>
                  </a:cubicBezTo>
                  <a:cubicBezTo>
                    <a:pt x="68421" y="56107"/>
                    <a:pt x="68786" y="55408"/>
                    <a:pt x="69059" y="54648"/>
                  </a:cubicBezTo>
                  <a:cubicBezTo>
                    <a:pt x="71035" y="50120"/>
                    <a:pt x="72768" y="45469"/>
                    <a:pt x="74622" y="40879"/>
                  </a:cubicBezTo>
                  <a:cubicBezTo>
                    <a:pt x="78269" y="33098"/>
                    <a:pt x="81947" y="25286"/>
                    <a:pt x="85108" y="17292"/>
                  </a:cubicBezTo>
                  <a:close/>
                  <a:moveTo>
                    <a:pt x="27869" y="1"/>
                  </a:moveTo>
                  <a:cubicBezTo>
                    <a:pt x="27151" y="1"/>
                    <a:pt x="26432" y="29"/>
                    <a:pt x="25715" y="88"/>
                  </a:cubicBezTo>
                  <a:cubicBezTo>
                    <a:pt x="23648" y="301"/>
                    <a:pt x="21703" y="939"/>
                    <a:pt x="19818" y="1730"/>
                  </a:cubicBezTo>
                  <a:cubicBezTo>
                    <a:pt x="19788" y="1730"/>
                    <a:pt x="19757" y="1760"/>
                    <a:pt x="19727" y="1760"/>
                  </a:cubicBezTo>
                  <a:cubicBezTo>
                    <a:pt x="19666" y="1821"/>
                    <a:pt x="19575" y="1851"/>
                    <a:pt x="19484" y="1912"/>
                  </a:cubicBezTo>
                  <a:lnTo>
                    <a:pt x="19089" y="2095"/>
                  </a:lnTo>
                  <a:cubicBezTo>
                    <a:pt x="19028" y="2125"/>
                    <a:pt x="18967" y="2155"/>
                    <a:pt x="18906" y="2186"/>
                  </a:cubicBezTo>
                  <a:cubicBezTo>
                    <a:pt x="18876" y="2216"/>
                    <a:pt x="18876" y="2216"/>
                    <a:pt x="18846" y="2216"/>
                  </a:cubicBezTo>
                  <a:lnTo>
                    <a:pt x="18815" y="2216"/>
                  </a:lnTo>
                  <a:cubicBezTo>
                    <a:pt x="18754" y="2338"/>
                    <a:pt x="18724" y="2429"/>
                    <a:pt x="18663" y="2550"/>
                  </a:cubicBezTo>
                  <a:cubicBezTo>
                    <a:pt x="18633" y="2611"/>
                    <a:pt x="18602" y="2672"/>
                    <a:pt x="18572" y="2733"/>
                  </a:cubicBezTo>
                  <a:cubicBezTo>
                    <a:pt x="18542" y="2824"/>
                    <a:pt x="18481" y="2885"/>
                    <a:pt x="18450" y="2976"/>
                  </a:cubicBezTo>
                  <a:cubicBezTo>
                    <a:pt x="18420" y="3037"/>
                    <a:pt x="18390" y="3067"/>
                    <a:pt x="18390" y="3128"/>
                  </a:cubicBezTo>
                  <a:cubicBezTo>
                    <a:pt x="18359" y="3158"/>
                    <a:pt x="18359" y="3189"/>
                    <a:pt x="18329" y="3219"/>
                  </a:cubicBezTo>
                  <a:cubicBezTo>
                    <a:pt x="14651" y="10332"/>
                    <a:pt x="11611" y="17809"/>
                    <a:pt x="7903" y="24922"/>
                  </a:cubicBezTo>
                  <a:cubicBezTo>
                    <a:pt x="5836" y="29299"/>
                    <a:pt x="3161" y="33341"/>
                    <a:pt x="1155" y="37779"/>
                  </a:cubicBezTo>
                  <a:cubicBezTo>
                    <a:pt x="882" y="38296"/>
                    <a:pt x="608" y="38843"/>
                    <a:pt x="335" y="39360"/>
                  </a:cubicBezTo>
                  <a:cubicBezTo>
                    <a:pt x="304" y="39451"/>
                    <a:pt x="243" y="39511"/>
                    <a:pt x="213" y="39603"/>
                  </a:cubicBezTo>
                  <a:cubicBezTo>
                    <a:pt x="183" y="39663"/>
                    <a:pt x="152" y="39724"/>
                    <a:pt x="122" y="39785"/>
                  </a:cubicBezTo>
                  <a:cubicBezTo>
                    <a:pt x="91" y="39876"/>
                    <a:pt x="61" y="39967"/>
                    <a:pt x="0" y="40059"/>
                  </a:cubicBezTo>
                  <a:cubicBezTo>
                    <a:pt x="61" y="40028"/>
                    <a:pt x="122" y="40028"/>
                    <a:pt x="183" y="39998"/>
                  </a:cubicBezTo>
                  <a:cubicBezTo>
                    <a:pt x="243" y="39967"/>
                    <a:pt x="304" y="39937"/>
                    <a:pt x="395" y="39937"/>
                  </a:cubicBezTo>
                  <a:cubicBezTo>
                    <a:pt x="426" y="39937"/>
                    <a:pt x="456" y="39907"/>
                    <a:pt x="487" y="39907"/>
                  </a:cubicBezTo>
                  <a:cubicBezTo>
                    <a:pt x="517" y="39876"/>
                    <a:pt x="578" y="39846"/>
                    <a:pt x="639" y="39846"/>
                  </a:cubicBezTo>
                  <a:cubicBezTo>
                    <a:pt x="699" y="39815"/>
                    <a:pt x="730" y="39785"/>
                    <a:pt x="760" y="39785"/>
                  </a:cubicBezTo>
                  <a:cubicBezTo>
                    <a:pt x="851" y="39755"/>
                    <a:pt x="912" y="39724"/>
                    <a:pt x="973" y="39724"/>
                  </a:cubicBezTo>
                  <a:cubicBezTo>
                    <a:pt x="1064" y="39694"/>
                    <a:pt x="1155" y="39663"/>
                    <a:pt x="1246" y="39633"/>
                  </a:cubicBezTo>
                  <a:cubicBezTo>
                    <a:pt x="1459" y="39572"/>
                    <a:pt x="1642" y="39511"/>
                    <a:pt x="1824" y="39451"/>
                  </a:cubicBezTo>
                  <a:cubicBezTo>
                    <a:pt x="2705" y="39208"/>
                    <a:pt x="3617" y="38995"/>
                    <a:pt x="4529" y="38843"/>
                  </a:cubicBezTo>
                  <a:lnTo>
                    <a:pt x="4529" y="38843"/>
                  </a:lnTo>
                  <a:cubicBezTo>
                    <a:pt x="4134" y="39238"/>
                    <a:pt x="3587" y="39785"/>
                    <a:pt x="3374" y="40211"/>
                  </a:cubicBezTo>
                  <a:cubicBezTo>
                    <a:pt x="3313" y="40271"/>
                    <a:pt x="3253" y="40363"/>
                    <a:pt x="3253" y="40454"/>
                  </a:cubicBezTo>
                  <a:cubicBezTo>
                    <a:pt x="3283" y="40910"/>
                    <a:pt x="3313" y="41396"/>
                    <a:pt x="3313" y="41882"/>
                  </a:cubicBezTo>
                  <a:cubicBezTo>
                    <a:pt x="3313" y="41882"/>
                    <a:pt x="3313" y="41882"/>
                    <a:pt x="3283" y="41913"/>
                  </a:cubicBezTo>
                  <a:cubicBezTo>
                    <a:pt x="3040" y="42247"/>
                    <a:pt x="2766" y="42581"/>
                    <a:pt x="2523" y="42916"/>
                  </a:cubicBezTo>
                  <a:cubicBezTo>
                    <a:pt x="2006" y="43676"/>
                    <a:pt x="1034" y="44648"/>
                    <a:pt x="1702" y="45560"/>
                  </a:cubicBezTo>
                  <a:cubicBezTo>
                    <a:pt x="2401" y="46381"/>
                    <a:pt x="3648" y="46259"/>
                    <a:pt x="4590" y="46563"/>
                  </a:cubicBezTo>
                  <a:cubicBezTo>
                    <a:pt x="6718" y="47019"/>
                    <a:pt x="8785" y="47627"/>
                    <a:pt x="10912" y="48022"/>
                  </a:cubicBezTo>
                  <a:cubicBezTo>
                    <a:pt x="14742" y="49025"/>
                    <a:pt x="18633" y="49694"/>
                    <a:pt x="22493" y="50423"/>
                  </a:cubicBezTo>
                  <a:cubicBezTo>
                    <a:pt x="24894" y="51001"/>
                    <a:pt x="27296" y="51396"/>
                    <a:pt x="29727" y="51791"/>
                  </a:cubicBezTo>
                  <a:cubicBezTo>
                    <a:pt x="29727" y="51822"/>
                    <a:pt x="29727" y="51822"/>
                    <a:pt x="29727" y="51822"/>
                  </a:cubicBezTo>
                  <a:cubicBezTo>
                    <a:pt x="30517" y="53706"/>
                    <a:pt x="32037" y="54740"/>
                    <a:pt x="34074" y="54861"/>
                  </a:cubicBezTo>
                  <a:cubicBezTo>
                    <a:pt x="34148" y="54865"/>
                    <a:pt x="34224" y="54867"/>
                    <a:pt x="34300" y="54867"/>
                  </a:cubicBezTo>
                  <a:cubicBezTo>
                    <a:pt x="35365" y="54867"/>
                    <a:pt x="36523" y="54466"/>
                    <a:pt x="37205" y="53615"/>
                  </a:cubicBezTo>
                  <a:cubicBezTo>
                    <a:pt x="40457" y="54497"/>
                    <a:pt x="43770" y="54952"/>
                    <a:pt x="47022" y="55804"/>
                  </a:cubicBezTo>
                  <a:cubicBezTo>
                    <a:pt x="53801" y="57475"/>
                    <a:pt x="60548" y="59360"/>
                    <a:pt x="67357" y="60910"/>
                  </a:cubicBezTo>
                  <a:cubicBezTo>
                    <a:pt x="67479" y="60940"/>
                    <a:pt x="67661" y="60971"/>
                    <a:pt x="67843" y="60971"/>
                  </a:cubicBezTo>
                  <a:cubicBezTo>
                    <a:pt x="67866" y="60973"/>
                    <a:pt x="67889" y="60975"/>
                    <a:pt x="67911" y="60975"/>
                  </a:cubicBezTo>
                  <a:cubicBezTo>
                    <a:pt x="69475" y="60975"/>
                    <a:pt x="71227" y="54841"/>
                    <a:pt x="71886" y="53463"/>
                  </a:cubicBezTo>
                  <a:cubicBezTo>
                    <a:pt x="73649" y="48600"/>
                    <a:pt x="76233" y="44040"/>
                    <a:pt x="78208" y="39208"/>
                  </a:cubicBezTo>
                  <a:cubicBezTo>
                    <a:pt x="80275" y="34527"/>
                    <a:pt x="82221" y="29755"/>
                    <a:pt x="84166" y="25013"/>
                  </a:cubicBezTo>
                  <a:cubicBezTo>
                    <a:pt x="84956" y="23189"/>
                    <a:pt x="85807" y="21365"/>
                    <a:pt x="86476" y="19481"/>
                  </a:cubicBezTo>
                  <a:cubicBezTo>
                    <a:pt x="86810" y="18782"/>
                    <a:pt x="86719" y="17961"/>
                    <a:pt x="86172" y="17414"/>
                  </a:cubicBezTo>
                  <a:lnTo>
                    <a:pt x="86172" y="17384"/>
                  </a:lnTo>
                  <a:cubicBezTo>
                    <a:pt x="86020" y="17232"/>
                    <a:pt x="85655" y="16897"/>
                    <a:pt x="85351" y="16745"/>
                  </a:cubicBezTo>
                  <a:cubicBezTo>
                    <a:pt x="85351" y="16745"/>
                    <a:pt x="85382" y="16715"/>
                    <a:pt x="85382" y="16684"/>
                  </a:cubicBezTo>
                  <a:cubicBezTo>
                    <a:pt x="85412" y="16654"/>
                    <a:pt x="85412" y="16593"/>
                    <a:pt x="85443" y="16563"/>
                  </a:cubicBezTo>
                  <a:cubicBezTo>
                    <a:pt x="85443" y="16532"/>
                    <a:pt x="85443" y="16532"/>
                    <a:pt x="85443" y="16532"/>
                  </a:cubicBezTo>
                  <a:cubicBezTo>
                    <a:pt x="85382" y="16472"/>
                    <a:pt x="85321" y="16411"/>
                    <a:pt x="85291" y="16350"/>
                  </a:cubicBezTo>
                  <a:cubicBezTo>
                    <a:pt x="85260" y="16320"/>
                    <a:pt x="85260" y="16320"/>
                    <a:pt x="85230" y="16289"/>
                  </a:cubicBezTo>
                  <a:cubicBezTo>
                    <a:pt x="85169" y="16228"/>
                    <a:pt x="85078" y="16137"/>
                    <a:pt x="85017" y="16046"/>
                  </a:cubicBezTo>
                  <a:cubicBezTo>
                    <a:pt x="85017" y="16046"/>
                    <a:pt x="85017" y="16076"/>
                    <a:pt x="85017" y="16076"/>
                  </a:cubicBezTo>
                  <a:cubicBezTo>
                    <a:pt x="80218" y="10559"/>
                    <a:pt x="71695" y="7563"/>
                    <a:pt x="63581" y="7563"/>
                  </a:cubicBezTo>
                  <a:cubicBezTo>
                    <a:pt x="59000" y="7563"/>
                    <a:pt x="54550" y="8518"/>
                    <a:pt x="50974" y="10514"/>
                  </a:cubicBezTo>
                  <a:cubicBezTo>
                    <a:pt x="50943" y="10514"/>
                    <a:pt x="50913" y="10544"/>
                    <a:pt x="50913" y="10544"/>
                  </a:cubicBezTo>
                  <a:cubicBezTo>
                    <a:pt x="50852" y="10575"/>
                    <a:pt x="50822" y="10605"/>
                    <a:pt x="50791" y="10636"/>
                  </a:cubicBezTo>
                  <a:cubicBezTo>
                    <a:pt x="50731" y="10666"/>
                    <a:pt x="50670" y="10727"/>
                    <a:pt x="50579" y="10757"/>
                  </a:cubicBezTo>
                  <a:cubicBezTo>
                    <a:pt x="50579" y="10727"/>
                    <a:pt x="50579" y="10666"/>
                    <a:pt x="50548" y="10605"/>
                  </a:cubicBezTo>
                  <a:cubicBezTo>
                    <a:pt x="49028" y="8934"/>
                    <a:pt x="47448" y="7231"/>
                    <a:pt x="45624" y="5833"/>
                  </a:cubicBezTo>
                  <a:cubicBezTo>
                    <a:pt x="40466" y="2231"/>
                    <a:pt x="34181" y="1"/>
                    <a:pt x="27869" y="1"/>
                  </a:cubicBezTo>
                  <a:close/>
                </a:path>
              </a:pathLst>
            </a:custGeom>
            <a:solidFill>
              <a:srgbClr val="865C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00" name="Google Shape;400;p36"/>
          <p:cNvCxnSpPr/>
          <p:nvPr/>
        </p:nvCxnSpPr>
        <p:spPr>
          <a:xfrm rot="10800000">
            <a:off x="11533" y="2885823"/>
            <a:ext cx="3288000" cy="0"/>
          </a:xfrm>
          <a:prstGeom prst="straightConnector1">
            <a:avLst/>
          </a:prstGeom>
          <a:noFill/>
          <a:ln w="9525" cap="flat" cmpd="sng">
            <a:solidFill>
              <a:srgbClr val="865C46"/>
            </a:solidFill>
            <a:prstDash val="solid"/>
            <a:round/>
            <a:headEnd type="none" w="med" len="med"/>
            <a:tailEnd type="none" w="med" len="med"/>
          </a:ln>
        </p:spPr>
      </p:cxnSp>
      <p:pic>
        <p:nvPicPr>
          <p:cNvPr id="401" name="Google Shape;401;p36"/>
          <p:cNvPicPr preferRelativeResize="0"/>
          <p:nvPr/>
        </p:nvPicPr>
        <p:blipFill rotWithShape="1">
          <a:blip r:embed="rId8">
            <a:alphaModFix/>
          </a:blip>
          <a:srcRect l="12762" r="27346" b="5374"/>
          <a:stretch/>
        </p:blipFill>
        <p:spPr>
          <a:xfrm>
            <a:off x="7491900" y="3755425"/>
            <a:ext cx="1652101" cy="1388075"/>
          </a:xfrm>
          <a:prstGeom prst="rect">
            <a:avLst/>
          </a:prstGeom>
          <a:noFill/>
          <a:ln>
            <a:noFill/>
          </a:ln>
        </p:spPr>
      </p:pic>
      <p:sp>
        <p:nvSpPr>
          <p:cNvPr id="2" name="TextBox 1">
            <a:extLst>
              <a:ext uri="{FF2B5EF4-FFF2-40B4-BE49-F238E27FC236}">
                <a16:creationId xmlns:a16="http://schemas.microsoft.com/office/drawing/2014/main" id="{7C096428-F931-9BCD-685D-F3594AA7211F}"/>
              </a:ext>
            </a:extLst>
          </p:cNvPr>
          <p:cNvSpPr txBox="1"/>
          <p:nvPr/>
        </p:nvSpPr>
        <p:spPr>
          <a:xfrm>
            <a:off x="2293257" y="3875314"/>
            <a:ext cx="184731" cy="307777"/>
          </a:xfrm>
          <a:prstGeom prst="rect">
            <a:avLst/>
          </a:prstGeom>
          <a:noFill/>
        </p:spPr>
        <p:txBody>
          <a:bodyPr wrap="none" rtlCol="0">
            <a:spAutoFit/>
          </a:bodyPr>
          <a:lstStyle/>
          <a:p>
            <a:endParaRPr lang="en-VN"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a:spLocks noGrp="1"/>
          </p:cNvSpPr>
          <p:nvPr>
            <p:ph type="subTitle" idx="1"/>
          </p:nvPr>
        </p:nvSpPr>
        <p:spPr>
          <a:xfrm>
            <a:off x="106928" y="1096377"/>
            <a:ext cx="4623092" cy="19080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000" b="1" dirty="0">
                <a:latin typeface="Candara" panose="020E0502030303020204" pitchFamily="34" charset="0"/>
              </a:rPr>
              <a:t>Nhiệm vụ:</a:t>
            </a:r>
          </a:p>
          <a:p>
            <a:pPr marL="342900" indent="-342900">
              <a:buSzPts val="1100"/>
            </a:pPr>
            <a:r>
              <a:rPr lang="en-US" sz="2000" dirty="0" err="1">
                <a:latin typeface="Candara" panose="020E0502030303020204" pitchFamily="34" charset="0"/>
              </a:rPr>
              <a:t>Đọc</a:t>
            </a:r>
            <a:r>
              <a:rPr lang="en-US" sz="2000" dirty="0">
                <a:latin typeface="Candara" panose="020E0502030303020204" pitchFamily="34" charset="0"/>
              </a:rPr>
              <a:t> </a:t>
            </a:r>
            <a:r>
              <a:rPr lang="en-US" sz="2000" dirty="0" err="1">
                <a:latin typeface="Candara" panose="020E0502030303020204" pitchFamily="34" charset="0"/>
              </a:rPr>
              <a:t>thầm</a:t>
            </a:r>
            <a:r>
              <a:rPr lang="en-US" sz="2000" dirty="0">
                <a:latin typeface="Candara" panose="020E0502030303020204" pitchFamily="34" charset="0"/>
              </a:rPr>
              <a:t> </a:t>
            </a:r>
            <a:r>
              <a:rPr lang="en-US" sz="2000" dirty="0" err="1">
                <a:latin typeface="Candara" panose="020E0502030303020204" pitchFamily="34" charset="0"/>
              </a:rPr>
              <a:t>ngữ</a:t>
            </a:r>
            <a:r>
              <a:rPr lang="en-US" sz="2000" dirty="0">
                <a:latin typeface="Candara" panose="020E0502030303020204" pitchFamily="34" charset="0"/>
              </a:rPr>
              <a:t> </a:t>
            </a:r>
            <a:r>
              <a:rPr lang="en-US" sz="2000" dirty="0" err="1">
                <a:latin typeface="Candara" panose="020E0502030303020204" pitchFamily="34" charset="0"/>
              </a:rPr>
              <a:t>liệu</a:t>
            </a:r>
            <a:r>
              <a:rPr lang="en-US" sz="2000" dirty="0">
                <a:latin typeface="Candara" panose="020E0502030303020204" pitchFamily="34" charset="0"/>
              </a:rPr>
              <a:t> </a:t>
            </a:r>
            <a:r>
              <a:rPr lang="en-US" sz="2000" i="1" dirty="0">
                <a:solidFill>
                  <a:srgbClr val="FF0000"/>
                </a:solidFill>
                <a:latin typeface="Candara" panose="020E0502030303020204" pitchFamily="34" charset="0"/>
              </a:rPr>
              <a:t>“</a:t>
            </a:r>
            <a:r>
              <a:rPr lang="en-US" sz="2000" i="1" dirty="0" err="1">
                <a:solidFill>
                  <a:srgbClr val="FF0000"/>
                </a:solidFill>
                <a:latin typeface="Candara" panose="020E0502030303020204" pitchFamily="34" charset="0"/>
              </a:rPr>
              <a:t>Thư</a:t>
            </a:r>
            <a:r>
              <a:rPr lang="en-US" sz="2000" i="1" dirty="0">
                <a:solidFill>
                  <a:srgbClr val="FF0000"/>
                </a:solidFill>
                <a:latin typeface="Candara" panose="020E0502030303020204" pitchFamily="34" charset="0"/>
              </a:rPr>
              <a:t> </a:t>
            </a:r>
            <a:r>
              <a:rPr lang="en-US" sz="2000" i="1" dirty="0" err="1">
                <a:solidFill>
                  <a:srgbClr val="FF0000"/>
                </a:solidFill>
                <a:latin typeface="Candara" panose="020E0502030303020204" pitchFamily="34" charset="0"/>
              </a:rPr>
              <a:t>gửi</a:t>
            </a:r>
            <a:r>
              <a:rPr lang="en-US" sz="2000" i="1" dirty="0">
                <a:solidFill>
                  <a:srgbClr val="FF0000"/>
                </a:solidFill>
                <a:latin typeface="Candara" panose="020E0502030303020204" pitchFamily="34" charset="0"/>
              </a:rPr>
              <a:t> con </a:t>
            </a:r>
            <a:r>
              <a:rPr lang="en-US" sz="2000" i="1" dirty="0" err="1">
                <a:solidFill>
                  <a:srgbClr val="FF0000"/>
                </a:solidFill>
                <a:latin typeface="Candara" panose="020E0502030303020204" pitchFamily="34" charset="0"/>
              </a:rPr>
              <a:t>trai</a:t>
            </a:r>
            <a:r>
              <a:rPr lang="en-US" sz="2000" i="1" dirty="0">
                <a:solidFill>
                  <a:srgbClr val="FF0000"/>
                </a:solidFill>
                <a:latin typeface="Candara" panose="020E0502030303020204" pitchFamily="34" charset="0"/>
              </a:rPr>
              <a:t>”</a:t>
            </a:r>
            <a:r>
              <a:rPr lang="en-US" sz="2000" dirty="0">
                <a:latin typeface="Candara" panose="020E0502030303020204" pitchFamily="34" charset="0"/>
              </a:rPr>
              <a:t> (SGK, tr. 119-120)</a:t>
            </a:r>
          </a:p>
          <a:p>
            <a:pPr marL="342900" indent="-342900">
              <a:buSzPts val="1100"/>
            </a:pPr>
            <a:r>
              <a:rPr lang="vi-VN" sz="2000" dirty="0">
                <a:latin typeface="Candara" panose="020E0502030303020204" pitchFamily="34" charset="0"/>
              </a:rPr>
              <a:t>Trả lời 06 câu hỏi hướng dẫn phân tích ngữ liệu tham khảo (SGK, tr. 120). </a:t>
            </a:r>
            <a:endParaRPr sz="2000" dirty="0">
              <a:latin typeface="Candara" panose="020E0502030303020204" pitchFamily="34" charset="0"/>
            </a:endParaRPr>
          </a:p>
        </p:txBody>
      </p:sp>
      <p:sp>
        <p:nvSpPr>
          <p:cNvPr id="415" name="Google Shape;415;p38"/>
          <p:cNvSpPr txBox="1">
            <a:spLocks noGrp="1"/>
          </p:cNvSpPr>
          <p:nvPr>
            <p:ph type="title"/>
          </p:nvPr>
        </p:nvSpPr>
        <p:spPr>
          <a:xfrm>
            <a:off x="1409841" y="358549"/>
            <a:ext cx="7048766" cy="567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dirty="0">
                <a:latin typeface="Candara" panose="020E0502030303020204" pitchFamily="34" charset="0"/>
              </a:rPr>
              <a:t>1. Tìm hiểu tri thức kiểu bài</a:t>
            </a:r>
            <a:endParaRPr dirty="0">
              <a:latin typeface="Candara" panose="020E0502030303020204" pitchFamily="34" charset="0"/>
            </a:endParaRPr>
          </a:p>
        </p:txBody>
      </p:sp>
      <p:grpSp>
        <p:nvGrpSpPr>
          <p:cNvPr id="417" name="Google Shape;417;p38"/>
          <p:cNvGrpSpPr/>
          <p:nvPr/>
        </p:nvGrpSpPr>
        <p:grpSpPr>
          <a:xfrm rot="-656621">
            <a:off x="8042068" y="63401"/>
            <a:ext cx="777414" cy="1143026"/>
            <a:chOff x="2938250" y="2194750"/>
            <a:chExt cx="1034250" cy="1520650"/>
          </a:xfrm>
        </p:grpSpPr>
        <p:sp>
          <p:nvSpPr>
            <p:cNvPr id="418" name="Google Shape;418;p38"/>
            <p:cNvSpPr/>
            <p:nvPr/>
          </p:nvSpPr>
          <p:spPr>
            <a:xfrm>
              <a:off x="3234600" y="2208775"/>
              <a:ext cx="725725" cy="1328900"/>
            </a:xfrm>
            <a:custGeom>
              <a:avLst/>
              <a:gdLst/>
              <a:ahLst/>
              <a:cxnLst/>
              <a:rect l="l" t="t" r="r" b="b"/>
              <a:pathLst>
                <a:path w="29029" h="53156" extrusionOk="0">
                  <a:moveTo>
                    <a:pt x="1509" y="0"/>
                  </a:moveTo>
                  <a:cubicBezTo>
                    <a:pt x="998" y="0"/>
                    <a:pt x="493" y="196"/>
                    <a:pt x="183" y="588"/>
                  </a:cubicBezTo>
                  <a:cubicBezTo>
                    <a:pt x="1" y="1013"/>
                    <a:pt x="31" y="1469"/>
                    <a:pt x="122" y="1865"/>
                  </a:cubicBezTo>
                  <a:cubicBezTo>
                    <a:pt x="214" y="2199"/>
                    <a:pt x="335" y="2503"/>
                    <a:pt x="487" y="2776"/>
                  </a:cubicBezTo>
                  <a:cubicBezTo>
                    <a:pt x="1034" y="3931"/>
                    <a:pt x="1581" y="5117"/>
                    <a:pt x="2281" y="6211"/>
                  </a:cubicBezTo>
                  <a:cubicBezTo>
                    <a:pt x="3071" y="7397"/>
                    <a:pt x="3527" y="8704"/>
                    <a:pt x="4074" y="10011"/>
                  </a:cubicBezTo>
                  <a:cubicBezTo>
                    <a:pt x="4803" y="11530"/>
                    <a:pt x="5776" y="12959"/>
                    <a:pt x="6506" y="14509"/>
                  </a:cubicBezTo>
                  <a:cubicBezTo>
                    <a:pt x="9636" y="20619"/>
                    <a:pt x="12646" y="26759"/>
                    <a:pt x="15594" y="32959"/>
                  </a:cubicBezTo>
                  <a:cubicBezTo>
                    <a:pt x="17053" y="36060"/>
                    <a:pt x="18968" y="38917"/>
                    <a:pt x="20457" y="41956"/>
                  </a:cubicBezTo>
                  <a:cubicBezTo>
                    <a:pt x="22524" y="45513"/>
                    <a:pt x="24500" y="49130"/>
                    <a:pt x="26840" y="52473"/>
                  </a:cubicBezTo>
                  <a:cubicBezTo>
                    <a:pt x="27176" y="52833"/>
                    <a:pt x="27683" y="53155"/>
                    <a:pt x="28180" y="53155"/>
                  </a:cubicBezTo>
                  <a:cubicBezTo>
                    <a:pt x="28313" y="53155"/>
                    <a:pt x="28445" y="53132"/>
                    <a:pt x="28573" y="53081"/>
                  </a:cubicBezTo>
                  <a:cubicBezTo>
                    <a:pt x="28938" y="52808"/>
                    <a:pt x="29029" y="52291"/>
                    <a:pt x="28907" y="51835"/>
                  </a:cubicBezTo>
                  <a:cubicBezTo>
                    <a:pt x="28026" y="49464"/>
                    <a:pt x="26567" y="47336"/>
                    <a:pt x="25442" y="45057"/>
                  </a:cubicBezTo>
                  <a:cubicBezTo>
                    <a:pt x="23618" y="41531"/>
                    <a:pt x="21703" y="38066"/>
                    <a:pt x="19910" y="34509"/>
                  </a:cubicBezTo>
                  <a:cubicBezTo>
                    <a:pt x="17114" y="29038"/>
                    <a:pt x="14652" y="23385"/>
                    <a:pt x="11855" y="17913"/>
                  </a:cubicBezTo>
                  <a:cubicBezTo>
                    <a:pt x="9636" y="13628"/>
                    <a:pt x="7417" y="9372"/>
                    <a:pt x="5472" y="4965"/>
                  </a:cubicBezTo>
                  <a:cubicBezTo>
                    <a:pt x="4712" y="3810"/>
                    <a:pt x="4135" y="2564"/>
                    <a:pt x="3466" y="1378"/>
                  </a:cubicBezTo>
                  <a:cubicBezTo>
                    <a:pt x="3192" y="831"/>
                    <a:pt x="2828" y="284"/>
                    <a:pt x="2220" y="132"/>
                  </a:cubicBezTo>
                  <a:cubicBezTo>
                    <a:pt x="1995" y="44"/>
                    <a:pt x="1752"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958775" y="2348425"/>
              <a:ext cx="728750" cy="1329050"/>
            </a:xfrm>
            <a:custGeom>
              <a:avLst/>
              <a:gdLst/>
              <a:ahLst/>
              <a:cxnLst/>
              <a:rect l="l" t="t" r="r" b="b"/>
              <a:pathLst>
                <a:path w="29150" h="53162" extrusionOk="0">
                  <a:moveTo>
                    <a:pt x="1611" y="0"/>
                  </a:moveTo>
                  <a:cubicBezTo>
                    <a:pt x="1118" y="0"/>
                    <a:pt x="639" y="189"/>
                    <a:pt x="335" y="595"/>
                  </a:cubicBezTo>
                  <a:cubicBezTo>
                    <a:pt x="0" y="1355"/>
                    <a:pt x="304" y="2114"/>
                    <a:pt x="608" y="2783"/>
                  </a:cubicBezTo>
                  <a:cubicBezTo>
                    <a:pt x="1186" y="3938"/>
                    <a:pt x="1733" y="5124"/>
                    <a:pt x="2402" y="6218"/>
                  </a:cubicBezTo>
                  <a:cubicBezTo>
                    <a:pt x="3192" y="7403"/>
                    <a:pt x="3648" y="8710"/>
                    <a:pt x="4195" y="10017"/>
                  </a:cubicBezTo>
                  <a:cubicBezTo>
                    <a:pt x="4924" y="11537"/>
                    <a:pt x="5927" y="12966"/>
                    <a:pt x="6657" y="14516"/>
                  </a:cubicBezTo>
                  <a:cubicBezTo>
                    <a:pt x="9788" y="20625"/>
                    <a:pt x="12797" y="26765"/>
                    <a:pt x="15745" y="32966"/>
                  </a:cubicBezTo>
                  <a:cubicBezTo>
                    <a:pt x="17174" y="36066"/>
                    <a:pt x="19119" y="38924"/>
                    <a:pt x="20578" y="41963"/>
                  </a:cubicBezTo>
                  <a:cubicBezTo>
                    <a:pt x="22645" y="45519"/>
                    <a:pt x="24621" y="49136"/>
                    <a:pt x="26992" y="52480"/>
                  </a:cubicBezTo>
                  <a:cubicBezTo>
                    <a:pt x="27304" y="52840"/>
                    <a:pt x="27805" y="53162"/>
                    <a:pt x="28301" y="53162"/>
                  </a:cubicBezTo>
                  <a:cubicBezTo>
                    <a:pt x="28434" y="53162"/>
                    <a:pt x="28566" y="53139"/>
                    <a:pt x="28694" y="53088"/>
                  </a:cubicBezTo>
                  <a:cubicBezTo>
                    <a:pt x="29089" y="52814"/>
                    <a:pt x="29150" y="52298"/>
                    <a:pt x="29059" y="51842"/>
                  </a:cubicBezTo>
                  <a:cubicBezTo>
                    <a:pt x="28177" y="49440"/>
                    <a:pt x="26688" y="47343"/>
                    <a:pt x="25563" y="45063"/>
                  </a:cubicBezTo>
                  <a:cubicBezTo>
                    <a:pt x="23739" y="41538"/>
                    <a:pt x="21824" y="38072"/>
                    <a:pt x="20031" y="34516"/>
                  </a:cubicBezTo>
                  <a:cubicBezTo>
                    <a:pt x="17235" y="29045"/>
                    <a:pt x="14803" y="23391"/>
                    <a:pt x="11976" y="17890"/>
                  </a:cubicBezTo>
                  <a:cubicBezTo>
                    <a:pt x="9757" y="13634"/>
                    <a:pt x="7538" y="9379"/>
                    <a:pt x="5593" y="4972"/>
                  </a:cubicBezTo>
                  <a:cubicBezTo>
                    <a:pt x="4864" y="3817"/>
                    <a:pt x="4286" y="2570"/>
                    <a:pt x="3617" y="1385"/>
                  </a:cubicBezTo>
                  <a:cubicBezTo>
                    <a:pt x="3313" y="838"/>
                    <a:pt x="2949" y="291"/>
                    <a:pt x="2341" y="139"/>
                  </a:cubicBezTo>
                  <a:cubicBezTo>
                    <a:pt x="2108" y="48"/>
                    <a:pt x="1858"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677625" y="3538825"/>
              <a:ext cx="265225" cy="162700"/>
            </a:xfrm>
            <a:custGeom>
              <a:avLst/>
              <a:gdLst/>
              <a:ahLst/>
              <a:cxnLst/>
              <a:rect l="l" t="t" r="r" b="b"/>
              <a:pathLst>
                <a:path w="10609" h="6508" extrusionOk="0">
                  <a:moveTo>
                    <a:pt x="9089" y="1"/>
                  </a:moveTo>
                  <a:cubicBezTo>
                    <a:pt x="7921" y="3096"/>
                    <a:pt x="4508" y="4873"/>
                    <a:pt x="1277" y="4873"/>
                  </a:cubicBezTo>
                  <a:cubicBezTo>
                    <a:pt x="1145" y="4873"/>
                    <a:pt x="1013" y="4870"/>
                    <a:pt x="882" y="4864"/>
                  </a:cubicBezTo>
                  <a:cubicBezTo>
                    <a:pt x="821" y="5472"/>
                    <a:pt x="457" y="5867"/>
                    <a:pt x="1" y="6049"/>
                  </a:cubicBezTo>
                  <a:cubicBezTo>
                    <a:pt x="751" y="6378"/>
                    <a:pt x="1592" y="6507"/>
                    <a:pt x="2412" y="6507"/>
                  </a:cubicBezTo>
                  <a:cubicBezTo>
                    <a:pt x="2655" y="6507"/>
                    <a:pt x="2895" y="6496"/>
                    <a:pt x="3131" y="6475"/>
                  </a:cubicBezTo>
                  <a:cubicBezTo>
                    <a:pt x="6445" y="6141"/>
                    <a:pt x="9758" y="4013"/>
                    <a:pt x="10578" y="639"/>
                  </a:cubicBezTo>
                  <a:cubicBezTo>
                    <a:pt x="10609" y="609"/>
                    <a:pt x="10609" y="548"/>
                    <a:pt x="10609" y="517"/>
                  </a:cubicBezTo>
                  <a:lnTo>
                    <a:pt x="10609" y="517"/>
                  </a:lnTo>
                  <a:cubicBezTo>
                    <a:pt x="10563" y="521"/>
                    <a:pt x="10517" y="523"/>
                    <a:pt x="10469" y="523"/>
                  </a:cubicBezTo>
                  <a:cubicBezTo>
                    <a:pt x="10138" y="523"/>
                    <a:pt x="9769" y="430"/>
                    <a:pt x="9423" y="244"/>
                  </a:cubicBezTo>
                  <a:cubicBezTo>
                    <a:pt x="9302" y="183"/>
                    <a:pt x="9211" y="92"/>
                    <a:pt x="9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3046925" y="2266775"/>
              <a:ext cx="847300" cy="1379500"/>
            </a:xfrm>
            <a:custGeom>
              <a:avLst/>
              <a:gdLst/>
              <a:ahLst/>
              <a:cxnLst/>
              <a:rect l="l" t="t" r="r" b="b"/>
              <a:pathLst>
                <a:path w="33892" h="55180" extrusionOk="0">
                  <a:moveTo>
                    <a:pt x="7174" y="0"/>
                  </a:moveTo>
                  <a:cubicBezTo>
                    <a:pt x="4833" y="1277"/>
                    <a:pt x="2401" y="2432"/>
                    <a:pt x="0" y="3526"/>
                  </a:cubicBezTo>
                  <a:lnTo>
                    <a:pt x="31" y="3526"/>
                  </a:lnTo>
                  <a:cubicBezTo>
                    <a:pt x="699" y="4317"/>
                    <a:pt x="1094" y="5289"/>
                    <a:pt x="1550" y="6232"/>
                  </a:cubicBezTo>
                  <a:cubicBezTo>
                    <a:pt x="2401" y="7569"/>
                    <a:pt x="3131" y="8967"/>
                    <a:pt x="3739" y="10426"/>
                  </a:cubicBezTo>
                  <a:cubicBezTo>
                    <a:pt x="4712" y="12888"/>
                    <a:pt x="6079" y="15137"/>
                    <a:pt x="7174" y="17508"/>
                  </a:cubicBezTo>
                  <a:cubicBezTo>
                    <a:pt x="10791" y="24074"/>
                    <a:pt x="13678" y="31004"/>
                    <a:pt x="17083" y="37661"/>
                  </a:cubicBezTo>
                  <a:cubicBezTo>
                    <a:pt x="19119" y="41642"/>
                    <a:pt x="21247" y="45624"/>
                    <a:pt x="23344" y="49545"/>
                  </a:cubicBezTo>
                  <a:cubicBezTo>
                    <a:pt x="24195" y="51430"/>
                    <a:pt x="25685" y="53132"/>
                    <a:pt x="26080" y="55168"/>
                  </a:cubicBezTo>
                  <a:cubicBezTo>
                    <a:pt x="26222" y="55176"/>
                    <a:pt x="26365" y="55179"/>
                    <a:pt x="26509" y="55179"/>
                  </a:cubicBezTo>
                  <a:cubicBezTo>
                    <a:pt x="29395" y="55179"/>
                    <a:pt x="32432" y="53728"/>
                    <a:pt x="33648" y="51035"/>
                  </a:cubicBezTo>
                  <a:cubicBezTo>
                    <a:pt x="33739" y="50852"/>
                    <a:pt x="33800" y="50670"/>
                    <a:pt x="33891" y="50488"/>
                  </a:cubicBezTo>
                  <a:cubicBezTo>
                    <a:pt x="33344" y="49880"/>
                    <a:pt x="32949" y="49120"/>
                    <a:pt x="32524" y="48451"/>
                  </a:cubicBezTo>
                  <a:cubicBezTo>
                    <a:pt x="31673" y="46992"/>
                    <a:pt x="30730" y="45594"/>
                    <a:pt x="29879" y="44104"/>
                  </a:cubicBezTo>
                  <a:cubicBezTo>
                    <a:pt x="26900" y="38876"/>
                    <a:pt x="23891" y="33709"/>
                    <a:pt x="21338" y="28268"/>
                  </a:cubicBezTo>
                  <a:cubicBezTo>
                    <a:pt x="18177" y="21612"/>
                    <a:pt x="14955" y="14985"/>
                    <a:pt x="11368" y="8572"/>
                  </a:cubicBezTo>
                  <a:cubicBezTo>
                    <a:pt x="10821" y="7539"/>
                    <a:pt x="10517" y="6414"/>
                    <a:pt x="9970" y="5380"/>
                  </a:cubicBezTo>
                  <a:cubicBezTo>
                    <a:pt x="9332" y="4165"/>
                    <a:pt x="8541" y="3010"/>
                    <a:pt x="7964" y="1763"/>
                  </a:cubicBezTo>
                  <a:cubicBezTo>
                    <a:pt x="7690" y="1216"/>
                    <a:pt x="7356" y="639"/>
                    <a:pt x="7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3094025" y="2364075"/>
              <a:ext cx="651250" cy="1254900"/>
            </a:xfrm>
            <a:custGeom>
              <a:avLst/>
              <a:gdLst/>
              <a:ahLst/>
              <a:cxnLst/>
              <a:rect l="l" t="t" r="r" b="b"/>
              <a:pathLst>
                <a:path w="26050" h="50196" extrusionOk="0">
                  <a:moveTo>
                    <a:pt x="312" y="0"/>
                  </a:moveTo>
                  <a:cubicBezTo>
                    <a:pt x="266" y="0"/>
                    <a:pt x="222" y="10"/>
                    <a:pt x="183" y="30"/>
                  </a:cubicBezTo>
                  <a:cubicBezTo>
                    <a:pt x="31" y="121"/>
                    <a:pt x="1" y="273"/>
                    <a:pt x="61" y="425"/>
                  </a:cubicBezTo>
                  <a:cubicBezTo>
                    <a:pt x="548" y="1397"/>
                    <a:pt x="1065" y="2340"/>
                    <a:pt x="1551" y="3312"/>
                  </a:cubicBezTo>
                  <a:cubicBezTo>
                    <a:pt x="2676" y="5531"/>
                    <a:pt x="3831" y="7750"/>
                    <a:pt x="4955" y="9969"/>
                  </a:cubicBezTo>
                  <a:cubicBezTo>
                    <a:pt x="6080" y="12157"/>
                    <a:pt x="7204" y="14346"/>
                    <a:pt x="8329" y="16534"/>
                  </a:cubicBezTo>
                  <a:cubicBezTo>
                    <a:pt x="9515" y="18844"/>
                    <a:pt x="10700" y="21154"/>
                    <a:pt x="11855" y="23434"/>
                  </a:cubicBezTo>
                  <a:cubicBezTo>
                    <a:pt x="13010" y="25683"/>
                    <a:pt x="14165" y="27933"/>
                    <a:pt x="15320" y="30182"/>
                  </a:cubicBezTo>
                  <a:cubicBezTo>
                    <a:pt x="16445" y="32340"/>
                    <a:pt x="17539" y="34498"/>
                    <a:pt x="18633" y="36656"/>
                  </a:cubicBezTo>
                  <a:cubicBezTo>
                    <a:pt x="19819" y="38936"/>
                    <a:pt x="21004" y="41246"/>
                    <a:pt x="22159" y="43526"/>
                  </a:cubicBezTo>
                  <a:cubicBezTo>
                    <a:pt x="23284" y="45714"/>
                    <a:pt x="24408" y="47872"/>
                    <a:pt x="25503" y="50061"/>
                  </a:cubicBezTo>
                  <a:cubicBezTo>
                    <a:pt x="25563" y="50142"/>
                    <a:pt x="25665" y="50196"/>
                    <a:pt x="25762" y="50196"/>
                  </a:cubicBezTo>
                  <a:cubicBezTo>
                    <a:pt x="25810" y="50196"/>
                    <a:pt x="25857" y="50182"/>
                    <a:pt x="25898" y="50152"/>
                  </a:cubicBezTo>
                  <a:cubicBezTo>
                    <a:pt x="26019" y="50091"/>
                    <a:pt x="26050" y="49969"/>
                    <a:pt x="26019" y="49848"/>
                  </a:cubicBezTo>
                  <a:cubicBezTo>
                    <a:pt x="26019" y="49817"/>
                    <a:pt x="26019" y="49787"/>
                    <a:pt x="25989" y="49787"/>
                  </a:cubicBezTo>
                  <a:lnTo>
                    <a:pt x="24348" y="46535"/>
                  </a:lnTo>
                  <a:cubicBezTo>
                    <a:pt x="23223" y="44377"/>
                    <a:pt x="22129" y="42188"/>
                    <a:pt x="21004" y="40030"/>
                  </a:cubicBezTo>
                  <a:cubicBezTo>
                    <a:pt x="19849" y="37781"/>
                    <a:pt x="18694" y="35532"/>
                    <a:pt x="17539" y="33282"/>
                  </a:cubicBezTo>
                  <a:cubicBezTo>
                    <a:pt x="16414" y="31063"/>
                    <a:pt x="15259" y="28814"/>
                    <a:pt x="14135" y="26595"/>
                  </a:cubicBezTo>
                  <a:cubicBezTo>
                    <a:pt x="12949" y="24316"/>
                    <a:pt x="11764" y="22006"/>
                    <a:pt x="10609" y="19726"/>
                  </a:cubicBezTo>
                  <a:cubicBezTo>
                    <a:pt x="9454" y="17477"/>
                    <a:pt x="8299" y="15258"/>
                    <a:pt x="7174" y="13039"/>
                  </a:cubicBezTo>
                  <a:cubicBezTo>
                    <a:pt x="6019" y="10790"/>
                    <a:pt x="4894" y="8571"/>
                    <a:pt x="3739" y="6321"/>
                  </a:cubicBezTo>
                  <a:lnTo>
                    <a:pt x="578" y="151"/>
                  </a:lnTo>
                  <a:cubicBezTo>
                    <a:pt x="516" y="47"/>
                    <a:pt x="411"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3128225" y="2342025"/>
              <a:ext cx="652025" cy="1255175"/>
            </a:xfrm>
            <a:custGeom>
              <a:avLst/>
              <a:gdLst/>
              <a:ahLst/>
              <a:cxnLst/>
              <a:rect l="l" t="t" r="r" b="b"/>
              <a:pathLst>
                <a:path w="26081" h="50207" extrusionOk="0">
                  <a:moveTo>
                    <a:pt x="312" y="1"/>
                  </a:moveTo>
                  <a:cubicBezTo>
                    <a:pt x="266" y="1"/>
                    <a:pt x="221" y="11"/>
                    <a:pt x="183" y="30"/>
                  </a:cubicBezTo>
                  <a:cubicBezTo>
                    <a:pt x="31" y="91"/>
                    <a:pt x="1" y="273"/>
                    <a:pt x="61" y="425"/>
                  </a:cubicBezTo>
                  <a:cubicBezTo>
                    <a:pt x="578" y="1428"/>
                    <a:pt x="1095" y="2431"/>
                    <a:pt x="1611" y="3434"/>
                  </a:cubicBezTo>
                  <a:cubicBezTo>
                    <a:pt x="2736" y="5623"/>
                    <a:pt x="3861" y="7781"/>
                    <a:pt x="4955" y="9969"/>
                  </a:cubicBezTo>
                  <a:cubicBezTo>
                    <a:pt x="6140" y="12279"/>
                    <a:pt x="7326" y="14559"/>
                    <a:pt x="8481" y="16839"/>
                  </a:cubicBezTo>
                  <a:cubicBezTo>
                    <a:pt x="9606" y="19027"/>
                    <a:pt x="10700" y="21185"/>
                    <a:pt x="11824" y="23343"/>
                  </a:cubicBezTo>
                  <a:cubicBezTo>
                    <a:pt x="12979" y="25593"/>
                    <a:pt x="14135" y="27872"/>
                    <a:pt x="15290" y="30122"/>
                  </a:cubicBezTo>
                  <a:cubicBezTo>
                    <a:pt x="16475" y="32432"/>
                    <a:pt x="17660" y="34772"/>
                    <a:pt x="18846" y="37082"/>
                  </a:cubicBezTo>
                  <a:cubicBezTo>
                    <a:pt x="19970" y="39240"/>
                    <a:pt x="21065" y="41398"/>
                    <a:pt x="22189" y="43557"/>
                  </a:cubicBezTo>
                  <a:cubicBezTo>
                    <a:pt x="23284" y="45715"/>
                    <a:pt x="24408" y="47903"/>
                    <a:pt x="25503" y="50061"/>
                  </a:cubicBezTo>
                  <a:cubicBezTo>
                    <a:pt x="25569" y="50150"/>
                    <a:pt x="25685" y="50207"/>
                    <a:pt x="25790" y="50207"/>
                  </a:cubicBezTo>
                  <a:cubicBezTo>
                    <a:pt x="25828" y="50207"/>
                    <a:pt x="25865" y="50199"/>
                    <a:pt x="25898" y="50183"/>
                  </a:cubicBezTo>
                  <a:lnTo>
                    <a:pt x="25898" y="50152"/>
                  </a:lnTo>
                  <a:cubicBezTo>
                    <a:pt x="26019" y="50092"/>
                    <a:pt x="26080" y="49970"/>
                    <a:pt x="26050" y="49848"/>
                  </a:cubicBezTo>
                  <a:cubicBezTo>
                    <a:pt x="26050" y="49818"/>
                    <a:pt x="26019" y="49788"/>
                    <a:pt x="26019" y="49788"/>
                  </a:cubicBezTo>
                  <a:cubicBezTo>
                    <a:pt x="25503" y="48785"/>
                    <a:pt x="25016" y="47812"/>
                    <a:pt x="24530" y="46839"/>
                  </a:cubicBezTo>
                  <a:cubicBezTo>
                    <a:pt x="23375" y="44620"/>
                    <a:pt x="22250" y="42401"/>
                    <a:pt x="21095" y="40183"/>
                  </a:cubicBezTo>
                  <a:cubicBezTo>
                    <a:pt x="19970" y="37994"/>
                    <a:pt x="18846" y="35806"/>
                    <a:pt x="17721" y="33617"/>
                  </a:cubicBezTo>
                  <a:cubicBezTo>
                    <a:pt x="16566" y="31337"/>
                    <a:pt x="15381" y="29058"/>
                    <a:pt x="14226" y="26778"/>
                  </a:cubicBezTo>
                  <a:cubicBezTo>
                    <a:pt x="13040" y="24468"/>
                    <a:pt x="11855" y="22188"/>
                    <a:pt x="10700" y="19878"/>
                  </a:cubicBezTo>
                  <a:cubicBezTo>
                    <a:pt x="9545" y="17659"/>
                    <a:pt x="8420" y="15441"/>
                    <a:pt x="7265" y="13222"/>
                  </a:cubicBezTo>
                  <a:cubicBezTo>
                    <a:pt x="6140" y="11003"/>
                    <a:pt x="5016" y="8814"/>
                    <a:pt x="3891" y="6595"/>
                  </a:cubicBezTo>
                  <a:cubicBezTo>
                    <a:pt x="2767" y="4437"/>
                    <a:pt x="1672" y="2279"/>
                    <a:pt x="578" y="152"/>
                  </a:cubicBezTo>
                  <a:cubicBezTo>
                    <a:pt x="516" y="48"/>
                    <a:pt x="41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3180650" y="2331775"/>
              <a:ext cx="627700" cy="1232000"/>
            </a:xfrm>
            <a:custGeom>
              <a:avLst/>
              <a:gdLst/>
              <a:ahLst/>
              <a:cxnLst/>
              <a:rect l="l" t="t" r="r" b="b"/>
              <a:pathLst>
                <a:path w="25108" h="49280" extrusionOk="0">
                  <a:moveTo>
                    <a:pt x="340" y="1"/>
                  </a:moveTo>
                  <a:cubicBezTo>
                    <a:pt x="288" y="1"/>
                    <a:pt x="234" y="15"/>
                    <a:pt x="183" y="45"/>
                  </a:cubicBezTo>
                  <a:cubicBezTo>
                    <a:pt x="62" y="106"/>
                    <a:pt x="1" y="288"/>
                    <a:pt x="62" y="410"/>
                  </a:cubicBezTo>
                  <a:cubicBezTo>
                    <a:pt x="426" y="1170"/>
                    <a:pt x="822" y="1899"/>
                    <a:pt x="1186" y="2629"/>
                  </a:cubicBezTo>
                  <a:lnTo>
                    <a:pt x="4469" y="9194"/>
                  </a:lnTo>
                  <a:cubicBezTo>
                    <a:pt x="5594" y="11413"/>
                    <a:pt x="6718" y="13632"/>
                    <a:pt x="7843" y="15851"/>
                  </a:cubicBezTo>
                  <a:cubicBezTo>
                    <a:pt x="8968" y="18100"/>
                    <a:pt x="10092" y="20380"/>
                    <a:pt x="11217" y="22629"/>
                  </a:cubicBezTo>
                  <a:cubicBezTo>
                    <a:pt x="12372" y="24878"/>
                    <a:pt x="13497" y="27127"/>
                    <a:pt x="14652" y="29407"/>
                  </a:cubicBezTo>
                  <a:cubicBezTo>
                    <a:pt x="15776" y="31626"/>
                    <a:pt x="16901" y="33875"/>
                    <a:pt x="18025" y="36124"/>
                  </a:cubicBezTo>
                  <a:cubicBezTo>
                    <a:pt x="19120" y="38283"/>
                    <a:pt x="20184" y="40441"/>
                    <a:pt x="21278" y="42629"/>
                  </a:cubicBezTo>
                  <a:cubicBezTo>
                    <a:pt x="21855" y="43754"/>
                    <a:pt x="22433" y="44909"/>
                    <a:pt x="23010" y="46033"/>
                  </a:cubicBezTo>
                  <a:cubicBezTo>
                    <a:pt x="23284" y="46611"/>
                    <a:pt x="23588" y="47188"/>
                    <a:pt x="23861" y="47766"/>
                  </a:cubicBezTo>
                  <a:cubicBezTo>
                    <a:pt x="24105" y="48222"/>
                    <a:pt x="24317" y="48678"/>
                    <a:pt x="24561" y="49134"/>
                  </a:cubicBezTo>
                  <a:cubicBezTo>
                    <a:pt x="24605" y="49223"/>
                    <a:pt x="24715" y="49279"/>
                    <a:pt x="24818" y="49279"/>
                  </a:cubicBezTo>
                  <a:cubicBezTo>
                    <a:pt x="24856" y="49279"/>
                    <a:pt x="24893" y="49272"/>
                    <a:pt x="24925" y="49255"/>
                  </a:cubicBezTo>
                  <a:lnTo>
                    <a:pt x="24925" y="49225"/>
                  </a:lnTo>
                  <a:cubicBezTo>
                    <a:pt x="25047" y="49164"/>
                    <a:pt x="25108" y="49043"/>
                    <a:pt x="25077" y="48921"/>
                  </a:cubicBezTo>
                  <a:cubicBezTo>
                    <a:pt x="25077" y="48891"/>
                    <a:pt x="25047" y="48860"/>
                    <a:pt x="25047" y="48860"/>
                  </a:cubicBezTo>
                  <a:cubicBezTo>
                    <a:pt x="24713" y="48131"/>
                    <a:pt x="24348" y="47432"/>
                    <a:pt x="23983" y="46733"/>
                  </a:cubicBezTo>
                  <a:cubicBezTo>
                    <a:pt x="22858" y="44453"/>
                    <a:pt x="21703" y="42204"/>
                    <a:pt x="20579" y="39924"/>
                  </a:cubicBezTo>
                  <a:lnTo>
                    <a:pt x="17296" y="33389"/>
                  </a:lnTo>
                  <a:cubicBezTo>
                    <a:pt x="16141" y="31109"/>
                    <a:pt x="14986" y="28830"/>
                    <a:pt x="13831" y="26550"/>
                  </a:cubicBezTo>
                  <a:cubicBezTo>
                    <a:pt x="12706" y="24301"/>
                    <a:pt x="11582" y="22051"/>
                    <a:pt x="10457" y="19832"/>
                  </a:cubicBezTo>
                  <a:cubicBezTo>
                    <a:pt x="9332" y="17583"/>
                    <a:pt x="8208" y="15334"/>
                    <a:pt x="7083" y="13085"/>
                  </a:cubicBezTo>
                  <a:cubicBezTo>
                    <a:pt x="5989" y="10896"/>
                    <a:pt x="4895" y="8708"/>
                    <a:pt x="3770" y="6550"/>
                  </a:cubicBezTo>
                  <a:cubicBezTo>
                    <a:pt x="2706" y="4391"/>
                    <a:pt x="1642" y="2264"/>
                    <a:pt x="578" y="136"/>
                  </a:cubicBezTo>
                  <a:cubicBezTo>
                    <a:pt x="538" y="55"/>
                    <a:pt x="443"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3204225" y="2304925"/>
              <a:ext cx="639850" cy="1235000"/>
            </a:xfrm>
            <a:custGeom>
              <a:avLst/>
              <a:gdLst/>
              <a:ahLst/>
              <a:cxnLst/>
              <a:rect l="l" t="t" r="r" b="b"/>
              <a:pathLst>
                <a:path w="25594" h="49400" extrusionOk="0">
                  <a:moveTo>
                    <a:pt x="290" y="1"/>
                  </a:moveTo>
                  <a:cubicBezTo>
                    <a:pt x="252" y="1"/>
                    <a:pt x="215" y="8"/>
                    <a:pt x="182" y="25"/>
                  </a:cubicBezTo>
                  <a:cubicBezTo>
                    <a:pt x="30" y="116"/>
                    <a:pt x="0" y="298"/>
                    <a:pt x="61" y="420"/>
                  </a:cubicBezTo>
                  <a:cubicBezTo>
                    <a:pt x="517" y="1271"/>
                    <a:pt x="942" y="2152"/>
                    <a:pt x="1398" y="3003"/>
                  </a:cubicBezTo>
                  <a:cubicBezTo>
                    <a:pt x="2493" y="5162"/>
                    <a:pt x="3587" y="7320"/>
                    <a:pt x="4681" y="9478"/>
                  </a:cubicBezTo>
                  <a:cubicBezTo>
                    <a:pt x="5836" y="11727"/>
                    <a:pt x="6991" y="13976"/>
                    <a:pt x="8146" y="16225"/>
                  </a:cubicBezTo>
                  <a:cubicBezTo>
                    <a:pt x="9240" y="18384"/>
                    <a:pt x="10365" y="20542"/>
                    <a:pt x="11459" y="22700"/>
                  </a:cubicBezTo>
                  <a:cubicBezTo>
                    <a:pt x="12614" y="24979"/>
                    <a:pt x="13800" y="27259"/>
                    <a:pt x="14955" y="29539"/>
                  </a:cubicBezTo>
                  <a:cubicBezTo>
                    <a:pt x="16079" y="31758"/>
                    <a:pt x="17204" y="33977"/>
                    <a:pt x="18359" y="36195"/>
                  </a:cubicBezTo>
                  <a:cubicBezTo>
                    <a:pt x="19453" y="38384"/>
                    <a:pt x="20578" y="40572"/>
                    <a:pt x="21703" y="42761"/>
                  </a:cubicBezTo>
                  <a:cubicBezTo>
                    <a:pt x="22250" y="43855"/>
                    <a:pt x="22827" y="44949"/>
                    <a:pt x="23374" y="46044"/>
                  </a:cubicBezTo>
                  <a:cubicBezTo>
                    <a:pt x="23678" y="46591"/>
                    <a:pt x="23952" y="47168"/>
                    <a:pt x="24256" y="47715"/>
                  </a:cubicBezTo>
                  <a:cubicBezTo>
                    <a:pt x="24499" y="48232"/>
                    <a:pt x="24773" y="48749"/>
                    <a:pt x="25016" y="49235"/>
                  </a:cubicBezTo>
                  <a:cubicBezTo>
                    <a:pt x="25057" y="49338"/>
                    <a:pt x="25169" y="49400"/>
                    <a:pt x="25274" y="49400"/>
                  </a:cubicBezTo>
                  <a:cubicBezTo>
                    <a:pt x="25324" y="49400"/>
                    <a:pt x="25372" y="49386"/>
                    <a:pt x="25411" y="49357"/>
                  </a:cubicBezTo>
                  <a:cubicBezTo>
                    <a:pt x="25532" y="49296"/>
                    <a:pt x="25593" y="49174"/>
                    <a:pt x="25563" y="49053"/>
                  </a:cubicBezTo>
                  <a:cubicBezTo>
                    <a:pt x="25532" y="49022"/>
                    <a:pt x="25532" y="48992"/>
                    <a:pt x="25532" y="48962"/>
                  </a:cubicBezTo>
                  <a:cubicBezTo>
                    <a:pt x="25320" y="48566"/>
                    <a:pt x="25107" y="48171"/>
                    <a:pt x="24925" y="47776"/>
                  </a:cubicBezTo>
                  <a:cubicBezTo>
                    <a:pt x="24712" y="47381"/>
                    <a:pt x="24499" y="46955"/>
                    <a:pt x="24286" y="46530"/>
                  </a:cubicBezTo>
                  <a:cubicBezTo>
                    <a:pt x="23131" y="44311"/>
                    <a:pt x="22007" y="42062"/>
                    <a:pt x="20852" y="39843"/>
                  </a:cubicBezTo>
                  <a:cubicBezTo>
                    <a:pt x="19727" y="37624"/>
                    <a:pt x="18602" y="35436"/>
                    <a:pt x="17478" y="33217"/>
                  </a:cubicBezTo>
                  <a:cubicBezTo>
                    <a:pt x="16323" y="30967"/>
                    <a:pt x="15168" y="28718"/>
                    <a:pt x="14013" y="26499"/>
                  </a:cubicBezTo>
                  <a:cubicBezTo>
                    <a:pt x="12888" y="24280"/>
                    <a:pt x="11763" y="22061"/>
                    <a:pt x="10639" y="19843"/>
                  </a:cubicBezTo>
                  <a:cubicBezTo>
                    <a:pt x="9514" y="17654"/>
                    <a:pt x="8389" y="15435"/>
                    <a:pt x="7265" y="13247"/>
                  </a:cubicBezTo>
                  <a:cubicBezTo>
                    <a:pt x="6140" y="11028"/>
                    <a:pt x="5015" y="8839"/>
                    <a:pt x="3860" y="6620"/>
                  </a:cubicBezTo>
                  <a:cubicBezTo>
                    <a:pt x="2766" y="4462"/>
                    <a:pt x="1672" y="2304"/>
                    <a:pt x="578" y="146"/>
                  </a:cubicBezTo>
                  <a:cubicBezTo>
                    <a:pt x="511" y="57"/>
                    <a:pt x="395"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2938250" y="2194750"/>
              <a:ext cx="1034250" cy="1520650"/>
            </a:xfrm>
            <a:custGeom>
              <a:avLst/>
              <a:gdLst/>
              <a:ahLst/>
              <a:cxnLst/>
              <a:rect l="l" t="t" r="r" b="b"/>
              <a:pathLst>
                <a:path w="41370" h="60826" extrusionOk="0">
                  <a:moveTo>
                    <a:pt x="13336" y="555"/>
                  </a:moveTo>
                  <a:cubicBezTo>
                    <a:pt x="13587" y="555"/>
                    <a:pt x="13841" y="602"/>
                    <a:pt x="14074" y="693"/>
                  </a:cubicBezTo>
                  <a:cubicBezTo>
                    <a:pt x="14682" y="845"/>
                    <a:pt x="15046" y="1392"/>
                    <a:pt x="15320" y="1939"/>
                  </a:cubicBezTo>
                  <a:cubicBezTo>
                    <a:pt x="15989" y="3125"/>
                    <a:pt x="16566" y="4371"/>
                    <a:pt x="17326" y="5526"/>
                  </a:cubicBezTo>
                  <a:cubicBezTo>
                    <a:pt x="19271" y="9933"/>
                    <a:pt x="21490" y="14189"/>
                    <a:pt x="23709" y="18474"/>
                  </a:cubicBezTo>
                  <a:cubicBezTo>
                    <a:pt x="26506" y="23946"/>
                    <a:pt x="28968" y="29599"/>
                    <a:pt x="31764" y="35070"/>
                  </a:cubicBezTo>
                  <a:cubicBezTo>
                    <a:pt x="33527" y="38627"/>
                    <a:pt x="35472" y="42092"/>
                    <a:pt x="37266" y="45618"/>
                  </a:cubicBezTo>
                  <a:cubicBezTo>
                    <a:pt x="38421" y="47897"/>
                    <a:pt x="39880" y="49995"/>
                    <a:pt x="40761" y="52396"/>
                  </a:cubicBezTo>
                  <a:cubicBezTo>
                    <a:pt x="40852" y="52852"/>
                    <a:pt x="40792" y="53369"/>
                    <a:pt x="40427" y="53642"/>
                  </a:cubicBezTo>
                  <a:cubicBezTo>
                    <a:pt x="40299" y="53693"/>
                    <a:pt x="40166" y="53716"/>
                    <a:pt x="40031" y="53716"/>
                  </a:cubicBezTo>
                  <a:cubicBezTo>
                    <a:pt x="39527" y="53716"/>
                    <a:pt x="39006" y="53394"/>
                    <a:pt x="38694" y="53034"/>
                  </a:cubicBezTo>
                  <a:cubicBezTo>
                    <a:pt x="36354" y="49691"/>
                    <a:pt x="34348" y="46074"/>
                    <a:pt x="32311" y="42517"/>
                  </a:cubicBezTo>
                  <a:cubicBezTo>
                    <a:pt x="30822" y="39478"/>
                    <a:pt x="28907" y="36621"/>
                    <a:pt x="27448" y="33520"/>
                  </a:cubicBezTo>
                  <a:cubicBezTo>
                    <a:pt x="24500" y="27320"/>
                    <a:pt x="21490" y="21180"/>
                    <a:pt x="18360" y="15070"/>
                  </a:cubicBezTo>
                  <a:cubicBezTo>
                    <a:pt x="17630" y="13520"/>
                    <a:pt x="16657" y="12091"/>
                    <a:pt x="15898" y="10572"/>
                  </a:cubicBezTo>
                  <a:cubicBezTo>
                    <a:pt x="15381" y="9265"/>
                    <a:pt x="14894" y="7958"/>
                    <a:pt x="14135" y="6772"/>
                  </a:cubicBezTo>
                  <a:cubicBezTo>
                    <a:pt x="13435" y="5678"/>
                    <a:pt x="12888" y="4492"/>
                    <a:pt x="12311" y="3337"/>
                  </a:cubicBezTo>
                  <a:cubicBezTo>
                    <a:pt x="12189" y="3064"/>
                    <a:pt x="12068" y="2730"/>
                    <a:pt x="11976" y="2426"/>
                  </a:cubicBezTo>
                  <a:cubicBezTo>
                    <a:pt x="11885" y="2000"/>
                    <a:pt x="11855" y="1574"/>
                    <a:pt x="12037" y="1149"/>
                  </a:cubicBezTo>
                  <a:cubicBezTo>
                    <a:pt x="12341" y="744"/>
                    <a:pt x="12834" y="555"/>
                    <a:pt x="13336" y="555"/>
                  </a:cubicBezTo>
                  <a:close/>
                  <a:moveTo>
                    <a:pt x="11521" y="2881"/>
                  </a:moveTo>
                  <a:cubicBezTo>
                    <a:pt x="11703" y="3489"/>
                    <a:pt x="12037" y="4097"/>
                    <a:pt x="12311" y="4644"/>
                  </a:cubicBezTo>
                  <a:cubicBezTo>
                    <a:pt x="12888" y="5891"/>
                    <a:pt x="13679" y="7046"/>
                    <a:pt x="14317" y="8261"/>
                  </a:cubicBezTo>
                  <a:cubicBezTo>
                    <a:pt x="14864" y="9295"/>
                    <a:pt x="15138" y="10420"/>
                    <a:pt x="15715" y="11453"/>
                  </a:cubicBezTo>
                  <a:cubicBezTo>
                    <a:pt x="19302" y="17866"/>
                    <a:pt x="22524" y="24493"/>
                    <a:pt x="25655" y="31119"/>
                  </a:cubicBezTo>
                  <a:cubicBezTo>
                    <a:pt x="28238" y="36560"/>
                    <a:pt x="31247" y="41757"/>
                    <a:pt x="34226" y="46985"/>
                  </a:cubicBezTo>
                  <a:cubicBezTo>
                    <a:pt x="35077" y="48475"/>
                    <a:pt x="36020" y="49873"/>
                    <a:pt x="36871" y="51332"/>
                  </a:cubicBezTo>
                  <a:cubicBezTo>
                    <a:pt x="37296" y="52001"/>
                    <a:pt x="37691" y="52761"/>
                    <a:pt x="38208" y="53338"/>
                  </a:cubicBezTo>
                  <a:cubicBezTo>
                    <a:pt x="38147" y="53521"/>
                    <a:pt x="38086" y="53733"/>
                    <a:pt x="37995" y="53916"/>
                  </a:cubicBezTo>
                  <a:cubicBezTo>
                    <a:pt x="36779" y="56609"/>
                    <a:pt x="33742" y="58060"/>
                    <a:pt x="30829" y="58060"/>
                  </a:cubicBezTo>
                  <a:cubicBezTo>
                    <a:pt x="30685" y="58060"/>
                    <a:pt x="30540" y="58057"/>
                    <a:pt x="30396" y="58049"/>
                  </a:cubicBezTo>
                  <a:cubicBezTo>
                    <a:pt x="30032" y="56013"/>
                    <a:pt x="28542" y="54311"/>
                    <a:pt x="27691" y="52426"/>
                  </a:cubicBezTo>
                  <a:cubicBezTo>
                    <a:pt x="25594" y="48505"/>
                    <a:pt x="23466" y="44523"/>
                    <a:pt x="21430" y="40542"/>
                  </a:cubicBezTo>
                  <a:cubicBezTo>
                    <a:pt x="18025" y="33885"/>
                    <a:pt x="15138" y="26955"/>
                    <a:pt x="11521" y="20389"/>
                  </a:cubicBezTo>
                  <a:cubicBezTo>
                    <a:pt x="10396" y="18018"/>
                    <a:pt x="9059" y="15769"/>
                    <a:pt x="8055" y="13338"/>
                  </a:cubicBezTo>
                  <a:cubicBezTo>
                    <a:pt x="7478" y="11848"/>
                    <a:pt x="6748" y="10450"/>
                    <a:pt x="5867" y="9113"/>
                  </a:cubicBezTo>
                  <a:cubicBezTo>
                    <a:pt x="5411" y="8170"/>
                    <a:pt x="5016" y="7198"/>
                    <a:pt x="4347" y="6407"/>
                  </a:cubicBezTo>
                  <a:cubicBezTo>
                    <a:pt x="6748" y="5313"/>
                    <a:pt x="9180" y="4158"/>
                    <a:pt x="11521" y="2881"/>
                  </a:cubicBezTo>
                  <a:close/>
                  <a:moveTo>
                    <a:pt x="2432" y="6147"/>
                  </a:moveTo>
                  <a:cubicBezTo>
                    <a:pt x="2679" y="6147"/>
                    <a:pt x="2929" y="6195"/>
                    <a:pt x="3162" y="6286"/>
                  </a:cubicBezTo>
                  <a:cubicBezTo>
                    <a:pt x="3770" y="6438"/>
                    <a:pt x="4134" y="6985"/>
                    <a:pt x="4438" y="7532"/>
                  </a:cubicBezTo>
                  <a:cubicBezTo>
                    <a:pt x="5107" y="8717"/>
                    <a:pt x="5685" y="9964"/>
                    <a:pt x="6414" y="11119"/>
                  </a:cubicBezTo>
                  <a:cubicBezTo>
                    <a:pt x="8359" y="15526"/>
                    <a:pt x="10578" y="19781"/>
                    <a:pt x="12797" y="24037"/>
                  </a:cubicBezTo>
                  <a:cubicBezTo>
                    <a:pt x="15624" y="29538"/>
                    <a:pt x="18056" y="35192"/>
                    <a:pt x="20852" y="40663"/>
                  </a:cubicBezTo>
                  <a:cubicBezTo>
                    <a:pt x="22645" y="44219"/>
                    <a:pt x="24560" y="47685"/>
                    <a:pt x="26384" y="51210"/>
                  </a:cubicBezTo>
                  <a:cubicBezTo>
                    <a:pt x="27509" y="53490"/>
                    <a:pt x="28998" y="55587"/>
                    <a:pt x="29849" y="57989"/>
                  </a:cubicBezTo>
                  <a:cubicBezTo>
                    <a:pt x="29971" y="58445"/>
                    <a:pt x="29910" y="58961"/>
                    <a:pt x="29515" y="59235"/>
                  </a:cubicBezTo>
                  <a:cubicBezTo>
                    <a:pt x="29392" y="59278"/>
                    <a:pt x="29266" y="59297"/>
                    <a:pt x="29140" y="59297"/>
                  </a:cubicBezTo>
                  <a:cubicBezTo>
                    <a:pt x="28638" y="59297"/>
                    <a:pt x="28128" y="58991"/>
                    <a:pt x="27813" y="58627"/>
                  </a:cubicBezTo>
                  <a:cubicBezTo>
                    <a:pt x="25442" y="55283"/>
                    <a:pt x="23466" y="51666"/>
                    <a:pt x="21399" y="48110"/>
                  </a:cubicBezTo>
                  <a:cubicBezTo>
                    <a:pt x="19910" y="45040"/>
                    <a:pt x="17995" y="42213"/>
                    <a:pt x="16566" y="39113"/>
                  </a:cubicBezTo>
                  <a:cubicBezTo>
                    <a:pt x="13618" y="32912"/>
                    <a:pt x="10609" y="26772"/>
                    <a:pt x="7478" y="20663"/>
                  </a:cubicBezTo>
                  <a:cubicBezTo>
                    <a:pt x="6748" y="19113"/>
                    <a:pt x="5745" y="17684"/>
                    <a:pt x="5016" y="16134"/>
                  </a:cubicBezTo>
                  <a:cubicBezTo>
                    <a:pt x="4469" y="14857"/>
                    <a:pt x="4013" y="13520"/>
                    <a:pt x="3223" y="12365"/>
                  </a:cubicBezTo>
                  <a:cubicBezTo>
                    <a:pt x="2554" y="11271"/>
                    <a:pt x="1976" y="10085"/>
                    <a:pt x="1429" y="8930"/>
                  </a:cubicBezTo>
                  <a:cubicBezTo>
                    <a:pt x="1125" y="8261"/>
                    <a:pt x="821" y="7502"/>
                    <a:pt x="1156" y="6742"/>
                  </a:cubicBezTo>
                  <a:cubicBezTo>
                    <a:pt x="1460" y="6336"/>
                    <a:pt x="1939" y="6147"/>
                    <a:pt x="2432" y="6147"/>
                  </a:cubicBezTo>
                  <a:close/>
                  <a:moveTo>
                    <a:pt x="38664" y="53764"/>
                  </a:moveTo>
                  <a:cubicBezTo>
                    <a:pt x="38786" y="53855"/>
                    <a:pt x="38877" y="53946"/>
                    <a:pt x="38998" y="54007"/>
                  </a:cubicBezTo>
                  <a:cubicBezTo>
                    <a:pt x="39332" y="54212"/>
                    <a:pt x="39688" y="54288"/>
                    <a:pt x="40010" y="54288"/>
                  </a:cubicBezTo>
                  <a:cubicBezTo>
                    <a:pt x="40069" y="54288"/>
                    <a:pt x="40127" y="54285"/>
                    <a:pt x="40184" y="54280"/>
                  </a:cubicBezTo>
                  <a:lnTo>
                    <a:pt x="40184" y="54280"/>
                  </a:lnTo>
                  <a:cubicBezTo>
                    <a:pt x="40184" y="54311"/>
                    <a:pt x="40184" y="54372"/>
                    <a:pt x="40153" y="54432"/>
                  </a:cubicBezTo>
                  <a:cubicBezTo>
                    <a:pt x="39333" y="57776"/>
                    <a:pt x="36020" y="59904"/>
                    <a:pt x="32706" y="60238"/>
                  </a:cubicBezTo>
                  <a:cubicBezTo>
                    <a:pt x="32470" y="60259"/>
                    <a:pt x="32230" y="60270"/>
                    <a:pt x="31987" y="60270"/>
                  </a:cubicBezTo>
                  <a:cubicBezTo>
                    <a:pt x="31167" y="60270"/>
                    <a:pt x="30326" y="60141"/>
                    <a:pt x="29576" y="59812"/>
                  </a:cubicBezTo>
                  <a:cubicBezTo>
                    <a:pt x="30032" y="59630"/>
                    <a:pt x="30366" y="59235"/>
                    <a:pt x="30457" y="58627"/>
                  </a:cubicBezTo>
                  <a:cubicBezTo>
                    <a:pt x="30590" y="58633"/>
                    <a:pt x="30724" y="58636"/>
                    <a:pt x="30858" y="58636"/>
                  </a:cubicBezTo>
                  <a:cubicBezTo>
                    <a:pt x="34085" y="58636"/>
                    <a:pt x="37467" y="56886"/>
                    <a:pt x="38664" y="53764"/>
                  </a:cubicBezTo>
                  <a:close/>
                  <a:moveTo>
                    <a:pt x="13377" y="1"/>
                  </a:moveTo>
                  <a:cubicBezTo>
                    <a:pt x="12709" y="1"/>
                    <a:pt x="12051" y="251"/>
                    <a:pt x="11612" y="784"/>
                  </a:cubicBezTo>
                  <a:lnTo>
                    <a:pt x="11612" y="754"/>
                  </a:lnTo>
                  <a:cubicBezTo>
                    <a:pt x="11338" y="1271"/>
                    <a:pt x="11277" y="1787"/>
                    <a:pt x="11369" y="2304"/>
                  </a:cubicBezTo>
                  <a:cubicBezTo>
                    <a:pt x="11095" y="2365"/>
                    <a:pt x="10761" y="2699"/>
                    <a:pt x="10548" y="2760"/>
                  </a:cubicBezTo>
                  <a:cubicBezTo>
                    <a:pt x="8390" y="3945"/>
                    <a:pt x="6141" y="4857"/>
                    <a:pt x="3982" y="6012"/>
                  </a:cubicBezTo>
                  <a:lnTo>
                    <a:pt x="3922" y="6012"/>
                  </a:lnTo>
                  <a:cubicBezTo>
                    <a:pt x="3492" y="5730"/>
                    <a:pt x="2967" y="5579"/>
                    <a:pt x="2450" y="5579"/>
                  </a:cubicBezTo>
                  <a:cubicBezTo>
                    <a:pt x="1796" y="5579"/>
                    <a:pt x="1154" y="5821"/>
                    <a:pt x="730" y="6347"/>
                  </a:cubicBezTo>
                  <a:cubicBezTo>
                    <a:pt x="1" y="7623"/>
                    <a:pt x="821" y="9082"/>
                    <a:pt x="1399" y="10237"/>
                  </a:cubicBezTo>
                  <a:cubicBezTo>
                    <a:pt x="2007" y="11483"/>
                    <a:pt x="2767" y="12638"/>
                    <a:pt x="3435" y="13854"/>
                  </a:cubicBezTo>
                  <a:cubicBezTo>
                    <a:pt x="3952" y="14888"/>
                    <a:pt x="4256" y="16012"/>
                    <a:pt x="4834" y="17046"/>
                  </a:cubicBezTo>
                  <a:cubicBezTo>
                    <a:pt x="8390" y="23459"/>
                    <a:pt x="11612" y="30086"/>
                    <a:pt x="14773" y="36712"/>
                  </a:cubicBezTo>
                  <a:cubicBezTo>
                    <a:pt x="17326" y="42153"/>
                    <a:pt x="20366" y="47350"/>
                    <a:pt x="23314" y="52578"/>
                  </a:cubicBezTo>
                  <a:cubicBezTo>
                    <a:pt x="24165" y="54037"/>
                    <a:pt x="25107" y="55466"/>
                    <a:pt x="25959" y="56925"/>
                  </a:cubicBezTo>
                  <a:cubicBezTo>
                    <a:pt x="26597" y="57867"/>
                    <a:pt x="27083" y="58992"/>
                    <a:pt x="28117" y="59600"/>
                  </a:cubicBezTo>
                  <a:cubicBezTo>
                    <a:pt x="28177" y="59630"/>
                    <a:pt x="28238" y="59660"/>
                    <a:pt x="28299" y="59691"/>
                  </a:cubicBezTo>
                  <a:cubicBezTo>
                    <a:pt x="28694" y="60238"/>
                    <a:pt x="30427" y="60724"/>
                    <a:pt x="30883" y="60755"/>
                  </a:cubicBezTo>
                  <a:cubicBezTo>
                    <a:pt x="31251" y="60802"/>
                    <a:pt x="31624" y="60825"/>
                    <a:pt x="31998" y="60825"/>
                  </a:cubicBezTo>
                  <a:cubicBezTo>
                    <a:pt x="35936" y="60825"/>
                    <a:pt x="39987" y="58248"/>
                    <a:pt x="40792" y="54250"/>
                  </a:cubicBezTo>
                  <a:cubicBezTo>
                    <a:pt x="40792" y="54189"/>
                    <a:pt x="40792" y="54128"/>
                    <a:pt x="40761" y="54068"/>
                  </a:cubicBezTo>
                  <a:cubicBezTo>
                    <a:pt x="41096" y="53855"/>
                    <a:pt x="41339" y="53460"/>
                    <a:pt x="41369" y="52913"/>
                  </a:cubicBezTo>
                  <a:cubicBezTo>
                    <a:pt x="41339" y="52639"/>
                    <a:pt x="41308" y="52365"/>
                    <a:pt x="41248" y="52122"/>
                  </a:cubicBezTo>
                  <a:cubicBezTo>
                    <a:pt x="40761" y="50238"/>
                    <a:pt x="39393" y="48627"/>
                    <a:pt x="38603" y="46833"/>
                  </a:cubicBezTo>
                  <a:cubicBezTo>
                    <a:pt x="36475" y="42912"/>
                    <a:pt x="34378" y="38931"/>
                    <a:pt x="32342" y="34949"/>
                  </a:cubicBezTo>
                  <a:cubicBezTo>
                    <a:pt x="28937" y="28292"/>
                    <a:pt x="26050" y="21362"/>
                    <a:pt x="22433" y="14797"/>
                  </a:cubicBezTo>
                  <a:cubicBezTo>
                    <a:pt x="21308" y="12426"/>
                    <a:pt x="19971" y="10176"/>
                    <a:pt x="18968" y="7745"/>
                  </a:cubicBezTo>
                  <a:cubicBezTo>
                    <a:pt x="18390" y="6255"/>
                    <a:pt x="17630" y="4857"/>
                    <a:pt x="16779" y="3520"/>
                  </a:cubicBezTo>
                  <a:cubicBezTo>
                    <a:pt x="16293" y="2517"/>
                    <a:pt x="15867" y="1453"/>
                    <a:pt x="15107" y="632"/>
                  </a:cubicBezTo>
                  <a:cubicBezTo>
                    <a:pt x="14637" y="220"/>
                    <a:pt x="14002" y="1"/>
                    <a:pt x="13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7" name="Google Shape;427;p38"/>
          <p:cNvPicPr preferRelativeResize="0"/>
          <p:nvPr/>
        </p:nvPicPr>
        <p:blipFill rotWithShape="1">
          <a:blip r:embed="rId3">
            <a:alphaModFix/>
          </a:blip>
          <a:srcRect l="9119" t="22395" r="35441" b="10087"/>
          <a:stretch/>
        </p:blipFill>
        <p:spPr>
          <a:xfrm flipH="1">
            <a:off x="0" y="0"/>
            <a:ext cx="1519401" cy="983950"/>
          </a:xfrm>
          <a:prstGeom prst="rect">
            <a:avLst/>
          </a:prstGeom>
          <a:noFill/>
          <a:ln>
            <a:noFill/>
          </a:ln>
        </p:spPr>
      </p:pic>
      <p:sp>
        <p:nvSpPr>
          <p:cNvPr id="18" name="Google Shape;414;p38">
            <a:extLst>
              <a:ext uri="{FF2B5EF4-FFF2-40B4-BE49-F238E27FC236}">
                <a16:creationId xmlns:a16="http://schemas.microsoft.com/office/drawing/2014/main" id="{5BACB7FF-D24B-4DB3-0B4A-63CF23477900}"/>
              </a:ext>
            </a:extLst>
          </p:cNvPr>
          <p:cNvSpPr txBox="1">
            <a:spLocks/>
          </p:cNvSpPr>
          <p:nvPr/>
        </p:nvSpPr>
        <p:spPr>
          <a:xfrm>
            <a:off x="5302644" y="2468227"/>
            <a:ext cx="3734428" cy="1679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Barlow Light"/>
              <a:buChar char="●"/>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Barlow"/>
                <a:ea typeface="Barlow"/>
                <a:cs typeface="Barlow"/>
                <a:sym typeface="Barlow"/>
              </a:defRPr>
            </a:lvl9pPr>
          </a:lstStyle>
          <a:p>
            <a:pPr marL="0" indent="0">
              <a:buSzPts val="1100"/>
              <a:buFont typeface="Arial"/>
              <a:buNone/>
            </a:pPr>
            <a:r>
              <a:rPr lang="vi-VN" sz="2000" b="1" dirty="0">
                <a:latin typeface="Candara" panose="020E0502030303020204" pitchFamily="34" charset="0"/>
              </a:rPr>
              <a:t>Hình thức:</a:t>
            </a:r>
          </a:p>
          <a:p>
            <a:pPr marL="342900" indent="-342900">
              <a:buSzPts val="1100"/>
            </a:pPr>
            <a:r>
              <a:rPr lang="vi-VN" sz="2000" dirty="0">
                <a:latin typeface="Candara" panose="020E0502030303020204" pitchFamily="34" charset="0"/>
              </a:rPr>
              <a:t>Thảo luận cặp đôi</a:t>
            </a:r>
          </a:p>
          <a:p>
            <a:pPr marL="342900" indent="-342900">
              <a:buSzPts val="1100"/>
            </a:pPr>
            <a:r>
              <a:rPr lang="vi-VN" sz="2000" dirty="0">
                <a:latin typeface="Candara" panose="020E0502030303020204" pitchFamily="34" charset="0"/>
              </a:rPr>
              <a:t>Ghi đáp án vào sách (bút chì)</a:t>
            </a:r>
          </a:p>
          <a:p>
            <a:pPr marL="342900" indent="-342900">
              <a:buSzPts val="1100"/>
            </a:pPr>
            <a:r>
              <a:rPr lang="vi-VN" sz="2000" dirty="0">
                <a:latin typeface="Candara" panose="020E0502030303020204" pitchFamily="34" charset="0"/>
              </a:rPr>
              <a:t>Thời gian 10 phút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38"/>
          <p:cNvSpPr txBox="1">
            <a:spLocks noGrp="1"/>
          </p:cNvSpPr>
          <p:nvPr>
            <p:ph type="subTitle" idx="1"/>
          </p:nvPr>
        </p:nvSpPr>
        <p:spPr>
          <a:xfrm>
            <a:off x="106928" y="1096377"/>
            <a:ext cx="4623092" cy="19080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sz="2000" b="1" dirty="0">
                <a:latin typeface="Candara" panose="020E0502030303020204" pitchFamily="34" charset="0"/>
              </a:rPr>
              <a:t>Nhiệm vụ:</a:t>
            </a:r>
          </a:p>
          <a:p>
            <a:pPr marL="342900" indent="-342900">
              <a:buSzPts val="1100"/>
            </a:pPr>
            <a:r>
              <a:rPr lang="en-US" sz="2000" dirty="0" err="1">
                <a:latin typeface="Candara" panose="020E0502030303020204" pitchFamily="34" charset="0"/>
              </a:rPr>
              <a:t>Đọc</a:t>
            </a:r>
            <a:r>
              <a:rPr lang="en-US" sz="2000" dirty="0">
                <a:latin typeface="Candara" panose="020E0502030303020204" pitchFamily="34" charset="0"/>
              </a:rPr>
              <a:t> </a:t>
            </a:r>
            <a:r>
              <a:rPr lang="en-US" sz="2000" dirty="0" err="1">
                <a:latin typeface="Candara" panose="020E0502030303020204" pitchFamily="34" charset="0"/>
              </a:rPr>
              <a:t>thầm</a:t>
            </a:r>
            <a:r>
              <a:rPr lang="en-US" sz="2000" dirty="0">
                <a:latin typeface="Candara" panose="020E0502030303020204" pitchFamily="34" charset="0"/>
              </a:rPr>
              <a:t> </a:t>
            </a:r>
            <a:r>
              <a:rPr lang="en-US" sz="2000" dirty="0" err="1">
                <a:latin typeface="Candara" panose="020E0502030303020204" pitchFamily="34" charset="0"/>
              </a:rPr>
              <a:t>ngữ</a:t>
            </a:r>
            <a:r>
              <a:rPr lang="en-US" sz="2000" dirty="0">
                <a:latin typeface="Candara" panose="020E0502030303020204" pitchFamily="34" charset="0"/>
              </a:rPr>
              <a:t> </a:t>
            </a:r>
            <a:r>
              <a:rPr lang="en-US" sz="2000" dirty="0" err="1">
                <a:latin typeface="Candara" panose="020E0502030303020204" pitchFamily="34" charset="0"/>
              </a:rPr>
              <a:t>liệu</a:t>
            </a:r>
            <a:r>
              <a:rPr lang="en-US" sz="2000" dirty="0">
                <a:latin typeface="Candara" panose="020E0502030303020204" pitchFamily="34" charset="0"/>
              </a:rPr>
              <a:t> </a:t>
            </a:r>
            <a:r>
              <a:rPr lang="en-US" sz="2000" i="1" dirty="0">
                <a:solidFill>
                  <a:srgbClr val="FF0000"/>
                </a:solidFill>
                <a:latin typeface="Candara" panose="020E0502030303020204" pitchFamily="34" charset="0"/>
              </a:rPr>
              <a:t>“</a:t>
            </a:r>
            <a:r>
              <a:rPr lang="en-US" sz="2000" i="1" dirty="0" err="1">
                <a:solidFill>
                  <a:srgbClr val="FF0000"/>
                </a:solidFill>
                <a:latin typeface="Candara" panose="020E0502030303020204" pitchFamily="34" charset="0"/>
              </a:rPr>
              <a:t>Thư</a:t>
            </a:r>
            <a:r>
              <a:rPr lang="en-US" sz="2000" i="1" dirty="0">
                <a:solidFill>
                  <a:srgbClr val="FF0000"/>
                </a:solidFill>
                <a:latin typeface="Candara" panose="020E0502030303020204" pitchFamily="34" charset="0"/>
              </a:rPr>
              <a:t> </a:t>
            </a:r>
            <a:r>
              <a:rPr lang="en-US" sz="2000" i="1" dirty="0" err="1">
                <a:solidFill>
                  <a:srgbClr val="FF0000"/>
                </a:solidFill>
                <a:latin typeface="Candara" panose="020E0502030303020204" pitchFamily="34" charset="0"/>
              </a:rPr>
              <a:t>gửi</a:t>
            </a:r>
            <a:r>
              <a:rPr lang="en-US" sz="2000" i="1" dirty="0">
                <a:solidFill>
                  <a:srgbClr val="FF0000"/>
                </a:solidFill>
                <a:latin typeface="Candara" panose="020E0502030303020204" pitchFamily="34" charset="0"/>
              </a:rPr>
              <a:t> con </a:t>
            </a:r>
            <a:r>
              <a:rPr lang="en-US" sz="2000" i="1" dirty="0" err="1">
                <a:solidFill>
                  <a:srgbClr val="FF0000"/>
                </a:solidFill>
                <a:latin typeface="Candara" panose="020E0502030303020204" pitchFamily="34" charset="0"/>
              </a:rPr>
              <a:t>trai</a:t>
            </a:r>
            <a:r>
              <a:rPr lang="en-US" sz="2000" i="1" dirty="0">
                <a:solidFill>
                  <a:srgbClr val="FF0000"/>
                </a:solidFill>
                <a:latin typeface="Candara" panose="020E0502030303020204" pitchFamily="34" charset="0"/>
              </a:rPr>
              <a:t>”</a:t>
            </a:r>
            <a:r>
              <a:rPr lang="en-US" sz="2000" dirty="0">
                <a:latin typeface="Candara" panose="020E0502030303020204" pitchFamily="34" charset="0"/>
              </a:rPr>
              <a:t> (SGK, tr. 119-120)</a:t>
            </a:r>
          </a:p>
          <a:p>
            <a:pPr marL="342900" indent="-342900">
              <a:buSzPts val="1100"/>
            </a:pPr>
            <a:r>
              <a:rPr lang="vi-VN" sz="2000" dirty="0">
                <a:latin typeface="Candara" panose="020E0502030303020204" pitchFamily="34" charset="0"/>
              </a:rPr>
              <a:t>Trả lời 06 câu hỏi hướng dẫn phân tích ngữ liệu tham khảo (SGK, tr. 120). </a:t>
            </a:r>
          </a:p>
          <a:p>
            <a:pPr marL="342900" indent="-342900">
              <a:buSzPts val="1100"/>
            </a:pPr>
            <a:r>
              <a:rPr lang="vi-VN" sz="2000" dirty="0">
                <a:latin typeface="Candara" panose="020E0502030303020204" pitchFamily="34" charset="0"/>
              </a:rPr>
              <a:t>Trình bày – sửa bài. </a:t>
            </a:r>
            <a:endParaRPr sz="2000" dirty="0">
              <a:latin typeface="Candara" panose="020E0502030303020204" pitchFamily="34" charset="0"/>
            </a:endParaRPr>
          </a:p>
        </p:txBody>
      </p:sp>
      <p:sp>
        <p:nvSpPr>
          <p:cNvPr id="415" name="Google Shape;415;p38"/>
          <p:cNvSpPr txBox="1">
            <a:spLocks noGrp="1"/>
          </p:cNvSpPr>
          <p:nvPr>
            <p:ph type="title"/>
          </p:nvPr>
        </p:nvSpPr>
        <p:spPr>
          <a:xfrm>
            <a:off x="1409841" y="358549"/>
            <a:ext cx="7048766" cy="567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Candara" panose="020E0502030303020204" pitchFamily="34" charset="0"/>
              </a:rPr>
              <a:t>2. </a:t>
            </a:r>
            <a:r>
              <a:rPr lang="vi-VN" dirty="0">
                <a:latin typeface="Candara" panose="020E0502030303020204" pitchFamily="34" charset="0"/>
              </a:rPr>
              <a:t>Hướng dẫn phân tích kiểu bài</a:t>
            </a:r>
            <a:endParaRPr dirty="0">
              <a:latin typeface="Candara" panose="020E0502030303020204" pitchFamily="34" charset="0"/>
            </a:endParaRPr>
          </a:p>
        </p:txBody>
      </p:sp>
      <p:grpSp>
        <p:nvGrpSpPr>
          <p:cNvPr id="417" name="Google Shape;417;p38"/>
          <p:cNvGrpSpPr/>
          <p:nvPr/>
        </p:nvGrpSpPr>
        <p:grpSpPr>
          <a:xfrm rot="-656621">
            <a:off x="8042068" y="63401"/>
            <a:ext cx="777414" cy="1143026"/>
            <a:chOff x="2938250" y="2194750"/>
            <a:chExt cx="1034250" cy="1520650"/>
          </a:xfrm>
        </p:grpSpPr>
        <p:sp>
          <p:nvSpPr>
            <p:cNvPr id="418" name="Google Shape;418;p38"/>
            <p:cNvSpPr/>
            <p:nvPr/>
          </p:nvSpPr>
          <p:spPr>
            <a:xfrm>
              <a:off x="3234600" y="2208775"/>
              <a:ext cx="725725" cy="1328900"/>
            </a:xfrm>
            <a:custGeom>
              <a:avLst/>
              <a:gdLst/>
              <a:ahLst/>
              <a:cxnLst/>
              <a:rect l="l" t="t" r="r" b="b"/>
              <a:pathLst>
                <a:path w="29029" h="53156" extrusionOk="0">
                  <a:moveTo>
                    <a:pt x="1509" y="0"/>
                  </a:moveTo>
                  <a:cubicBezTo>
                    <a:pt x="998" y="0"/>
                    <a:pt x="493" y="196"/>
                    <a:pt x="183" y="588"/>
                  </a:cubicBezTo>
                  <a:cubicBezTo>
                    <a:pt x="1" y="1013"/>
                    <a:pt x="31" y="1469"/>
                    <a:pt x="122" y="1865"/>
                  </a:cubicBezTo>
                  <a:cubicBezTo>
                    <a:pt x="214" y="2199"/>
                    <a:pt x="335" y="2503"/>
                    <a:pt x="487" y="2776"/>
                  </a:cubicBezTo>
                  <a:cubicBezTo>
                    <a:pt x="1034" y="3931"/>
                    <a:pt x="1581" y="5117"/>
                    <a:pt x="2281" y="6211"/>
                  </a:cubicBezTo>
                  <a:cubicBezTo>
                    <a:pt x="3071" y="7397"/>
                    <a:pt x="3527" y="8704"/>
                    <a:pt x="4074" y="10011"/>
                  </a:cubicBezTo>
                  <a:cubicBezTo>
                    <a:pt x="4803" y="11530"/>
                    <a:pt x="5776" y="12959"/>
                    <a:pt x="6506" y="14509"/>
                  </a:cubicBezTo>
                  <a:cubicBezTo>
                    <a:pt x="9636" y="20619"/>
                    <a:pt x="12646" y="26759"/>
                    <a:pt x="15594" y="32959"/>
                  </a:cubicBezTo>
                  <a:cubicBezTo>
                    <a:pt x="17053" y="36060"/>
                    <a:pt x="18968" y="38917"/>
                    <a:pt x="20457" y="41956"/>
                  </a:cubicBezTo>
                  <a:cubicBezTo>
                    <a:pt x="22524" y="45513"/>
                    <a:pt x="24500" y="49130"/>
                    <a:pt x="26840" y="52473"/>
                  </a:cubicBezTo>
                  <a:cubicBezTo>
                    <a:pt x="27176" y="52833"/>
                    <a:pt x="27683" y="53155"/>
                    <a:pt x="28180" y="53155"/>
                  </a:cubicBezTo>
                  <a:cubicBezTo>
                    <a:pt x="28313" y="53155"/>
                    <a:pt x="28445" y="53132"/>
                    <a:pt x="28573" y="53081"/>
                  </a:cubicBezTo>
                  <a:cubicBezTo>
                    <a:pt x="28938" y="52808"/>
                    <a:pt x="29029" y="52291"/>
                    <a:pt x="28907" y="51835"/>
                  </a:cubicBezTo>
                  <a:cubicBezTo>
                    <a:pt x="28026" y="49464"/>
                    <a:pt x="26567" y="47336"/>
                    <a:pt x="25442" y="45057"/>
                  </a:cubicBezTo>
                  <a:cubicBezTo>
                    <a:pt x="23618" y="41531"/>
                    <a:pt x="21703" y="38066"/>
                    <a:pt x="19910" y="34509"/>
                  </a:cubicBezTo>
                  <a:cubicBezTo>
                    <a:pt x="17114" y="29038"/>
                    <a:pt x="14652" y="23385"/>
                    <a:pt x="11855" y="17913"/>
                  </a:cubicBezTo>
                  <a:cubicBezTo>
                    <a:pt x="9636" y="13628"/>
                    <a:pt x="7417" y="9372"/>
                    <a:pt x="5472" y="4965"/>
                  </a:cubicBezTo>
                  <a:cubicBezTo>
                    <a:pt x="4712" y="3810"/>
                    <a:pt x="4135" y="2564"/>
                    <a:pt x="3466" y="1378"/>
                  </a:cubicBezTo>
                  <a:cubicBezTo>
                    <a:pt x="3192" y="831"/>
                    <a:pt x="2828" y="284"/>
                    <a:pt x="2220" y="132"/>
                  </a:cubicBezTo>
                  <a:cubicBezTo>
                    <a:pt x="1995" y="44"/>
                    <a:pt x="1752" y="0"/>
                    <a:pt x="15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8"/>
            <p:cNvSpPr/>
            <p:nvPr/>
          </p:nvSpPr>
          <p:spPr>
            <a:xfrm>
              <a:off x="2958775" y="2348425"/>
              <a:ext cx="728750" cy="1329050"/>
            </a:xfrm>
            <a:custGeom>
              <a:avLst/>
              <a:gdLst/>
              <a:ahLst/>
              <a:cxnLst/>
              <a:rect l="l" t="t" r="r" b="b"/>
              <a:pathLst>
                <a:path w="29150" h="53162" extrusionOk="0">
                  <a:moveTo>
                    <a:pt x="1611" y="0"/>
                  </a:moveTo>
                  <a:cubicBezTo>
                    <a:pt x="1118" y="0"/>
                    <a:pt x="639" y="189"/>
                    <a:pt x="335" y="595"/>
                  </a:cubicBezTo>
                  <a:cubicBezTo>
                    <a:pt x="0" y="1355"/>
                    <a:pt x="304" y="2114"/>
                    <a:pt x="608" y="2783"/>
                  </a:cubicBezTo>
                  <a:cubicBezTo>
                    <a:pt x="1186" y="3938"/>
                    <a:pt x="1733" y="5124"/>
                    <a:pt x="2402" y="6218"/>
                  </a:cubicBezTo>
                  <a:cubicBezTo>
                    <a:pt x="3192" y="7403"/>
                    <a:pt x="3648" y="8710"/>
                    <a:pt x="4195" y="10017"/>
                  </a:cubicBezTo>
                  <a:cubicBezTo>
                    <a:pt x="4924" y="11537"/>
                    <a:pt x="5927" y="12966"/>
                    <a:pt x="6657" y="14516"/>
                  </a:cubicBezTo>
                  <a:cubicBezTo>
                    <a:pt x="9788" y="20625"/>
                    <a:pt x="12797" y="26765"/>
                    <a:pt x="15745" y="32966"/>
                  </a:cubicBezTo>
                  <a:cubicBezTo>
                    <a:pt x="17174" y="36066"/>
                    <a:pt x="19119" y="38924"/>
                    <a:pt x="20578" y="41963"/>
                  </a:cubicBezTo>
                  <a:cubicBezTo>
                    <a:pt x="22645" y="45519"/>
                    <a:pt x="24621" y="49136"/>
                    <a:pt x="26992" y="52480"/>
                  </a:cubicBezTo>
                  <a:cubicBezTo>
                    <a:pt x="27304" y="52840"/>
                    <a:pt x="27805" y="53162"/>
                    <a:pt x="28301" y="53162"/>
                  </a:cubicBezTo>
                  <a:cubicBezTo>
                    <a:pt x="28434" y="53162"/>
                    <a:pt x="28566" y="53139"/>
                    <a:pt x="28694" y="53088"/>
                  </a:cubicBezTo>
                  <a:cubicBezTo>
                    <a:pt x="29089" y="52814"/>
                    <a:pt x="29150" y="52298"/>
                    <a:pt x="29059" y="51842"/>
                  </a:cubicBezTo>
                  <a:cubicBezTo>
                    <a:pt x="28177" y="49440"/>
                    <a:pt x="26688" y="47343"/>
                    <a:pt x="25563" y="45063"/>
                  </a:cubicBezTo>
                  <a:cubicBezTo>
                    <a:pt x="23739" y="41538"/>
                    <a:pt x="21824" y="38072"/>
                    <a:pt x="20031" y="34516"/>
                  </a:cubicBezTo>
                  <a:cubicBezTo>
                    <a:pt x="17235" y="29045"/>
                    <a:pt x="14803" y="23391"/>
                    <a:pt x="11976" y="17890"/>
                  </a:cubicBezTo>
                  <a:cubicBezTo>
                    <a:pt x="9757" y="13634"/>
                    <a:pt x="7538" y="9379"/>
                    <a:pt x="5593" y="4972"/>
                  </a:cubicBezTo>
                  <a:cubicBezTo>
                    <a:pt x="4864" y="3817"/>
                    <a:pt x="4286" y="2570"/>
                    <a:pt x="3617" y="1385"/>
                  </a:cubicBezTo>
                  <a:cubicBezTo>
                    <a:pt x="3313" y="838"/>
                    <a:pt x="2949" y="291"/>
                    <a:pt x="2341" y="139"/>
                  </a:cubicBezTo>
                  <a:cubicBezTo>
                    <a:pt x="2108" y="48"/>
                    <a:pt x="1858" y="0"/>
                    <a:pt x="1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8"/>
            <p:cNvSpPr/>
            <p:nvPr/>
          </p:nvSpPr>
          <p:spPr>
            <a:xfrm>
              <a:off x="3677625" y="3538825"/>
              <a:ext cx="265225" cy="162700"/>
            </a:xfrm>
            <a:custGeom>
              <a:avLst/>
              <a:gdLst/>
              <a:ahLst/>
              <a:cxnLst/>
              <a:rect l="l" t="t" r="r" b="b"/>
              <a:pathLst>
                <a:path w="10609" h="6508" extrusionOk="0">
                  <a:moveTo>
                    <a:pt x="9089" y="1"/>
                  </a:moveTo>
                  <a:cubicBezTo>
                    <a:pt x="7921" y="3096"/>
                    <a:pt x="4508" y="4873"/>
                    <a:pt x="1277" y="4873"/>
                  </a:cubicBezTo>
                  <a:cubicBezTo>
                    <a:pt x="1145" y="4873"/>
                    <a:pt x="1013" y="4870"/>
                    <a:pt x="882" y="4864"/>
                  </a:cubicBezTo>
                  <a:cubicBezTo>
                    <a:pt x="821" y="5472"/>
                    <a:pt x="457" y="5867"/>
                    <a:pt x="1" y="6049"/>
                  </a:cubicBezTo>
                  <a:cubicBezTo>
                    <a:pt x="751" y="6378"/>
                    <a:pt x="1592" y="6507"/>
                    <a:pt x="2412" y="6507"/>
                  </a:cubicBezTo>
                  <a:cubicBezTo>
                    <a:pt x="2655" y="6507"/>
                    <a:pt x="2895" y="6496"/>
                    <a:pt x="3131" y="6475"/>
                  </a:cubicBezTo>
                  <a:cubicBezTo>
                    <a:pt x="6445" y="6141"/>
                    <a:pt x="9758" y="4013"/>
                    <a:pt x="10578" y="639"/>
                  </a:cubicBezTo>
                  <a:cubicBezTo>
                    <a:pt x="10609" y="609"/>
                    <a:pt x="10609" y="548"/>
                    <a:pt x="10609" y="517"/>
                  </a:cubicBezTo>
                  <a:lnTo>
                    <a:pt x="10609" y="517"/>
                  </a:lnTo>
                  <a:cubicBezTo>
                    <a:pt x="10563" y="521"/>
                    <a:pt x="10517" y="523"/>
                    <a:pt x="10469" y="523"/>
                  </a:cubicBezTo>
                  <a:cubicBezTo>
                    <a:pt x="10138" y="523"/>
                    <a:pt x="9769" y="430"/>
                    <a:pt x="9423" y="244"/>
                  </a:cubicBezTo>
                  <a:cubicBezTo>
                    <a:pt x="9302" y="183"/>
                    <a:pt x="9211" y="92"/>
                    <a:pt x="90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8"/>
            <p:cNvSpPr/>
            <p:nvPr/>
          </p:nvSpPr>
          <p:spPr>
            <a:xfrm>
              <a:off x="3046925" y="2266775"/>
              <a:ext cx="847300" cy="1379500"/>
            </a:xfrm>
            <a:custGeom>
              <a:avLst/>
              <a:gdLst/>
              <a:ahLst/>
              <a:cxnLst/>
              <a:rect l="l" t="t" r="r" b="b"/>
              <a:pathLst>
                <a:path w="33892" h="55180" extrusionOk="0">
                  <a:moveTo>
                    <a:pt x="7174" y="0"/>
                  </a:moveTo>
                  <a:cubicBezTo>
                    <a:pt x="4833" y="1277"/>
                    <a:pt x="2401" y="2432"/>
                    <a:pt x="0" y="3526"/>
                  </a:cubicBezTo>
                  <a:lnTo>
                    <a:pt x="31" y="3526"/>
                  </a:lnTo>
                  <a:cubicBezTo>
                    <a:pt x="699" y="4317"/>
                    <a:pt x="1094" y="5289"/>
                    <a:pt x="1550" y="6232"/>
                  </a:cubicBezTo>
                  <a:cubicBezTo>
                    <a:pt x="2401" y="7569"/>
                    <a:pt x="3131" y="8967"/>
                    <a:pt x="3739" y="10426"/>
                  </a:cubicBezTo>
                  <a:cubicBezTo>
                    <a:pt x="4712" y="12888"/>
                    <a:pt x="6079" y="15137"/>
                    <a:pt x="7174" y="17508"/>
                  </a:cubicBezTo>
                  <a:cubicBezTo>
                    <a:pt x="10791" y="24074"/>
                    <a:pt x="13678" y="31004"/>
                    <a:pt x="17083" y="37661"/>
                  </a:cubicBezTo>
                  <a:cubicBezTo>
                    <a:pt x="19119" y="41642"/>
                    <a:pt x="21247" y="45624"/>
                    <a:pt x="23344" y="49545"/>
                  </a:cubicBezTo>
                  <a:cubicBezTo>
                    <a:pt x="24195" y="51430"/>
                    <a:pt x="25685" y="53132"/>
                    <a:pt x="26080" y="55168"/>
                  </a:cubicBezTo>
                  <a:cubicBezTo>
                    <a:pt x="26222" y="55176"/>
                    <a:pt x="26365" y="55179"/>
                    <a:pt x="26509" y="55179"/>
                  </a:cubicBezTo>
                  <a:cubicBezTo>
                    <a:pt x="29395" y="55179"/>
                    <a:pt x="32432" y="53728"/>
                    <a:pt x="33648" y="51035"/>
                  </a:cubicBezTo>
                  <a:cubicBezTo>
                    <a:pt x="33739" y="50852"/>
                    <a:pt x="33800" y="50670"/>
                    <a:pt x="33891" y="50488"/>
                  </a:cubicBezTo>
                  <a:cubicBezTo>
                    <a:pt x="33344" y="49880"/>
                    <a:pt x="32949" y="49120"/>
                    <a:pt x="32524" y="48451"/>
                  </a:cubicBezTo>
                  <a:cubicBezTo>
                    <a:pt x="31673" y="46992"/>
                    <a:pt x="30730" y="45594"/>
                    <a:pt x="29879" y="44104"/>
                  </a:cubicBezTo>
                  <a:cubicBezTo>
                    <a:pt x="26900" y="38876"/>
                    <a:pt x="23891" y="33709"/>
                    <a:pt x="21338" y="28268"/>
                  </a:cubicBezTo>
                  <a:cubicBezTo>
                    <a:pt x="18177" y="21612"/>
                    <a:pt x="14955" y="14985"/>
                    <a:pt x="11368" y="8572"/>
                  </a:cubicBezTo>
                  <a:cubicBezTo>
                    <a:pt x="10821" y="7539"/>
                    <a:pt x="10517" y="6414"/>
                    <a:pt x="9970" y="5380"/>
                  </a:cubicBezTo>
                  <a:cubicBezTo>
                    <a:pt x="9332" y="4165"/>
                    <a:pt x="8541" y="3010"/>
                    <a:pt x="7964" y="1763"/>
                  </a:cubicBezTo>
                  <a:cubicBezTo>
                    <a:pt x="7690" y="1216"/>
                    <a:pt x="7356" y="639"/>
                    <a:pt x="71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8"/>
            <p:cNvSpPr/>
            <p:nvPr/>
          </p:nvSpPr>
          <p:spPr>
            <a:xfrm>
              <a:off x="3094025" y="2364075"/>
              <a:ext cx="651250" cy="1254900"/>
            </a:xfrm>
            <a:custGeom>
              <a:avLst/>
              <a:gdLst/>
              <a:ahLst/>
              <a:cxnLst/>
              <a:rect l="l" t="t" r="r" b="b"/>
              <a:pathLst>
                <a:path w="26050" h="50196" extrusionOk="0">
                  <a:moveTo>
                    <a:pt x="312" y="0"/>
                  </a:moveTo>
                  <a:cubicBezTo>
                    <a:pt x="266" y="0"/>
                    <a:pt x="222" y="10"/>
                    <a:pt x="183" y="30"/>
                  </a:cubicBezTo>
                  <a:cubicBezTo>
                    <a:pt x="31" y="121"/>
                    <a:pt x="1" y="273"/>
                    <a:pt x="61" y="425"/>
                  </a:cubicBezTo>
                  <a:cubicBezTo>
                    <a:pt x="548" y="1397"/>
                    <a:pt x="1065" y="2340"/>
                    <a:pt x="1551" y="3312"/>
                  </a:cubicBezTo>
                  <a:cubicBezTo>
                    <a:pt x="2676" y="5531"/>
                    <a:pt x="3831" y="7750"/>
                    <a:pt x="4955" y="9969"/>
                  </a:cubicBezTo>
                  <a:cubicBezTo>
                    <a:pt x="6080" y="12157"/>
                    <a:pt x="7204" y="14346"/>
                    <a:pt x="8329" y="16534"/>
                  </a:cubicBezTo>
                  <a:cubicBezTo>
                    <a:pt x="9515" y="18844"/>
                    <a:pt x="10700" y="21154"/>
                    <a:pt x="11855" y="23434"/>
                  </a:cubicBezTo>
                  <a:cubicBezTo>
                    <a:pt x="13010" y="25683"/>
                    <a:pt x="14165" y="27933"/>
                    <a:pt x="15320" y="30182"/>
                  </a:cubicBezTo>
                  <a:cubicBezTo>
                    <a:pt x="16445" y="32340"/>
                    <a:pt x="17539" y="34498"/>
                    <a:pt x="18633" y="36656"/>
                  </a:cubicBezTo>
                  <a:cubicBezTo>
                    <a:pt x="19819" y="38936"/>
                    <a:pt x="21004" y="41246"/>
                    <a:pt x="22159" y="43526"/>
                  </a:cubicBezTo>
                  <a:cubicBezTo>
                    <a:pt x="23284" y="45714"/>
                    <a:pt x="24408" y="47872"/>
                    <a:pt x="25503" y="50061"/>
                  </a:cubicBezTo>
                  <a:cubicBezTo>
                    <a:pt x="25563" y="50142"/>
                    <a:pt x="25665" y="50196"/>
                    <a:pt x="25762" y="50196"/>
                  </a:cubicBezTo>
                  <a:cubicBezTo>
                    <a:pt x="25810" y="50196"/>
                    <a:pt x="25857" y="50182"/>
                    <a:pt x="25898" y="50152"/>
                  </a:cubicBezTo>
                  <a:cubicBezTo>
                    <a:pt x="26019" y="50091"/>
                    <a:pt x="26050" y="49969"/>
                    <a:pt x="26019" y="49848"/>
                  </a:cubicBezTo>
                  <a:cubicBezTo>
                    <a:pt x="26019" y="49817"/>
                    <a:pt x="26019" y="49787"/>
                    <a:pt x="25989" y="49787"/>
                  </a:cubicBezTo>
                  <a:lnTo>
                    <a:pt x="24348" y="46535"/>
                  </a:lnTo>
                  <a:cubicBezTo>
                    <a:pt x="23223" y="44377"/>
                    <a:pt x="22129" y="42188"/>
                    <a:pt x="21004" y="40030"/>
                  </a:cubicBezTo>
                  <a:cubicBezTo>
                    <a:pt x="19849" y="37781"/>
                    <a:pt x="18694" y="35532"/>
                    <a:pt x="17539" y="33282"/>
                  </a:cubicBezTo>
                  <a:cubicBezTo>
                    <a:pt x="16414" y="31063"/>
                    <a:pt x="15259" y="28814"/>
                    <a:pt x="14135" y="26595"/>
                  </a:cubicBezTo>
                  <a:cubicBezTo>
                    <a:pt x="12949" y="24316"/>
                    <a:pt x="11764" y="22006"/>
                    <a:pt x="10609" y="19726"/>
                  </a:cubicBezTo>
                  <a:cubicBezTo>
                    <a:pt x="9454" y="17477"/>
                    <a:pt x="8299" y="15258"/>
                    <a:pt x="7174" y="13039"/>
                  </a:cubicBezTo>
                  <a:cubicBezTo>
                    <a:pt x="6019" y="10790"/>
                    <a:pt x="4894" y="8571"/>
                    <a:pt x="3739" y="6321"/>
                  </a:cubicBezTo>
                  <a:lnTo>
                    <a:pt x="578" y="151"/>
                  </a:lnTo>
                  <a:cubicBezTo>
                    <a:pt x="516" y="47"/>
                    <a:pt x="411" y="0"/>
                    <a:pt x="3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8"/>
            <p:cNvSpPr/>
            <p:nvPr/>
          </p:nvSpPr>
          <p:spPr>
            <a:xfrm>
              <a:off x="3128225" y="2342025"/>
              <a:ext cx="652025" cy="1255175"/>
            </a:xfrm>
            <a:custGeom>
              <a:avLst/>
              <a:gdLst/>
              <a:ahLst/>
              <a:cxnLst/>
              <a:rect l="l" t="t" r="r" b="b"/>
              <a:pathLst>
                <a:path w="26081" h="50207" extrusionOk="0">
                  <a:moveTo>
                    <a:pt x="312" y="1"/>
                  </a:moveTo>
                  <a:cubicBezTo>
                    <a:pt x="266" y="1"/>
                    <a:pt x="221" y="11"/>
                    <a:pt x="183" y="30"/>
                  </a:cubicBezTo>
                  <a:cubicBezTo>
                    <a:pt x="31" y="91"/>
                    <a:pt x="1" y="273"/>
                    <a:pt x="61" y="425"/>
                  </a:cubicBezTo>
                  <a:cubicBezTo>
                    <a:pt x="578" y="1428"/>
                    <a:pt x="1095" y="2431"/>
                    <a:pt x="1611" y="3434"/>
                  </a:cubicBezTo>
                  <a:cubicBezTo>
                    <a:pt x="2736" y="5623"/>
                    <a:pt x="3861" y="7781"/>
                    <a:pt x="4955" y="9969"/>
                  </a:cubicBezTo>
                  <a:cubicBezTo>
                    <a:pt x="6140" y="12279"/>
                    <a:pt x="7326" y="14559"/>
                    <a:pt x="8481" y="16839"/>
                  </a:cubicBezTo>
                  <a:cubicBezTo>
                    <a:pt x="9606" y="19027"/>
                    <a:pt x="10700" y="21185"/>
                    <a:pt x="11824" y="23343"/>
                  </a:cubicBezTo>
                  <a:cubicBezTo>
                    <a:pt x="12979" y="25593"/>
                    <a:pt x="14135" y="27872"/>
                    <a:pt x="15290" y="30122"/>
                  </a:cubicBezTo>
                  <a:cubicBezTo>
                    <a:pt x="16475" y="32432"/>
                    <a:pt x="17660" y="34772"/>
                    <a:pt x="18846" y="37082"/>
                  </a:cubicBezTo>
                  <a:cubicBezTo>
                    <a:pt x="19970" y="39240"/>
                    <a:pt x="21065" y="41398"/>
                    <a:pt x="22189" y="43557"/>
                  </a:cubicBezTo>
                  <a:cubicBezTo>
                    <a:pt x="23284" y="45715"/>
                    <a:pt x="24408" y="47903"/>
                    <a:pt x="25503" y="50061"/>
                  </a:cubicBezTo>
                  <a:cubicBezTo>
                    <a:pt x="25569" y="50150"/>
                    <a:pt x="25685" y="50207"/>
                    <a:pt x="25790" y="50207"/>
                  </a:cubicBezTo>
                  <a:cubicBezTo>
                    <a:pt x="25828" y="50207"/>
                    <a:pt x="25865" y="50199"/>
                    <a:pt x="25898" y="50183"/>
                  </a:cubicBezTo>
                  <a:lnTo>
                    <a:pt x="25898" y="50152"/>
                  </a:lnTo>
                  <a:cubicBezTo>
                    <a:pt x="26019" y="50092"/>
                    <a:pt x="26080" y="49970"/>
                    <a:pt x="26050" y="49848"/>
                  </a:cubicBezTo>
                  <a:cubicBezTo>
                    <a:pt x="26050" y="49818"/>
                    <a:pt x="26019" y="49788"/>
                    <a:pt x="26019" y="49788"/>
                  </a:cubicBezTo>
                  <a:cubicBezTo>
                    <a:pt x="25503" y="48785"/>
                    <a:pt x="25016" y="47812"/>
                    <a:pt x="24530" y="46839"/>
                  </a:cubicBezTo>
                  <a:cubicBezTo>
                    <a:pt x="23375" y="44620"/>
                    <a:pt x="22250" y="42401"/>
                    <a:pt x="21095" y="40183"/>
                  </a:cubicBezTo>
                  <a:cubicBezTo>
                    <a:pt x="19970" y="37994"/>
                    <a:pt x="18846" y="35806"/>
                    <a:pt x="17721" y="33617"/>
                  </a:cubicBezTo>
                  <a:cubicBezTo>
                    <a:pt x="16566" y="31337"/>
                    <a:pt x="15381" y="29058"/>
                    <a:pt x="14226" y="26778"/>
                  </a:cubicBezTo>
                  <a:cubicBezTo>
                    <a:pt x="13040" y="24468"/>
                    <a:pt x="11855" y="22188"/>
                    <a:pt x="10700" y="19878"/>
                  </a:cubicBezTo>
                  <a:cubicBezTo>
                    <a:pt x="9545" y="17659"/>
                    <a:pt x="8420" y="15441"/>
                    <a:pt x="7265" y="13222"/>
                  </a:cubicBezTo>
                  <a:cubicBezTo>
                    <a:pt x="6140" y="11003"/>
                    <a:pt x="5016" y="8814"/>
                    <a:pt x="3891" y="6595"/>
                  </a:cubicBezTo>
                  <a:cubicBezTo>
                    <a:pt x="2767" y="4437"/>
                    <a:pt x="1672" y="2279"/>
                    <a:pt x="578" y="152"/>
                  </a:cubicBezTo>
                  <a:cubicBezTo>
                    <a:pt x="516" y="48"/>
                    <a:pt x="411"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8"/>
            <p:cNvSpPr/>
            <p:nvPr/>
          </p:nvSpPr>
          <p:spPr>
            <a:xfrm>
              <a:off x="3180650" y="2331775"/>
              <a:ext cx="627700" cy="1232000"/>
            </a:xfrm>
            <a:custGeom>
              <a:avLst/>
              <a:gdLst/>
              <a:ahLst/>
              <a:cxnLst/>
              <a:rect l="l" t="t" r="r" b="b"/>
              <a:pathLst>
                <a:path w="25108" h="49280" extrusionOk="0">
                  <a:moveTo>
                    <a:pt x="340" y="1"/>
                  </a:moveTo>
                  <a:cubicBezTo>
                    <a:pt x="288" y="1"/>
                    <a:pt x="234" y="15"/>
                    <a:pt x="183" y="45"/>
                  </a:cubicBezTo>
                  <a:cubicBezTo>
                    <a:pt x="62" y="106"/>
                    <a:pt x="1" y="288"/>
                    <a:pt x="62" y="410"/>
                  </a:cubicBezTo>
                  <a:cubicBezTo>
                    <a:pt x="426" y="1170"/>
                    <a:pt x="822" y="1899"/>
                    <a:pt x="1186" y="2629"/>
                  </a:cubicBezTo>
                  <a:lnTo>
                    <a:pt x="4469" y="9194"/>
                  </a:lnTo>
                  <a:cubicBezTo>
                    <a:pt x="5594" y="11413"/>
                    <a:pt x="6718" y="13632"/>
                    <a:pt x="7843" y="15851"/>
                  </a:cubicBezTo>
                  <a:cubicBezTo>
                    <a:pt x="8968" y="18100"/>
                    <a:pt x="10092" y="20380"/>
                    <a:pt x="11217" y="22629"/>
                  </a:cubicBezTo>
                  <a:cubicBezTo>
                    <a:pt x="12372" y="24878"/>
                    <a:pt x="13497" y="27127"/>
                    <a:pt x="14652" y="29407"/>
                  </a:cubicBezTo>
                  <a:cubicBezTo>
                    <a:pt x="15776" y="31626"/>
                    <a:pt x="16901" y="33875"/>
                    <a:pt x="18025" y="36124"/>
                  </a:cubicBezTo>
                  <a:cubicBezTo>
                    <a:pt x="19120" y="38283"/>
                    <a:pt x="20184" y="40441"/>
                    <a:pt x="21278" y="42629"/>
                  </a:cubicBezTo>
                  <a:cubicBezTo>
                    <a:pt x="21855" y="43754"/>
                    <a:pt x="22433" y="44909"/>
                    <a:pt x="23010" y="46033"/>
                  </a:cubicBezTo>
                  <a:cubicBezTo>
                    <a:pt x="23284" y="46611"/>
                    <a:pt x="23588" y="47188"/>
                    <a:pt x="23861" y="47766"/>
                  </a:cubicBezTo>
                  <a:cubicBezTo>
                    <a:pt x="24105" y="48222"/>
                    <a:pt x="24317" y="48678"/>
                    <a:pt x="24561" y="49134"/>
                  </a:cubicBezTo>
                  <a:cubicBezTo>
                    <a:pt x="24605" y="49223"/>
                    <a:pt x="24715" y="49279"/>
                    <a:pt x="24818" y="49279"/>
                  </a:cubicBezTo>
                  <a:cubicBezTo>
                    <a:pt x="24856" y="49279"/>
                    <a:pt x="24893" y="49272"/>
                    <a:pt x="24925" y="49255"/>
                  </a:cubicBezTo>
                  <a:lnTo>
                    <a:pt x="24925" y="49225"/>
                  </a:lnTo>
                  <a:cubicBezTo>
                    <a:pt x="25047" y="49164"/>
                    <a:pt x="25108" y="49043"/>
                    <a:pt x="25077" y="48921"/>
                  </a:cubicBezTo>
                  <a:cubicBezTo>
                    <a:pt x="25077" y="48891"/>
                    <a:pt x="25047" y="48860"/>
                    <a:pt x="25047" y="48860"/>
                  </a:cubicBezTo>
                  <a:cubicBezTo>
                    <a:pt x="24713" y="48131"/>
                    <a:pt x="24348" y="47432"/>
                    <a:pt x="23983" y="46733"/>
                  </a:cubicBezTo>
                  <a:cubicBezTo>
                    <a:pt x="22858" y="44453"/>
                    <a:pt x="21703" y="42204"/>
                    <a:pt x="20579" y="39924"/>
                  </a:cubicBezTo>
                  <a:lnTo>
                    <a:pt x="17296" y="33389"/>
                  </a:lnTo>
                  <a:cubicBezTo>
                    <a:pt x="16141" y="31109"/>
                    <a:pt x="14986" y="28830"/>
                    <a:pt x="13831" y="26550"/>
                  </a:cubicBezTo>
                  <a:cubicBezTo>
                    <a:pt x="12706" y="24301"/>
                    <a:pt x="11582" y="22051"/>
                    <a:pt x="10457" y="19832"/>
                  </a:cubicBezTo>
                  <a:cubicBezTo>
                    <a:pt x="9332" y="17583"/>
                    <a:pt x="8208" y="15334"/>
                    <a:pt x="7083" y="13085"/>
                  </a:cubicBezTo>
                  <a:cubicBezTo>
                    <a:pt x="5989" y="10896"/>
                    <a:pt x="4895" y="8708"/>
                    <a:pt x="3770" y="6550"/>
                  </a:cubicBezTo>
                  <a:cubicBezTo>
                    <a:pt x="2706" y="4391"/>
                    <a:pt x="1642" y="2264"/>
                    <a:pt x="578" y="136"/>
                  </a:cubicBezTo>
                  <a:cubicBezTo>
                    <a:pt x="538" y="55"/>
                    <a:pt x="443" y="1"/>
                    <a:pt x="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8"/>
            <p:cNvSpPr/>
            <p:nvPr/>
          </p:nvSpPr>
          <p:spPr>
            <a:xfrm>
              <a:off x="3204225" y="2304925"/>
              <a:ext cx="639850" cy="1235000"/>
            </a:xfrm>
            <a:custGeom>
              <a:avLst/>
              <a:gdLst/>
              <a:ahLst/>
              <a:cxnLst/>
              <a:rect l="l" t="t" r="r" b="b"/>
              <a:pathLst>
                <a:path w="25594" h="49400" extrusionOk="0">
                  <a:moveTo>
                    <a:pt x="290" y="1"/>
                  </a:moveTo>
                  <a:cubicBezTo>
                    <a:pt x="252" y="1"/>
                    <a:pt x="215" y="8"/>
                    <a:pt x="182" y="25"/>
                  </a:cubicBezTo>
                  <a:cubicBezTo>
                    <a:pt x="30" y="116"/>
                    <a:pt x="0" y="298"/>
                    <a:pt x="61" y="420"/>
                  </a:cubicBezTo>
                  <a:cubicBezTo>
                    <a:pt x="517" y="1271"/>
                    <a:pt x="942" y="2152"/>
                    <a:pt x="1398" y="3003"/>
                  </a:cubicBezTo>
                  <a:cubicBezTo>
                    <a:pt x="2493" y="5162"/>
                    <a:pt x="3587" y="7320"/>
                    <a:pt x="4681" y="9478"/>
                  </a:cubicBezTo>
                  <a:cubicBezTo>
                    <a:pt x="5836" y="11727"/>
                    <a:pt x="6991" y="13976"/>
                    <a:pt x="8146" y="16225"/>
                  </a:cubicBezTo>
                  <a:cubicBezTo>
                    <a:pt x="9240" y="18384"/>
                    <a:pt x="10365" y="20542"/>
                    <a:pt x="11459" y="22700"/>
                  </a:cubicBezTo>
                  <a:cubicBezTo>
                    <a:pt x="12614" y="24979"/>
                    <a:pt x="13800" y="27259"/>
                    <a:pt x="14955" y="29539"/>
                  </a:cubicBezTo>
                  <a:cubicBezTo>
                    <a:pt x="16079" y="31758"/>
                    <a:pt x="17204" y="33977"/>
                    <a:pt x="18359" y="36195"/>
                  </a:cubicBezTo>
                  <a:cubicBezTo>
                    <a:pt x="19453" y="38384"/>
                    <a:pt x="20578" y="40572"/>
                    <a:pt x="21703" y="42761"/>
                  </a:cubicBezTo>
                  <a:cubicBezTo>
                    <a:pt x="22250" y="43855"/>
                    <a:pt x="22827" y="44949"/>
                    <a:pt x="23374" y="46044"/>
                  </a:cubicBezTo>
                  <a:cubicBezTo>
                    <a:pt x="23678" y="46591"/>
                    <a:pt x="23952" y="47168"/>
                    <a:pt x="24256" y="47715"/>
                  </a:cubicBezTo>
                  <a:cubicBezTo>
                    <a:pt x="24499" y="48232"/>
                    <a:pt x="24773" y="48749"/>
                    <a:pt x="25016" y="49235"/>
                  </a:cubicBezTo>
                  <a:cubicBezTo>
                    <a:pt x="25057" y="49338"/>
                    <a:pt x="25169" y="49400"/>
                    <a:pt x="25274" y="49400"/>
                  </a:cubicBezTo>
                  <a:cubicBezTo>
                    <a:pt x="25324" y="49400"/>
                    <a:pt x="25372" y="49386"/>
                    <a:pt x="25411" y="49357"/>
                  </a:cubicBezTo>
                  <a:cubicBezTo>
                    <a:pt x="25532" y="49296"/>
                    <a:pt x="25593" y="49174"/>
                    <a:pt x="25563" y="49053"/>
                  </a:cubicBezTo>
                  <a:cubicBezTo>
                    <a:pt x="25532" y="49022"/>
                    <a:pt x="25532" y="48992"/>
                    <a:pt x="25532" y="48962"/>
                  </a:cubicBezTo>
                  <a:cubicBezTo>
                    <a:pt x="25320" y="48566"/>
                    <a:pt x="25107" y="48171"/>
                    <a:pt x="24925" y="47776"/>
                  </a:cubicBezTo>
                  <a:cubicBezTo>
                    <a:pt x="24712" y="47381"/>
                    <a:pt x="24499" y="46955"/>
                    <a:pt x="24286" y="46530"/>
                  </a:cubicBezTo>
                  <a:cubicBezTo>
                    <a:pt x="23131" y="44311"/>
                    <a:pt x="22007" y="42062"/>
                    <a:pt x="20852" y="39843"/>
                  </a:cubicBezTo>
                  <a:cubicBezTo>
                    <a:pt x="19727" y="37624"/>
                    <a:pt x="18602" y="35436"/>
                    <a:pt x="17478" y="33217"/>
                  </a:cubicBezTo>
                  <a:cubicBezTo>
                    <a:pt x="16323" y="30967"/>
                    <a:pt x="15168" y="28718"/>
                    <a:pt x="14013" y="26499"/>
                  </a:cubicBezTo>
                  <a:cubicBezTo>
                    <a:pt x="12888" y="24280"/>
                    <a:pt x="11763" y="22061"/>
                    <a:pt x="10639" y="19843"/>
                  </a:cubicBezTo>
                  <a:cubicBezTo>
                    <a:pt x="9514" y="17654"/>
                    <a:pt x="8389" y="15435"/>
                    <a:pt x="7265" y="13247"/>
                  </a:cubicBezTo>
                  <a:cubicBezTo>
                    <a:pt x="6140" y="11028"/>
                    <a:pt x="5015" y="8839"/>
                    <a:pt x="3860" y="6620"/>
                  </a:cubicBezTo>
                  <a:cubicBezTo>
                    <a:pt x="2766" y="4462"/>
                    <a:pt x="1672" y="2304"/>
                    <a:pt x="578" y="146"/>
                  </a:cubicBezTo>
                  <a:cubicBezTo>
                    <a:pt x="511" y="57"/>
                    <a:pt x="395" y="1"/>
                    <a:pt x="2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8"/>
            <p:cNvSpPr/>
            <p:nvPr/>
          </p:nvSpPr>
          <p:spPr>
            <a:xfrm>
              <a:off x="2938250" y="2194750"/>
              <a:ext cx="1034250" cy="1520650"/>
            </a:xfrm>
            <a:custGeom>
              <a:avLst/>
              <a:gdLst/>
              <a:ahLst/>
              <a:cxnLst/>
              <a:rect l="l" t="t" r="r" b="b"/>
              <a:pathLst>
                <a:path w="41370" h="60826" extrusionOk="0">
                  <a:moveTo>
                    <a:pt x="13336" y="555"/>
                  </a:moveTo>
                  <a:cubicBezTo>
                    <a:pt x="13587" y="555"/>
                    <a:pt x="13841" y="602"/>
                    <a:pt x="14074" y="693"/>
                  </a:cubicBezTo>
                  <a:cubicBezTo>
                    <a:pt x="14682" y="845"/>
                    <a:pt x="15046" y="1392"/>
                    <a:pt x="15320" y="1939"/>
                  </a:cubicBezTo>
                  <a:cubicBezTo>
                    <a:pt x="15989" y="3125"/>
                    <a:pt x="16566" y="4371"/>
                    <a:pt x="17326" y="5526"/>
                  </a:cubicBezTo>
                  <a:cubicBezTo>
                    <a:pt x="19271" y="9933"/>
                    <a:pt x="21490" y="14189"/>
                    <a:pt x="23709" y="18474"/>
                  </a:cubicBezTo>
                  <a:cubicBezTo>
                    <a:pt x="26506" y="23946"/>
                    <a:pt x="28968" y="29599"/>
                    <a:pt x="31764" y="35070"/>
                  </a:cubicBezTo>
                  <a:cubicBezTo>
                    <a:pt x="33527" y="38627"/>
                    <a:pt x="35472" y="42092"/>
                    <a:pt x="37266" y="45618"/>
                  </a:cubicBezTo>
                  <a:cubicBezTo>
                    <a:pt x="38421" y="47897"/>
                    <a:pt x="39880" y="49995"/>
                    <a:pt x="40761" y="52396"/>
                  </a:cubicBezTo>
                  <a:cubicBezTo>
                    <a:pt x="40852" y="52852"/>
                    <a:pt x="40792" y="53369"/>
                    <a:pt x="40427" y="53642"/>
                  </a:cubicBezTo>
                  <a:cubicBezTo>
                    <a:pt x="40299" y="53693"/>
                    <a:pt x="40166" y="53716"/>
                    <a:pt x="40031" y="53716"/>
                  </a:cubicBezTo>
                  <a:cubicBezTo>
                    <a:pt x="39527" y="53716"/>
                    <a:pt x="39006" y="53394"/>
                    <a:pt x="38694" y="53034"/>
                  </a:cubicBezTo>
                  <a:cubicBezTo>
                    <a:pt x="36354" y="49691"/>
                    <a:pt x="34348" y="46074"/>
                    <a:pt x="32311" y="42517"/>
                  </a:cubicBezTo>
                  <a:cubicBezTo>
                    <a:pt x="30822" y="39478"/>
                    <a:pt x="28907" y="36621"/>
                    <a:pt x="27448" y="33520"/>
                  </a:cubicBezTo>
                  <a:cubicBezTo>
                    <a:pt x="24500" y="27320"/>
                    <a:pt x="21490" y="21180"/>
                    <a:pt x="18360" y="15070"/>
                  </a:cubicBezTo>
                  <a:cubicBezTo>
                    <a:pt x="17630" y="13520"/>
                    <a:pt x="16657" y="12091"/>
                    <a:pt x="15898" y="10572"/>
                  </a:cubicBezTo>
                  <a:cubicBezTo>
                    <a:pt x="15381" y="9265"/>
                    <a:pt x="14894" y="7958"/>
                    <a:pt x="14135" y="6772"/>
                  </a:cubicBezTo>
                  <a:cubicBezTo>
                    <a:pt x="13435" y="5678"/>
                    <a:pt x="12888" y="4492"/>
                    <a:pt x="12311" y="3337"/>
                  </a:cubicBezTo>
                  <a:cubicBezTo>
                    <a:pt x="12189" y="3064"/>
                    <a:pt x="12068" y="2730"/>
                    <a:pt x="11976" y="2426"/>
                  </a:cubicBezTo>
                  <a:cubicBezTo>
                    <a:pt x="11885" y="2000"/>
                    <a:pt x="11855" y="1574"/>
                    <a:pt x="12037" y="1149"/>
                  </a:cubicBezTo>
                  <a:cubicBezTo>
                    <a:pt x="12341" y="744"/>
                    <a:pt x="12834" y="555"/>
                    <a:pt x="13336" y="555"/>
                  </a:cubicBezTo>
                  <a:close/>
                  <a:moveTo>
                    <a:pt x="11521" y="2881"/>
                  </a:moveTo>
                  <a:cubicBezTo>
                    <a:pt x="11703" y="3489"/>
                    <a:pt x="12037" y="4097"/>
                    <a:pt x="12311" y="4644"/>
                  </a:cubicBezTo>
                  <a:cubicBezTo>
                    <a:pt x="12888" y="5891"/>
                    <a:pt x="13679" y="7046"/>
                    <a:pt x="14317" y="8261"/>
                  </a:cubicBezTo>
                  <a:cubicBezTo>
                    <a:pt x="14864" y="9295"/>
                    <a:pt x="15138" y="10420"/>
                    <a:pt x="15715" y="11453"/>
                  </a:cubicBezTo>
                  <a:cubicBezTo>
                    <a:pt x="19302" y="17866"/>
                    <a:pt x="22524" y="24493"/>
                    <a:pt x="25655" y="31119"/>
                  </a:cubicBezTo>
                  <a:cubicBezTo>
                    <a:pt x="28238" y="36560"/>
                    <a:pt x="31247" y="41757"/>
                    <a:pt x="34226" y="46985"/>
                  </a:cubicBezTo>
                  <a:cubicBezTo>
                    <a:pt x="35077" y="48475"/>
                    <a:pt x="36020" y="49873"/>
                    <a:pt x="36871" y="51332"/>
                  </a:cubicBezTo>
                  <a:cubicBezTo>
                    <a:pt x="37296" y="52001"/>
                    <a:pt x="37691" y="52761"/>
                    <a:pt x="38208" y="53338"/>
                  </a:cubicBezTo>
                  <a:cubicBezTo>
                    <a:pt x="38147" y="53521"/>
                    <a:pt x="38086" y="53733"/>
                    <a:pt x="37995" y="53916"/>
                  </a:cubicBezTo>
                  <a:cubicBezTo>
                    <a:pt x="36779" y="56609"/>
                    <a:pt x="33742" y="58060"/>
                    <a:pt x="30829" y="58060"/>
                  </a:cubicBezTo>
                  <a:cubicBezTo>
                    <a:pt x="30685" y="58060"/>
                    <a:pt x="30540" y="58057"/>
                    <a:pt x="30396" y="58049"/>
                  </a:cubicBezTo>
                  <a:cubicBezTo>
                    <a:pt x="30032" y="56013"/>
                    <a:pt x="28542" y="54311"/>
                    <a:pt x="27691" y="52426"/>
                  </a:cubicBezTo>
                  <a:cubicBezTo>
                    <a:pt x="25594" y="48505"/>
                    <a:pt x="23466" y="44523"/>
                    <a:pt x="21430" y="40542"/>
                  </a:cubicBezTo>
                  <a:cubicBezTo>
                    <a:pt x="18025" y="33885"/>
                    <a:pt x="15138" y="26955"/>
                    <a:pt x="11521" y="20389"/>
                  </a:cubicBezTo>
                  <a:cubicBezTo>
                    <a:pt x="10396" y="18018"/>
                    <a:pt x="9059" y="15769"/>
                    <a:pt x="8055" y="13338"/>
                  </a:cubicBezTo>
                  <a:cubicBezTo>
                    <a:pt x="7478" y="11848"/>
                    <a:pt x="6748" y="10450"/>
                    <a:pt x="5867" y="9113"/>
                  </a:cubicBezTo>
                  <a:cubicBezTo>
                    <a:pt x="5411" y="8170"/>
                    <a:pt x="5016" y="7198"/>
                    <a:pt x="4347" y="6407"/>
                  </a:cubicBezTo>
                  <a:cubicBezTo>
                    <a:pt x="6748" y="5313"/>
                    <a:pt x="9180" y="4158"/>
                    <a:pt x="11521" y="2881"/>
                  </a:cubicBezTo>
                  <a:close/>
                  <a:moveTo>
                    <a:pt x="2432" y="6147"/>
                  </a:moveTo>
                  <a:cubicBezTo>
                    <a:pt x="2679" y="6147"/>
                    <a:pt x="2929" y="6195"/>
                    <a:pt x="3162" y="6286"/>
                  </a:cubicBezTo>
                  <a:cubicBezTo>
                    <a:pt x="3770" y="6438"/>
                    <a:pt x="4134" y="6985"/>
                    <a:pt x="4438" y="7532"/>
                  </a:cubicBezTo>
                  <a:cubicBezTo>
                    <a:pt x="5107" y="8717"/>
                    <a:pt x="5685" y="9964"/>
                    <a:pt x="6414" y="11119"/>
                  </a:cubicBezTo>
                  <a:cubicBezTo>
                    <a:pt x="8359" y="15526"/>
                    <a:pt x="10578" y="19781"/>
                    <a:pt x="12797" y="24037"/>
                  </a:cubicBezTo>
                  <a:cubicBezTo>
                    <a:pt x="15624" y="29538"/>
                    <a:pt x="18056" y="35192"/>
                    <a:pt x="20852" y="40663"/>
                  </a:cubicBezTo>
                  <a:cubicBezTo>
                    <a:pt x="22645" y="44219"/>
                    <a:pt x="24560" y="47685"/>
                    <a:pt x="26384" y="51210"/>
                  </a:cubicBezTo>
                  <a:cubicBezTo>
                    <a:pt x="27509" y="53490"/>
                    <a:pt x="28998" y="55587"/>
                    <a:pt x="29849" y="57989"/>
                  </a:cubicBezTo>
                  <a:cubicBezTo>
                    <a:pt x="29971" y="58445"/>
                    <a:pt x="29910" y="58961"/>
                    <a:pt x="29515" y="59235"/>
                  </a:cubicBezTo>
                  <a:cubicBezTo>
                    <a:pt x="29392" y="59278"/>
                    <a:pt x="29266" y="59297"/>
                    <a:pt x="29140" y="59297"/>
                  </a:cubicBezTo>
                  <a:cubicBezTo>
                    <a:pt x="28638" y="59297"/>
                    <a:pt x="28128" y="58991"/>
                    <a:pt x="27813" y="58627"/>
                  </a:cubicBezTo>
                  <a:cubicBezTo>
                    <a:pt x="25442" y="55283"/>
                    <a:pt x="23466" y="51666"/>
                    <a:pt x="21399" y="48110"/>
                  </a:cubicBezTo>
                  <a:cubicBezTo>
                    <a:pt x="19910" y="45040"/>
                    <a:pt x="17995" y="42213"/>
                    <a:pt x="16566" y="39113"/>
                  </a:cubicBezTo>
                  <a:cubicBezTo>
                    <a:pt x="13618" y="32912"/>
                    <a:pt x="10609" y="26772"/>
                    <a:pt x="7478" y="20663"/>
                  </a:cubicBezTo>
                  <a:cubicBezTo>
                    <a:pt x="6748" y="19113"/>
                    <a:pt x="5745" y="17684"/>
                    <a:pt x="5016" y="16134"/>
                  </a:cubicBezTo>
                  <a:cubicBezTo>
                    <a:pt x="4469" y="14857"/>
                    <a:pt x="4013" y="13520"/>
                    <a:pt x="3223" y="12365"/>
                  </a:cubicBezTo>
                  <a:cubicBezTo>
                    <a:pt x="2554" y="11271"/>
                    <a:pt x="1976" y="10085"/>
                    <a:pt x="1429" y="8930"/>
                  </a:cubicBezTo>
                  <a:cubicBezTo>
                    <a:pt x="1125" y="8261"/>
                    <a:pt x="821" y="7502"/>
                    <a:pt x="1156" y="6742"/>
                  </a:cubicBezTo>
                  <a:cubicBezTo>
                    <a:pt x="1460" y="6336"/>
                    <a:pt x="1939" y="6147"/>
                    <a:pt x="2432" y="6147"/>
                  </a:cubicBezTo>
                  <a:close/>
                  <a:moveTo>
                    <a:pt x="38664" y="53764"/>
                  </a:moveTo>
                  <a:cubicBezTo>
                    <a:pt x="38786" y="53855"/>
                    <a:pt x="38877" y="53946"/>
                    <a:pt x="38998" y="54007"/>
                  </a:cubicBezTo>
                  <a:cubicBezTo>
                    <a:pt x="39332" y="54212"/>
                    <a:pt x="39688" y="54288"/>
                    <a:pt x="40010" y="54288"/>
                  </a:cubicBezTo>
                  <a:cubicBezTo>
                    <a:pt x="40069" y="54288"/>
                    <a:pt x="40127" y="54285"/>
                    <a:pt x="40184" y="54280"/>
                  </a:cubicBezTo>
                  <a:lnTo>
                    <a:pt x="40184" y="54280"/>
                  </a:lnTo>
                  <a:cubicBezTo>
                    <a:pt x="40184" y="54311"/>
                    <a:pt x="40184" y="54372"/>
                    <a:pt x="40153" y="54432"/>
                  </a:cubicBezTo>
                  <a:cubicBezTo>
                    <a:pt x="39333" y="57776"/>
                    <a:pt x="36020" y="59904"/>
                    <a:pt x="32706" y="60238"/>
                  </a:cubicBezTo>
                  <a:cubicBezTo>
                    <a:pt x="32470" y="60259"/>
                    <a:pt x="32230" y="60270"/>
                    <a:pt x="31987" y="60270"/>
                  </a:cubicBezTo>
                  <a:cubicBezTo>
                    <a:pt x="31167" y="60270"/>
                    <a:pt x="30326" y="60141"/>
                    <a:pt x="29576" y="59812"/>
                  </a:cubicBezTo>
                  <a:cubicBezTo>
                    <a:pt x="30032" y="59630"/>
                    <a:pt x="30366" y="59235"/>
                    <a:pt x="30457" y="58627"/>
                  </a:cubicBezTo>
                  <a:cubicBezTo>
                    <a:pt x="30590" y="58633"/>
                    <a:pt x="30724" y="58636"/>
                    <a:pt x="30858" y="58636"/>
                  </a:cubicBezTo>
                  <a:cubicBezTo>
                    <a:pt x="34085" y="58636"/>
                    <a:pt x="37467" y="56886"/>
                    <a:pt x="38664" y="53764"/>
                  </a:cubicBezTo>
                  <a:close/>
                  <a:moveTo>
                    <a:pt x="13377" y="1"/>
                  </a:moveTo>
                  <a:cubicBezTo>
                    <a:pt x="12709" y="1"/>
                    <a:pt x="12051" y="251"/>
                    <a:pt x="11612" y="784"/>
                  </a:cubicBezTo>
                  <a:lnTo>
                    <a:pt x="11612" y="754"/>
                  </a:lnTo>
                  <a:cubicBezTo>
                    <a:pt x="11338" y="1271"/>
                    <a:pt x="11277" y="1787"/>
                    <a:pt x="11369" y="2304"/>
                  </a:cubicBezTo>
                  <a:cubicBezTo>
                    <a:pt x="11095" y="2365"/>
                    <a:pt x="10761" y="2699"/>
                    <a:pt x="10548" y="2760"/>
                  </a:cubicBezTo>
                  <a:cubicBezTo>
                    <a:pt x="8390" y="3945"/>
                    <a:pt x="6141" y="4857"/>
                    <a:pt x="3982" y="6012"/>
                  </a:cubicBezTo>
                  <a:lnTo>
                    <a:pt x="3922" y="6012"/>
                  </a:lnTo>
                  <a:cubicBezTo>
                    <a:pt x="3492" y="5730"/>
                    <a:pt x="2967" y="5579"/>
                    <a:pt x="2450" y="5579"/>
                  </a:cubicBezTo>
                  <a:cubicBezTo>
                    <a:pt x="1796" y="5579"/>
                    <a:pt x="1154" y="5821"/>
                    <a:pt x="730" y="6347"/>
                  </a:cubicBezTo>
                  <a:cubicBezTo>
                    <a:pt x="1" y="7623"/>
                    <a:pt x="821" y="9082"/>
                    <a:pt x="1399" y="10237"/>
                  </a:cubicBezTo>
                  <a:cubicBezTo>
                    <a:pt x="2007" y="11483"/>
                    <a:pt x="2767" y="12638"/>
                    <a:pt x="3435" y="13854"/>
                  </a:cubicBezTo>
                  <a:cubicBezTo>
                    <a:pt x="3952" y="14888"/>
                    <a:pt x="4256" y="16012"/>
                    <a:pt x="4834" y="17046"/>
                  </a:cubicBezTo>
                  <a:cubicBezTo>
                    <a:pt x="8390" y="23459"/>
                    <a:pt x="11612" y="30086"/>
                    <a:pt x="14773" y="36712"/>
                  </a:cubicBezTo>
                  <a:cubicBezTo>
                    <a:pt x="17326" y="42153"/>
                    <a:pt x="20366" y="47350"/>
                    <a:pt x="23314" y="52578"/>
                  </a:cubicBezTo>
                  <a:cubicBezTo>
                    <a:pt x="24165" y="54037"/>
                    <a:pt x="25107" y="55466"/>
                    <a:pt x="25959" y="56925"/>
                  </a:cubicBezTo>
                  <a:cubicBezTo>
                    <a:pt x="26597" y="57867"/>
                    <a:pt x="27083" y="58992"/>
                    <a:pt x="28117" y="59600"/>
                  </a:cubicBezTo>
                  <a:cubicBezTo>
                    <a:pt x="28177" y="59630"/>
                    <a:pt x="28238" y="59660"/>
                    <a:pt x="28299" y="59691"/>
                  </a:cubicBezTo>
                  <a:cubicBezTo>
                    <a:pt x="28694" y="60238"/>
                    <a:pt x="30427" y="60724"/>
                    <a:pt x="30883" y="60755"/>
                  </a:cubicBezTo>
                  <a:cubicBezTo>
                    <a:pt x="31251" y="60802"/>
                    <a:pt x="31624" y="60825"/>
                    <a:pt x="31998" y="60825"/>
                  </a:cubicBezTo>
                  <a:cubicBezTo>
                    <a:pt x="35936" y="60825"/>
                    <a:pt x="39987" y="58248"/>
                    <a:pt x="40792" y="54250"/>
                  </a:cubicBezTo>
                  <a:cubicBezTo>
                    <a:pt x="40792" y="54189"/>
                    <a:pt x="40792" y="54128"/>
                    <a:pt x="40761" y="54068"/>
                  </a:cubicBezTo>
                  <a:cubicBezTo>
                    <a:pt x="41096" y="53855"/>
                    <a:pt x="41339" y="53460"/>
                    <a:pt x="41369" y="52913"/>
                  </a:cubicBezTo>
                  <a:cubicBezTo>
                    <a:pt x="41339" y="52639"/>
                    <a:pt x="41308" y="52365"/>
                    <a:pt x="41248" y="52122"/>
                  </a:cubicBezTo>
                  <a:cubicBezTo>
                    <a:pt x="40761" y="50238"/>
                    <a:pt x="39393" y="48627"/>
                    <a:pt x="38603" y="46833"/>
                  </a:cubicBezTo>
                  <a:cubicBezTo>
                    <a:pt x="36475" y="42912"/>
                    <a:pt x="34378" y="38931"/>
                    <a:pt x="32342" y="34949"/>
                  </a:cubicBezTo>
                  <a:cubicBezTo>
                    <a:pt x="28937" y="28292"/>
                    <a:pt x="26050" y="21362"/>
                    <a:pt x="22433" y="14797"/>
                  </a:cubicBezTo>
                  <a:cubicBezTo>
                    <a:pt x="21308" y="12426"/>
                    <a:pt x="19971" y="10176"/>
                    <a:pt x="18968" y="7745"/>
                  </a:cubicBezTo>
                  <a:cubicBezTo>
                    <a:pt x="18390" y="6255"/>
                    <a:pt x="17630" y="4857"/>
                    <a:pt x="16779" y="3520"/>
                  </a:cubicBezTo>
                  <a:cubicBezTo>
                    <a:pt x="16293" y="2517"/>
                    <a:pt x="15867" y="1453"/>
                    <a:pt x="15107" y="632"/>
                  </a:cubicBezTo>
                  <a:cubicBezTo>
                    <a:pt x="14637" y="220"/>
                    <a:pt x="14002" y="1"/>
                    <a:pt x="133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27" name="Google Shape;427;p38"/>
          <p:cNvPicPr preferRelativeResize="0"/>
          <p:nvPr/>
        </p:nvPicPr>
        <p:blipFill rotWithShape="1">
          <a:blip r:embed="rId3">
            <a:alphaModFix/>
          </a:blip>
          <a:srcRect l="9119" t="22395" r="35441" b="10087"/>
          <a:stretch/>
        </p:blipFill>
        <p:spPr>
          <a:xfrm flipH="1">
            <a:off x="0" y="0"/>
            <a:ext cx="1519401" cy="983950"/>
          </a:xfrm>
          <a:prstGeom prst="rect">
            <a:avLst/>
          </a:prstGeom>
          <a:noFill/>
          <a:ln>
            <a:noFill/>
          </a:ln>
        </p:spPr>
      </p:pic>
      <p:sp>
        <p:nvSpPr>
          <p:cNvPr id="18" name="Google Shape;414;p38">
            <a:extLst>
              <a:ext uri="{FF2B5EF4-FFF2-40B4-BE49-F238E27FC236}">
                <a16:creationId xmlns:a16="http://schemas.microsoft.com/office/drawing/2014/main" id="{5BACB7FF-D24B-4DB3-0B4A-63CF23477900}"/>
              </a:ext>
            </a:extLst>
          </p:cNvPr>
          <p:cNvSpPr txBox="1">
            <a:spLocks/>
          </p:cNvSpPr>
          <p:nvPr/>
        </p:nvSpPr>
        <p:spPr>
          <a:xfrm>
            <a:off x="5302644" y="2468227"/>
            <a:ext cx="3734428" cy="16791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600"/>
              <a:buFont typeface="Barlow Light"/>
              <a:buChar char="●"/>
              <a:defRPr sz="1400" b="0" i="0" u="none" strike="noStrike" cap="none">
                <a:solidFill>
                  <a:schemeClr val="dk1"/>
                </a:solidFill>
                <a:latin typeface="Barlow"/>
                <a:ea typeface="Barlow"/>
                <a:cs typeface="Barlow"/>
                <a:sym typeface="Barlow"/>
              </a:defRPr>
            </a:lvl1pPr>
            <a:lvl2pPr marL="914400" marR="0" lvl="1" indent="-317500" algn="ctr" rtl="0">
              <a:lnSpc>
                <a:spcPct val="100000"/>
              </a:lnSpc>
              <a:spcBef>
                <a:spcPts val="0"/>
              </a:spcBef>
              <a:spcAft>
                <a:spcPts val="0"/>
              </a:spcAft>
              <a:buClr>
                <a:srgbClr val="E76A28"/>
              </a:buClr>
              <a:buSzPts val="1600"/>
              <a:buFont typeface="Nunito Light"/>
              <a:buChar char="○"/>
              <a:defRPr sz="1400" b="0" i="0" u="none" strike="noStrike" cap="none">
                <a:solidFill>
                  <a:schemeClr val="dk1"/>
                </a:solidFill>
                <a:latin typeface="Barlow"/>
                <a:ea typeface="Barlow"/>
                <a:cs typeface="Barlow"/>
                <a:sym typeface="Barlow"/>
              </a:defRPr>
            </a:lvl2pPr>
            <a:lvl3pPr marL="1371600" marR="0" lvl="2"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Barlow"/>
                <a:ea typeface="Barlow"/>
                <a:cs typeface="Barlow"/>
                <a:sym typeface="Barlow"/>
              </a:defRPr>
            </a:lvl3pPr>
            <a:lvl4pPr marL="1828800" marR="0" lvl="3" indent="-317500" algn="ctr" rtl="0">
              <a:lnSpc>
                <a:spcPct val="100000"/>
              </a:lnSpc>
              <a:spcBef>
                <a:spcPts val="0"/>
              </a:spcBef>
              <a:spcAft>
                <a:spcPts val="0"/>
              </a:spcAft>
              <a:buClr>
                <a:srgbClr val="E76A28"/>
              </a:buClr>
              <a:buSzPts val="1500"/>
              <a:buFont typeface="Nunito Light"/>
              <a:buChar char="●"/>
              <a:defRPr sz="1400" b="0" i="0" u="none" strike="noStrike" cap="none">
                <a:solidFill>
                  <a:schemeClr val="dk1"/>
                </a:solidFill>
                <a:latin typeface="Barlow"/>
                <a:ea typeface="Barlow"/>
                <a:cs typeface="Barlow"/>
                <a:sym typeface="Barlow"/>
              </a:defRPr>
            </a:lvl4pPr>
            <a:lvl5pPr marL="2286000" marR="0" lvl="4" indent="-317500" algn="ctr" rtl="0">
              <a:lnSpc>
                <a:spcPct val="100000"/>
              </a:lnSpc>
              <a:spcBef>
                <a:spcPts val="0"/>
              </a:spcBef>
              <a:spcAft>
                <a:spcPts val="0"/>
              </a:spcAft>
              <a:buClr>
                <a:srgbClr val="E76A28"/>
              </a:buClr>
              <a:buSzPts val="1400"/>
              <a:buFont typeface="Nunito Light"/>
              <a:buChar char="○"/>
              <a:defRPr sz="1400" b="0" i="0" u="none" strike="noStrike" cap="none">
                <a:solidFill>
                  <a:schemeClr val="dk1"/>
                </a:solidFill>
                <a:latin typeface="Barlow"/>
                <a:ea typeface="Barlow"/>
                <a:cs typeface="Barlow"/>
                <a:sym typeface="Barlow"/>
              </a:defRPr>
            </a:lvl5pPr>
            <a:lvl6pPr marL="2743200" marR="0" lvl="5"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Barlow"/>
                <a:ea typeface="Barlow"/>
                <a:cs typeface="Barlow"/>
                <a:sym typeface="Barlow"/>
              </a:defRPr>
            </a:lvl6pPr>
            <a:lvl7pPr marL="3200400" marR="0" lvl="6"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Barlow"/>
                <a:ea typeface="Barlow"/>
                <a:cs typeface="Barlow"/>
                <a:sym typeface="Barlow"/>
              </a:defRPr>
            </a:lvl7pPr>
            <a:lvl8pPr marL="3657600" marR="0" lvl="7" indent="-317500" algn="ctr" rtl="0">
              <a:lnSpc>
                <a:spcPct val="100000"/>
              </a:lnSpc>
              <a:spcBef>
                <a:spcPts val="0"/>
              </a:spcBef>
              <a:spcAft>
                <a:spcPts val="0"/>
              </a:spcAft>
              <a:buClr>
                <a:srgbClr val="999999"/>
              </a:buClr>
              <a:buSzPts val="1300"/>
              <a:buFont typeface="Nunito Light"/>
              <a:buChar char="○"/>
              <a:defRPr sz="1400" b="0" i="0" u="none" strike="noStrike" cap="none">
                <a:solidFill>
                  <a:schemeClr val="dk1"/>
                </a:solidFill>
                <a:latin typeface="Barlow"/>
                <a:ea typeface="Barlow"/>
                <a:cs typeface="Barlow"/>
                <a:sym typeface="Barlow"/>
              </a:defRPr>
            </a:lvl8pPr>
            <a:lvl9pPr marL="4114800" marR="0" lvl="8" indent="-317500" algn="ctr" rtl="0">
              <a:lnSpc>
                <a:spcPct val="100000"/>
              </a:lnSpc>
              <a:spcBef>
                <a:spcPts val="0"/>
              </a:spcBef>
              <a:spcAft>
                <a:spcPts val="0"/>
              </a:spcAft>
              <a:buClr>
                <a:srgbClr val="999999"/>
              </a:buClr>
              <a:buSzPts val="1400"/>
              <a:buFont typeface="Nunito Light"/>
              <a:buChar char="■"/>
              <a:defRPr sz="1400" b="0" i="0" u="none" strike="noStrike" cap="none">
                <a:solidFill>
                  <a:schemeClr val="dk1"/>
                </a:solidFill>
                <a:latin typeface="Barlow"/>
                <a:ea typeface="Barlow"/>
                <a:cs typeface="Barlow"/>
                <a:sym typeface="Barlow"/>
              </a:defRPr>
            </a:lvl9pPr>
          </a:lstStyle>
          <a:p>
            <a:pPr marL="0" indent="0">
              <a:buSzPts val="1100"/>
              <a:buFont typeface="Arial"/>
              <a:buNone/>
            </a:pPr>
            <a:r>
              <a:rPr lang="vi-VN" sz="2000" b="1" dirty="0">
                <a:latin typeface="Candara" panose="020E0502030303020204" pitchFamily="34" charset="0"/>
              </a:rPr>
              <a:t>Hình thức:</a:t>
            </a:r>
          </a:p>
          <a:p>
            <a:pPr marL="342900" indent="-342900">
              <a:buSzPts val="1100"/>
            </a:pPr>
            <a:r>
              <a:rPr lang="vi-VN" sz="2000" dirty="0">
                <a:latin typeface="Candara" panose="020E0502030303020204" pitchFamily="34" charset="0"/>
              </a:rPr>
              <a:t>Thảo luận cặp đôi</a:t>
            </a:r>
          </a:p>
          <a:p>
            <a:pPr marL="342900" indent="-342900">
              <a:buSzPts val="1100"/>
            </a:pPr>
            <a:r>
              <a:rPr lang="vi-VN" sz="2000" dirty="0">
                <a:latin typeface="Candara" panose="020E0502030303020204" pitchFamily="34" charset="0"/>
              </a:rPr>
              <a:t>Ghi đáp án vào sách (bút chì)</a:t>
            </a:r>
          </a:p>
          <a:p>
            <a:pPr marL="342900" indent="-342900">
              <a:buSzPts val="1100"/>
            </a:pPr>
            <a:r>
              <a:rPr lang="vi-VN" sz="2000" dirty="0">
                <a:latin typeface="Candara" panose="020E0502030303020204" pitchFamily="34" charset="0"/>
              </a:rPr>
              <a:t>Thời gian 15 phút</a:t>
            </a:r>
          </a:p>
        </p:txBody>
      </p:sp>
    </p:spTree>
    <p:extLst>
      <p:ext uri="{BB962C8B-B14F-4D97-AF65-F5344CB8AC3E}">
        <p14:creationId xmlns:p14="http://schemas.microsoft.com/office/powerpoint/2010/main" val="1486695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13" name="TextBox 12">
            <a:extLst>
              <a:ext uri="{FF2B5EF4-FFF2-40B4-BE49-F238E27FC236}">
                <a16:creationId xmlns:a16="http://schemas.microsoft.com/office/drawing/2014/main" id="{46090615-AB7C-6D4F-A067-117F140771CB}"/>
              </a:ext>
            </a:extLst>
          </p:cNvPr>
          <p:cNvSpPr txBox="1"/>
          <p:nvPr/>
        </p:nvSpPr>
        <p:spPr>
          <a:xfrm>
            <a:off x="201385" y="840254"/>
            <a:ext cx="8741229" cy="4445576"/>
          </a:xfrm>
          <a:prstGeom prst="rect">
            <a:avLst/>
          </a:prstGeom>
          <a:noFill/>
        </p:spPr>
        <p:txBody>
          <a:bodyPr wrap="square" rtlCol="0">
            <a:spAutoFit/>
          </a:bodyPr>
          <a:lstStyle/>
          <a:p>
            <a:pPr algn="just">
              <a:lnSpc>
                <a:spcPct val="107000"/>
              </a:lnSpc>
              <a:spcAft>
                <a:spcPts val="600"/>
              </a:spcAft>
            </a:pPr>
            <a:r>
              <a:rPr lang="en-US" sz="2100" b="1" dirty="0" err="1">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Câu</a:t>
            </a:r>
            <a:r>
              <a:rPr lang="en-US" sz="2100" b="1"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1:</a:t>
            </a:r>
            <a:r>
              <a:rPr lang="en-US" sz="21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a:t>
            </a:r>
            <a:r>
              <a:rPr lang="vi-VN" sz="2100" dirty="0">
                <a:latin typeface="Candara" panose="020E0502030303020204" pitchFamily="34" charset="0"/>
                <a:ea typeface="Calibri" panose="020F0502020204030204" pitchFamily="34" charset="0"/>
                <a:cs typeface="Times New Roman" panose="02020603050405020304" pitchFamily="18" charset="0"/>
              </a:rPr>
              <a:t>Thời gian và chào hỏi, nêu và phân tích vấn đề cần trao đổi, lời chúc và lời tạm biệt</a:t>
            </a:r>
            <a:endParaRPr lang="en-VN" sz="2100" dirty="0">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07000"/>
              </a:lnSpc>
              <a:spcAft>
                <a:spcPts val="600"/>
              </a:spcAft>
            </a:pPr>
            <a:r>
              <a:rPr lang="en-US" sz="2100" b="1" dirty="0" err="1">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Câu</a:t>
            </a:r>
            <a:r>
              <a:rPr lang="en-US" sz="2100" b="1"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2:</a:t>
            </a:r>
            <a:r>
              <a:rPr lang="en-US" sz="21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Mục</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đích</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viết</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thư</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của</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tác</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giả</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là</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để</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trao</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đổi</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với</a:t>
            </a:r>
            <a:r>
              <a:rPr lang="en-US" sz="2100" dirty="0">
                <a:effectLst/>
                <a:latin typeface="Candara" panose="020E0502030303020204" pitchFamily="34" charset="0"/>
                <a:ea typeface="Calibri" panose="020F0502020204030204" pitchFamily="34" charset="0"/>
                <a:cs typeface="Times New Roman" panose="02020603050405020304" pitchFamily="18" charset="0"/>
              </a:rPr>
              <a:t> con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về</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vấn</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đề</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vai</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trò</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của</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vấn</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đề</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nhân</a:t>
            </a:r>
            <a:r>
              <a:rPr lang="en-US" sz="2100" dirty="0">
                <a:effectLst/>
                <a:latin typeface="Candara" panose="020E0502030303020204" pitchFamily="34" charset="0"/>
                <a:ea typeface="Calibri" panose="020F0502020204030204" pitchFamily="34" charset="0"/>
                <a:cs typeface="Times New Roman" panose="02020603050405020304" pitchFamily="18" charset="0"/>
              </a:rPr>
              <a:t> </a:t>
            </a:r>
            <a:r>
              <a:rPr lang="en-US" sz="2100" dirty="0" err="1">
                <a:effectLst/>
                <a:latin typeface="Candara" panose="020E0502030303020204" pitchFamily="34" charset="0"/>
                <a:ea typeface="Calibri" panose="020F0502020204030204" pitchFamily="34" charset="0"/>
                <a:cs typeface="Times New Roman" panose="02020603050405020304" pitchFamily="18" charset="0"/>
              </a:rPr>
              <a:t>cách</a:t>
            </a:r>
            <a:r>
              <a:rPr lang="en-US" sz="2100" dirty="0">
                <a:effectLst/>
                <a:latin typeface="Candara" panose="020E0502030303020204" pitchFamily="34" charset="0"/>
                <a:ea typeface="Calibri" panose="020F0502020204030204" pitchFamily="34" charset="0"/>
                <a:cs typeface="Times New Roman" panose="02020603050405020304" pitchFamily="18" charset="0"/>
              </a:rPr>
              <a:t>.</a:t>
            </a:r>
            <a:endParaRPr lang="en-VN" sz="2100" dirty="0">
              <a:effectLst/>
              <a:latin typeface="Candara" panose="020E0502030303020204" pitchFamily="34" charset="0"/>
              <a:ea typeface="Calibri" panose="020F0502020204030204" pitchFamily="34" charset="0"/>
              <a:cs typeface="Times New Roman" panose="02020603050405020304" pitchFamily="18" charset="0"/>
            </a:endParaRPr>
          </a:p>
          <a:p>
            <a:pPr algn="just">
              <a:spcAft>
                <a:spcPts val="600"/>
              </a:spcAft>
            </a:pPr>
            <a:r>
              <a:rPr lang="vi-VN" sz="2100" b="1" dirty="0">
                <a:solidFill>
                  <a:srgbClr val="FF0000"/>
                </a:solidFill>
                <a:effectLst/>
                <a:latin typeface="Candara" panose="020E0502030303020204" pitchFamily="34" charset="0"/>
                <a:ea typeface="Times New Roman" panose="02020603050405020304" pitchFamily="18" charset="0"/>
              </a:rPr>
              <a:t>Câu 3: </a:t>
            </a:r>
            <a:endParaRPr lang="en-VN" sz="2100" dirty="0">
              <a:solidFill>
                <a:srgbClr val="FF0000"/>
              </a:solidFill>
              <a:effectLst/>
              <a:latin typeface="Candara" panose="020E0502030303020204" pitchFamily="34" charset="0"/>
              <a:ea typeface="Times New Roman" panose="02020603050405020304" pitchFamily="18" charset="0"/>
            </a:endParaRPr>
          </a:p>
          <a:p>
            <a:pPr algn="just">
              <a:spcAft>
                <a:spcPts val="600"/>
              </a:spcAft>
            </a:pPr>
            <a:r>
              <a:rPr lang="vi-VN" sz="2100" dirty="0">
                <a:effectLst/>
                <a:latin typeface="Candara" panose="020E0502030303020204" pitchFamily="34" charset="0"/>
                <a:ea typeface="Times New Roman" panose="02020603050405020304" pitchFamily="18" charset="0"/>
              </a:rPr>
              <a:t>– </a:t>
            </a:r>
            <a:r>
              <a:rPr lang="vi-VN" sz="2100" b="1" i="1" dirty="0">
                <a:effectLst/>
                <a:latin typeface="Candara" panose="020E0502030303020204" pitchFamily="34" charset="0"/>
                <a:ea typeface="Times New Roman" panose="02020603050405020304" pitchFamily="18" charset="0"/>
              </a:rPr>
              <a:t>Lí lẽ</a:t>
            </a:r>
            <a:r>
              <a:rPr lang="vi-VN" sz="2100" dirty="0">
                <a:effectLst/>
                <a:latin typeface="Candara" panose="020E0502030303020204" pitchFamily="34" charset="0"/>
                <a:ea typeface="Times New Roman" panose="02020603050405020304" pitchFamily="18" charset="0"/>
              </a:rPr>
              <a:t>: Lí lẽ về nhân tính, nhân cách, cách giữ gìn nhân cách,...</a:t>
            </a:r>
            <a:endParaRPr lang="en-VN" sz="2100" dirty="0">
              <a:effectLst/>
              <a:latin typeface="Candara" panose="020E0502030303020204" pitchFamily="34" charset="0"/>
              <a:ea typeface="Times New Roman" panose="02020603050405020304" pitchFamily="18" charset="0"/>
            </a:endParaRPr>
          </a:p>
          <a:p>
            <a:pPr algn="just">
              <a:spcAft>
                <a:spcPts val="600"/>
              </a:spcAft>
            </a:pPr>
            <a:r>
              <a:rPr lang="vi-VN" sz="2100" dirty="0">
                <a:effectLst/>
                <a:latin typeface="Candara" panose="020E0502030303020204" pitchFamily="34" charset="0"/>
                <a:ea typeface="Times New Roman" panose="02020603050405020304" pitchFamily="18" charset="0"/>
              </a:rPr>
              <a:t>– </a:t>
            </a:r>
            <a:r>
              <a:rPr lang="vi-VN" sz="2100" i="1" dirty="0">
                <a:effectLst/>
                <a:latin typeface="Candara" panose="020E0502030303020204" pitchFamily="34" charset="0"/>
                <a:ea typeface="Times New Roman" panose="02020603050405020304" pitchFamily="18" charset="0"/>
              </a:rPr>
              <a:t>Bằng chứng về</a:t>
            </a:r>
            <a:r>
              <a:rPr lang="vi-VN" sz="2100" dirty="0">
                <a:effectLst/>
                <a:latin typeface="Candara" panose="020E0502030303020204" pitchFamily="34" charset="0"/>
                <a:ea typeface="Times New Roman" panose="02020603050405020304" pitchFamily="18" charset="0"/>
              </a:rPr>
              <a:t>: Những người ý chí mềm yếu, chơi bời lêu lổng, lừa đảo người lành, khiếp sợ kẻ ác; những người ý chí kiên cường, cần cù, chịu khó, chính trực, lương thiện; nhân cácch của Lin-cơn; nhiều người không chịu khó học các kiến thức văn hoá, lại đi học các thói hư tật xấu như: lười biếng, ích kỉ, lừa thầy dối bạn, không có trách nhiệm với tương lai của chính mình.</a:t>
            </a:r>
            <a:endParaRPr lang="en-VN" sz="2100" dirty="0">
              <a:effectLst/>
              <a:latin typeface="Candara" panose="020E0502030303020204" pitchFamily="34" charset="0"/>
              <a:ea typeface="Times New Roman" panose="02020603050405020304" pitchFamily="18" charset="0"/>
            </a:endParaRPr>
          </a:p>
          <a:p>
            <a:pPr algn="just"/>
            <a:endParaRPr lang="en-VN" sz="2100" dirty="0">
              <a:latin typeface="Candara" panose="020E0502030303020204" pitchFamily="34" charset="0"/>
            </a:endParaRPr>
          </a:p>
        </p:txBody>
      </p:sp>
      <p:sp>
        <p:nvSpPr>
          <p:cNvPr id="11" name="Google Shape;415;p38">
            <a:extLst>
              <a:ext uri="{FF2B5EF4-FFF2-40B4-BE49-F238E27FC236}">
                <a16:creationId xmlns:a16="http://schemas.microsoft.com/office/drawing/2014/main" id="{69870112-6536-5E6E-A876-DEDEEE3C7E6B}"/>
              </a:ext>
            </a:extLst>
          </p:cNvPr>
          <p:cNvSpPr txBox="1">
            <a:spLocks noGrp="1"/>
          </p:cNvSpPr>
          <p:nvPr>
            <p:ph type="title"/>
          </p:nvPr>
        </p:nvSpPr>
        <p:spPr>
          <a:xfrm>
            <a:off x="1409841" y="358549"/>
            <a:ext cx="7048766" cy="567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Candara" panose="020E0502030303020204" pitchFamily="34" charset="0"/>
              </a:rPr>
              <a:t>2. </a:t>
            </a:r>
            <a:r>
              <a:rPr lang="vi-VN" dirty="0">
                <a:latin typeface="Candara" panose="020E0502030303020204" pitchFamily="34" charset="0"/>
              </a:rPr>
              <a:t>Hướng dẫn phân tích kiểu bài</a:t>
            </a:r>
            <a:endParaRPr dirty="0">
              <a:latin typeface="Candara" panose="020E0502030303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 calcmode="lin" valueType="num">
                                      <p:cBhvr additive="base">
                                        <p:cTn id="19"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 calcmode="lin" valueType="num">
                                      <p:cBhvr additive="base">
                                        <p:cTn id="25"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xEl>
                                              <p:pRg st="4" end="4"/>
                                            </p:txEl>
                                          </p:spTgt>
                                        </p:tgtEl>
                                        <p:attrNameLst>
                                          <p:attrName>style.visibility</p:attrName>
                                        </p:attrNameLst>
                                      </p:cBhvr>
                                      <p:to>
                                        <p:strVal val="visible"/>
                                      </p:to>
                                    </p:set>
                                    <p:anim calcmode="lin" valueType="num">
                                      <p:cBhvr additive="base">
                                        <p:cTn id="31"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2" name="TextBox 1">
            <a:extLst>
              <a:ext uri="{FF2B5EF4-FFF2-40B4-BE49-F238E27FC236}">
                <a16:creationId xmlns:a16="http://schemas.microsoft.com/office/drawing/2014/main" id="{3BCB2287-8E5F-569C-397A-0919A7C97385}"/>
              </a:ext>
            </a:extLst>
          </p:cNvPr>
          <p:cNvSpPr txBox="1"/>
          <p:nvPr/>
        </p:nvSpPr>
        <p:spPr>
          <a:xfrm>
            <a:off x="587828" y="856747"/>
            <a:ext cx="7968343" cy="4281750"/>
          </a:xfrm>
          <a:prstGeom prst="rect">
            <a:avLst/>
          </a:prstGeom>
          <a:noFill/>
        </p:spPr>
        <p:txBody>
          <a:bodyPr wrap="square" rtlCol="0">
            <a:spAutoFit/>
          </a:bodyPr>
          <a:lstStyle/>
          <a:p>
            <a:pPr algn="just">
              <a:lnSpc>
                <a:spcPct val="120000"/>
              </a:lnSpc>
              <a:spcAft>
                <a:spcPts val="600"/>
              </a:spcAft>
            </a:pPr>
            <a:r>
              <a:rPr lang="en-US" sz="2200" b="1" dirty="0" err="1">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Câu</a:t>
            </a:r>
            <a:r>
              <a:rPr lang="en-US" sz="2200" b="1"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4:</a:t>
            </a:r>
            <a:r>
              <a:rPr lang="en-US" sz="2200" dirty="0">
                <a:solidFill>
                  <a:srgbClr val="FF0000"/>
                </a:solidFill>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Những</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giải</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pháp</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để</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hình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thành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nhân</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cách</a:t>
            </a:r>
            <a:r>
              <a:rPr lang="en-US" sz="2200" dirty="0">
                <a:effectLst/>
                <a:latin typeface="Candara" panose="020E0502030303020204" pitchFamily="34" charset="0"/>
                <a:ea typeface="Calibri" panose="020F0502020204030204" pitchFamily="34" charset="0"/>
                <a:cs typeface="Times New Roman" panose="02020603050405020304" pitchFamily="18" charset="0"/>
              </a:rPr>
              <a:t> con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người</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theo</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tác</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giả</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là</a:t>
            </a:r>
            <a:r>
              <a:rPr lang="en-US" sz="2200" dirty="0">
                <a:effectLst/>
                <a:latin typeface="Candara" panose="020E0502030303020204" pitchFamily="34" charset="0"/>
                <a:ea typeface="Calibri" panose="020F0502020204030204" pitchFamily="34" charset="0"/>
                <a:cs typeface="Times New Roman" panose="02020603050405020304" pitchFamily="18" charset="0"/>
              </a:rPr>
              <a:t>: (1)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chính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trực</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lương</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thiện</a:t>
            </a:r>
            <a:r>
              <a:rPr lang="en-US" sz="2200" dirty="0">
                <a:effectLst/>
                <a:latin typeface="Candara" panose="020E0502030303020204" pitchFamily="34" charset="0"/>
                <a:ea typeface="Calibri" panose="020F0502020204030204" pitchFamily="34" charset="0"/>
                <a:cs typeface="Times New Roman" panose="02020603050405020304" pitchFamily="18" charset="0"/>
              </a:rPr>
              <a:t>; (2) ham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học</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có</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trách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nhiệm</a:t>
            </a:r>
            <a:r>
              <a:rPr lang="en-US" sz="2200" dirty="0">
                <a:effectLst/>
                <a:latin typeface="Candara" panose="020E0502030303020204" pitchFamily="34" charset="0"/>
                <a:ea typeface="Calibri" panose="020F0502020204030204" pitchFamily="34" charset="0"/>
                <a:cs typeface="Times New Roman" panose="02020603050405020304" pitchFamily="18" charset="0"/>
              </a:rPr>
              <a:t>; (3)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thành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thật</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giữ</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lời</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hứa</a:t>
            </a:r>
            <a:r>
              <a:rPr lang="en-US" sz="2200" dirty="0">
                <a:effectLst/>
                <a:latin typeface="Candara" panose="020E0502030303020204" pitchFamily="34" charset="0"/>
                <a:ea typeface="Calibri" panose="020F0502020204030204" pitchFamily="34" charset="0"/>
                <a:cs typeface="Times New Roman" panose="02020603050405020304" pitchFamily="18" charset="0"/>
              </a:rPr>
              <a:t>; (4)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tích</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cực</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lạc</a:t>
            </a:r>
            <a:r>
              <a:rPr lang="en-US" sz="2200" dirty="0">
                <a:effectLst/>
                <a:latin typeface="Candara" panose="020E0502030303020204" pitchFamily="34" charset="0"/>
                <a:ea typeface="Calibri" panose="020F0502020204030204" pitchFamily="34" charset="0"/>
                <a:cs typeface="Times New Roman" panose="02020603050405020304" pitchFamily="18" charset="0"/>
              </a:rPr>
              <a:t> </a:t>
            </a:r>
            <a:r>
              <a:rPr lang="en-US" sz="2200" dirty="0" err="1">
                <a:effectLst/>
                <a:latin typeface="Candara" panose="020E0502030303020204" pitchFamily="34" charset="0"/>
                <a:ea typeface="Calibri" panose="020F0502020204030204" pitchFamily="34" charset="0"/>
                <a:cs typeface="Times New Roman" panose="02020603050405020304" pitchFamily="18" charset="0"/>
              </a:rPr>
              <a:t>quan</a:t>
            </a:r>
            <a:r>
              <a:rPr lang="en-US" sz="2200" dirty="0">
                <a:effectLst/>
                <a:latin typeface="Candara" panose="020E0502030303020204" pitchFamily="34" charset="0"/>
                <a:ea typeface="Calibri" panose="020F0502020204030204" pitchFamily="34" charset="0"/>
                <a:cs typeface="Times New Roman" panose="02020603050405020304" pitchFamily="18" charset="0"/>
              </a:rPr>
              <a:t>.</a:t>
            </a:r>
            <a:endParaRPr lang="en-VN" sz="2200" dirty="0">
              <a:effectLst/>
              <a:latin typeface="Candara" panose="020E0502030303020204" pitchFamily="34" charset="0"/>
              <a:ea typeface="Calibri" panose="020F0502020204030204" pitchFamily="34" charset="0"/>
              <a:cs typeface="Times New Roman" panose="02020603050405020304" pitchFamily="18" charset="0"/>
            </a:endParaRPr>
          </a:p>
          <a:p>
            <a:pPr algn="just">
              <a:lnSpc>
                <a:spcPct val="120000"/>
              </a:lnSpc>
            </a:pPr>
            <a:r>
              <a:rPr lang="vi-VN" sz="2200" b="1" dirty="0">
                <a:solidFill>
                  <a:srgbClr val="FF0000"/>
                </a:solidFill>
                <a:effectLst/>
                <a:latin typeface="Candara" panose="020E0502030303020204" pitchFamily="34" charset="0"/>
                <a:ea typeface="Times New Roman" panose="02020603050405020304" pitchFamily="18" charset="0"/>
              </a:rPr>
              <a:t>Câu 5: </a:t>
            </a:r>
            <a:r>
              <a:rPr lang="vi-VN" sz="2200" dirty="0">
                <a:effectLst/>
                <a:latin typeface="Candara" panose="020E0502030303020204" pitchFamily="34" charset="0"/>
                <a:ea typeface="Times New Roman" panose="02020603050405020304" pitchFamily="18" charset="0"/>
              </a:rPr>
              <a:t>Người gửi (trong vai trò người cha) đã sử dụng ngôn ngữ phù hợp với đối tượng</a:t>
            </a:r>
            <a:r>
              <a:rPr lang="en-VN" sz="2200" dirty="0">
                <a:latin typeface="Candara" panose="020E0502030303020204" pitchFamily="34" charset="0"/>
                <a:ea typeface="Times New Roman" panose="02020603050405020304" pitchFamily="18" charset="0"/>
              </a:rPr>
              <a:t> </a:t>
            </a:r>
            <a:r>
              <a:rPr lang="vi-VN" sz="2200" dirty="0">
                <a:effectLst/>
                <a:latin typeface="Candara" panose="020E0502030303020204" pitchFamily="34" charset="0"/>
                <a:ea typeface="Times New Roman" panose="02020603050405020304" pitchFamily="18" charset="0"/>
              </a:rPr>
              <a:t>người nhận, thể hiện qua lời lẽ mang tính khuyên răn, cách xưng hô thân mật: cha – con.</a:t>
            </a:r>
            <a:endParaRPr lang="en-VN" sz="2200" dirty="0">
              <a:effectLst/>
              <a:latin typeface="Candara" panose="020E0502030303020204" pitchFamily="34" charset="0"/>
              <a:ea typeface="Times New Roman" panose="02020603050405020304" pitchFamily="18" charset="0"/>
            </a:endParaRPr>
          </a:p>
          <a:p>
            <a:pPr algn="just">
              <a:lnSpc>
                <a:spcPct val="120000"/>
              </a:lnSpc>
              <a:spcAft>
                <a:spcPts val="600"/>
              </a:spcAft>
              <a:tabLst>
                <a:tab pos="347345" algn="l"/>
              </a:tabLst>
            </a:pPr>
            <a:r>
              <a:rPr lang="vi-VN" sz="2200" b="1" dirty="0">
                <a:solidFill>
                  <a:srgbClr val="FF0000"/>
                </a:solidFill>
                <a:effectLst/>
                <a:latin typeface="Candara" panose="020E0502030303020204" pitchFamily="34" charset="0"/>
                <a:ea typeface="Times New Roman" panose="02020603050405020304" pitchFamily="18" charset="0"/>
              </a:rPr>
              <a:t>Câu 6:</a:t>
            </a:r>
            <a:r>
              <a:rPr lang="vi-VN" sz="2200" dirty="0">
                <a:solidFill>
                  <a:srgbClr val="FF0000"/>
                </a:solidFill>
                <a:effectLst/>
                <a:latin typeface="Candara" panose="020E0502030303020204" pitchFamily="34" charset="0"/>
                <a:ea typeface="Times New Roman" panose="02020603050405020304" pitchFamily="18" charset="0"/>
              </a:rPr>
              <a:t> </a:t>
            </a:r>
            <a:r>
              <a:rPr lang="vi-VN" sz="2200" dirty="0">
                <a:effectLst/>
                <a:latin typeface="Candara" panose="020E0502030303020204" pitchFamily="34" charset="0"/>
                <a:ea typeface="Times New Roman" panose="02020603050405020304" pitchFamily="18" charset="0"/>
              </a:rPr>
              <a:t>Câu hỏi định hướng: </a:t>
            </a:r>
            <a:r>
              <a:rPr lang="vi-VN" sz="2200" i="1" dirty="0">
                <a:effectLst/>
                <a:latin typeface="Candara" panose="020E0502030303020204" pitchFamily="34" charset="0"/>
                <a:ea typeface="Times New Roman" panose="02020603050405020304" pitchFamily="18" charset="0"/>
              </a:rPr>
              <a:t>Học được điều gì về cách thuyết phục người khác của tác giả bức thư? Hiểu thêm điều gì về nhân cách, vai trò của nhân cách và cách hình thành nhân cách?</a:t>
            </a:r>
            <a:endParaRPr lang="en-VN" sz="2200" dirty="0">
              <a:effectLst/>
              <a:latin typeface="Candara" panose="020E0502030303020204" pitchFamily="34" charset="0"/>
              <a:ea typeface="Times New Roman" panose="02020603050405020304" pitchFamily="18" charset="0"/>
            </a:endParaRPr>
          </a:p>
          <a:p>
            <a:pPr algn="just">
              <a:lnSpc>
                <a:spcPct val="120000"/>
              </a:lnSpc>
            </a:pPr>
            <a:endParaRPr lang="en-VN" sz="2200" dirty="0">
              <a:latin typeface="Candara" panose="020E0502030303020204" pitchFamily="34" charset="0"/>
            </a:endParaRPr>
          </a:p>
        </p:txBody>
      </p:sp>
      <p:sp>
        <p:nvSpPr>
          <p:cNvPr id="10" name="Google Shape;415;p38">
            <a:extLst>
              <a:ext uri="{FF2B5EF4-FFF2-40B4-BE49-F238E27FC236}">
                <a16:creationId xmlns:a16="http://schemas.microsoft.com/office/drawing/2014/main" id="{B5D4634C-F3C6-184B-54BA-DF5266A7E458}"/>
              </a:ext>
            </a:extLst>
          </p:cNvPr>
          <p:cNvSpPr txBox="1">
            <a:spLocks noGrp="1"/>
          </p:cNvSpPr>
          <p:nvPr>
            <p:ph type="title"/>
          </p:nvPr>
        </p:nvSpPr>
        <p:spPr>
          <a:xfrm>
            <a:off x="1409841" y="358549"/>
            <a:ext cx="7048766" cy="567433"/>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latin typeface="Candara" panose="020E0502030303020204" pitchFamily="34" charset="0"/>
              </a:rPr>
              <a:t>2. </a:t>
            </a:r>
            <a:r>
              <a:rPr lang="vi-VN" dirty="0">
                <a:latin typeface="Candara" panose="020E0502030303020204" pitchFamily="34" charset="0"/>
              </a:rPr>
              <a:t>Hướng dẫn phân tích kiểu bài</a:t>
            </a:r>
            <a:endParaRPr dirty="0">
              <a:latin typeface="Candara" panose="020E0502030303020204" pitchFamily="34" charset="0"/>
            </a:endParaRPr>
          </a:p>
        </p:txBody>
      </p:sp>
    </p:spTree>
    <p:extLst>
      <p:ext uri="{BB962C8B-B14F-4D97-AF65-F5344CB8AC3E}">
        <p14:creationId xmlns:p14="http://schemas.microsoft.com/office/powerpoint/2010/main" val="26145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5|0.5"/>
</p:tagLst>
</file>

<file path=ppt/theme/theme1.xml><?xml version="1.0" encoding="utf-8"?>
<a:theme xmlns:a="http://schemas.openxmlformats.org/drawingml/2006/main" name="Introduction to Korean Literature - Bachelor of Arts in Korean by Slidesgo">
  <a:themeElements>
    <a:clrScheme name="Simple Light">
      <a:dk1>
        <a:srgbClr val="3B2A20"/>
      </a:dk1>
      <a:lt1>
        <a:srgbClr val="FAEFE5"/>
      </a:lt1>
      <a:dk2>
        <a:srgbClr val="B2A87F"/>
      </a:dk2>
      <a:lt2>
        <a:srgbClr val="F5867D"/>
      </a:lt2>
      <a:accent1>
        <a:srgbClr val="865C46"/>
      </a:accent1>
      <a:accent2>
        <a:srgbClr val="FFFFFF"/>
      </a:accent2>
      <a:accent3>
        <a:srgbClr val="F8C3B9"/>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354</TotalTime>
  <Words>1941</Words>
  <Application>Microsoft Office PowerPoint</Application>
  <PresentationFormat>On-screen Show (16:9)</PresentationFormat>
  <Paragraphs>172</Paragraphs>
  <Slides>28</Slides>
  <Notes>19</Notes>
  <HiddenSlides>0</HiddenSlides>
  <MMClips>5</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Times New Roman</vt:lpstr>
      <vt:lpstr>字魂110号-武林江湖体</vt:lpstr>
      <vt:lpstr>Arial</vt:lpstr>
      <vt:lpstr>Barlow Light</vt:lpstr>
      <vt:lpstr>Barlow</vt:lpstr>
      <vt:lpstr>Anaheim</vt:lpstr>
      <vt:lpstr>Albert Sans</vt:lpstr>
      <vt:lpstr>Nunito Light</vt:lpstr>
      <vt:lpstr>Candara</vt:lpstr>
      <vt:lpstr>DM Sans</vt:lpstr>
      <vt:lpstr>Introduction to Korean Literature - Bachelor of Arts in Korean by Slidesgo</vt:lpstr>
      <vt:lpstr>PowerPoint Presentation</vt:lpstr>
      <vt:lpstr>PowerPoint Presentation</vt:lpstr>
      <vt:lpstr>Mục tiêu bài học</vt:lpstr>
      <vt:lpstr>Tiến trình bài học</vt:lpstr>
      <vt:lpstr>Câu hỏi  khởi động</vt:lpstr>
      <vt:lpstr>1. Tìm hiểu tri thức kiểu bài</vt:lpstr>
      <vt:lpstr>2. Hướng dẫn phân tích kiểu bài</vt:lpstr>
      <vt:lpstr>2. Hướng dẫn phân tích kiểu bài</vt:lpstr>
      <vt:lpstr>2. Hướng dẫn phân tích kiểu bài</vt:lpstr>
      <vt:lpstr>3. Quy trình, bố cục bài viết</vt:lpstr>
      <vt:lpstr>3. Quy trình, bố cục bài viết</vt:lpstr>
      <vt:lpstr>PowerPoint Presentation</vt:lpstr>
      <vt:lpstr>4. Luyện tập</vt:lpstr>
      <vt:lpstr>4. Luyện tập</vt:lpstr>
      <vt:lpstr>PowerPoint Presentation</vt:lpstr>
      <vt:lpstr>Học sinh chấm chéo sản phẩm bạn bên cạnh:</vt:lpstr>
      <vt:lpstr>VIẾT BÀI</vt:lpstr>
      <vt:lpstr>Gợi ý</vt:lpstr>
      <vt:lpstr>Gợi ý</vt:lpstr>
      <vt:lpstr>Gợi ý</vt:lpstr>
      <vt:lpstr>5. TRẮC NGHIỆM</vt:lpstr>
      <vt:lpstr>Câu 1: Đâu là nội dung cần có trong phần mở đầu?  </vt:lpstr>
      <vt:lpstr>Câu 2: Nội dung nào sau đây không có trong quy trình viết của kiểu bài?</vt:lpstr>
      <vt:lpstr>Câu 3: Dàn ý không cần phải đáp ứng tiêu chí nào sau đây?</vt:lpstr>
      <vt:lpstr>Câu 4: Đối với phần mở đầu trong thư điện tử, cần có thông tin gì sau đây? </vt:lpstr>
      <vt:lpstr>Câu 5: Đâu không phải  là mục tiêu của bài học hôm nay?</vt:lpstr>
      <vt:lpstr>CHẤM CHÉO</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Korean Literature - Bachelor of Arts in Korean</dc:title>
  <cp:lastModifiedBy>Đặng Bích Huyền</cp:lastModifiedBy>
  <cp:revision>47</cp:revision>
  <dcterms:modified xsi:type="dcterms:W3CDTF">2024-08-02T01:57:12Z</dcterms:modified>
</cp:coreProperties>
</file>