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Lst>
  <p:notesMasterIdLst>
    <p:notesMasterId r:id="rId28"/>
  </p:notesMasterIdLst>
  <p:sldIdLst>
    <p:sldId id="312" r:id="rId3"/>
    <p:sldId id="2007577972" r:id="rId4"/>
    <p:sldId id="313" r:id="rId5"/>
    <p:sldId id="315" r:id="rId6"/>
    <p:sldId id="2007577960" r:id="rId7"/>
    <p:sldId id="317" r:id="rId8"/>
    <p:sldId id="318" r:id="rId9"/>
    <p:sldId id="320" r:id="rId10"/>
    <p:sldId id="2007577939" r:id="rId11"/>
    <p:sldId id="2007577963" r:id="rId12"/>
    <p:sldId id="2007577969" r:id="rId13"/>
    <p:sldId id="2007577877" r:id="rId14"/>
    <p:sldId id="839" r:id="rId15"/>
    <p:sldId id="2007577881" r:id="rId16"/>
    <p:sldId id="2007577880" r:id="rId17"/>
    <p:sldId id="850" r:id="rId18"/>
    <p:sldId id="2007577965" r:id="rId19"/>
    <p:sldId id="2007577966" r:id="rId20"/>
    <p:sldId id="2007577967" r:id="rId21"/>
    <p:sldId id="2007577964" r:id="rId22"/>
    <p:sldId id="2007577970" r:id="rId23"/>
    <p:sldId id="2007577971" r:id="rId24"/>
    <p:sldId id="337" r:id="rId25"/>
    <p:sldId id="810" r:id="rId26"/>
    <p:sldId id="20075779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3"/>
    <a:srgbClr val="FFEBCD"/>
    <a:srgbClr val="FFD699"/>
    <a:srgbClr val="FFF0EC"/>
    <a:srgbClr val="FFD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677" autoAdjust="0"/>
  </p:normalViewPr>
  <p:slideViewPr>
    <p:cSldViewPr snapToGrid="0">
      <p:cViewPr varScale="1">
        <p:scale>
          <a:sx n="52" d="100"/>
          <a:sy n="52" d="100"/>
        </p:scale>
        <p:origin x="6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D72BC-5345-4DFF-AAF1-6DD021D54919}"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FDD90-8617-4AAE-97C5-E907054E8B4D}" type="slidenum">
              <a:rPr lang="en-US" smtClean="0"/>
              <a:t>‹#›</a:t>
            </a:fld>
            <a:endParaRPr lang="en-US"/>
          </a:p>
        </p:txBody>
      </p:sp>
    </p:spTree>
    <p:extLst>
      <p:ext uri="{BB962C8B-B14F-4D97-AF65-F5344CB8AC3E}">
        <p14:creationId xmlns:p14="http://schemas.microsoft.com/office/powerpoint/2010/main" val="276392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08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27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36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89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98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851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3116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950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11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2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641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1"/>
        <p:cNvGrpSpPr/>
        <p:nvPr/>
      </p:nvGrpSpPr>
      <p:grpSpPr>
        <a:xfrm>
          <a:off x="0" y="0"/>
          <a:ext cx="0" cy="0"/>
          <a:chOff x="0" y="0"/>
          <a:chExt cx="0" cy="0"/>
        </a:xfrm>
      </p:grpSpPr>
      <p:sp>
        <p:nvSpPr>
          <p:cNvPr id="5952" name="Google Shape;5952;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3" name="Google Shape;5953;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0"/>
        <p:cNvGrpSpPr/>
        <p:nvPr/>
      </p:nvGrpSpPr>
      <p:grpSpPr>
        <a:xfrm>
          <a:off x="0" y="0"/>
          <a:ext cx="0" cy="0"/>
          <a:chOff x="0" y="0"/>
          <a:chExt cx="0" cy="0"/>
        </a:xfrm>
      </p:grpSpPr>
      <p:sp>
        <p:nvSpPr>
          <p:cNvPr id="5001" name="Google Shape;500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2" name="Google Shape;500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45496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69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1"/>
        <p:cNvGrpSpPr/>
        <p:nvPr/>
      </p:nvGrpSpPr>
      <p:grpSpPr>
        <a:xfrm>
          <a:off x="0" y="0"/>
          <a:ext cx="0" cy="0"/>
          <a:chOff x="0" y="0"/>
          <a:chExt cx="0" cy="0"/>
        </a:xfrm>
      </p:grpSpPr>
      <p:sp>
        <p:nvSpPr>
          <p:cNvPr id="5952" name="Google Shape;5952;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3" name="Google Shape;5953;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94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1"/>
        <p:cNvGrpSpPr/>
        <p:nvPr/>
      </p:nvGrpSpPr>
      <p:grpSpPr>
        <a:xfrm>
          <a:off x="0" y="0"/>
          <a:ext cx="0" cy="0"/>
          <a:chOff x="0" y="0"/>
          <a:chExt cx="0" cy="0"/>
        </a:xfrm>
      </p:grpSpPr>
      <p:sp>
        <p:nvSpPr>
          <p:cNvPr id="5952" name="Google Shape;5952;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3" name="Google Shape;5953;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7656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458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51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65127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74142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235317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523217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72419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768632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40736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696515"/>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90734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76775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0" y="5784640"/>
            <a:ext cx="12192123" cy="123231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400800"/>
            <a:ext cx="12192148" cy="457072"/>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dirty="0"/>
          </a:p>
        </p:txBody>
      </p:sp>
    </p:spTree>
    <p:extLst>
      <p:ext uri="{BB962C8B-B14F-4D97-AF65-F5344CB8AC3E}">
        <p14:creationId xmlns:p14="http://schemas.microsoft.com/office/powerpoint/2010/main" val="367833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34942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647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721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371353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8692335"/>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130612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1pPr>
            <a:lvl2pPr marL="914400" lvl="1"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2pPr>
            <a:lvl3pPr marL="1371600" lvl="2"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3pPr>
            <a:lvl4pPr marL="1828800" lvl="3"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4pPr>
            <a:lvl5pPr marL="2286000" lvl="4"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5pPr>
            <a:lvl6pPr marL="2743200" lvl="5"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6pPr>
            <a:lvl7pPr marL="3200400" lvl="6"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7pPr>
            <a:lvl8pPr marL="3657600" lvl="7"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8pPr>
            <a:lvl9pPr marL="4114800" lvl="8" indent="-317500">
              <a:lnSpc>
                <a:spcPct val="100000"/>
              </a:lnSpc>
              <a:spcBef>
                <a:spcPts val="0"/>
              </a:spcBef>
              <a:spcAft>
                <a:spcPts val="0"/>
              </a:spcAft>
              <a:buClr>
                <a:schemeClr val="accent1"/>
              </a:buClr>
              <a:buSzPts val="1400"/>
              <a:buFont typeface="Spartan"/>
              <a:buChar char="■"/>
              <a:defRPr>
                <a:solidFill>
                  <a:schemeClr val="accent1"/>
                </a:solidFill>
                <a:latin typeface="Spartan"/>
                <a:ea typeface="Spartan"/>
                <a:cs typeface="Spartan"/>
                <a:sym typeface="Spartan"/>
              </a:defRPr>
            </a:lvl9pPr>
          </a:lstStyle>
          <a:p>
            <a:endParaRPr/>
          </a:p>
        </p:txBody>
      </p:sp>
    </p:spTree>
    <p:extLst>
      <p:ext uri="{BB962C8B-B14F-4D97-AF65-F5344CB8AC3E}">
        <p14:creationId xmlns:p14="http://schemas.microsoft.com/office/powerpoint/2010/main" val="401438864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0" r:id="rId5"/>
    <p:sldLayoutId id="2147483672"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8111150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64"/>
        <p:cNvGrpSpPr/>
        <p:nvPr/>
      </p:nvGrpSpPr>
      <p:grpSpPr>
        <a:xfrm>
          <a:off x="0" y="0"/>
          <a:ext cx="0" cy="0"/>
          <a:chOff x="0" y="0"/>
          <a:chExt cx="0" cy="0"/>
        </a:xfrm>
      </p:grpSpPr>
      <p:grpSp>
        <p:nvGrpSpPr>
          <p:cNvPr id="1165" name="Google Shape;1165;p40"/>
          <p:cNvGrpSpPr/>
          <p:nvPr/>
        </p:nvGrpSpPr>
        <p:grpSpPr>
          <a:xfrm flipH="1">
            <a:off x="10541621" y="3269268"/>
            <a:ext cx="739696" cy="1243432"/>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72" name="Google Shape;1172;p40"/>
          <p:cNvGrpSpPr/>
          <p:nvPr/>
        </p:nvGrpSpPr>
        <p:grpSpPr>
          <a:xfrm flipH="1">
            <a:off x="10541599" y="4102467"/>
            <a:ext cx="874419" cy="473805"/>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175" name="Google Shape;1175;p40"/>
          <p:cNvGrpSpPr/>
          <p:nvPr/>
        </p:nvGrpSpPr>
        <p:grpSpPr>
          <a:xfrm>
            <a:off x="11170476" y="2238882"/>
            <a:ext cx="1136936" cy="1351557"/>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6" name="Google Shape;1186;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7" name="Google Shape;1187;p40"/>
          <p:cNvSpPr txBox="1">
            <a:spLocks noGrp="1"/>
          </p:cNvSpPr>
          <p:nvPr>
            <p:ph type="subTitle" idx="1"/>
          </p:nvPr>
        </p:nvSpPr>
        <p:spPr>
          <a:xfrm>
            <a:off x="2888063" y="5285877"/>
            <a:ext cx="7061431" cy="832400"/>
          </a:xfrm>
          <a:prstGeom prst="rect">
            <a:avLst/>
          </a:prstGeom>
        </p:spPr>
        <p:txBody>
          <a:bodyPr spcFirstLastPara="1" wrap="square" lIns="19200" tIns="19200" rIns="19200" bIns="19200" anchor="t" anchorCtr="0">
            <a:noAutofit/>
          </a:bodyPr>
          <a:lstStyle/>
          <a:p>
            <a:pPr marL="0" indent="0"/>
            <a:r>
              <a:rPr lang="en-US" sz="3733" b="1" dirty="0">
                <a:latin typeface="Times New Roman" panose="02020603050405020304" pitchFamily="18" charset="0"/>
                <a:cs typeface="Times New Roman" panose="02020603050405020304" pitchFamily="18" charset="0"/>
              </a:rPr>
              <a:t>SÁCH CHÂN TRỜI SÁNG TẠO</a:t>
            </a:r>
            <a:endParaRPr sz="3733" b="1" dirty="0">
              <a:latin typeface="Times New Roman" panose="02020603050405020304" pitchFamily="18" charset="0"/>
              <a:cs typeface="Times New Roman" panose="02020603050405020304" pitchFamily="18" charset="0"/>
            </a:endParaRPr>
          </a:p>
        </p:txBody>
      </p:sp>
      <p:sp>
        <p:nvSpPr>
          <p:cNvPr id="1188" name="Google Shape;1188;p40"/>
          <p:cNvSpPr/>
          <p:nvPr/>
        </p:nvSpPr>
        <p:spPr>
          <a:xfrm rot="-619942">
            <a:off x="11121388" y="561211"/>
            <a:ext cx="124064" cy="638816"/>
          </a:xfrm>
          <a:prstGeom prst="rect">
            <a:avLst/>
          </a:prstGeom>
        </p:spPr>
        <p:txBody>
          <a:bodyPr>
            <a:prstTxWarp prst="textPlain">
              <a:avLst/>
            </a:prstTxWarp>
          </a:bodyPr>
          <a:lstStyle/>
          <a:p>
            <a:pPr algn="ctr" defTabSz="1219170">
              <a:buClr>
                <a:srgbClr val="000000"/>
              </a:buClr>
              <a:defRPr/>
            </a:pPr>
            <a:r>
              <a:rPr sz="1867" kern="0">
                <a:solidFill>
                  <a:srgbClr val="EF4198"/>
                </a:solidFill>
                <a:latin typeface="Nanum Pen Script"/>
                <a:cs typeface="Arial"/>
                <a:sym typeface="Arial"/>
              </a:rPr>
              <a:t>!</a:t>
            </a:r>
          </a:p>
        </p:txBody>
      </p:sp>
      <p:grpSp>
        <p:nvGrpSpPr>
          <p:cNvPr id="1189" name="Google Shape;1189;p40"/>
          <p:cNvGrpSpPr/>
          <p:nvPr/>
        </p:nvGrpSpPr>
        <p:grpSpPr>
          <a:xfrm>
            <a:off x="3143890" y="2974119"/>
            <a:ext cx="730157" cy="1351709"/>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95" name="Google Shape;1195;p40"/>
          <p:cNvGrpSpPr/>
          <p:nvPr/>
        </p:nvGrpSpPr>
        <p:grpSpPr>
          <a:xfrm>
            <a:off x="1792327" y="2507448"/>
            <a:ext cx="1136936" cy="1351557"/>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06" name="Google Shape;1206;p40"/>
          <p:cNvGrpSpPr/>
          <p:nvPr/>
        </p:nvGrpSpPr>
        <p:grpSpPr>
          <a:xfrm>
            <a:off x="8141976" y="3253882"/>
            <a:ext cx="1136936" cy="1351557"/>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17" name="Google Shape;1217;p40"/>
          <p:cNvGrpSpPr/>
          <p:nvPr/>
        </p:nvGrpSpPr>
        <p:grpSpPr>
          <a:xfrm>
            <a:off x="9415172" y="2471419"/>
            <a:ext cx="730157" cy="1351709"/>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23" name="Google Shape;1223;p40"/>
          <p:cNvGrpSpPr/>
          <p:nvPr/>
        </p:nvGrpSpPr>
        <p:grpSpPr>
          <a:xfrm>
            <a:off x="99556" y="2291936"/>
            <a:ext cx="730157" cy="1351709"/>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229" name="Google Shape;1229;p40"/>
          <p:cNvSpPr txBox="1">
            <a:spLocks noGrp="1"/>
          </p:cNvSpPr>
          <p:nvPr>
            <p:ph type="ctrTitle"/>
          </p:nvPr>
        </p:nvSpPr>
        <p:spPr>
          <a:xfrm>
            <a:off x="1786519" y="544412"/>
            <a:ext cx="8449200" cy="2473600"/>
          </a:xfrm>
          <a:prstGeom prst="rect">
            <a:avLst/>
          </a:prstGeom>
        </p:spPr>
        <p:txBody>
          <a:bodyPr spcFirstLastPara="1" wrap="square" lIns="19200" tIns="19200" rIns="19200" bIns="19200" anchor="t" anchorCtr="0">
            <a:noAutofit/>
          </a:bodyPr>
          <a:lstStyle/>
          <a:p>
            <a:r>
              <a:rPr lang="en" sz="11500" dirty="0">
                <a:solidFill>
                  <a:schemeClr val="bg1">
                    <a:lumMod val="10000"/>
                  </a:schemeClr>
                </a:solidFill>
                <a:latin typeface="Times New Roman" panose="02020603050405020304" pitchFamily="18" charset="0"/>
                <a:cs typeface="Times New Roman" panose="02020603050405020304" pitchFamily="18" charset="0"/>
              </a:rPr>
              <a:t>Ôn tập</a:t>
            </a:r>
            <a:endParaRPr sz="115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30" name="Google Shape;1230;p40"/>
          <p:cNvSpPr/>
          <p:nvPr/>
        </p:nvSpPr>
        <p:spPr>
          <a:xfrm>
            <a:off x="1610367" y="1696434"/>
            <a:ext cx="1166372" cy="54243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1231" name="Google Shape;1231;p40"/>
          <p:cNvGrpSpPr/>
          <p:nvPr/>
        </p:nvGrpSpPr>
        <p:grpSpPr>
          <a:xfrm>
            <a:off x="3068149" y="3957016"/>
            <a:ext cx="874419" cy="473805"/>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4" name="Google Shape;1234;p40"/>
          <p:cNvGrpSpPr/>
          <p:nvPr/>
        </p:nvGrpSpPr>
        <p:grpSpPr>
          <a:xfrm>
            <a:off x="1963682" y="3560649"/>
            <a:ext cx="739671" cy="40084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7" name="Google Shape;1237;p40"/>
          <p:cNvGrpSpPr/>
          <p:nvPr/>
        </p:nvGrpSpPr>
        <p:grpSpPr>
          <a:xfrm>
            <a:off x="94798" y="3347800"/>
            <a:ext cx="739671" cy="40084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40" name="Google Shape;1240;p40"/>
          <p:cNvGrpSpPr/>
          <p:nvPr/>
        </p:nvGrpSpPr>
        <p:grpSpPr>
          <a:xfrm>
            <a:off x="783421" y="3346268"/>
            <a:ext cx="739696" cy="1243432"/>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47" name="Google Shape;1247;p40"/>
          <p:cNvGrpSpPr/>
          <p:nvPr/>
        </p:nvGrpSpPr>
        <p:grpSpPr>
          <a:xfrm>
            <a:off x="660649" y="4179467"/>
            <a:ext cx="874419" cy="473805"/>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0" name="Google Shape;1250;p40"/>
          <p:cNvGrpSpPr/>
          <p:nvPr/>
        </p:nvGrpSpPr>
        <p:grpSpPr>
          <a:xfrm flipH="1">
            <a:off x="8273232" y="4208300"/>
            <a:ext cx="874419" cy="473805"/>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3" name="Google Shape;1253;p40"/>
          <p:cNvGrpSpPr/>
          <p:nvPr/>
        </p:nvGrpSpPr>
        <p:grpSpPr>
          <a:xfrm flipH="1">
            <a:off x="9455849" y="3523949"/>
            <a:ext cx="739671" cy="40084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6" name="Google Shape;1256;p40"/>
          <p:cNvGrpSpPr/>
          <p:nvPr/>
        </p:nvGrpSpPr>
        <p:grpSpPr>
          <a:xfrm>
            <a:off x="9286559" y="3443526"/>
            <a:ext cx="1316136" cy="2419145"/>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10" name="Google Shape;1310;p40"/>
          <p:cNvGrpSpPr/>
          <p:nvPr/>
        </p:nvGrpSpPr>
        <p:grpSpPr>
          <a:xfrm flipH="1">
            <a:off x="11369098" y="3319283"/>
            <a:ext cx="739671" cy="40084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13" name="Google Shape;1313;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4" name="Google Shape;1314;p40"/>
          <p:cNvSpPr/>
          <p:nvPr/>
        </p:nvSpPr>
        <p:spPr>
          <a:xfrm>
            <a:off x="6468077" y="4473267"/>
            <a:ext cx="148100" cy="22748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15" name="Google Shape;1315;p40"/>
          <p:cNvGrpSpPr/>
          <p:nvPr/>
        </p:nvGrpSpPr>
        <p:grpSpPr>
          <a:xfrm>
            <a:off x="4153516" y="2698825"/>
            <a:ext cx="3852195" cy="2051065"/>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37" name="Google Shape;1437;p40"/>
          <p:cNvGrpSpPr/>
          <p:nvPr/>
        </p:nvGrpSpPr>
        <p:grpSpPr>
          <a:xfrm>
            <a:off x="1502859" y="3329756"/>
            <a:ext cx="972660" cy="2514472"/>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82" name="Google Shape;1482;p40"/>
          <p:cNvGrpSpPr/>
          <p:nvPr/>
        </p:nvGrpSpPr>
        <p:grpSpPr>
          <a:xfrm>
            <a:off x="2554589" y="1290932"/>
            <a:ext cx="666087" cy="497609"/>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286;p13">
            <a:extLst>
              <a:ext uri="{FF2B5EF4-FFF2-40B4-BE49-F238E27FC236}">
                <a16:creationId xmlns:a16="http://schemas.microsoft.com/office/drawing/2014/main" id="{371F4A6D-A3D7-E619-3CC8-7898881FAF46}"/>
              </a:ext>
            </a:extLst>
          </p:cNvPr>
          <p:cNvGrpSpPr/>
          <p:nvPr/>
        </p:nvGrpSpPr>
        <p:grpSpPr>
          <a:xfrm>
            <a:off x="-16465" y="5922928"/>
            <a:ext cx="12192148" cy="1187033"/>
            <a:chOff x="-75" y="3714050"/>
            <a:chExt cx="9144111" cy="890275"/>
          </a:xfrm>
        </p:grpSpPr>
        <p:sp>
          <p:nvSpPr>
            <p:cNvPr id="3" name="Google Shape;287;p13">
              <a:extLst>
                <a:ext uri="{FF2B5EF4-FFF2-40B4-BE49-F238E27FC236}">
                  <a16:creationId xmlns:a16="http://schemas.microsoft.com/office/drawing/2014/main" id="{712763B7-F9EE-729D-38E2-EE8D57EAB50B}"/>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288;p13">
              <a:extLst>
                <a:ext uri="{FF2B5EF4-FFF2-40B4-BE49-F238E27FC236}">
                  <a16:creationId xmlns:a16="http://schemas.microsoft.com/office/drawing/2014/main" id="{6C8975E3-CC86-9A06-C0E3-CA58FC3A79A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 name="Google Shape;1546;p42">
            <a:extLst>
              <a:ext uri="{FF2B5EF4-FFF2-40B4-BE49-F238E27FC236}">
                <a16:creationId xmlns:a16="http://schemas.microsoft.com/office/drawing/2014/main" id="{66EE52D7-B560-20AD-7104-87BC08F175B0}"/>
              </a:ext>
            </a:extLst>
          </p:cNvPr>
          <p:cNvGrpSpPr/>
          <p:nvPr/>
        </p:nvGrpSpPr>
        <p:grpSpPr>
          <a:xfrm>
            <a:off x="1173290" y="6326635"/>
            <a:ext cx="10589573" cy="694548"/>
            <a:chOff x="895237" y="4083657"/>
            <a:chExt cx="7942180" cy="520911"/>
          </a:xfrm>
        </p:grpSpPr>
        <p:grpSp>
          <p:nvGrpSpPr>
            <p:cNvPr id="6" name="Google Shape;1547;p42">
              <a:extLst>
                <a:ext uri="{FF2B5EF4-FFF2-40B4-BE49-F238E27FC236}">
                  <a16:creationId xmlns:a16="http://schemas.microsoft.com/office/drawing/2014/main" id="{46C2F6D7-D3FB-65A4-2A22-80A520CC1492}"/>
                </a:ext>
              </a:extLst>
            </p:cNvPr>
            <p:cNvGrpSpPr/>
            <p:nvPr/>
          </p:nvGrpSpPr>
          <p:grpSpPr>
            <a:xfrm>
              <a:off x="895237" y="4249037"/>
              <a:ext cx="655814" cy="355354"/>
              <a:chOff x="2301112" y="2967762"/>
              <a:chExt cx="655814" cy="355354"/>
            </a:xfrm>
          </p:grpSpPr>
          <p:sp>
            <p:nvSpPr>
              <p:cNvPr id="13" name="Google Shape;1548;p42">
                <a:extLst>
                  <a:ext uri="{FF2B5EF4-FFF2-40B4-BE49-F238E27FC236}">
                    <a16:creationId xmlns:a16="http://schemas.microsoft.com/office/drawing/2014/main" id="{EE10144C-6C18-D32E-CFF9-F1BACBD4E32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549;p42">
                <a:extLst>
                  <a:ext uri="{FF2B5EF4-FFF2-40B4-BE49-F238E27FC236}">
                    <a16:creationId xmlns:a16="http://schemas.microsoft.com/office/drawing/2014/main" id="{8F9F461A-211D-00BF-7EF9-484B036333C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 name="Google Shape;1550;p42">
              <a:extLst>
                <a:ext uri="{FF2B5EF4-FFF2-40B4-BE49-F238E27FC236}">
                  <a16:creationId xmlns:a16="http://schemas.microsoft.com/office/drawing/2014/main" id="{76485D20-8976-C20C-97D5-0DE88DA76038}"/>
                </a:ext>
              </a:extLst>
            </p:cNvPr>
            <p:cNvGrpSpPr/>
            <p:nvPr/>
          </p:nvGrpSpPr>
          <p:grpSpPr>
            <a:xfrm>
              <a:off x="4521724" y="4083657"/>
              <a:ext cx="961030" cy="520771"/>
              <a:chOff x="2301112" y="2967762"/>
              <a:chExt cx="655814" cy="355354"/>
            </a:xfrm>
          </p:grpSpPr>
          <p:sp>
            <p:nvSpPr>
              <p:cNvPr id="11" name="Google Shape;1551;p42">
                <a:extLst>
                  <a:ext uri="{FF2B5EF4-FFF2-40B4-BE49-F238E27FC236}">
                    <a16:creationId xmlns:a16="http://schemas.microsoft.com/office/drawing/2014/main" id="{470761F3-128E-3D08-EEA0-0FE37843685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552;p42">
                <a:extLst>
                  <a:ext uri="{FF2B5EF4-FFF2-40B4-BE49-F238E27FC236}">
                    <a16:creationId xmlns:a16="http://schemas.microsoft.com/office/drawing/2014/main" id="{707417A2-F4CA-5438-4321-B2279F8DAC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 name="Google Shape;1553;p42">
              <a:extLst>
                <a:ext uri="{FF2B5EF4-FFF2-40B4-BE49-F238E27FC236}">
                  <a16:creationId xmlns:a16="http://schemas.microsoft.com/office/drawing/2014/main" id="{30958CCE-AC09-52F0-2197-79987A6E5CED}"/>
                </a:ext>
              </a:extLst>
            </p:cNvPr>
            <p:cNvGrpSpPr/>
            <p:nvPr/>
          </p:nvGrpSpPr>
          <p:grpSpPr>
            <a:xfrm>
              <a:off x="8011288" y="4156893"/>
              <a:ext cx="826129" cy="447675"/>
              <a:chOff x="2301112" y="2967762"/>
              <a:chExt cx="655814" cy="355354"/>
            </a:xfrm>
          </p:grpSpPr>
          <p:sp>
            <p:nvSpPr>
              <p:cNvPr id="9" name="Google Shape;1554;p42">
                <a:extLst>
                  <a:ext uri="{FF2B5EF4-FFF2-40B4-BE49-F238E27FC236}">
                    <a16:creationId xmlns:a16="http://schemas.microsoft.com/office/drawing/2014/main" id="{2ABB0CAC-55CD-A6C1-3176-460A9834C24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555;p42">
                <a:extLst>
                  <a:ext uri="{FF2B5EF4-FFF2-40B4-BE49-F238E27FC236}">
                    <a16:creationId xmlns:a16="http://schemas.microsoft.com/office/drawing/2014/main" id="{62FBBF71-6009-9C87-C09F-D71D6F0001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5" name="Picture 14">
            <a:extLst>
              <a:ext uri="{FF2B5EF4-FFF2-40B4-BE49-F238E27FC236}">
                <a16:creationId xmlns:a16="http://schemas.microsoft.com/office/drawing/2014/main" id="{EB27207B-36FF-BCE3-1DA5-7CABE8AE00BB}"/>
              </a:ext>
            </a:extLst>
          </p:cNvPr>
          <p:cNvPicPr>
            <a:picLocks noChangeAspect="1"/>
          </p:cNvPicPr>
          <p:nvPr/>
        </p:nvPicPr>
        <p:blipFill>
          <a:blip r:embed="rId3"/>
          <a:stretch>
            <a:fillRect/>
          </a:stretch>
        </p:blipFill>
        <p:spPr>
          <a:xfrm>
            <a:off x="9129239" y="99270"/>
            <a:ext cx="1356967" cy="1356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anim calcmode="lin" valueType="num">
                                      <p:cBhvr additive="base">
                                        <p:cTn id="7" dur="500" fill="hold"/>
                                        <p:tgtEl>
                                          <p:spTgt spid="1165"/>
                                        </p:tgtEl>
                                        <p:attrNameLst>
                                          <p:attrName>ppt_x</p:attrName>
                                        </p:attrNameLst>
                                      </p:cBhvr>
                                      <p:tavLst>
                                        <p:tav tm="0">
                                          <p:val>
                                            <p:strVal val="#ppt_x"/>
                                          </p:val>
                                        </p:tav>
                                        <p:tav tm="100000">
                                          <p:val>
                                            <p:strVal val="#ppt_x"/>
                                          </p:val>
                                        </p:tav>
                                      </p:tavLst>
                                    </p:anim>
                                    <p:anim calcmode="lin" valueType="num">
                                      <p:cBhvr additive="base">
                                        <p:cTn id="8" dur="500" fill="hold"/>
                                        <p:tgtEl>
                                          <p:spTgt spid="1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2"/>
                                        </p:tgtEl>
                                        <p:attrNameLst>
                                          <p:attrName>style.visibility</p:attrName>
                                        </p:attrNameLst>
                                      </p:cBhvr>
                                      <p:to>
                                        <p:strVal val="visible"/>
                                      </p:to>
                                    </p:set>
                                    <p:anim calcmode="lin" valueType="num">
                                      <p:cBhvr additive="base">
                                        <p:cTn id="11" dur="500" fill="hold"/>
                                        <p:tgtEl>
                                          <p:spTgt spid="1172"/>
                                        </p:tgtEl>
                                        <p:attrNameLst>
                                          <p:attrName>ppt_x</p:attrName>
                                        </p:attrNameLst>
                                      </p:cBhvr>
                                      <p:tavLst>
                                        <p:tav tm="0">
                                          <p:val>
                                            <p:strVal val="#ppt_x"/>
                                          </p:val>
                                        </p:tav>
                                        <p:tav tm="100000">
                                          <p:val>
                                            <p:strVal val="#ppt_x"/>
                                          </p:val>
                                        </p:tav>
                                      </p:tavLst>
                                    </p:anim>
                                    <p:anim calcmode="lin" valueType="num">
                                      <p:cBhvr additive="base">
                                        <p:cTn id="12" dur="500" fill="hold"/>
                                        <p:tgtEl>
                                          <p:spTgt spid="11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5"/>
                                        </p:tgtEl>
                                        <p:attrNameLst>
                                          <p:attrName>style.visibility</p:attrName>
                                        </p:attrNameLst>
                                      </p:cBhvr>
                                      <p:to>
                                        <p:strVal val="visible"/>
                                      </p:to>
                                    </p:set>
                                    <p:anim calcmode="lin" valueType="num">
                                      <p:cBhvr additive="base">
                                        <p:cTn id="15" dur="500" fill="hold"/>
                                        <p:tgtEl>
                                          <p:spTgt spid="1175"/>
                                        </p:tgtEl>
                                        <p:attrNameLst>
                                          <p:attrName>ppt_x</p:attrName>
                                        </p:attrNameLst>
                                      </p:cBhvr>
                                      <p:tavLst>
                                        <p:tav tm="0">
                                          <p:val>
                                            <p:strVal val="#ppt_x"/>
                                          </p:val>
                                        </p:tav>
                                        <p:tav tm="100000">
                                          <p:val>
                                            <p:strVal val="#ppt_x"/>
                                          </p:val>
                                        </p:tav>
                                      </p:tavLst>
                                    </p:anim>
                                    <p:anim calcmode="lin" valueType="num">
                                      <p:cBhvr additive="base">
                                        <p:cTn id="16" dur="500" fill="hold"/>
                                        <p:tgtEl>
                                          <p:spTgt spid="11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6"/>
                                        </p:tgtEl>
                                        <p:attrNameLst>
                                          <p:attrName>style.visibility</p:attrName>
                                        </p:attrNameLst>
                                      </p:cBhvr>
                                      <p:to>
                                        <p:strVal val="visible"/>
                                      </p:to>
                                    </p:set>
                                    <p:anim calcmode="lin" valueType="num">
                                      <p:cBhvr additive="base">
                                        <p:cTn id="19" dur="500" fill="hold"/>
                                        <p:tgtEl>
                                          <p:spTgt spid="1186"/>
                                        </p:tgtEl>
                                        <p:attrNameLst>
                                          <p:attrName>ppt_x</p:attrName>
                                        </p:attrNameLst>
                                      </p:cBhvr>
                                      <p:tavLst>
                                        <p:tav tm="0">
                                          <p:val>
                                            <p:strVal val="#ppt_x"/>
                                          </p:val>
                                        </p:tav>
                                        <p:tav tm="100000">
                                          <p:val>
                                            <p:strVal val="#ppt_x"/>
                                          </p:val>
                                        </p:tav>
                                      </p:tavLst>
                                    </p:anim>
                                    <p:anim calcmode="lin" valueType="num">
                                      <p:cBhvr additive="base">
                                        <p:cTn id="20" dur="500" fill="hold"/>
                                        <p:tgtEl>
                                          <p:spTgt spid="118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7">
                                            <p:txEl>
                                              <p:pRg st="0" end="0"/>
                                            </p:txEl>
                                          </p:spTgt>
                                        </p:tgtEl>
                                        <p:attrNameLst>
                                          <p:attrName>style.visibility</p:attrName>
                                        </p:attrNameLst>
                                      </p:cBhvr>
                                      <p:to>
                                        <p:strVal val="visible"/>
                                      </p:to>
                                    </p:set>
                                    <p:anim calcmode="lin" valueType="num">
                                      <p:cBhvr additive="base">
                                        <p:cTn id="23" dur="500" fill="hold"/>
                                        <p:tgtEl>
                                          <p:spTgt spid="118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8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88"/>
                                        </p:tgtEl>
                                        <p:attrNameLst>
                                          <p:attrName>style.visibility</p:attrName>
                                        </p:attrNameLst>
                                      </p:cBhvr>
                                      <p:to>
                                        <p:strVal val="visible"/>
                                      </p:to>
                                    </p:set>
                                    <p:anim calcmode="lin" valueType="num">
                                      <p:cBhvr additive="base">
                                        <p:cTn id="27" dur="500" fill="hold"/>
                                        <p:tgtEl>
                                          <p:spTgt spid="1188"/>
                                        </p:tgtEl>
                                        <p:attrNameLst>
                                          <p:attrName>ppt_x</p:attrName>
                                        </p:attrNameLst>
                                      </p:cBhvr>
                                      <p:tavLst>
                                        <p:tav tm="0">
                                          <p:val>
                                            <p:strVal val="#ppt_x"/>
                                          </p:val>
                                        </p:tav>
                                        <p:tav tm="100000">
                                          <p:val>
                                            <p:strVal val="#ppt_x"/>
                                          </p:val>
                                        </p:tav>
                                      </p:tavLst>
                                    </p:anim>
                                    <p:anim calcmode="lin" valueType="num">
                                      <p:cBhvr additive="base">
                                        <p:cTn id="28" dur="500" fill="hold"/>
                                        <p:tgtEl>
                                          <p:spTgt spid="118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89"/>
                                        </p:tgtEl>
                                        <p:attrNameLst>
                                          <p:attrName>style.visibility</p:attrName>
                                        </p:attrNameLst>
                                      </p:cBhvr>
                                      <p:to>
                                        <p:strVal val="visible"/>
                                      </p:to>
                                    </p:set>
                                    <p:anim calcmode="lin" valueType="num">
                                      <p:cBhvr additive="base">
                                        <p:cTn id="31" dur="500" fill="hold"/>
                                        <p:tgtEl>
                                          <p:spTgt spid="1189"/>
                                        </p:tgtEl>
                                        <p:attrNameLst>
                                          <p:attrName>ppt_x</p:attrName>
                                        </p:attrNameLst>
                                      </p:cBhvr>
                                      <p:tavLst>
                                        <p:tav tm="0">
                                          <p:val>
                                            <p:strVal val="#ppt_x"/>
                                          </p:val>
                                        </p:tav>
                                        <p:tav tm="100000">
                                          <p:val>
                                            <p:strVal val="#ppt_x"/>
                                          </p:val>
                                        </p:tav>
                                      </p:tavLst>
                                    </p:anim>
                                    <p:anim calcmode="lin" valueType="num">
                                      <p:cBhvr additive="base">
                                        <p:cTn id="32" dur="500" fill="hold"/>
                                        <p:tgtEl>
                                          <p:spTgt spid="118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95"/>
                                        </p:tgtEl>
                                        <p:attrNameLst>
                                          <p:attrName>style.visibility</p:attrName>
                                        </p:attrNameLst>
                                      </p:cBhvr>
                                      <p:to>
                                        <p:strVal val="visible"/>
                                      </p:to>
                                    </p:set>
                                    <p:anim calcmode="lin" valueType="num">
                                      <p:cBhvr additive="base">
                                        <p:cTn id="35" dur="500" fill="hold"/>
                                        <p:tgtEl>
                                          <p:spTgt spid="1195"/>
                                        </p:tgtEl>
                                        <p:attrNameLst>
                                          <p:attrName>ppt_x</p:attrName>
                                        </p:attrNameLst>
                                      </p:cBhvr>
                                      <p:tavLst>
                                        <p:tav tm="0">
                                          <p:val>
                                            <p:strVal val="#ppt_x"/>
                                          </p:val>
                                        </p:tav>
                                        <p:tav tm="100000">
                                          <p:val>
                                            <p:strVal val="#ppt_x"/>
                                          </p:val>
                                        </p:tav>
                                      </p:tavLst>
                                    </p:anim>
                                    <p:anim calcmode="lin" valueType="num">
                                      <p:cBhvr additive="base">
                                        <p:cTn id="36" dur="500" fill="hold"/>
                                        <p:tgtEl>
                                          <p:spTgt spid="119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06"/>
                                        </p:tgtEl>
                                        <p:attrNameLst>
                                          <p:attrName>style.visibility</p:attrName>
                                        </p:attrNameLst>
                                      </p:cBhvr>
                                      <p:to>
                                        <p:strVal val="visible"/>
                                      </p:to>
                                    </p:set>
                                    <p:anim calcmode="lin" valueType="num">
                                      <p:cBhvr additive="base">
                                        <p:cTn id="39" dur="500" fill="hold"/>
                                        <p:tgtEl>
                                          <p:spTgt spid="1206"/>
                                        </p:tgtEl>
                                        <p:attrNameLst>
                                          <p:attrName>ppt_x</p:attrName>
                                        </p:attrNameLst>
                                      </p:cBhvr>
                                      <p:tavLst>
                                        <p:tav tm="0">
                                          <p:val>
                                            <p:strVal val="#ppt_x"/>
                                          </p:val>
                                        </p:tav>
                                        <p:tav tm="100000">
                                          <p:val>
                                            <p:strVal val="#ppt_x"/>
                                          </p:val>
                                        </p:tav>
                                      </p:tavLst>
                                    </p:anim>
                                    <p:anim calcmode="lin" valueType="num">
                                      <p:cBhvr additive="base">
                                        <p:cTn id="40" dur="500" fill="hold"/>
                                        <p:tgtEl>
                                          <p:spTgt spid="120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17"/>
                                        </p:tgtEl>
                                        <p:attrNameLst>
                                          <p:attrName>style.visibility</p:attrName>
                                        </p:attrNameLst>
                                      </p:cBhvr>
                                      <p:to>
                                        <p:strVal val="visible"/>
                                      </p:to>
                                    </p:set>
                                    <p:anim calcmode="lin" valueType="num">
                                      <p:cBhvr additive="base">
                                        <p:cTn id="43" dur="500" fill="hold"/>
                                        <p:tgtEl>
                                          <p:spTgt spid="1217"/>
                                        </p:tgtEl>
                                        <p:attrNameLst>
                                          <p:attrName>ppt_x</p:attrName>
                                        </p:attrNameLst>
                                      </p:cBhvr>
                                      <p:tavLst>
                                        <p:tav tm="0">
                                          <p:val>
                                            <p:strVal val="#ppt_x"/>
                                          </p:val>
                                        </p:tav>
                                        <p:tav tm="100000">
                                          <p:val>
                                            <p:strVal val="#ppt_x"/>
                                          </p:val>
                                        </p:tav>
                                      </p:tavLst>
                                    </p:anim>
                                    <p:anim calcmode="lin" valueType="num">
                                      <p:cBhvr additive="base">
                                        <p:cTn id="44" dur="500" fill="hold"/>
                                        <p:tgtEl>
                                          <p:spTgt spid="12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23"/>
                                        </p:tgtEl>
                                        <p:attrNameLst>
                                          <p:attrName>style.visibility</p:attrName>
                                        </p:attrNameLst>
                                      </p:cBhvr>
                                      <p:to>
                                        <p:strVal val="visible"/>
                                      </p:to>
                                    </p:set>
                                    <p:anim calcmode="lin" valueType="num">
                                      <p:cBhvr additive="base">
                                        <p:cTn id="47" dur="500" fill="hold"/>
                                        <p:tgtEl>
                                          <p:spTgt spid="1223"/>
                                        </p:tgtEl>
                                        <p:attrNameLst>
                                          <p:attrName>ppt_x</p:attrName>
                                        </p:attrNameLst>
                                      </p:cBhvr>
                                      <p:tavLst>
                                        <p:tav tm="0">
                                          <p:val>
                                            <p:strVal val="#ppt_x"/>
                                          </p:val>
                                        </p:tav>
                                        <p:tav tm="100000">
                                          <p:val>
                                            <p:strVal val="#ppt_x"/>
                                          </p:val>
                                        </p:tav>
                                      </p:tavLst>
                                    </p:anim>
                                    <p:anim calcmode="lin" valueType="num">
                                      <p:cBhvr additive="base">
                                        <p:cTn id="48" dur="500" fill="hold"/>
                                        <p:tgtEl>
                                          <p:spTgt spid="12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29"/>
                                        </p:tgtEl>
                                        <p:attrNameLst>
                                          <p:attrName>style.visibility</p:attrName>
                                        </p:attrNameLst>
                                      </p:cBhvr>
                                      <p:to>
                                        <p:strVal val="visible"/>
                                      </p:to>
                                    </p:set>
                                    <p:anim calcmode="lin" valueType="num">
                                      <p:cBhvr additive="base">
                                        <p:cTn id="51" dur="500" fill="hold"/>
                                        <p:tgtEl>
                                          <p:spTgt spid="1229"/>
                                        </p:tgtEl>
                                        <p:attrNameLst>
                                          <p:attrName>ppt_x</p:attrName>
                                        </p:attrNameLst>
                                      </p:cBhvr>
                                      <p:tavLst>
                                        <p:tav tm="0">
                                          <p:val>
                                            <p:strVal val="#ppt_x"/>
                                          </p:val>
                                        </p:tav>
                                        <p:tav tm="100000">
                                          <p:val>
                                            <p:strVal val="#ppt_x"/>
                                          </p:val>
                                        </p:tav>
                                      </p:tavLst>
                                    </p:anim>
                                    <p:anim calcmode="lin" valueType="num">
                                      <p:cBhvr additive="base">
                                        <p:cTn id="52" dur="500" fill="hold"/>
                                        <p:tgtEl>
                                          <p:spTgt spid="122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30"/>
                                        </p:tgtEl>
                                        <p:attrNameLst>
                                          <p:attrName>style.visibility</p:attrName>
                                        </p:attrNameLst>
                                      </p:cBhvr>
                                      <p:to>
                                        <p:strVal val="visible"/>
                                      </p:to>
                                    </p:set>
                                    <p:anim calcmode="lin" valueType="num">
                                      <p:cBhvr additive="base">
                                        <p:cTn id="55" dur="500" fill="hold"/>
                                        <p:tgtEl>
                                          <p:spTgt spid="1230"/>
                                        </p:tgtEl>
                                        <p:attrNameLst>
                                          <p:attrName>ppt_x</p:attrName>
                                        </p:attrNameLst>
                                      </p:cBhvr>
                                      <p:tavLst>
                                        <p:tav tm="0">
                                          <p:val>
                                            <p:strVal val="#ppt_x"/>
                                          </p:val>
                                        </p:tav>
                                        <p:tav tm="100000">
                                          <p:val>
                                            <p:strVal val="#ppt_x"/>
                                          </p:val>
                                        </p:tav>
                                      </p:tavLst>
                                    </p:anim>
                                    <p:anim calcmode="lin" valueType="num">
                                      <p:cBhvr additive="base">
                                        <p:cTn id="56" dur="500" fill="hold"/>
                                        <p:tgtEl>
                                          <p:spTgt spid="12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31"/>
                                        </p:tgtEl>
                                        <p:attrNameLst>
                                          <p:attrName>style.visibility</p:attrName>
                                        </p:attrNameLst>
                                      </p:cBhvr>
                                      <p:to>
                                        <p:strVal val="visible"/>
                                      </p:to>
                                    </p:set>
                                    <p:anim calcmode="lin" valueType="num">
                                      <p:cBhvr additive="base">
                                        <p:cTn id="59" dur="500" fill="hold"/>
                                        <p:tgtEl>
                                          <p:spTgt spid="1231"/>
                                        </p:tgtEl>
                                        <p:attrNameLst>
                                          <p:attrName>ppt_x</p:attrName>
                                        </p:attrNameLst>
                                      </p:cBhvr>
                                      <p:tavLst>
                                        <p:tav tm="0">
                                          <p:val>
                                            <p:strVal val="#ppt_x"/>
                                          </p:val>
                                        </p:tav>
                                        <p:tav tm="100000">
                                          <p:val>
                                            <p:strVal val="#ppt_x"/>
                                          </p:val>
                                        </p:tav>
                                      </p:tavLst>
                                    </p:anim>
                                    <p:anim calcmode="lin" valueType="num">
                                      <p:cBhvr additive="base">
                                        <p:cTn id="60" dur="500" fill="hold"/>
                                        <p:tgtEl>
                                          <p:spTgt spid="123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34"/>
                                        </p:tgtEl>
                                        <p:attrNameLst>
                                          <p:attrName>style.visibility</p:attrName>
                                        </p:attrNameLst>
                                      </p:cBhvr>
                                      <p:to>
                                        <p:strVal val="visible"/>
                                      </p:to>
                                    </p:set>
                                    <p:anim calcmode="lin" valueType="num">
                                      <p:cBhvr additive="base">
                                        <p:cTn id="63" dur="500" fill="hold"/>
                                        <p:tgtEl>
                                          <p:spTgt spid="1234"/>
                                        </p:tgtEl>
                                        <p:attrNameLst>
                                          <p:attrName>ppt_x</p:attrName>
                                        </p:attrNameLst>
                                      </p:cBhvr>
                                      <p:tavLst>
                                        <p:tav tm="0">
                                          <p:val>
                                            <p:strVal val="#ppt_x"/>
                                          </p:val>
                                        </p:tav>
                                        <p:tav tm="100000">
                                          <p:val>
                                            <p:strVal val="#ppt_x"/>
                                          </p:val>
                                        </p:tav>
                                      </p:tavLst>
                                    </p:anim>
                                    <p:anim calcmode="lin" valueType="num">
                                      <p:cBhvr additive="base">
                                        <p:cTn id="64" dur="500" fill="hold"/>
                                        <p:tgtEl>
                                          <p:spTgt spid="12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7"/>
                                        </p:tgtEl>
                                        <p:attrNameLst>
                                          <p:attrName>style.visibility</p:attrName>
                                        </p:attrNameLst>
                                      </p:cBhvr>
                                      <p:to>
                                        <p:strVal val="visible"/>
                                      </p:to>
                                    </p:set>
                                    <p:anim calcmode="lin" valueType="num">
                                      <p:cBhvr additive="base">
                                        <p:cTn id="67" dur="500" fill="hold"/>
                                        <p:tgtEl>
                                          <p:spTgt spid="1237"/>
                                        </p:tgtEl>
                                        <p:attrNameLst>
                                          <p:attrName>ppt_x</p:attrName>
                                        </p:attrNameLst>
                                      </p:cBhvr>
                                      <p:tavLst>
                                        <p:tav tm="0">
                                          <p:val>
                                            <p:strVal val="#ppt_x"/>
                                          </p:val>
                                        </p:tav>
                                        <p:tav tm="100000">
                                          <p:val>
                                            <p:strVal val="#ppt_x"/>
                                          </p:val>
                                        </p:tav>
                                      </p:tavLst>
                                    </p:anim>
                                    <p:anim calcmode="lin" valueType="num">
                                      <p:cBhvr additive="base">
                                        <p:cTn id="68" dur="500" fill="hold"/>
                                        <p:tgtEl>
                                          <p:spTgt spid="12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40"/>
                                        </p:tgtEl>
                                        <p:attrNameLst>
                                          <p:attrName>style.visibility</p:attrName>
                                        </p:attrNameLst>
                                      </p:cBhvr>
                                      <p:to>
                                        <p:strVal val="visible"/>
                                      </p:to>
                                    </p:set>
                                    <p:anim calcmode="lin" valueType="num">
                                      <p:cBhvr additive="base">
                                        <p:cTn id="71" dur="500" fill="hold"/>
                                        <p:tgtEl>
                                          <p:spTgt spid="1240"/>
                                        </p:tgtEl>
                                        <p:attrNameLst>
                                          <p:attrName>ppt_x</p:attrName>
                                        </p:attrNameLst>
                                      </p:cBhvr>
                                      <p:tavLst>
                                        <p:tav tm="0">
                                          <p:val>
                                            <p:strVal val="#ppt_x"/>
                                          </p:val>
                                        </p:tav>
                                        <p:tav tm="100000">
                                          <p:val>
                                            <p:strVal val="#ppt_x"/>
                                          </p:val>
                                        </p:tav>
                                      </p:tavLst>
                                    </p:anim>
                                    <p:anim calcmode="lin" valueType="num">
                                      <p:cBhvr additive="base">
                                        <p:cTn id="72" dur="500" fill="hold"/>
                                        <p:tgtEl>
                                          <p:spTgt spid="12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47"/>
                                        </p:tgtEl>
                                        <p:attrNameLst>
                                          <p:attrName>style.visibility</p:attrName>
                                        </p:attrNameLst>
                                      </p:cBhvr>
                                      <p:to>
                                        <p:strVal val="visible"/>
                                      </p:to>
                                    </p:set>
                                    <p:anim calcmode="lin" valueType="num">
                                      <p:cBhvr additive="base">
                                        <p:cTn id="75" dur="500" fill="hold"/>
                                        <p:tgtEl>
                                          <p:spTgt spid="1247"/>
                                        </p:tgtEl>
                                        <p:attrNameLst>
                                          <p:attrName>ppt_x</p:attrName>
                                        </p:attrNameLst>
                                      </p:cBhvr>
                                      <p:tavLst>
                                        <p:tav tm="0">
                                          <p:val>
                                            <p:strVal val="#ppt_x"/>
                                          </p:val>
                                        </p:tav>
                                        <p:tav tm="100000">
                                          <p:val>
                                            <p:strVal val="#ppt_x"/>
                                          </p:val>
                                        </p:tav>
                                      </p:tavLst>
                                    </p:anim>
                                    <p:anim calcmode="lin" valueType="num">
                                      <p:cBhvr additive="base">
                                        <p:cTn id="76" dur="500" fill="hold"/>
                                        <p:tgtEl>
                                          <p:spTgt spid="124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50"/>
                                        </p:tgtEl>
                                        <p:attrNameLst>
                                          <p:attrName>style.visibility</p:attrName>
                                        </p:attrNameLst>
                                      </p:cBhvr>
                                      <p:to>
                                        <p:strVal val="visible"/>
                                      </p:to>
                                    </p:set>
                                    <p:anim calcmode="lin" valueType="num">
                                      <p:cBhvr additive="base">
                                        <p:cTn id="79" dur="500" fill="hold"/>
                                        <p:tgtEl>
                                          <p:spTgt spid="1250"/>
                                        </p:tgtEl>
                                        <p:attrNameLst>
                                          <p:attrName>ppt_x</p:attrName>
                                        </p:attrNameLst>
                                      </p:cBhvr>
                                      <p:tavLst>
                                        <p:tav tm="0">
                                          <p:val>
                                            <p:strVal val="#ppt_x"/>
                                          </p:val>
                                        </p:tav>
                                        <p:tav tm="100000">
                                          <p:val>
                                            <p:strVal val="#ppt_x"/>
                                          </p:val>
                                        </p:tav>
                                      </p:tavLst>
                                    </p:anim>
                                    <p:anim calcmode="lin" valueType="num">
                                      <p:cBhvr additive="base">
                                        <p:cTn id="80" dur="500" fill="hold"/>
                                        <p:tgtEl>
                                          <p:spTgt spid="125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3"/>
                                        </p:tgtEl>
                                        <p:attrNameLst>
                                          <p:attrName>style.visibility</p:attrName>
                                        </p:attrNameLst>
                                      </p:cBhvr>
                                      <p:to>
                                        <p:strVal val="visible"/>
                                      </p:to>
                                    </p:set>
                                    <p:anim calcmode="lin" valueType="num">
                                      <p:cBhvr additive="base">
                                        <p:cTn id="83" dur="500" fill="hold"/>
                                        <p:tgtEl>
                                          <p:spTgt spid="1253"/>
                                        </p:tgtEl>
                                        <p:attrNameLst>
                                          <p:attrName>ppt_x</p:attrName>
                                        </p:attrNameLst>
                                      </p:cBhvr>
                                      <p:tavLst>
                                        <p:tav tm="0">
                                          <p:val>
                                            <p:strVal val="#ppt_x"/>
                                          </p:val>
                                        </p:tav>
                                        <p:tav tm="100000">
                                          <p:val>
                                            <p:strVal val="#ppt_x"/>
                                          </p:val>
                                        </p:tav>
                                      </p:tavLst>
                                    </p:anim>
                                    <p:anim calcmode="lin" valueType="num">
                                      <p:cBhvr additive="base">
                                        <p:cTn id="84" dur="500" fill="hold"/>
                                        <p:tgtEl>
                                          <p:spTgt spid="125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56"/>
                                        </p:tgtEl>
                                        <p:attrNameLst>
                                          <p:attrName>style.visibility</p:attrName>
                                        </p:attrNameLst>
                                      </p:cBhvr>
                                      <p:to>
                                        <p:strVal val="visible"/>
                                      </p:to>
                                    </p:set>
                                    <p:anim calcmode="lin" valueType="num">
                                      <p:cBhvr additive="base">
                                        <p:cTn id="87" dur="500" fill="hold"/>
                                        <p:tgtEl>
                                          <p:spTgt spid="1256"/>
                                        </p:tgtEl>
                                        <p:attrNameLst>
                                          <p:attrName>ppt_x</p:attrName>
                                        </p:attrNameLst>
                                      </p:cBhvr>
                                      <p:tavLst>
                                        <p:tav tm="0">
                                          <p:val>
                                            <p:strVal val="#ppt_x"/>
                                          </p:val>
                                        </p:tav>
                                        <p:tav tm="100000">
                                          <p:val>
                                            <p:strVal val="#ppt_x"/>
                                          </p:val>
                                        </p:tav>
                                      </p:tavLst>
                                    </p:anim>
                                    <p:anim calcmode="lin" valueType="num">
                                      <p:cBhvr additive="base">
                                        <p:cTn id="88" dur="500" fill="hold"/>
                                        <p:tgtEl>
                                          <p:spTgt spid="125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10"/>
                                        </p:tgtEl>
                                        <p:attrNameLst>
                                          <p:attrName>style.visibility</p:attrName>
                                        </p:attrNameLst>
                                      </p:cBhvr>
                                      <p:to>
                                        <p:strVal val="visible"/>
                                      </p:to>
                                    </p:set>
                                    <p:anim calcmode="lin" valueType="num">
                                      <p:cBhvr additive="base">
                                        <p:cTn id="91" dur="500" fill="hold"/>
                                        <p:tgtEl>
                                          <p:spTgt spid="1310"/>
                                        </p:tgtEl>
                                        <p:attrNameLst>
                                          <p:attrName>ppt_x</p:attrName>
                                        </p:attrNameLst>
                                      </p:cBhvr>
                                      <p:tavLst>
                                        <p:tav tm="0">
                                          <p:val>
                                            <p:strVal val="#ppt_x"/>
                                          </p:val>
                                        </p:tav>
                                        <p:tav tm="100000">
                                          <p:val>
                                            <p:strVal val="#ppt_x"/>
                                          </p:val>
                                        </p:tav>
                                      </p:tavLst>
                                    </p:anim>
                                    <p:anim calcmode="lin" valueType="num">
                                      <p:cBhvr additive="base">
                                        <p:cTn id="92" dur="500" fill="hold"/>
                                        <p:tgtEl>
                                          <p:spTgt spid="131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13"/>
                                        </p:tgtEl>
                                        <p:attrNameLst>
                                          <p:attrName>style.visibility</p:attrName>
                                        </p:attrNameLst>
                                      </p:cBhvr>
                                      <p:to>
                                        <p:strVal val="visible"/>
                                      </p:to>
                                    </p:set>
                                    <p:anim calcmode="lin" valueType="num">
                                      <p:cBhvr additive="base">
                                        <p:cTn id="95" dur="500" fill="hold"/>
                                        <p:tgtEl>
                                          <p:spTgt spid="1313"/>
                                        </p:tgtEl>
                                        <p:attrNameLst>
                                          <p:attrName>ppt_x</p:attrName>
                                        </p:attrNameLst>
                                      </p:cBhvr>
                                      <p:tavLst>
                                        <p:tav tm="0">
                                          <p:val>
                                            <p:strVal val="#ppt_x"/>
                                          </p:val>
                                        </p:tav>
                                        <p:tav tm="100000">
                                          <p:val>
                                            <p:strVal val="#ppt_x"/>
                                          </p:val>
                                        </p:tav>
                                      </p:tavLst>
                                    </p:anim>
                                    <p:anim calcmode="lin" valueType="num">
                                      <p:cBhvr additive="base">
                                        <p:cTn id="96" dur="500" fill="hold"/>
                                        <p:tgtEl>
                                          <p:spTgt spid="131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14"/>
                                        </p:tgtEl>
                                        <p:attrNameLst>
                                          <p:attrName>style.visibility</p:attrName>
                                        </p:attrNameLst>
                                      </p:cBhvr>
                                      <p:to>
                                        <p:strVal val="visible"/>
                                      </p:to>
                                    </p:set>
                                    <p:anim calcmode="lin" valueType="num">
                                      <p:cBhvr additive="base">
                                        <p:cTn id="99" dur="500" fill="hold"/>
                                        <p:tgtEl>
                                          <p:spTgt spid="1314"/>
                                        </p:tgtEl>
                                        <p:attrNameLst>
                                          <p:attrName>ppt_x</p:attrName>
                                        </p:attrNameLst>
                                      </p:cBhvr>
                                      <p:tavLst>
                                        <p:tav tm="0">
                                          <p:val>
                                            <p:strVal val="#ppt_x"/>
                                          </p:val>
                                        </p:tav>
                                        <p:tav tm="100000">
                                          <p:val>
                                            <p:strVal val="#ppt_x"/>
                                          </p:val>
                                        </p:tav>
                                      </p:tavLst>
                                    </p:anim>
                                    <p:anim calcmode="lin" valueType="num">
                                      <p:cBhvr additive="base">
                                        <p:cTn id="100" dur="500" fill="hold"/>
                                        <p:tgtEl>
                                          <p:spTgt spid="131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315"/>
                                        </p:tgtEl>
                                        <p:attrNameLst>
                                          <p:attrName>style.visibility</p:attrName>
                                        </p:attrNameLst>
                                      </p:cBhvr>
                                      <p:to>
                                        <p:strVal val="visible"/>
                                      </p:to>
                                    </p:set>
                                    <p:anim calcmode="lin" valueType="num">
                                      <p:cBhvr additive="base">
                                        <p:cTn id="103" dur="500" fill="hold"/>
                                        <p:tgtEl>
                                          <p:spTgt spid="1315"/>
                                        </p:tgtEl>
                                        <p:attrNameLst>
                                          <p:attrName>ppt_x</p:attrName>
                                        </p:attrNameLst>
                                      </p:cBhvr>
                                      <p:tavLst>
                                        <p:tav tm="0">
                                          <p:val>
                                            <p:strVal val="#ppt_x"/>
                                          </p:val>
                                        </p:tav>
                                        <p:tav tm="100000">
                                          <p:val>
                                            <p:strVal val="#ppt_x"/>
                                          </p:val>
                                        </p:tav>
                                      </p:tavLst>
                                    </p:anim>
                                    <p:anim calcmode="lin" valueType="num">
                                      <p:cBhvr additive="base">
                                        <p:cTn id="104" dur="500" fill="hold"/>
                                        <p:tgtEl>
                                          <p:spTgt spid="131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437"/>
                                        </p:tgtEl>
                                        <p:attrNameLst>
                                          <p:attrName>style.visibility</p:attrName>
                                        </p:attrNameLst>
                                      </p:cBhvr>
                                      <p:to>
                                        <p:strVal val="visible"/>
                                      </p:to>
                                    </p:set>
                                    <p:anim calcmode="lin" valueType="num">
                                      <p:cBhvr additive="base">
                                        <p:cTn id="107" dur="500" fill="hold"/>
                                        <p:tgtEl>
                                          <p:spTgt spid="1437"/>
                                        </p:tgtEl>
                                        <p:attrNameLst>
                                          <p:attrName>ppt_x</p:attrName>
                                        </p:attrNameLst>
                                      </p:cBhvr>
                                      <p:tavLst>
                                        <p:tav tm="0">
                                          <p:val>
                                            <p:strVal val="#ppt_x"/>
                                          </p:val>
                                        </p:tav>
                                        <p:tav tm="100000">
                                          <p:val>
                                            <p:strVal val="#ppt_x"/>
                                          </p:val>
                                        </p:tav>
                                      </p:tavLst>
                                    </p:anim>
                                    <p:anim calcmode="lin" valueType="num">
                                      <p:cBhvr additive="base">
                                        <p:cTn id="108" dur="500" fill="hold"/>
                                        <p:tgtEl>
                                          <p:spTgt spid="143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482"/>
                                        </p:tgtEl>
                                        <p:attrNameLst>
                                          <p:attrName>style.visibility</p:attrName>
                                        </p:attrNameLst>
                                      </p:cBhvr>
                                      <p:to>
                                        <p:strVal val="visible"/>
                                      </p:to>
                                    </p:set>
                                    <p:anim calcmode="lin" valueType="num">
                                      <p:cBhvr additive="base">
                                        <p:cTn id="111" dur="500" fill="hold"/>
                                        <p:tgtEl>
                                          <p:spTgt spid="1482"/>
                                        </p:tgtEl>
                                        <p:attrNameLst>
                                          <p:attrName>ppt_x</p:attrName>
                                        </p:attrNameLst>
                                      </p:cBhvr>
                                      <p:tavLst>
                                        <p:tav tm="0">
                                          <p:val>
                                            <p:strVal val="#ppt_x"/>
                                          </p:val>
                                        </p:tav>
                                        <p:tav tm="100000">
                                          <p:val>
                                            <p:strVal val="#ppt_x"/>
                                          </p:val>
                                        </p:tav>
                                      </p:tavLst>
                                    </p:anim>
                                    <p:anim calcmode="lin" valueType="num">
                                      <p:cBhvr additive="base">
                                        <p:cTn id="112" dur="500" fill="hold"/>
                                        <p:tgtEl>
                                          <p:spTgt spid="148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ppt_x"/>
                                          </p:val>
                                        </p:tav>
                                        <p:tav tm="100000">
                                          <p:val>
                                            <p:strVal val="#ppt_x"/>
                                          </p:val>
                                        </p:tav>
                                      </p:tavLst>
                                    </p:anim>
                                    <p:anim calcmode="lin" valueType="num">
                                      <p:cBhvr additive="base">
                                        <p:cTn id="116" dur="500" fill="hold"/>
                                        <p:tgtEl>
                                          <p:spTgt spid="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ppt_x"/>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animBg="1"/>
      <p:bldP spid="1187" grpId="0" build="p"/>
      <p:bldP spid="1188" grpId="0"/>
      <p:bldP spid="1229" grpId="0"/>
      <p:bldP spid="1313" grpId="0" animBg="1"/>
      <p:bldP spid="1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4"/>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1"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327996" y="5656743"/>
            <a:ext cx="1251189" cy="1590647"/>
          </a:xfrm>
          <a:prstGeom prst="rect">
            <a:avLst/>
          </a:prstGeom>
        </p:spPr>
      </p:pic>
      <p:sp>
        <p:nvSpPr>
          <p:cNvPr id="13" name="TextBox 12">
            <a:extLst>
              <a:ext uri="{FF2B5EF4-FFF2-40B4-BE49-F238E27FC236}">
                <a16:creationId xmlns:a16="http://schemas.microsoft.com/office/drawing/2014/main" id="{3E503F0D-E809-5996-E554-005A0AD5B906}"/>
              </a:ext>
            </a:extLst>
          </p:cNvPr>
          <p:cNvSpPr txBox="1"/>
          <p:nvPr/>
        </p:nvSpPr>
        <p:spPr>
          <a:xfrm>
            <a:off x="33051" y="1269450"/>
            <a:ext cx="1492519" cy="3327514"/>
          </a:xfrm>
          <a:prstGeom prst="rect">
            <a:avLst/>
          </a:prstGeom>
          <a:noFill/>
        </p:spPr>
        <p:txBody>
          <a:bodyPr wrap="square">
            <a:spAutoFit/>
          </a:bodyPr>
          <a:lstStyle/>
          <a:p>
            <a:pPr marL="0" marR="8890" lvl="0" indent="0" algn="ctr" defTabSz="914400" rtl="0" eaLnBrk="1" fontAlgn="auto" latinLnBrk="0" hangingPunct="1">
              <a:lnSpc>
                <a:spcPct val="150000"/>
              </a:lnSpc>
              <a:spcBef>
                <a:spcPts val="0"/>
              </a:spcBef>
              <a:spcAft>
                <a:spcPts val="240"/>
              </a:spcAft>
              <a:buClrTx/>
              <a:buSzTx/>
              <a:buFontTx/>
              <a:buNone/>
              <a:tabLst/>
              <a:defRPr/>
            </a:pPr>
            <a:r>
              <a:rPr lang="en-US" sz="3600" b="1"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ÔN TẬP PHẦN ĐỌC</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5B972D3-24E9-D2F9-8095-D9597B464468}"/>
              </a:ext>
            </a:extLst>
          </p:cNvPr>
          <p:cNvGraphicFramePr>
            <a:graphicFrameLocks noGrp="1"/>
          </p:cNvGraphicFramePr>
          <p:nvPr>
            <p:extLst>
              <p:ext uri="{D42A27DB-BD31-4B8C-83A1-F6EECF244321}">
                <p14:modId xmlns:p14="http://schemas.microsoft.com/office/powerpoint/2010/main" val="3893703575"/>
              </p:ext>
            </p:extLst>
          </p:nvPr>
        </p:nvGraphicFramePr>
        <p:xfrm>
          <a:off x="1721133" y="251847"/>
          <a:ext cx="10437816" cy="7660640"/>
        </p:xfrm>
        <a:graphic>
          <a:graphicData uri="http://schemas.openxmlformats.org/drawingml/2006/table">
            <a:tbl>
              <a:tblPr firstRow="1" firstCol="1" bandRow="1">
                <a:tableStyleId>{5C22544A-7EE6-4342-B048-85BDC9FD1C3A}</a:tableStyleId>
              </a:tblPr>
              <a:tblGrid>
                <a:gridCol w="1580026">
                  <a:extLst>
                    <a:ext uri="{9D8B030D-6E8A-4147-A177-3AD203B41FA5}">
                      <a16:colId xmlns:a16="http://schemas.microsoft.com/office/drawing/2014/main" val="3815115117"/>
                    </a:ext>
                  </a:extLst>
                </a:gridCol>
                <a:gridCol w="8857790">
                  <a:extLst>
                    <a:ext uri="{9D8B030D-6E8A-4147-A177-3AD203B41FA5}">
                      <a16:colId xmlns:a16="http://schemas.microsoft.com/office/drawing/2014/main" val="3413219107"/>
                    </a:ext>
                  </a:extLst>
                </a:gridCol>
              </a:tblGrid>
              <a:tr h="290887">
                <a:tc>
                  <a:txBody>
                    <a:bodyPr/>
                    <a:lstStyle/>
                    <a:p>
                      <a:pPr algn="ctr">
                        <a:lnSpc>
                          <a:spcPct val="100000"/>
                        </a:lnSpc>
                        <a:spcAft>
                          <a:spcPts val="800"/>
                        </a:spcAft>
                      </a:pPr>
                      <a:r>
                        <a:rPr lang="vi-VN" sz="2400" dirty="0">
                          <a:solidFill>
                            <a:schemeClr val="tx1"/>
                          </a:solidFill>
                          <a:effectLst/>
                          <a:latin typeface="+mj-lt"/>
                        </a:rPr>
                        <a:t> </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endParaRPr lang="en-SG" sz="2000" dirty="0">
                        <a:solidFill>
                          <a:schemeClr val="tx1"/>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250479200"/>
                  </a:ext>
                </a:extLst>
              </a:tr>
              <a:tr h="1906928">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vi-VN" sz="2000" i="0" dirty="0">
                          <a:solidFill>
                            <a:schemeClr val="tx1"/>
                          </a:solidFill>
                          <a:effectLst/>
                          <a:latin typeface="Times New Roman" panose="02020603050405020304" pitchFamily="18" charset="0"/>
                          <a:ea typeface="Times New Roman" panose="02020603050405020304" pitchFamily="18" charset="0"/>
                        </a:rPr>
                        <a:t>Chuyện chức phán sự đền Tản Viên </a:t>
                      </a:r>
                      <a:endParaRPr lang="en-SG" sz="2000" b="1" i="0" kern="12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400" dirty="0">
                          <a:solidFill>
                            <a:srgbClr val="FFF4E3"/>
                          </a:solidFill>
                          <a:effectLst/>
                          <a:latin typeface="+mj-lt"/>
                        </a:rPr>
                        <a:t>Sự hòa nhập giữa tiếng đàn hiện tại và những kiếp nghệ sĩ tài hoa bạc m</a:t>
                      </a:r>
                      <a:r>
                        <a:rPr lang="en-US" sz="2400" dirty="0">
                          <a:solidFill>
                            <a:srgbClr val="FFF4E3"/>
                          </a:solidFill>
                          <a:effectLst/>
                          <a:latin typeface="+mj-lt"/>
                        </a:rPr>
                        <a:t>  </a:t>
                      </a:r>
                      <a:r>
                        <a:rPr lang="vi-VN" sz="2400" dirty="0">
                          <a:solidFill>
                            <a:srgbClr val="FFF4E3"/>
                          </a:solidFill>
                          <a:effectLst/>
                          <a:latin typeface="+mj-lt"/>
                        </a:rPr>
                        <a:t>.</a:t>
                      </a:r>
                      <a:r>
                        <a:rPr lang="vi-VN" sz="1800"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         </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Qua các hành động của nhân vật hay trợ giúp họ tháo gỡ khó khăn, giải quyết xung đột, thay đổi số phận”. </a:t>
                      </a:r>
                      <a:endParaRPr lang="vi-VN" sz="2400" dirty="0">
                        <a:solidFill>
                          <a:srgbClr val="FFF4E3"/>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400" dirty="0">
                          <a:solidFill>
                            <a:srgbClr val="FFF4E3"/>
                          </a:solidFill>
                          <a:effectLst/>
                          <a:latin typeface="+mj-lt"/>
                        </a:rPr>
                        <a:t>Thời gian và sự bất tử của nghệ thuật và tình yêu.</a:t>
                      </a:r>
                    </a:p>
                    <a:p>
                      <a:pPr algn="just">
                        <a:lnSpc>
                          <a:spcPct val="100000"/>
                        </a:lnSpc>
                        <a:spcAft>
                          <a:spcPts val="800"/>
                        </a:spcAft>
                      </a:pPr>
                      <a:r>
                        <a:rPr lang="vi-VN" sz="2400" dirty="0">
                          <a:solidFill>
                            <a:srgbClr val="FFF4E3"/>
                          </a:solidFill>
                          <a:effectLst/>
                          <a:latin typeface="+mj-lt"/>
                        </a:rPr>
                        <a:t>Hành trình sáng tạo nghệ thuật là hành trình gian khổ để đi tìm cái đẹp.</a:t>
                      </a:r>
                      <a:endParaRPr lang="en-SG" sz="2000" dirty="0">
                        <a:solidFill>
                          <a:srgbClr val="FFF4E3"/>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742990574"/>
                  </a:ext>
                </a:extLst>
              </a:tr>
              <a:tr h="4476432">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vi-VN" sz="2000" i="1" dirty="0">
                          <a:solidFill>
                            <a:schemeClr val="tx1"/>
                          </a:solidFill>
                          <a:effectLst/>
                          <a:latin typeface="Times New Roman" panose="02020603050405020304" pitchFamily="18" charset="0"/>
                          <a:ea typeface="Times New Roman" panose="02020603050405020304" pitchFamily="18" charset="0"/>
                        </a:rPr>
                        <a:t>Trên đỉnh </a:t>
                      </a:r>
                      <a:r>
                        <a:rPr lang="en-US" sz="2000" i="1" dirty="0">
                          <a:solidFill>
                            <a:schemeClr val="tx1"/>
                          </a:solidFill>
                          <a:effectLst/>
                          <a:latin typeface="Times New Roman" panose="02020603050405020304" pitchFamily="18" charset="0"/>
                          <a:ea typeface="Times New Roman" panose="02020603050405020304" pitchFamily="18" charset="0"/>
                        </a:rPr>
                        <a:t>N</a:t>
                      </a:r>
                      <a:r>
                        <a:rPr lang="vi-VN" sz="2000" i="1" dirty="0" err="1">
                          <a:solidFill>
                            <a:schemeClr val="tx1"/>
                          </a:solidFill>
                          <a:effectLst/>
                          <a:latin typeface="Times New Roman" panose="02020603050405020304" pitchFamily="18" charset="0"/>
                          <a:ea typeface="Times New Roman" panose="02020603050405020304" pitchFamily="18" charset="0"/>
                        </a:rPr>
                        <a:t>on</a:t>
                      </a:r>
                      <a:r>
                        <a:rPr lang="vi-VN" sz="2000" i="1" dirty="0">
                          <a:solidFill>
                            <a:schemeClr val="tx1"/>
                          </a:solidFill>
                          <a:effectLst/>
                          <a:latin typeface="Times New Roman" panose="02020603050405020304" pitchFamily="18" charset="0"/>
                          <a:ea typeface="Times New Roman" panose="02020603050405020304" pitchFamily="18" charset="0"/>
                        </a:rPr>
                        <a:t> Tản</a:t>
                      </a:r>
                      <a:endParaRPr lang="en-SG" sz="2000" b="1" kern="12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400" dirty="0">
                          <a:solidFill>
                            <a:srgbClr val="FFF4E3"/>
                          </a:solidFill>
                          <a:effectLst/>
                          <a:latin typeface="+mj-lt"/>
                        </a:rPr>
                        <a:t>- Nương tử trong câu hát/ đã chết đêm rằm theo nước xanh: Tượng </a:t>
                      </a:r>
                      <a:r>
                        <a:rPr lang="vi-VN" sz="2400" dirty="0" err="1">
                          <a:solidFill>
                            <a:srgbClr val="FFF4E3"/>
                          </a:solidFill>
                          <a:effectLst/>
                          <a:latin typeface="+mj-lt"/>
                        </a:rPr>
                        <a:t>trưn</a:t>
                      </a:r>
                      <a:r>
                        <a:rPr lang="vi-VN" sz="2400" kern="1200" dirty="0" err="1">
                          <a:solidFill>
                            <a:schemeClr val="dk1"/>
                          </a:solidFill>
                          <a:effectLst/>
                          <a:latin typeface="+mj-lt"/>
                          <a:ea typeface="+mn-ea"/>
                          <a:cs typeface="+mn-cs"/>
                        </a:rPr>
                        <a:t>Thể</a:t>
                      </a:r>
                      <a:r>
                        <a:rPr lang="vi-VN" sz="2400" kern="1200" dirty="0">
                          <a:solidFill>
                            <a:schemeClr val="dk1"/>
                          </a:solidFill>
                          <a:effectLst/>
                          <a:latin typeface="+mj-lt"/>
                          <a:ea typeface="+mn-ea"/>
                          <a:cs typeface="+mn-cs"/>
                        </a:rPr>
                        <a:t> hiện một tư tưởng, một thái độ hay quan niệm của tác giả trước những vấn đề của đời sống” và “đằng sau chuyện thần tiên, ma quái rốt cuộc vẫn là chuyện xã hội, con </a:t>
                      </a:r>
                      <a:r>
                        <a:rPr lang="vi-VN" sz="2400" kern="1200" dirty="0" err="1">
                          <a:solidFill>
                            <a:schemeClr val="dk1"/>
                          </a:solidFill>
                          <a:effectLst/>
                          <a:latin typeface="+mj-lt"/>
                          <a:ea typeface="+mn-ea"/>
                          <a:cs typeface="+mn-cs"/>
                        </a:rPr>
                        <a:t>người</a:t>
                      </a:r>
                      <a:r>
                        <a:rPr lang="vi-VN" sz="2400" dirty="0" err="1">
                          <a:solidFill>
                            <a:srgbClr val="FFF4E3"/>
                          </a:solidFill>
                          <a:effectLst/>
                          <a:latin typeface="+mj-lt"/>
                        </a:rPr>
                        <a:t>g</a:t>
                      </a:r>
                      <a:r>
                        <a:rPr lang="vi-VN" sz="2400" dirty="0">
                          <a:solidFill>
                            <a:srgbClr val="FFF4E3"/>
                          </a:solidFill>
                          <a:effectLst/>
                          <a:latin typeface="+mj-lt"/>
                        </a:rPr>
                        <a:t> những người nghệ sĩ tàu hoa bạc mệnh, sự lẻ loi, cô đơn, bị xã hội lãng quên.</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Sao Khuê: Biểu tượng của văn chương, nghệ thuật.</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Sự tương giao giữa các giác quan: Mỗi giọt rơi tàn như lệ ngân; Long lanh tiếng sỏi; Bóng sáng bỗng rung mình; Ánh nhạc: biển pha lê.</a:t>
                      </a:r>
                    </a:p>
                    <a:p>
                      <a:pPr algn="just">
                        <a:lnSpc>
                          <a:spcPct val="100000"/>
                        </a:lnSpc>
                        <a:spcAft>
                          <a:spcPts val="800"/>
                        </a:spcAft>
                      </a:pPr>
                      <a:r>
                        <a:rPr lang="vi-VN" sz="2400" dirty="0">
                          <a:solidFill>
                            <a:srgbClr val="FFF4E3"/>
                          </a:solidFill>
                          <a:effectLst/>
                          <a:latin typeface="+mj-lt"/>
                        </a:rPr>
                        <a:t>Những câu thơ còn xanh/ những bài hát còn xanh: Tượng trưng cho sự vĩnh cửu, trường tồn của nghệ thuật và tình yêu.</a:t>
                      </a:r>
                    </a:p>
                    <a:p>
                      <a:pPr algn="just">
                        <a:lnSpc>
                          <a:spcPct val="100000"/>
                        </a:lnSpc>
                        <a:spcAft>
                          <a:spcPts val="800"/>
                        </a:spcAft>
                      </a:pPr>
                      <a:r>
                        <a:rPr lang="vi-VN" sz="2400" dirty="0">
                          <a:solidFill>
                            <a:srgbClr val="FFF4E3"/>
                          </a:solidFill>
                          <a:effectLst/>
                          <a:latin typeface="+mj-lt"/>
                        </a:rPr>
                        <a:t>- Hoa hồng: Tượng trưng cho cái đẹp.</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Gai: Tượng trưng cho nỗi đau, sự gian khổ của quá trình sáng tạo nghệ thuật.</a:t>
                      </a:r>
                      <a:endParaRPr lang="en-SG" sz="2000" dirty="0">
                        <a:solidFill>
                          <a:srgbClr val="FFF4E3"/>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779864983"/>
                  </a:ext>
                </a:extLst>
              </a:tr>
            </a:tbl>
          </a:graphicData>
        </a:graphic>
      </p:graphicFrame>
      <p:pic>
        <p:nvPicPr>
          <p:cNvPr id="2" name="Picture 1" descr="A group of kids with their arms up&#10;&#10;Description automatically generated">
            <a:extLst>
              <a:ext uri="{FF2B5EF4-FFF2-40B4-BE49-F238E27FC236}">
                <a16:creationId xmlns:a16="http://schemas.microsoft.com/office/drawing/2014/main" id="{F30230CA-3193-C03A-85D9-8F3C407FA0F0}"/>
              </a:ext>
            </a:extLst>
          </p:cNvPr>
          <p:cNvPicPr>
            <a:picLocks noChangeAspect="1"/>
          </p:cNvPicPr>
          <p:nvPr/>
        </p:nvPicPr>
        <p:blipFill>
          <a:blip r:embed="rId4"/>
          <a:stretch>
            <a:fillRect/>
          </a:stretch>
        </p:blipFill>
        <p:spPr>
          <a:xfrm>
            <a:off x="9232136" y="5450585"/>
            <a:ext cx="3123282" cy="1405741"/>
          </a:xfrm>
          <a:prstGeom prst="rect">
            <a:avLst/>
          </a:prstGeom>
        </p:spPr>
      </p:pic>
      <p:sp>
        <p:nvSpPr>
          <p:cNvPr id="9" name="TextBox 8">
            <a:extLst>
              <a:ext uri="{FF2B5EF4-FFF2-40B4-BE49-F238E27FC236}">
                <a16:creationId xmlns:a16="http://schemas.microsoft.com/office/drawing/2014/main" id="{586DE81B-F3FD-E69F-AF42-BCCF1E2F5F52}"/>
              </a:ext>
            </a:extLst>
          </p:cNvPr>
          <p:cNvSpPr txBox="1"/>
          <p:nvPr/>
        </p:nvSpPr>
        <p:spPr>
          <a:xfrm>
            <a:off x="9757026" y="1238635"/>
            <a:ext cx="202857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CDC2902-33A9-CA9D-C440-9851662EF669}"/>
              </a:ext>
            </a:extLst>
          </p:cNvPr>
          <p:cNvSpPr txBox="1"/>
          <p:nvPr/>
        </p:nvSpPr>
        <p:spPr>
          <a:xfrm>
            <a:off x="9307784" y="713353"/>
            <a:ext cx="2610997"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784FED7-62FB-9100-D768-5CDA9352355D}"/>
              </a:ext>
            </a:extLst>
          </p:cNvPr>
          <p:cNvSpPr txBox="1"/>
          <p:nvPr/>
        </p:nvSpPr>
        <p:spPr>
          <a:xfrm>
            <a:off x="2536767" y="2164027"/>
            <a:ext cx="4712332"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31A387D-EB2C-DE49-5E51-E8F331244012}"/>
              </a:ext>
            </a:extLst>
          </p:cNvPr>
          <p:cNvSpPr txBox="1"/>
          <p:nvPr/>
        </p:nvSpPr>
        <p:spPr>
          <a:xfrm>
            <a:off x="7249835" y="2164027"/>
            <a:ext cx="205794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579658"/>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nodePh="1">
                                  <p:stCondLst>
                                    <p:cond delay="0"/>
                                  </p:stCondLst>
                                  <p:endCondLst>
                                    <p:cond evt="begin" delay="0">
                                      <p:tn val="20"/>
                                    </p:cond>
                                  </p:end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4"/>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1"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327996" y="5656743"/>
            <a:ext cx="1251189" cy="1590647"/>
          </a:xfrm>
          <a:prstGeom prst="rect">
            <a:avLst/>
          </a:prstGeom>
        </p:spPr>
      </p:pic>
      <p:sp>
        <p:nvSpPr>
          <p:cNvPr id="13" name="TextBox 12">
            <a:extLst>
              <a:ext uri="{FF2B5EF4-FFF2-40B4-BE49-F238E27FC236}">
                <a16:creationId xmlns:a16="http://schemas.microsoft.com/office/drawing/2014/main" id="{3E503F0D-E809-5996-E554-005A0AD5B906}"/>
              </a:ext>
            </a:extLst>
          </p:cNvPr>
          <p:cNvSpPr txBox="1"/>
          <p:nvPr/>
        </p:nvSpPr>
        <p:spPr>
          <a:xfrm>
            <a:off x="33051" y="1269450"/>
            <a:ext cx="1492519" cy="3327514"/>
          </a:xfrm>
          <a:prstGeom prst="rect">
            <a:avLst/>
          </a:prstGeom>
          <a:noFill/>
        </p:spPr>
        <p:txBody>
          <a:bodyPr wrap="square">
            <a:spAutoFit/>
          </a:bodyPr>
          <a:lstStyle/>
          <a:p>
            <a:pPr marL="0" marR="8890" lvl="0" indent="0" algn="ctr" defTabSz="914400" rtl="0" eaLnBrk="1" fontAlgn="auto" latinLnBrk="0" hangingPunct="1">
              <a:lnSpc>
                <a:spcPct val="150000"/>
              </a:lnSpc>
              <a:spcBef>
                <a:spcPts val="0"/>
              </a:spcBef>
              <a:spcAft>
                <a:spcPts val="240"/>
              </a:spcAft>
              <a:buClrTx/>
              <a:buSzTx/>
              <a:buFontTx/>
              <a:buNone/>
              <a:tabLst/>
              <a:defRPr/>
            </a:pPr>
            <a:r>
              <a:rPr lang="en-US" sz="3600" b="1"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ÔN TẬP PHẦN ĐỌC</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5B972D3-24E9-D2F9-8095-D9597B464468}"/>
              </a:ext>
            </a:extLst>
          </p:cNvPr>
          <p:cNvGraphicFramePr>
            <a:graphicFrameLocks noGrp="1"/>
          </p:cNvGraphicFramePr>
          <p:nvPr>
            <p:extLst>
              <p:ext uri="{D42A27DB-BD31-4B8C-83A1-F6EECF244321}">
                <p14:modId xmlns:p14="http://schemas.microsoft.com/office/powerpoint/2010/main" val="443786443"/>
              </p:ext>
            </p:extLst>
          </p:nvPr>
        </p:nvGraphicFramePr>
        <p:xfrm>
          <a:off x="1426188" y="358880"/>
          <a:ext cx="10732761" cy="9541955"/>
        </p:xfrm>
        <a:graphic>
          <a:graphicData uri="http://schemas.openxmlformats.org/drawingml/2006/table">
            <a:tbl>
              <a:tblPr firstRow="1" firstCol="1" bandRow="1">
                <a:tableStyleId>{5C22544A-7EE6-4342-B048-85BDC9FD1C3A}</a:tableStyleId>
              </a:tblPr>
              <a:tblGrid>
                <a:gridCol w="1524203">
                  <a:extLst>
                    <a:ext uri="{9D8B030D-6E8A-4147-A177-3AD203B41FA5}">
                      <a16:colId xmlns:a16="http://schemas.microsoft.com/office/drawing/2014/main" val="3815115117"/>
                    </a:ext>
                  </a:extLst>
                </a:gridCol>
                <a:gridCol w="3498586">
                  <a:extLst>
                    <a:ext uri="{9D8B030D-6E8A-4147-A177-3AD203B41FA5}">
                      <a16:colId xmlns:a16="http://schemas.microsoft.com/office/drawing/2014/main" val="3413219107"/>
                    </a:ext>
                  </a:extLst>
                </a:gridCol>
                <a:gridCol w="2853250">
                  <a:extLst>
                    <a:ext uri="{9D8B030D-6E8A-4147-A177-3AD203B41FA5}">
                      <a16:colId xmlns:a16="http://schemas.microsoft.com/office/drawing/2014/main" val="2461943969"/>
                    </a:ext>
                  </a:extLst>
                </a:gridCol>
                <a:gridCol w="2856722">
                  <a:extLst>
                    <a:ext uri="{9D8B030D-6E8A-4147-A177-3AD203B41FA5}">
                      <a16:colId xmlns:a16="http://schemas.microsoft.com/office/drawing/2014/main" val="2716776678"/>
                    </a:ext>
                  </a:extLst>
                </a:gridCol>
              </a:tblGrid>
              <a:tr h="1010086">
                <a:tc>
                  <a:txBody>
                    <a:bodyPr/>
                    <a:lstStyle/>
                    <a:p>
                      <a:pPr algn="ctr">
                        <a:lnSpc>
                          <a:spcPct val="100000"/>
                        </a:lnSpc>
                        <a:spcAft>
                          <a:spcPts val="800"/>
                        </a:spcAft>
                      </a:pPr>
                      <a:r>
                        <a:rPr lang="vi-VN" sz="2400" dirty="0">
                          <a:solidFill>
                            <a:schemeClr val="tx1"/>
                          </a:solidFill>
                          <a:effectLst/>
                          <a:latin typeface="+mj-lt"/>
                        </a:rPr>
                        <a:t> </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7000"/>
                        </a:lnSpc>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 vật, tác phẩm</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7000"/>
                        </a:lnSpc>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thách thức đối với nhân vật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7000"/>
                        </a:lnSpc>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250479200"/>
                  </a:ext>
                </a:extLst>
              </a:tr>
              <a:tr h="2110429">
                <a:tc>
                  <a:txBody>
                    <a:bodyPr/>
                    <a:lstStyle/>
                    <a:p>
                      <a:pPr algn="just">
                        <a:lnSpc>
                          <a:spcPct val="100000"/>
                        </a:lnSpc>
                        <a:spcAft>
                          <a:spcPts val="800"/>
                        </a:spcAft>
                      </a:pPr>
                      <a:r>
                        <a:rPr lang="en-SG" sz="2000" dirty="0">
                          <a:solidFill>
                            <a:schemeClr val="tx1"/>
                          </a:solidFill>
                          <a:effectLst/>
                          <a:latin typeface="+mj-lt"/>
                          <a:ea typeface="Calibri" panose="020F0502020204030204" pitchFamily="34" charset="0"/>
                          <a:cs typeface="Times New Roman" panose="02020603050405020304" pitchFamily="18" charset="0"/>
                        </a:rPr>
                        <a:t>Ngô </a:t>
                      </a:r>
                      <a:r>
                        <a:rPr lang="en-SG" sz="2000" dirty="0" err="1">
                          <a:solidFill>
                            <a:schemeClr val="tx1"/>
                          </a:solidFill>
                          <a:effectLst/>
                          <a:latin typeface="+mj-lt"/>
                          <a:ea typeface="Calibri" panose="020F0502020204030204" pitchFamily="34" charset="0"/>
                          <a:cs typeface="Times New Roman" panose="02020603050405020304" pitchFamily="18" charset="0"/>
                        </a:rPr>
                        <a:t>Tử</a:t>
                      </a:r>
                      <a:r>
                        <a:rPr lang="en-SG" sz="2000" dirty="0">
                          <a:solidFill>
                            <a:schemeClr val="tx1"/>
                          </a:solidFill>
                          <a:effectLst/>
                          <a:latin typeface="+mj-lt"/>
                          <a:ea typeface="Calibri" panose="020F0502020204030204" pitchFamily="34" charset="0"/>
                          <a:cs typeface="Times New Roman" panose="02020603050405020304" pitchFamily="18" charset="0"/>
                        </a:rPr>
                        <a:t> Văn</a:t>
                      </a:r>
                    </a:p>
                    <a:p>
                      <a:pPr algn="just">
                        <a:lnSpc>
                          <a:spcPct val="100000"/>
                        </a:lnSpc>
                        <a:spcAft>
                          <a:spcPts val="800"/>
                        </a:spcAft>
                      </a:pPr>
                      <a:r>
                        <a:rPr lang="en-SG" sz="2000" dirty="0">
                          <a:solidFill>
                            <a:schemeClr val="tx1"/>
                          </a:solidFill>
                          <a:effectLst/>
                          <a:latin typeface="+mj-lt"/>
                          <a:ea typeface="Calibri" panose="020F0502020204030204" pitchFamily="34" charset="0"/>
                          <a:cs typeface="Times New Roman" panose="02020603050405020304" pitchFamily="18" charset="0"/>
                        </a:rPr>
                        <a:t>(</a:t>
                      </a:r>
                      <a:r>
                        <a:rPr lang="en-SG" sz="2000" dirty="0" err="1">
                          <a:solidFill>
                            <a:schemeClr val="tx1"/>
                          </a:solidFill>
                          <a:effectLst/>
                          <a:latin typeface="+mj-lt"/>
                          <a:ea typeface="Calibri" panose="020F0502020204030204" pitchFamily="34" charset="0"/>
                          <a:cs typeface="Times New Roman" panose="02020603050405020304" pitchFamily="18" charset="0"/>
                        </a:rPr>
                        <a:t>Chuyện</a:t>
                      </a:r>
                      <a:r>
                        <a:rPr lang="en-SG" sz="2000" dirty="0">
                          <a:solidFill>
                            <a:schemeClr val="tx1"/>
                          </a:solidFill>
                          <a:effectLst/>
                          <a:latin typeface="+mj-lt"/>
                          <a:ea typeface="Calibri" panose="020F0502020204030204" pitchFamily="34" charset="0"/>
                          <a:cs typeface="Times New Roman" panose="02020603050405020304" pitchFamily="18" charset="0"/>
                        </a:rPr>
                        <a:t> </a:t>
                      </a:r>
                      <a:r>
                        <a:rPr lang="en-SG" sz="2000" dirty="0" err="1">
                          <a:solidFill>
                            <a:schemeClr val="tx1"/>
                          </a:solidFill>
                          <a:effectLst/>
                          <a:latin typeface="+mj-lt"/>
                          <a:ea typeface="Calibri" panose="020F0502020204030204" pitchFamily="34" charset="0"/>
                          <a:cs typeface="Times New Roman" panose="02020603050405020304" pitchFamily="18" charset="0"/>
                        </a:rPr>
                        <a:t>chức</a:t>
                      </a:r>
                      <a:r>
                        <a:rPr lang="en-SG" sz="2000" dirty="0">
                          <a:solidFill>
                            <a:schemeClr val="tx1"/>
                          </a:solidFill>
                          <a:effectLst/>
                          <a:latin typeface="+mj-lt"/>
                          <a:ea typeface="Calibri" panose="020F0502020204030204" pitchFamily="34" charset="0"/>
                          <a:cs typeface="Times New Roman" panose="02020603050405020304" pitchFamily="18" charset="0"/>
                        </a:rPr>
                        <a:t> </a:t>
                      </a:r>
                      <a:r>
                        <a:rPr lang="en-SG"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phán</a:t>
                      </a:r>
                      <a:r>
                        <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đền</a:t>
                      </a:r>
                      <a:r>
                        <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Viên)</a:t>
                      </a:r>
                    </a:p>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vi-VN" sz="2400" dirty="0">
                          <a:solidFill>
                            <a:srgbClr val="FFF4E3"/>
                          </a:solidFill>
                          <a:effectLst/>
                          <a:latin typeface="+mj-lt"/>
                        </a:rPr>
                        <a:t>Sự </a:t>
                      </a:r>
                      <a:r>
                        <a:rPr lang="vi-VN" sz="2400" b="1" dirty="0">
                          <a:solidFill>
                            <a:srgbClr val="FFF4E3"/>
                          </a:solidFill>
                          <a:effectLst/>
                          <a:latin typeface="+mj-lt"/>
                        </a:rPr>
                        <a:t>hòa nhập giữa tiếng đàn hiện tạ</a:t>
                      </a:r>
                      <a:r>
                        <a:rPr lang="en-SG"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Ngô </a:t>
                      </a:r>
                      <a:r>
                        <a:rPr lang="en-SG" sz="2400" b="1"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SG" sz="24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Văn</a:t>
                      </a:r>
                    </a:p>
                    <a:p>
                      <a:pPr algn="just">
                        <a:lnSpc>
                          <a:spcPct val="100000"/>
                        </a:lnSpc>
                        <a:spcAft>
                          <a:spcPts val="800"/>
                        </a:spcAft>
                      </a:pPr>
                      <a:r>
                        <a:rPr lang="vi-VN" sz="2400" dirty="0">
                          <a:solidFill>
                            <a:srgbClr val="FFF4E3"/>
                          </a:solidFill>
                          <a:effectLst/>
                          <a:latin typeface="+mj-lt"/>
                        </a:rPr>
                        <a:t>i và những kiếp nghệ sĩ tài </a:t>
                      </a:r>
                      <a:r>
                        <a:rPr lang="en-US" sz="2400" dirty="0" err="1">
                          <a:solidFill>
                            <a:srgbClr val="FFF4E3"/>
                          </a:solidFill>
                          <a:effectLst/>
                          <a:latin typeface="+mj-lt"/>
                        </a:rPr>
                        <a:t>NgNG</a:t>
                      </a:r>
                      <a:r>
                        <a:rPr lang="en-US" sz="2400" dirty="0" err="1">
                          <a:solidFill>
                            <a:srgbClr val="FFF4E3"/>
                          </a:solidFill>
                          <a:effectLst/>
                          <a:latin typeface="Times New Roman" panose="02020603050405020304" pitchFamily="18" charset="0"/>
                          <a:cs typeface="Times New Roman" panose="02020603050405020304" pitchFamily="18" charset="0"/>
                        </a:rPr>
                        <a:t>NG</a:t>
                      </a:r>
                      <a:r>
                        <a:rPr lang="vi-VN" sz="2400" dirty="0">
                          <a:solidFill>
                            <a:srgbClr val="FFF4E3"/>
                          </a:solidFill>
                          <a:effectLst/>
                          <a:latin typeface="+mj-lt"/>
                        </a:rPr>
                        <a:t>hoa bạc mệnh trong quá khứ.</a:t>
                      </a:r>
                      <a:endParaRPr lang="en-SG" sz="2000" dirty="0">
                        <a:solidFill>
                          <a:srgbClr val="FFF4E3"/>
                        </a:solidFill>
                        <a:effectLst/>
                        <a:latin typeface="+mj-lt"/>
                        <a:ea typeface="Calibri" panose="020F0502020204030204" pitchFamily="34" charset="0"/>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l">
                        <a:lnSpc>
                          <a:spcPct val="107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Sau khi đốt đền, Tử Văn bị giải xuống âm phủ, đối chất với tên giặc phương Bắc trước mặt Diêm Vương.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l">
                        <a:lnSpc>
                          <a:spcPct val="107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hiện bản lĩnh, khí tiết cứng cỏi của kẻ sĩ qua nhân vật Ngô Tử Văn.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hiện ý thức dân tộc của 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742990574"/>
                  </a:ext>
                </a:extLst>
              </a:tr>
              <a:tr h="5277329">
                <a:tc>
                  <a:txBody>
                    <a:bodyPr/>
                    <a:lstStyle/>
                    <a:p>
                      <a:pPr algn="just">
                        <a:lnSpc>
                          <a:spcPct val="100000"/>
                        </a:lnSpc>
                        <a:spcAft>
                          <a:spcPts val="800"/>
                        </a:spcAft>
                      </a:pP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pPr algn="just">
                        <a:lnSpc>
                          <a:spcPct val="100000"/>
                        </a:lnSpc>
                        <a:spcAft>
                          <a:spcPts val="800"/>
                        </a:spcAft>
                      </a:pPr>
                      <a:r>
                        <a:rPr lang="vi-VN" sz="1800" b="1" kern="1200" dirty="0">
                          <a:solidFill>
                            <a:schemeClr val="tx1"/>
                          </a:solidFill>
                          <a:effectLst/>
                          <a:latin typeface="Times New Roman" panose="02020603050405020304" pitchFamily="18" charset="0"/>
                          <a:ea typeface="+mn-ea"/>
                          <a:cs typeface="Times New Roman" panose="02020603050405020304" pitchFamily="18" charset="0"/>
                        </a:rPr>
                        <a:t>cụ phó Sần và tốp thợ mộc (</a:t>
                      </a:r>
                      <a:r>
                        <a:rPr lang="vi-VN" sz="1800" b="1" i="1" kern="1200" dirty="0">
                          <a:solidFill>
                            <a:schemeClr val="tx1"/>
                          </a:solidFill>
                          <a:effectLst/>
                          <a:latin typeface="Times New Roman" panose="02020603050405020304" pitchFamily="18" charset="0"/>
                          <a:ea typeface="+mn-ea"/>
                          <a:cs typeface="Times New Roman" panose="02020603050405020304" pitchFamily="18" charset="0"/>
                        </a:rPr>
                        <a:t>Trên đỉnh non Tản</a:t>
                      </a:r>
                      <a:r>
                        <a:rPr lang="vi-VN" sz="18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400" dirty="0">
                          <a:solidFill>
                            <a:srgbClr val="FFF4E3"/>
                          </a:solidFill>
                          <a:effectLst/>
                          <a:latin typeface="+mj-lt"/>
                        </a:rPr>
                        <a:t>- Nương tử trong câu hát/ đã chết đêm rằm theo nước xanh: Tượng trưng những </a:t>
                      </a:r>
                      <a:r>
                        <a:rPr lang="vi-VN" sz="2400" dirty="0" err="1">
                          <a:solidFill>
                            <a:srgbClr val="FFF4E3"/>
                          </a:solidFill>
                          <a:effectLst/>
                          <a:latin typeface="+mj-lt"/>
                        </a:rPr>
                        <a:t>ngưn</a:t>
                      </a:r>
                      <a:r>
                        <a:rPr lang="vi-VN" sz="2400" b="1" kern="1200" dirty="0" err="1">
                          <a:solidFill>
                            <a:schemeClr val="tx1"/>
                          </a:solidFill>
                          <a:effectLst/>
                          <a:latin typeface="Times New Roman" panose="02020603050405020304" pitchFamily="18" charset="0"/>
                          <a:ea typeface="+mn-ea"/>
                          <a:cs typeface="Times New Roman" panose="02020603050405020304" pitchFamily="18" charset="0"/>
                        </a:rPr>
                        <a:t>Ông</a:t>
                      </a:r>
                      <a:r>
                        <a:rPr lang="vi-VN" sz="2400" b="1" kern="1200" dirty="0">
                          <a:solidFill>
                            <a:schemeClr val="tx1"/>
                          </a:solidFill>
                          <a:effectLst/>
                          <a:latin typeface="Times New Roman" panose="02020603050405020304" pitchFamily="18" charset="0"/>
                          <a:ea typeface="+mn-ea"/>
                          <a:cs typeface="Times New Roman" panose="02020603050405020304" pitchFamily="18" charset="0"/>
                        </a:rPr>
                        <a:t> cụ phó Sần </a:t>
                      </a:r>
                      <a:r>
                        <a:rPr lang="vi-VN" sz="2400" dirty="0" err="1">
                          <a:solidFill>
                            <a:srgbClr val="FFF4E3"/>
                          </a:solidFill>
                          <a:effectLst/>
                          <a:latin typeface="+mj-lt"/>
                        </a:rPr>
                        <a:t>ghệ</a:t>
                      </a:r>
                      <a:r>
                        <a:rPr lang="vi-VN" sz="2400" dirty="0">
                          <a:solidFill>
                            <a:srgbClr val="FFF4E3"/>
                          </a:solidFill>
                          <a:effectLst/>
                          <a:latin typeface="+mj-lt"/>
                        </a:rPr>
                        <a:t> sĩ tàu hoa bạc mệnh, sự lẻ loi, cô đơn, bị xã hội lãng quên.</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Sao Khuê: Biểu tượng của văn chương, nghệ thuật.</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Sự tương giao giữa các giác quan: Mỗi giọt rơi tàn như lệ ngân; Long lanh tiếng sỏi; Bóng sáng bỗng rung mình; Ánh nhạc: biển pha lê.</a:t>
                      </a:r>
                      <a:endParaRPr lang="en-SG" sz="2000" dirty="0">
                        <a:solidFill>
                          <a:srgbClr val="FFF4E3"/>
                        </a:solidFill>
                        <a:effectLst/>
                        <a:latin typeface="+mj-lt"/>
                        <a:ea typeface="Calibri" panose="020F0502020204030204" pitchFamily="34" charset="0"/>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7000"/>
                        </a:lnSpc>
                        <a:spcAft>
                          <a:spcPts val="600"/>
                        </a:spcAft>
                      </a:pP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Ông cụ phó Sần và tốp thợ mộc Tràng Thôn được gọi lên đỉnh non Tản để trùng tu ngôi đền cho thẩn núi Tản Viên và đối mặt với hai thách thức: 1) tài năng về nghề mộc; 2) bảo đảm sự tuyệt mật về những gì chứng kiến, trải nghiệm trong chuyến đi.</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7000"/>
                        </a:lnSpc>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Thể hiện sự linh thiêng của đỉnh núi, ngôi đền và Thần Non Tản.</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600"/>
                        </a:spcAft>
                      </a:pP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 Thể hiện tài nghệ về nghề mộc, thái độ nghiêm cẩn của cụ phó Sần và tốp thợ mộc Tràng Thôn trước, trong và sau chuyến đi.</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600"/>
                        </a:spcAft>
                      </a:pP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 Thể hiện tính chất dai dẳng trong cuộc chiến giữa thần Núi và thần Nước.</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779864983"/>
                  </a:ext>
                </a:extLst>
              </a:tr>
            </a:tbl>
          </a:graphicData>
        </a:graphic>
      </p:graphicFrame>
      <p:pic>
        <p:nvPicPr>
          <p:cNvPr id="2" name="Picture 1" descr="A group of kids with their arms up&#10;&#10;Description automatically generated">
            <a:extLst>
              <a:ext uri="{FF2B5EF4-FFF2-40B4-BE49-F238E27FC236}">
                <a16:creationId xmlns:a16="http://schemas.microsoft.com/office/drawing/2014/main" id="{F30230CA-3193-C03A-85D9-8F3C407FA0F0}"/>
              </a:ext>
            </a:extLst>
          </p:cNvPr>
          <p:cNvPicPr>
            <a:picLocks noChangeAspect="1"/>
          </p:cNvPicPr>
          <p:nvPr/>
        </p:nvPicPr>
        <p:blipFill>
          <a:blip r:embed="rId4"/>
          <a:stretch>
            <a:fillRect/>
          </a:stretch>
        </p:blipFill>
        <p:spPr>
          <a:xfrm>
            <a:off x="9465600" y="7717130"/>
            <a:ext cx="3123282" cy="1405741"/>
          </a:xfrm>
          <a:prstGeom prst="rect">
            <a:avLst/>
          </a:prstGeom>
        </p:spPr>
      </p:pic>
    </p:spTree>
    <p:extLst>
      <p:ext uri="{BB962C8B-B14F-4D97-AF65-F5344CB8AC3E}">
        <p14:creationId xmlns:p14="http://schemas.microsoft.com/office/powerpoint/2010/main" val="308033563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59"/>
        <p:cNvGrpSpPr/>
        <p:nvPr/>
      </p:nvGrpSpPr>
      <p:grpSpPr>
        <a:xfrm>
          <a:off x="0" y="0"/>
          <a:ext cx="0" cy="0"/>
          <a:chOff x="0" y="0"/>
          <a:chExt cx="0" cy="0"/>
        </a:xfrm>
      </p:grpSpPr>
      <p:grpSp>
        <p:nvGrpSpPr>
          <p:cNvPr id="1560" name="Google Shape;1560;p43"/>
          <p:cNvGrpSpPr/>
          <p:nvPr/>
        </p:nvGrpSpPr>
        <p:grpSpPr>
          <a:xfrm>
            <a:off x="1751387" y="851391"/>
            <a:ext cx="2048400" cy="5167600"/>
            <a:chOff x="1827188" y="1273500"/>
            <a:chExt cx="1536300" cy="3875700"/>
          </a:xfrm>
        </p:grpSpPr>
        <p:grpSp>
          <p:nvGrpSpPr>
            <p:cNvPr id="1561" name="Google Shape;1561;p43"/>
            <p:cNvGrpSpPr/>
            <p:nvPr/>
          </p:nvGrpSpPr>
          <p:grpSpPr>
            <a:xfrm>
              <a:off x="1827188" y="1273500"/>
              <a:ext cx="1536300" cy="3330923"/>
              <a:chOff x="1827188" y="1273500"/>
              <a:chExt cx="1536300" cy="3330923"/>
            </a:xfrm>
          </p:grpSpPr>
          <p:sp>
            <p:nvSpPr>
              <p:cNvPr id="1562" name="Google Shape;1562;p43"/>
              <p:cNvSpPr/>
              <p:nvPr/>
            </p:nvSpPr>
            <p:spPr>
              <a:xfrm>
                <a:off x="2531487" y="2345125"/>
                <a:ext cx="127701" cy="2259298"/>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1827188" y="1273500"/>
                <a:ext cx="1536300" cy="1462500"/>
              </a:xfrm>
              <a:prstGeom prst="roundRect">
                <a:avLst>
                  <a:gd name="adj" fmla="val 12212"/>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5" name="Google Shape;1565;p43"/>
            <p:cNvSpPr/>
            <p:nvPr/>
          </p:nvSpPr>
          <p:spPr>
            <a:xfrm>
              <a:off x="2483750" y="4059600"/>
              <a:ext cx="223200" cy="1089600"/>
            </a:xfrm>
            <a:prstGeom prst="snip2SameRect">
              <a:avLst>
                <a:gd name="adj1" fmla="val 21830"/>
                <a:gd name="adj2" fmla="val 0"/>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2483800" y="4059600"/>
              <a:ext cx="223200" cy="1089600"/>
            </a:xfrm>
            <a:prstGeom prst="snip2SameRect">
              <a:avLst>
                <a:gd name="adj1" fmla="val 21830"/>
                <a:gd name="adj2" fmla="val 0"/>
              </a:avLst>
            </a:pr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7" name="Google Shape;1567;p43"/>
          <p:cNvSpPr txBox="1">
            <a:spLocks noGrp="1"/>
          </p:cNvSpPr>
          <p:nvPr>
            <p:ph type="title"/>
          </p:nvPr>
        </p:nvSpPr>
        <p:spPr>
          <a:xfrm>
            <a:off x="4364621" y="720210"/>
            <a:ext cx="6548425" cy="1876400"/>
          </a:xfrm>
          <a:prstGeom prst="rect">
            <a:avLst/>
          </a:prstGeom>
        </p:spPr>
        <p:txBody>
          <a:bodyPr spcFirstLastPara="1" wrap="square" lIns="19200" tIns="19200" rIns="19200" bIns="19200" anchor="ctr" anchorCtr="0">
            <a:noAutofit/>
          </a:bodyPr>
          <a:lstStyle/>
          <a:p>
            <a:r>
              <a:rPr lang="en-SG" sz="4800" dirty="0" err="1">
                <a:solidFill>
                  <a:schemeClr val="accent1">
                    <a:lumMod val="75000"/>
                  </a:schemeClr>
                </a:solidFill>
                <a:latin typeface="Times New Roman" panose="02020603050405020304" pitchFamily="18" charset="0"/>
                <a:cs typeface="Times New Roman" panose="02020603050405020304" pitchFamily="18" charset="0"/>
              </a:rPr>
              <a:t>Ôn</a:t>
            </a:r>
            <a:r>
              <a:rPr lang="en" sz="4800" dirty="0">
                <a:solidFill>
                  <a:schemeClr val="accent1">
                    <a:lumMod val="75000"/>
                  </a:schemeClr>
                </a:solidFill>
                <a:latin typeface="Times New Roman" panose="02020603050405020304" pitchFamily="18" charset="0"/>
                <a:cs typeface="Times New Roman" panose="02020603050405020304" pitchFamily="18" charset="0"/>
              </a:rPr>
              <a:t> tập phần thực hành tiếng Việt</a:t>
            </a:r>
            <a:endParaRPr sz="4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69" name="Google Shape;1569;p43"/>
          <p:cNvSpPr txBox="1">
            <a:spLocks noGrp="1"/>
          </p:cNvSpPr>
          <p:nvPr>
            <p:ph type="title" idx="2"/>
          </p:nvPr>
        </p:nvSpPr>
        <p:spPr>
          <a:xfrm>
            <a:off x="2065000" y="1099969"/>
            <a:ext cx="1590400" cy="1307600"/>
          </a:xfrm>
          <a:prstGeom prst="rect">
            <a:avLst/>
          </a:prstGeom>
        </p:spPr>
        <p:txBody>
          <a:bodyPr spcFirstLastPara="1" wrap="square" lIns="19200" tIns="19200" rIns="19200" bIns="19200" anchor="ctr" anchorCtr="0">
            <a:noAutofit/>
          </a:bodyPr>
          <a:lstStyle/>
          <a:p>
            <a:r>
              <a:rPr lang="en" dirty="0"/>
              <a:t>II</a:t>
            </a:r>
            <a:endParaRPr dirty="0"/>
          </a:p>
        </p:txBody>
      </p:sp>
      <p:grpSp>
        <p:nvGrpSpPr>
          <p:cNvPr id="1571" name="Google Shape;1571;p43"/>
          <p:cNvGrpSpPr/>
          <p:nvPr/>
        </p:nvGrpSpPr>
        <p:grpSpPr>
          <a:xfrm>
            <a:off x="1469184" y="0"/>
            <a:ext cx="1074533" cy="938067"/>
            <a:chOff x="1597300" y="664500"/>
            <a:chExt cx="805900" cy="703550"/>
          </a:xfrm>
        </p:grpSpPr>
        <p:grpSp>
          <p:nvGrpSpPr>
            <p:cNvPr id="1572" name="Google Shape;1572;p43"/>
            <p:cNvGrpSpPr/>
            <p:nvPr/>
          </p:nvGrpSpPr>
          <p:grpSpPr>
            <a:xfrm>
              <a:off x="1597300" y="694800"/>
              <a:ext cx="239125" cy="238150"/>
              <a:chOff x="1597300" y="694800"/>
              <a:chExt cx="239125" cy="238150"/>
            </a:xfrm>
          </p:grpSpPr>
          <p:sp>
            <p:nvSpPr>
              <p:cNvPr id="1573" name="Google Shape;1573;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5" name="Google Shape;1575;p43"/>
            <p:cNvGrpSpPr/>
            <p:nvPr/>
          </p:nvGrpSpPr>
          <p:grpSpPr>
            <a:xfrm>
              <a:off x="1597300" y="694800"/>
              <a:ext cx="239125" cy="238150"/>
              <a:chOff x="1597300" y="694800"/>
              <a:chExt cx="239125" cy="238150"/>
            </a:xfrm>
          </p:grpSpPr>
          <p:sp>
            <p:nvSpPr>
              <p:cNvPr id="1576" name="Google Shape;1576;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78" name="Google Shape;1578;p43"/>
            <p:cNvSpPr/>
            <p:nvPr/>
          </p:nvSpPr>
          <p:spPr>
            <a:xfrm flipH="1">
              <a:off x="1643825" y="6645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flipH="1">
              <a:off x="2091275" y="11453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flipH="1">
              <a:off x="1759350" y="8645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flipH="1">
              <a:off x="1814475" y="9924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flipH="1">
              <a:off x="2282950" y="11169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rot="-232915" flipH="1">
              <a:off x="2244503" y="11642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flipH="1">
              <a:off x="2224125" y="10744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flipH="1">
              <a:off x="2228775" y="10556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flipH="1">
              <a:off x="2224525" y="10989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87" name="Google Shape;1587;p43"/>
            <p:cNvGrpSpPr/>
            <p:nvPr/>
          </p:nvGrpSpPr>
          <p:grpSpPr>
            <a:xfrm>
              <a:off x="1808675" y="971622"/>
              <a:ext cx="248068" cy="201860"/>
              <a:chOff x="1808700" y="965100"/>
              <a:chExt cx="262450" cy="208275"/>
            </a:xfrm>
          </p:grpSpPr>
          <p:sp>
            <p:nvSpPr>
              <p:cNvPr id="1588" name="Google Shape;1588;p4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0" name="Google Shape;1590;p43"/>
            <p:cNvSpPr/>
            <p:nvPr/>
          </p:nvSpPr>
          <p:spPr>
            <a:xfrm flipH="1">
              <a:off x="2010325" y="1182250"/>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91" name="Google Shape;1591;p43"/>
            <p:cNvGrpSpPr/>
            <p:nvPr/>
          </p:nvGrpSpPr>
          <p:grpSpPr>
            <a:xfrm>
              <a:off x="1808675" y="971534"/>
              <a:ext cx="248068" cy="201860"/>
              <a:chOff x="1808700" y="965010"/>
              <a:chExt cx="262450" cy="208275"/>
            </a:xfrm>
          </p:grpSpPr>
          <p:sp>
            <p:nvSpPr>
              <p:cNvPr id="1592" name="Google Shape;1592;p43"/>
              <p:cNvSpPr/>
              <p:nvPr/>
            </p:nvSpPr>
            <p:spPr>
              <a:xfrm flipH="1">
                <a:off x="1808700" y="96501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flipH="1">
                <a:off x="1832700" y="97993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4" name="Google Shape;1594;p43"/>
            <p:cNvSpPr/>
            <p:nvPr/>
          </p:nvSpPr>
          <p:spPr>
            <a:xfrm flipH="1">
              <a:off x="1779300" y="9715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1723;p45">
            <a:extLst>
              <a:ext uri="{FF2B5EF4-FFF2-40B4-BE49-F238E27FC236}">
                <a16:creationId xmlns:a16="http://schemas.microsoft.com/office/drawing/2014/main" id="{CFCD9777-9EB4-4B8D-D3AA-6C9955068D40}"/>
              </a:ext>
            </a:extLst>
          </p:cNvPr>
          <p:cNvGrpSpPr/>
          <p:nvPr/>
        </p:nvGrpSpPr>
        <p:grpSpPr>
          <a:xfrm>
            <a:off x="113579" y="3241041"/>
            <a:ext cx="1287573" cy="3379668"/>
            <a:chOff x="7197464" y="1798221"/>
            <a:chExt cx="965680" cy="2534751"/>
          </a:xfrm>
        </p:grpSpPr>
        <p:sp>
          <p:nvSpPr>
            <p:cNvPr id="3" name="Google Shape;1724;p45">
              <a:extLst>
                <a:ext uri="{FF2B5EF4-FFF2-40B4-BE49-F238E27FC236}">
                  <a16:creationId xmlns:a16="http://schemas.microsoft.com/office/drawing/2014/main" id="{0DD5F388-805A-F093-B314-354C4C80F801}"/>
                </a:ext>
              </a:extLst>
            </p:cNvPr>
            <p:cNvSpPr/>
            <p:nvPr/>
          </p:nvSpPr>
          <p:spPr>
            <a:xfrm>
              <a:off x="73830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1725;p45">
              <a:extLst>
                <a:ext uri="{FF2B5EF4-FFF2-40B4-BE49-F238E27FC236}">
                  <a16:creationId xmlns:a16="http://schemas.microsoft.com/office/drawing/2014/main" id="{460C9237-374D-3AFB-8D76-5DDC3A237AAB}"/>
                </a:ext>
              </a:extLst>
            </p:cNvPr>
            <p:cNvSpPr/>
            <p:nvPr/>
          </p:nvSpPr>
          <p:spPr>
            <a:xfrm>
              <a:off x="73625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 name="Google Shape;1726;p45">
              <a:extLst>
                <a:ext uri="{FF2B5EF4-FFF2-40B4-BE49-F238E27FC236}">
                  <a16:creationId xmlns:a16="http://schemas.microsoft.com/office/drawing/2014/main" id="{44BED9DA-9648-2461-94BA-6F468238F472}"/>
                </a:ext>
              </a:extLst>
            </p:cNvPr>
            <p:cNvSpPr/>
            <p:nvPr/>
          </p:nvSpPr>
          <p:spPr>
            <a:xfrm>
              <a:off x="75817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Google Shape;1727;p45">
              <a:extLst>
                <a:ext uri="{FF2B5EF4-FFF2-40B4-BE49-F238E27FC236}">
                  <a16:creationId xmlns:a16="http://schemas.microsoft.com/office/drawing/2014/main" id="{65408022-4B89-D9C5-55AF-52AC7B75E323}"/>
                </a:ext>
              </a:extLst>
            </p:cNvPr>
            <p:cNvSpPr/>
            <p:nvPr/>
          </p:nvSpPr>
          <p:spPr>
            <a:xfrm>
              <a:off x="75795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1728;p45">
              <a:extLst>
                <a:ext uri="{FF2B5EF4-FFF2-40B4-BE49-F238E27FC236}">
                  <a16:creationId xmlns:a16="http://schemas.microsoft.com/office/drawing/2014/main" id="{08A7DECA-0FFA-F8CC-1C54-BA68D234F9DA}"/>
                </a:ext>
              </a:extLst>
            </p:cNvPr>
            <p:cNvSpPr/>
            <p:nvPr/>
          </p:nvSpPr>
          <p:spPr>
            <a:xfrm>
              <a:off x="73668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1729;p45">
              <a:extLst>
                <a:ext uri="{FF2B5EF4-FFF2-40B4-BE49-F238E27FC236}">
                  <a16:creationId xmlns:a16="http://schemas.microsoft.com/office/drawing/2014/main" id="{E2BBC0E7-0D5C-1B2A-E8FC-861AE96A40F4}"/>
                </a:ext>
              </a:extLst>
            </p:cNvPr>
            <p:cNvSpPr/>
            <p:nvPr/>
          </p:nvSpPr>
          <p:spPr>
            <a:xfrm>
              <a:off x="73668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730;p45">
              <a:extLst>
                <a:ext uri="{FF2B5EF4-FFF2-40B4-BE49-F238E27FC236}">
                  <a16:creationId xmlns:a16="http://schemas.microsoft.com/office/drawing/2014/main" id="{C9D0C8CA-C428-9087-4218-077E0C0322AD}"/>
                </a:ext>
              </a:extLst>
            </p:cNvPr>
            <p:cNvSpPr/>
            <p:nvPr/>
          </p:nvSpPr>
          <p:spPr>
            <a:xfrm>
              <a:off x="73668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731;p45">
              <a:extLst>
                <a:ext uri="{FF2B5EF4-FFF2-40B4-BE49-F238E27FC236}">
                  <a16:creationId xmlns:a16="http://schemas.microsoft.com/office/drawing/2014/main" id="{40E82E60-3D14-C1C1-E688-585646A0B235}"/>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732;p45">
              <a:extLst>
                <a:ext uri="{FF2B5EF4-FFF2-40B4-BE49-F238E27FC236}">
                  <a16:creationId xmlns:a16="http://schemas.microsoft.com/office/drawing/2014/main" id="{CAE1CF35-089A-54E2-EAF4-316F699BEF9F}"/>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 name="Google Shape;1733;p45">
              <a:extLst>
                <a:ext uri="{FF2B5EF4-FFF2-40B4-BE49-F238E27FC236}">
                  <a16:creationId xmlns:a16="http://schemas.microsoft.com/office/drawing/2014/main" id="{E84213C8-1C64-883D-7F1C-AD1714EF15C4}"/>
                </a:ext>
              </a:extLst>
            </p:cNvPr>
            <p:cNvGrpSpPr/>
            <p:nvPr/>
          </p:nvGrpSpPr>
          <p:grpSpPr>
            <a:xfrm>
              <a:off x="7197464" y="2414696"/>
              <a:ext cx="337168" cy="608508"/>
              <a:chOff x="9661064" y="2414696"/>
              <a:chExt cx="337168" cy="608508"/>
            </a:xfrm>
          </p:grpSpPr>
          <p:sp>
            <p:nvSpPr>
              <p:cNvPr id="1542" name="Google Shape;1734;p45">
                <a:extLst>
                  <a:ext uri="{FF2B5EF4-FFF2-40B4-BE49-F238E27FC236}">
                    <a16:creationId xmlns:a16="http://schemas.microsoft.com/office/drawing/2014/main" id="{7CB8D990-9A35-5AB3-AB21-37C48FDE8C01}"/>
                  </a:ext>
                </a:extLst>
              </p:cNvPr>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735;p45">
                <a:extLst>
                  <a:ext uri="{FF2B5EF4-FFF2-40B4-BE49-F238E27FC236}">
                    <a16:creationId xmlns:a16="http://schemas.microsoft.com/office/drawing/2014/main" id="{B2A1FF09-1751-DA84-9F8B-A10CC3ECB7BF}"/>
                  </a:ext>
                </a:extLst>
              </p:cNvPr>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736;p45">
                <a:extLst>
                  <a:ext uri="{FF2B5EF4-FFF2-40B4-BE49-F238E27FC236}">
                    <a16:creationId xmlns:a16="http://schemas.microsoft.com/office/drawing/2014/main" id="{AD846074-E6F0-1526-782D-411EFD8551CA}"/>
                  </a:ext>
                </a:extLst>
              </p:cNvPr>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737;p45">
                <a:extLst>
                  <a:ext uri="{FF2B5EF4-FFF2-40B4-BE49-F238E27FC236}">
                    <a16:creationId xmlns:a16="http://schemas.microsoft.com/office/drawing/2014/main" id="{17D7B2A1-58D4-DE3C-2392-B54CC19952EB}"/>
                  </a:ext>
                </a:extLst>
              </p:cNvPr>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738;p45">
                <a:extLst>
                  <a:ext uri="{FF2B5EF4-FFF2-40B4-BE49-F238E27FC236}">
                    <a16:creationId xmlns:a16="http://schemas.microsoft.com/office/drawing/2014/main" id="{3BE0281E-3E6F-3C29-22B8-0E7819E52F85}"/>
                  </a:ext>
                </a:extLst>
              </p:cNvPr>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 name="Google Shape;1739;p45">
              <a:extLst>
                <a:ext uri="{FF2B5EF4-FFF2-40B4-BE49-F238E27FC236}">
                  <a16:creationId xmlns:a16="http://schemas.microsoft.com/office/drawing/2014/main" id="{6294DD22-9CC9-19E1-6881-C4BD2BE939FE}"/>
                </a:ext>
              </a:extLst>
            </p:cNvPr>
            <p:cNvSpPr/>
            <p:nvPr/>
          </p:nvSpPr>
          <p:spPr>
            <a:xfrm>
              <a:off x="78281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740;p45">
              <a:extLst>
                <a:ext uri="{FF2B5EF4-FFF2-40B4-BE49-F238E27FC236}">
                  <a16:creationId xmlns:a16="http://schemas.microsoft.com/office/drawing/2014/main" id="{EF7977E6-15E8-C725-7732-64A594BAD000}"/>
                </a:ext>
              </a:extLst>
            </p:cNvPr>
            <p:cNvSpPr/>
            <p:nvPr/>
          </p:nvSpPr>
          <p:spPr>
            <a:xfrm>
              <a:off x="78309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741;p45">
              <a:extLst>
                <a:ext uri="{FF2B5EF4-FFF2-40B4-BE49-F238E27FC236}">
                  <a16:creationId xmlns:a16="http://schemas.microsoft.com/office/drawing/2014/main" id="{FE779E3B-7883-1082-D5C5-98B821454408}"/>
                </a:ext>
              </a:extLst>
            </p:cNvPr>
            <p:cNvSpPr/>
            <p:nvPr/>
          </p:nvSpPr>
          <p:spPr>
            <a:xfrm>
              <a:off x="80344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742;p45">
              <a:extLst>
                <a:ext uri="{FF2B5EF4-FFF2-40B4-BE49-F238E27FC236}">
                  <a16:creationId xmlns:a16="http://schemas.microsoft.com/office/drawing/2014/main" id="{8FDC301A-DAF1-D3F6-9E25-F800A3BC2344}"/>
                </a:ext>
              </a:extLst>
            </p:cNvPr>
            <p:cNvSpPr/>
            <p:nvPr/>
          </p:nvSpPr>
          <p:spPr>
            <a:xfrm>
              <a:off x="80317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743;p45">
              <a:extLst>
                <a:ext uri="{FF2B5EF4-FFF2-40B4-BE49-F238E27FC236}">
                  <a16:creationId xmlns:a16="http://schemas.microsoft.com/office/drawing/2014/main" id="{4869B1D3-069F-C281-8AFD-1BDBB07DF312}"/>
                </a:ext>
              </a:extLst>
            </p:cNvPr>
            <p:cNvSpPr/>
            <p:nvPr/>
          </p:nvSpPr>
          <p:spPr>
            <a:xfrm>
              <a:off x="78309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744;p45">
              <a:extLst>
                <a:ext uri="{FF2B5EF4-FFF2-40B4-BE49-F238E27FC236}">
                  <a16:creationId xmlns:a16="http://schemas.microsoft.com/office/drawing/2014/main" id="{6DCEE68E-1880-62BB-438E-247CDF28B10A}"/>
                </a:ext>
              </a:extLst>
            </p:cNvPr>
            <p:cNvSpPr/>
            <p:nvPr/>
          </p:nvSpPr>
          <p:spPr>
            <a:xfrm>
              <a:off x="78281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745;p45">
              <a:extLst>
                <a:ext uri="{FF2B5EF4-FFF2-40B4-BE49-F238E27FC236}">
                  <a16:creationId xmlns:a16="http://schemas.microsoft.com/office/drawing/2014/main" id="{D86A9AE4-0AC2-1084-E45C-4000B45DBCE7}"/>
                </a:ext>
              </a:extLst>
            </p:cNvPr>
            <p:cNvSpPr/>
            <p:nvPr/>
          </p:nvSpPr>
          <p:spPr>
            <a:xfrm>
              <a:off x="78330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746;p45">
              <a:extLst>
                <a:ext uri="{FF2B5EF4-FFF2-40B4-BE49-F238E27FC236}">
                  <a16:creationId xmlns:a16="http://schemas.microsoft.com/office/drawing/2014/main" id="{762C1D76-35AC-3556-95C7-A63A1E18D60D}"/>
                </a:ext>
              </a:extLst>
            </p:cNvPr>
            <p:cNvSpPr/>
            <p:nvPr/>
          </p:nvSpPr>
          <p:spPr>
            <a:xfrm>
              <a:off x="73830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747;p45">
              <a:extLst>
                <a:ext uri="{FF2B5EF4-FFF2-40B4-BE49-F238E27FC236}">
                  <a16:creationId xmlns:a16="http://schemas.microsoft.com/office/drawing/2014/main" id="{98D3DBD2-C698-22EB-36ED-87DFEDEDA7D0}"/>
                </a:ext>
              </a:extLst>
            </p:cNvPr>
            <p:cNvSpPr/>
            <p:nvPr/>
          </p:nvSpPr>
          <p:spPr>
            <a:xfrm>
              <a:off x="75774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748;p45">
              <a:extLst>
                <a:ext uri="{FF2B5EF4-FFF2-40B4-BE49-F238E27FC236}">
                  <a16:creationId xmlns:a16="http://schemas.microsoft.com/office/drawing/2014/main" id="{B0F8B5EE-79BD-7CE9-028C-97DEAD15FACB}"/>
                </a:ext>
              </a:extLst>
            </p:cNvPr>
            <p:cNvSpPr/>
            <p:nvPr/>
          </p:nvSpPr>
          <p:spPr>
            <a:xfrm>
              <a:off x="77196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749;p45">
              <a:extLst>
                <a:ext uri="{FF2B5EF4-FFF2-40B4-BE49-F238E27FC236}">
                  <a16:creationId xmlns:a16="http://schemas.microsoft.com/office/drawing/2014/main" id="{471E48C1-EF74-FE09-A12E-FCD145DDCC36}"/>
                </a:ext>
              </a:extLst>
            </p:cNvPr>
            <p:cNvSpPr/>
            <p:nvPr/>
          </p:nvSpPr>
          <p:spPr>
            <a:xfrm>
              <a:off x="77717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750;p45">
              <a:extLst>
                <a:ext uri="{FF2B5EF4-FFF2-40B4-BE49-F238E27FC236}">
                  <a16:creationId xmlns:a16="http://schemas.microsoft.com/office/drawing/2014/main" id="{A1B4FF60-D8B1-9E24-3348-E5095E086106}"/>
                </a:ext>
              </a:extLst>
            </p:cNvPr>
            <p:cNvSpPr/>
            <p:nvPr/>
          </p:nvSpPr>
          <p:spPr>
            <a:xfrm>
              <a:off x="73511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751;p45">
              <a:extLst>
                <a:ext uri="{FF2B5EF4-FFF2-40B4-BE49-F238E27FC236}">
                  <a16:creationId xmlns:a16="http://schemas.microsoft.com/office/drawing/2014/main" id="{CEA06E5A-C898-8D15-1579-91C91123F939}"/>
                </a:ext>
              </a:extLst>
            </p:cNvPr>
            <p:cNvSpPr/>
            <p:nvPr/>
          </p:nvSpPr>
          <p:spPr>
            <a:xfrm>
              <a:off x="76680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752;p45">
              <a:extLst>
                <a:ext uri="{FF2B5EF4-FFF2-40B4-BE49-F238E27FC236}">
                  <a16:creationId xmlns:a16="http://schemas.microsoft.com/office/drawing/2014/main" id="{926D6EB1-9538-46CE-E1C4-DC4B1926FA37}"/>
                </a:ext>
              </a:extLst>
            </p:cNvPr>
            <p:cNvSpPr/>
            <p:nvPr/>
          </p:nvSpPr>
          <p:spPr>
            <a:xfrm>
              <a:off x="75459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753;p45">
              <a:extLst>
                <a:ext uri="{FF2B5EF4-FFF2-40B4-BE49-F238E27FC236}">
                  <a16:creationId xmlns:a16="http://schemas.microsoft.com/office/drawing/2014/main" id="{269C080B-2A66-7574-0BFB-5420283C47AD}"/>
                </a:ext>
              </a:extLst>
            </p:cNvPr>
            <p:cNvSpPr/>
            <p:nvPr/>
          </p:nvSpPr>
          <p:spPr>
            <a:xfrm>
              <a:off x="75595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754;p45">
              <a:extLst>
                <a:ext uri="{FF2B5EF4-FFF2-40B4-BE49-F238E27FC236}">
                  <a16:creationId xmlns:a16="http://schemas.microsoft.com/office/drawing/2014/main" id="{42077167-6C65-413B-FCAD-B41A42ADF164}"/>
                </a:ext>
              </a:extLst>
            </p:cNvPr>
            <p:cNvSpPr/>
            <p:nvPr/>
          </p:nvSpPr>
          <p:spPr>
            <a:xfrm>
              <a:off x="74509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755;p45">
              <a:extLst>
                <a:ext uri="{FF2B5EF4-FFF2-40B4-BE49-F238E27FC236}">
                  <a16:creationId xmlns:a16="http://schemas.microsoft.com/office/drawing/2014/main" id="{16C66D4A-7A79-63D5-FD6C-63159A3A84DA}"/>
                </a:ext>
              </a:extLst>
            </p:cNvPr>
            <p:cNvSpPr/>
            <p:nvPr/>
          </p:nvSpPr>
          <p:spPr>
            <a:xfrm>
              <a:off x="73511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756;p45">
              <a:extLst>
                <a:ext uri="{FF2B5EF4-FFF2-40B4-BE49-F238E27FC236}">
                  <a16:creationId xmlns:a16="http://schemas.microsoft.com/office/drawing/2014/main" id="{4A248E98-F3BD-4EF6-3808-41D5ED3E7331}"/>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757;p45">
              <a:extLst>
                <a:ext uri="{FF2B5EF4-FFF2-40B4-BE49-F238E27FC236}">
                  <a16:creationId xmlns:a16="http://schemas.microsoft.com/office/drawing/2014/main" id="{A5D5F828-B27D-C005-1BAF-2029009AF7F3}"/>
                </a:ext>
              </a:extLst>
            </p:cNvPr>
            <p:cNvSpPr/>
            <p:nvPr/>
          </p:nvSpPr>
          <p:spPr>
            <a:xfrm>
              <a:off x="73738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758;p45">
              <a:extLst>
                <a:ext uri="{FF2B5EF4-FFF2-40B4-BE49-F238E27FC236}">
                  <a16:creationId xmlns:a16="http://schemas.microsoft.com/office/drawing/2014/main" id="{B8691BBE-FFEC-5F64-A701-A9CA0BA0C4BC}"/>
                </a:ext>
              </a:extLst>
            </p:cNvPr>
            <p:cNvSpPr/>
            <p:nvPr/>
          </p:nvSpPr>
          <p:spPr>
            <a:xfrm>
              <a:off x="73918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759;p45">
              <a:extLst>
                <a:ext uri="{FF2B5EF4-FFF2-40B4-BE49-F238E27FC236}">
                  <a16:creationId xmlns:a16="http://schemas.microsoft.com/office/drawing/2014/main" id="{26BA2E2F-8A66-5768-C29E-8D9B686BE638}"/>
                </a:ext>
              </a:extLst>
            </p:cNvPr>
            <p:cNvSpPr/>
            <p:nvPr/>
          </p:nvSpPr>
          <p:spPr>
            <a:xfrm>
              <a:off x="74260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760;p45">
              <a:extLst>
                <a:ext uri="{FF2B5EF4-FFF2-40B4-BE49-F238E27FC236}">
                  <a16:creationId xmlns:a16="http://schemas.microsoft.com/office/drawing/2014/main" id="{4CE8C426-C4A8-C0AF-5313-FEEBA398E0D8}"/>
                </a:ext>
              </a:extLst>
            </p:cNvPr>
            <p:cNvSpPr/>
            <p:nvPr/>
          </p:nvSpPr>
          <p:spPr>
            <a:xfrm>
              <a:off x="74645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761;p45">
              <a:extLst>
                <a:ext uri="{FF2B5EF4-FFF2-40B4-BE49-F238E27FC236}">
                  <a16:creationId xmlns:a16="http://schemas.microsoft.com/office/drawing/2014/main" id="{80E44B2D-9362-1AE1-2DDC-F19595DEE5F8}"/>
                </a:ext>
              </a:extLst>
            </p:cNvPr>
            <p:cNvSpPr/>
            <p:nvPr/>
          </p:nvSpPr>
          <p:spPr>
            <a:xfrm>
              <a:off x="75095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762;p45">
              <a:extLst>
                <a:ext uri="{FF2B5EF4-FFF2-40B4-BE49-F238E27FC236}">
                  <a16:creationId xmlns:a16="http://schemas.microsoft.com/office/drawing/2014/main" id="{C008E581-E1FF-A083-0841-9BA066CF2018}"/>
                </a:ext>
              </a:extLst>
            </p:cNvPr>
            <p:cNvSpPr/>
            <p:nvPr/>
          </p:nvSpPr>
          <p:spPr>
            <a:xfrm>
              <a:off x="75638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763;p45">
              <a:extLst>
                <a:ext uri="{FF2B5EF4-FFF2-40B4-BE49-F238E27FC236}">
                  <a16:creationId xmlns:a16="http://schemas.microsoft.com/office/drawing/2014/main" id="{56E4B27A-9DDE-BC8D-451D-4582FD8BE782}"/>
                </a:ext>
              </a:extLst>
            </p:cNvPr>
            <p:cNvSpPr/>
            <p:nvPr/>
          </p:nvSpPr>
          <p:spPr>
            <a:xfrm>
              <a:off x="76137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764;p45">
              <a:extLst>
                <a:ext uri="{FF2B5EF4-FFF2-40B4-BE49-F238E27FC236}">
                  <a16:creationId xmlns:a16="http://schemas.microsoft.com/office/drawing/2014/main" id="{9D2C4DB4-9BB2-2286-56AF-2FCF833194EC}"/>
                </a:ext>
              </a:extLst>
            </p:cNvPr>
            <p:cNvSpPr/>
            <p:nvPr/>
          </p:nvSpPr>
          <p:spPr>
            <a:xfrm>
              <a:off x="76702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765;p45">
              <a:extLst>
                <a:ext uri="{FF2B5EF4-FFF2-40B4-BE49-F238E27FC236}">
                  <a16:creationId xmlns:a16="http://schemas.microsoft.com/office/drawing/2014/main" id="{7052C85D-810A-70E0-E204-F4FA386DEF7C}"/>
                </a:ext>
              </a:extLst>
            </p:cNvPr>
            <p:cNvSpPr/>
            <p:nvPr/>
          </p:nvSpPr>
          <p:spPr>
            <a:xfrm>
              <a:off x="78781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1766;p45">
              <a:extLst>
                <a:ext uri="{FF2B5EF4-FFF2-40B4-BE49-F238E27FC236}">
                  <a16:creationId xmlns:a16="http://schemas.microsoft.com/office/drawing/2014/main" id="{E464C679-3495-6404-A95E-FC6CD379DB2B}"/>
                </a:ext>
              </a:extLst>
            </p:cNvPr>
            <p:cNvSpPr/>
            <p:nvPr/>
          </p:nvSpPr>
          <p:spPr>
            <a:xfrm>
              <a:off x="78352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1767;p45">
              <a:extLst>
                <a:ext uri="{FF2B5EF4-FFF2-40B4-BE49-F238E27FC236}">
                  <a16:creationId xmlns:a16="http://schemas.microsoft.com/office/drawing/2014/main" id="{9291A73C-2057-607A-8994-39E4521086A3}"/>
                </a:ext>
              </a:extLst>
            </p:cNvPr>
            <p:cNvSpPr/>
            <p:nvPr/>
          </p:nvSpPr>
          <p:spPr>
            <a:xfrm>
              <a:off x="77788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1768;p45">
              <a:extLst>
                <a:ext uri="{FF2B5EF4-FFF2-40B4-BE49-F238E27FC236}">
                  <a16:creationId xmlns:a16="http://schemas.microsoft.com/office/drawing/2014/main" id="{FF6ADC1C-7949-A514-9167-9F3E356AACD1}"/>
                </a:ext>
              </a:extLst>
            </p:cNvPr>
            <p:cNvSpPr/>
            <p:nvPr/>
          </p:nvSpPr>
          <p:spPr>
            <a:xfrm>
              <a:off x="77332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1769;p45">
              <a:extLst>
                <a:ext uri="{FF2B5EF4-FFF2-40B4-BE49-F238E27FC236}">
                  <a16:creationId xmlns:a16="http://schemas.microsoft.com/office/drawing/2014/main" id="{A1578C63-F275-FDFF-5288-3BDCBC0B3997}"/>
                </a:ext>
              </a:extLst>
            </p:cNvPr>
            <p:cNvSpPr/>
            <p:nvPr/>
          </p:nvSpPr>
          <p:spPr>
            <a:xfrm>
              <a:off x="75296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1770;p45">
              <a:extLst>
                <a:ext uri="{FF2B5EF4-FFF2-40B4-BE49-F238E27FC236}">
                  <a16:creationId xmlns:a16="http://schemas.microsoft.com/office/drawing/2014/main" id="{F4BE26CF-5CDF-BE74-6002-0D38B4B84DBA}"/>
                </a:ext>
              </a:extLst>
            </p:cNvPr>
            <p:cNvSpPr/>
            <p:nvPr/>
          </p:nvSpPr>
          <p:spPr>
            <a:xfrm>
              <a:off x="73668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1771;p45">
              <a:extLst>
                <a:ext uri="{FF2B5EF4-FFF2-40B4-BE49-F238E27FC236}">
                  <a16:creationId xmlns:a16="http://schemas.microsoft.com/office/drawing/2014/main" id="{58F20F5B-5573-3DE3-796E-F3C28ECA9111}"/>
                </a:ext>
              </a:extLst>
            </p:cNvPr>
            <p:cNvSpPr/>
            <p:nvPr/>
          </p:nvSpPr>
          <p:spPr>
            <a:xfrm>
              <a:off x="76098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1772;p45">
              <a:extLst>
                <a:ext uri="{FF2B5EF4-FFF2-40B4-BE49-F238E27FC236}">
                  <a16:creationId xmlns:a16="http://schemas.microsoft.com/office/drawing/2014/main" id="{56733C4E-A48C-5130-7389-B4992B1B3405}"/>
                </a:ext>
              </a:extLst>
            </p:cNvPr>
            <p:cNvSpPr/>
            <p:nvPr/>
          </p:nvSpPr>
          <p:spPr>
            <a:xfrm>
              <a:off x="74553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1773;p45">
              <a:extLst>
                <a:ext uri="{FF2B5EF4-FFF2-40B4-BE49-F238E27FC236}">
                  <a16:creationId xmlns:a16="http://schemas.microsoft.com/office/drawing/2014/main" id="{BFED697F-D658-B8C8-8E18-96F5D87D9CB7}"/>
                </a:ext>
              </a:extLst>
            </p:cNvPr>
            <p:cNvSpPr/>
            <p:nvPr/>
          </p:nvSpPr>
          <p:spPr>
            <a:xfrm>
              <a:off x="74260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1774;p45">
              <a:extLst>
                <a:ext uri="{FF2B5EF4-FFF2-40B4-BE49-F238E27FC236}">
                  <a16:creationId xmlns:a16="http://schemas.microsoft.com/office/drawing/2014/main" id="{78B2C16F-7D3F-1830-D71E-86162DE149F8}"/>
                </a:ext>
              </a:extLst>
            </p:cNvPr>
            <p:cNvSpPr/>
            <p:nvPr/>
          </p:nvSpPr>
          <p:spPr>
            <a:xfrm>
              <a:off x="74509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1775;p45">
              <a:extLst>
                <a:ext uri="{FF2B5EF4-FFF2-40B4-BE49-F238E27FC236}">
                  <a16:creationId xmlns:a16="http://schemas.microsoft.com/office/drawing/2014/main" id="{9D2599FA-C71A-2DD1-3ADF-14B84E5A220A}"/>
                </a:ext>
              </a:extLst>
            </p:cNvPr>
            <p:cNvSpPr/>
            <p:nvPr/>
          </p:nvSpPr>
          <p:spPr>
            <a:xfrm>
              <a:off x="77358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1776;p45">
              <a:extLst>
                <a:ext uri="{FF2B5EF4-FFF2-40B4-BE49-F238E27FC236}">
                  <a16:creationId xmlns:a16="http://schemas.microsoft.com/office/drawing/2014/main" id="{31F5BBB7-67A8-0DFF-3B64-922EEA8C0A0C}"/>
                </a:ext>
              </a:extLst>
            </p:cNvPr>
            <p:cNvSpPr/>
            <p:nvPr/>
          </p:nvSpPr>
          <p:spPr>
            <a:xfrm>
              <a:off x="77717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1777;p45">
              <a:extLst>
                <a:ext uri="{FF2B5EF4-FFF2-40B4-BE49-F238E27FC236}">
                  <a16:creationId xmlns:a16="http://schemas.microsoft.com/office/drawing/2014/main" id="{BD3520E4-7F5D-CBAF-4154-73E1A9ABD3B5}"/>
                </a:ext>
              </a:extLst>
            </p:cNvPr>
            <p:cNvSpPr/>
            <p:nvPr/>
          </p:nvSpPr>
          <p:spPr>
            <a:xfrm>
              <a:off x="78260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1778;p45">
              <a:extLst>
                <a:ext uri="{FF2B5EF4-FFF2-40B4-BE49-F238E27FC236}">
                  <a16:creationId xmlns:a16="http://schemas.microsoft.com/office/drawing/2014/main" id="{016D311D-C0E1-3531-B699-5FE39BB70B2E}"/>
                </a:ext>
              </a:extLst>
            </p:cNvPr>
            <p:cNvSpPr/>
            <p:nvPr/>
          </p:nvSpPr>
          <p:spPr>
            <a:xfrm>
              <a:off x="76566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1779;p45">
              <a:extLst>
                <a:ext uri="{FF2B5EF4-FFF2-40B4-BE49-F238E27FC236}">
                  <a16:creationId xmlns:a16="http://schemas.microsoft.com/office/drawing/2014/main" id="{6F9D1820-4587-45DB-47B3-42328407D313}"/>
                </a:ext>
              </a:extLst>
            </p:cNvPr>
            <p:cNvSpPr/>
            <p:nvPr/>
          </p:nvSpPr>
          <p:spPr>
            <a:xfrm>
              <a:off x="74574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1780;p45">
              <a:extLst>
                <a:ext uri="{FF2B5EF4-FFF2-40B4-BE49-F238E27FC236}">
                  <a16:creationId xmlns:a16="http://schemas.microsoft.com/office/drawing/2014/main" id="{3AA0836D-1121-4887-083B-CAFD0EF1A708}"/>
                </a:ext>
              </a:extLst>
            </p:cNvPr>
            <p:cNvSpPr/>
            <p:nvPr/>
          </p:nvSpPr>
          <p:spPr>
            <a:xfrm>
              <a:off x="74125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1781;p45">
              <a:extLst>
                <a:ext uri="{FF2B5EF4-FFF2-40B4-BE49-F238E27FC236}">
                  <a16:creationId xmlns:a16="http://schemas.microsoft.com/office/drawing/2014/main" id="{1C8B8CC0-6D5A-2F9C-8D2B-5CE2D8DE9569}"/>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782;p45">
              <a:extLst>
                <a:ext uri="{FF2B5EF4-FFF2-40B4-BE49-F238E27FC236}">
                  <a16:creationId xmlns:a16="http://schemas.microsoft.com/office/drawing/2014/main" id="{3E9A3757-23F2-0DD6-A025-48213E6A9EA3}"/>
                </a:ext>
              </a:extLst>
            </p:cNvPr>
            <p:cNvSpPr/>
            <p:nvPr/>
          </p:nvSpPr>
          <p:spPr>
            <a:xfrm>
              <a:off x="73830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7" name="Google Shape;1783;p45">
              <a:extLst>
                <a:ext uri="{FF2B5EF4-FFF2-40B4-BE49-F238E27FC236}">
                  <a16:creationId xmlns:a16="http://schemas.microsoft.com/office/drawing/2014/main" id="{DB9E799D-787C-5A6F-706A-DF269472D9DB}"/>
                </a:ext>
              </a:extLst>
            </p:cNvPr>
            <p:cNvGrpSpPr/>
            <p:nvPr/>
          </p:nvGrpSpPr>
          <p:grpSpPr>
            <a:xfrm>
              <a:off x="7563883" y="2751748"/>
              <a:ext cx="226388" cy="226388"/>
              <a:chOff x="10027483" y="2751748"/>
              <a:chExt cx="226388" cy="226388"/>
            </a:xfrm>
          </p:grpSpPr>
          <p:sp>
            <p:nvSpPr>
              <p:cNvPr id="60" name="Google Shape;1784;p45">
                <a:extLst>
                  <a:ext uri="{FF2B5EF4-FFF2-40B4-BE49-F238E27FC236}">
                    <a16:creationId xmlns:a16="http://schemas.microsoft.com/office/drawing/2014/main" id="{D996C2FD-5D49-4320-E5CD-C9843EF46179}"/>
                  </a:ext>
                </a:extLst>
              </p:cNvPr>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1785;p45">
                <a:extLst>
                  <a:ext uri="{FF2B5EF4-FFF2-40B4-BE49-F238E27FC236}">
                    <a16:creationId xmlns:a16="http://schemas.microsoft.com/office/drawing/2014/main" id="{9454451B-ECA1-366B-07FA-36CB4EE48EE5}"/>
                  </a:ext>
                </a:extLst>
              </p:cNvPr>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1786;p45">
                <a:extLst>
                  <a:ext uri="{FF2B5EF4-FFF2-40B4-BE49-F238E27FC236}">
                    <a16:creationId xmlns:a16="http://schemas.microsoft.com/office/drawing/2014/main" id="{A4ADFC61-72E9-1177-D12E-99A653C77DDE}"/>
                  </a:ext>
                </a:extLst>
              </p:cNvPr>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1787;p45">
                <a:extLst>
                  <a:ext uri="{FF2B5EF4-FFF2-40B4-BE49-F238E27FC236}">
                    <a16:creationId xmlns:a16="http://schemas.microsoft.com/office/drawing/2014/main" id="{DAA074CB-1DDD-1B9C-B4BD-6864FB86303D}"/>
                  </a:ext>
                </a:extLst>
              </p:cNvPr>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788;p45">
                <a:extLst>
                  <a:ext uri="{FF2B5EF4-FFF2-40B4-BE49-F238E27FC236}">
                    <a16:creationId xmlns:a16="http://schemas.microsoft.com/office/drawing/2014/main" id="{B3B95402-B9C8-9DEC-3553-7E9F06C722FA}"/>
                  </a:ext>
                </a:extLst>
              </p:cNvPr>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789;p45">
                <a:extLst>
                  <a:ext uri="{FF2B5EF4-FFF2-40B4-BE49-F238E27FC236}">
                    <a16:creationId xmlns:a16="http://schemas.microsoft.com/office/drawing/2014/main" id="{83D5B023-5C4E-F1E1-DAEA-BEDC1B9D37FF}"/>
                  </a:ext>
                </a:extLst>
              </p:cNvPr>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790;p45">
                <a:extLst>
                  <a:ext uri="{FF2B5EF4-FFF2-40B4-BE49-F238E27FC236}">
                    <a16:creationId xmlns:a16="http://schemas.microsoft.com/office/drawing/2014/main" id="{86744E6A-E7AB-149A-F6D7-ABE0790E736B}"/>
                  </a:ext>
                </a:extLst>
              </p:cNvPr>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791;p45">
                <a:extLst>
                  <a:ext uri="{FF2B5EF4-FFF2-40B4-BE49-F238E27FC236}">
                    <a16:creationId xmlns:a16="http://schemas.microsoft.com/office/drawing/2014/main" id="{B6BAC5A5-37EC-FF76-B614-537AA85A04E0}"/>
                  </a:ext>
                </a:extLst>
              </p:cNvPr>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792;p45">
                <a:extLst>
                  <a:ext uri="{FF2B5EF4-FFF2-40B4-BE49-F238E27FC236}">
                    <a16:creationId xmlns:a16="http://schemas.microsoft.com/office/drawing/2014/main" id="{40C1FEC4-B82F-B748-13BF-93B155B79CF1}"/>
                  </a:ext>
                </a:extLst>
              </p:cNvPr>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793;p45">
                <a:extLst>
                  <a:ext uri="{FF2B5EF4-FFF2-40B4-BE49-F238E27FC236}">
                    <a16:creationId xmlns:a16="http://schemas.microsoft.com/office/drawing/2014/main" id="{C2BF9DE5-9098-C509-A5CF-87AFC7A7A794}"/>
                  </a:ext>
                </a:extLst>
              </p:cNvPr>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 name="Google Shape;1794;p45">
              <a:extLst>
                <a:ext uri="{FF2B5EF4-FFF2-40B4-BE49-F238E27FC236}">
                  <a16:creationId xmlns:a16="http://schemas.microsoft.com/office/drawing/2014/main" id="{1B52C8C9-45FB-AAC7-F8FB-B7727753E765}"/>
                </a:ext>
              </a:extLst>
            </p:cNvPr>
            <p:cNvSpPr/>
            <p:nvPr/>
          </p:nvSpPr>
          <p:spPr>
            <a:xfrm>
              <a:off x="73016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1795;p45">
              <a:extLst>
                <a:ext uri="{FF2B5EF4-FFF2-40B4-BE49-F238E27FC236}">
                  <a16:creationId xmlns:a16="http://schemas.microsoft.com/office/drawing/2014/main" id="{58D126F0-4B97-83CB-CCFC-9BD460975351}"/>
                </a:ext>
              </a:extLst>
            </p:cNvPr>
            <p:cNvSpPr/>
            <p:nvPr/>
          </p:nvSpPr>
          <p:spPr>
            <a:xfrm>
              <a:off x="75546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47" name="Google Shape;1796;p45">
            <a:extLst>
              <a:ext uri="{FF2B5EF4-FFF2-40B4-BE49-F238E27FC236}">
                <a16:creationId xmlns:a16="http://schemas.microsoft.com/office/drawing/2014/main" id="{48FB434C-F88E-0B6C-87C9-0C8612E2A9A9}"/>
              </a:ext>
            </a:extLst>
          </p:cNvPr>
          <p:cNvGrpSpPr/>
          <p:nvPr/>
        </p:nvGrpSpPr>
        <p:grpSpPr>
          <a:xfrm>
            <a:off x="1551069" y="3207550"/>
            <a:ext cx="1768737" cy="3379716"/>
            <a:chOff x="8100550" y="1798175"/>
            <a:chExt cx="1326553" cy="2534787"/>
          </a:xfrm>
        </p:grpSpPr>
        <p:sp>
          <p:nvSpPr>
            <p:cNvPr id="1548" name="Google Shape;1797;p45">
              <a:extLst>
                <a:ext uri="{FF2B5EF4-FFF2-40B4-BE49-F238E27FC236}">
                  <a16:creationId xmlns:a16="http://schemas.microsoft.com/office/drawing/2014/main" id="{1E2699AF-E57C-E3DF-A527-6DB2BE7D8404}"/>
                </a:ext>
              </a:extLst>
            </p:cNvPr>
            <p:cNvSpPr/>
            <p:nvPr/>
          </p:nvSpPr>
          <p:spPr>
            <a:xfrm>
              <a:off x="8382262" y="400144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798;p45">
              <a:extLst>
                <a:ext uri="{FF2B5EF4-FFF2-40B4-BE49-F238E27FC236}">
                  <a16:creationId xmlns:a16="http://schemas.microsoft.com/office/drawing/2014/main" id="{07D246A5-FD9D-9F45-F981-664FE7E234CC}"/>
                </a:ext>
              </a:extLst>
            </p:cNvPr>
            <p:cNvSpPr/>
            <p:nvPr/>
          </p:nvSpPr>
          <p:spPr>
            <a:xfrm>
              <a:off x="8382262" y="421317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799;p45">
              <a:extLst>
                <a:ext uri="{FF2B5EF4-FFF2-40B4-BE49-F238E27FC236}">
                  <a16:creationId xmlns:a16="http://schemas.microsoft.com/office/drawing/2014/main" id="{DC2D9AD4-364C-6FBD-1208-6DDFBD4FEE58}"/>
                </a:ext>
              </a:extLst>
            </p:cNvPr>
            <p:cNvSpPr/>
            <p:nvPr/>
          </p:nvSpPr>
          <p:spPr>
            <a:xfrm>
              <a:off x="8587182" y="424703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800;p45">
              <a:extLst>
                <a:ext uri="{FF2B5EF4-FFF2-40B4-BE49-F238E27FC236}">
                  <a16:creationId xmlns:a16="http://schemas.microsoft.com/office/drawing/2014/main" id="{DE571C41-B66D-A57A-DC5E-7E7FC11B9594}"/>
                </a:ext>
              </a:extLst>
            </p:cNvPr>
            <p:cNvSpPr/>
            <p:nvPr/>
          </p:nvSpPr>
          <p:spPr>
            <a:xfrm>
              <a:off x="8584913" y="424476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801;p45">
              <a:extLst>
                <a:ext uri="{FF2B5EF4-FFF2-40B4-BE49-F238E27FC236}">
                  <a16:creationId xmlns:a16="http://schemas.microsoft.com/office/drawing/2014/main" id="{94E381BE-5E24-9351-E1FA-EFA52126A0A5}"/>
                </a:ext>
              </a:extLst>
            </p:cNvPr>
            <p:cNvSpPr/>
            <p:nvPr/>
          </p:nvSpPr>
          <p:spPr>
            <a:xfrm>
              <a:off x="8382262" y="421323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802;p45">
              <a:extLst>
                <a:ext uri="{FF2B5EF4-FFF2-40B4-BE49-F238E27FC236}">
                  <a16:creationId xmlns:a16="http://schemas.microsoft.com/office/drawing/2014/main" id="{5BCAA869-F440-C579-1609-02D834B9A3E1}"/>
                </a:ext>
              </a:extLst>
            </p:cNvPr>
            <p:cNvSpPr/>
            <p:nvPr/>
          </p:nvSpPr>
          <p:spPr>
            <a:xfrm>
              <a:off x="8384531" y="4289966"/>
              <a:ext cx="319494" cy="4661"/>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803;p45">
              <a:extLst>
                <a:ext uri="{FF2B5EF4-FFF2-40B4-BE49-F238E27FC236}">
                  <a16:creationId xmlns:a16="http://schemas.microsoft.com/office/drawing/2014/main" id="{5D3EABCA-5EAA-1745-3F40-45E635058702}"/>
                </a:ext>
              </a:extLst>
            </p:cNvPr>
            <p:cNvSpPr/>
            <p:nvPr/>
          </p:nvSpPr>
          <p:spPr>
            <a:xfrm>
              <a:off x="8288910" y="305909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804;p45">
              <a:extLst>
                <a:ext uri="{FF2B5EF4-FFF2-40B4-BE49-F238E27FC236}">
                  <a16:creationId xmlns:a16="http://schemas.microsoft.com/office/drawing/2014/main" id="{406CD1C3-AEE4-3850-6023-A0E74E439ABC}"/>
                </a:ext>
              </a:extLst>
            </p:cNvPr>
            <p:cNvSpPr/>
            <p:nvPr/>
          </p:nvSpPr>
          <p:spPr>
            <a:xfrm>
              <a:off x="8288910" y="306053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805;p45">
              <a:extLst>
                <a:ext uri="{FF2B5EF4-FFF2-40B4-BE49-F238E27FC236}">
                  <a16:creationId xmlns:a16="http://schemas.microsoft.com/office/drawing/2014/main" id="{8B9D3E96-8C9D-145B-BA5E-BE28D372CE73}"/>
                </a:ext>
              </a:extLst>
            </p:cNvPr>
            <p:cNvSpPr/>
            <p:nvPr/>
          </p:nvSpPr>
          <p:spPr>
            <a:xfrm>
              <a:off x="8969054" y="387264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806;p45">
              <a:extLst>
                <a:ext uri="{FF2B5EF4-FFF2-40B4-BE49-F238E27FC236}">
                  <a16:creationId xmlns:a16="http://schemas.microsoft.com/office/drawing/2014/main" id="{0427079F-30AD-C8A4-679C-AE1F264AE9FF}"/>
                </a:ext>
              </a:extLst>
            </p:cNvPr>
            <p:cNvSpPr/>
            <p:nvPr/>
          </p:nvSpPr>
          <p:spPr>
            <a:xfrm>
              <a:off x="9078414" y="403922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807;p45">
              <a:extLst>
                <a:ext uri="{FF2B5EF4-FFF2-40B4-BE49-F238E27FC236}">
                  <a16:creationId xmlns:a16="http://schemas.microsoft.com/office/drawing/2014/main" id="{DE3B1B54-02F2-DE25-0ABC-16A56BBA2B35}"/>
                </a:ext>
              </a:extLst>
            </p:cNvPr>
            <p:cNvSpPr/>
            <p:nvPr/>
          </p:nvSpPr>
          <p:spPr>
            <a:xfrm>
              <a:off x="9283948" y="404149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808;p45">
              <a:extLst>
                <a:ext uri="{FF2B5EF4-FFF2-40B4-BE49-F238E27FC236}">
                  <a16:creationId xmlns:a16="http://schemas.microsoft.com/office/drawing/2014/main" id="{44AF5A60-15BA-A91A-1D9B-B868F1F70B4D}"/>
                </a:ext>
              </a:extLst>
            </p:cNvPr>
            <p:cNvSpPr/>
            <p:nvPr/>
          </p:nvSpPr>
          <p:spPr>
            <a:xfrm>
              <a:off x="9281065" y="404149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809;p45">
              <a:extLst>
                <a:ext uri="{FF2B5EF4-FFF2-40B4-BE49-F238E27FC236}">
                  <a16:creationId xmlns:a16="http://schemas.microsoft.com/office/drawing/2014/main" id="{4DEEF14B-E173-4B93-155E-609BF59EFD2A}"/>
                </a:ext>
              </a:extLst>
            </p:cNvPr>
            <p:cNvSpPr/>
            <p:nvPr/>
          </p:nvSpPr>
          <p:spPr>
            <a:xfrm>
              <a:off x="9078414" y="411080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810;p45">
              <a:extLst>
                <a:ext uri="{FF2B5EF4-FFF2-40B4-BE49-F238E27FC236}">
                  <a16:creationId xmlns:a16="http://schemas.microsoft.com/office/drawing/2014/main" id="{C8C1B806-7353-6FFF-9F6A-2CDCCAAE8403}"/>
                </a:ext>
              </a:extLst>
            </p:cNvPr>
            <p:cNvSpPr/>
            <p:nvPr/>
          </p:nvSpPr>
          <p:spPr>
            <a:xfrm>
              <a:off x="9116749" y="4041498"/>
              <a:ext cx="284042" cy="146039"/>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811;p45">
              <a:extLst>
                <a:ext uri="{FF2B5EF4-FFF2-40B4-BE49-F238E27FC236}">
                  <a16:creationId xmlns:a16="http://schemas.microsoft.com/office/drawing/2014/main" id="{0F5FB93D-FD7D-5B70-26EE-4A7964A9676F}"/>
                </a:ext>
              </a:extLst>
            </p:cNvPr>
            <p:cNvSpPr/>
            <p:nvPr/>
          </p:nvSpPr>
          <p:spPr>
            <a:xfrm>
              <a:off x="8284371" y="311865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812;p45">
              <a:extLst>
                <a:ext uri="{FF2B5EF4-FFF2-40B4-BE49-F238E27FC236}">
                  <a16:creationId xmlns:a16="http://schemas.microsoft.com/office/drawing/2014/main" id="{015C4157-0218-3098-976A-0D98D7B07949}"/>
                </a:ext>
              </a:extLst>
            </p:cNvPr>
            <p:cNvSpPr/>
            <p:nvPr/>
          </p:nvSpPr>
          <p:spPr>
            <a:xfrm>
              <a:off x="8184375" y="179817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813;p45">
              <a:extLst>
                <a:ext uri="{FF2B5EF4-FFF2-40B4-BE49-F238E27FC236}">
                  <a16:creationId xmlns:a16="http://schemas.microsoft.com/office/drawing/2014/main" id="{497B3BE2-FA0E-5688-736F-93593C7248DE}"/>
                </a:ext>
              </a:extLst>
            </p:cNvPr>
            <p:cNvSpPr/>
            <p:nvPr/>
          </p:nvSpPr>
          <p:spPr>
            <a:xfrm>
              <a:off x="8100550" y="242814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814;p45">
              <a:extLst>
                <a:ext uri="{FF2B5EF4-FFF2-40B4-BE49-F238E27FC236}">
                  <a16:creationId xmlns:a16="http://schemas.microsoft.com/office/drawing/2014/main" id="{792FCFD2-12DE-6388-78A9-4968D0E34B3F}"/>
                </a:ext>
              </a:extLst>
            </p:cNvPr>
            <p:cNvSpPr/>
            <p:nvPr/>
          </p:nvSpPr>
          <p:spPr>
            <a:xfrm>
              <a:off x="8107420" y="237471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815;p45">
              <a:extLst>
                <a:ext uri="{FF2B5EF4-FFF2-40B4-BE49-F238E27FC236}">
                  <a16:creationId xmlns:a16="http://schemas.microsoft.com/office/drawing/2014/main" id="{7BD7FEF4-83C6-C531-8ABB-7B442829F289}"/>
                </a:ext>
              </a:extLst>
            </p:cNvPr>
            <p:cNvSpPr/>
            <p:nvPr/>
          </p:nvSpPr>
          <p:spPr>
            <a:xfrm>
              <a:off x="8572891" y="233779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2" name="Google Shape;1816;p45">
              <a:extLst>
                <a:ext uri="{FF2B5EF4-FFF2-40B4-BE49-F238E27FC236}">
                  <a16:creationId xmlns:a16="http://schemas.microsoft.com/office/drawing/2014/main" id="{252656C9-79F3-49A5-313E-E02463BC8170}"/>
                </a:ext>
              </a:extLst>
            </p:cNvPr>
            <p:cNvSpPr/>
            <p:nvPr/>
          </p:nvSpPr>
          <p:spPr>
            <a:xfrm>
              <a:off x="8448627" y="227652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3" name="Google Shape;1817;p45">
              <a:extLst>
                <a:ext uri="{FF2B5EF4-FFF2-40B4-BE49-F238E27FC236}">
                  <a16:creationId xmlns:a16="http://schemas.microsoft.com/office/drawing/2014/main" id="{61695028-058D-A95F-415E-3C1EE5EADCB2}"/>
                </a:ext>
              </a:extLst>
            </p:cNvPr>
            <p:cNvSpPr/>
            <p:nvPr/>
          </p:nvSpPr>
          <p:spPr>
            <a:xfrm>
              <a:off x="8462979" y="227652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4" name="Google Shape;1818;p45">
              <a:extLst>
                <a:ext uri="{FF2B5EF4-FFF2-40B4-BE49-F238E27FC236}">
                  <a16:creationId xmlns:a16="http://schemas.microsoft.com/office/drawing/2014/main" id="{90F05CE8-8A2D-97B8-C99D-58E0E8560D35}"/>
                </a:ext>
              </a:extLst>
            </p:cNvPr>
            <p:cNvSpPr/>
            <p:nvPr/>
          </p:nvSpPr>
          <p:spPr>
            <a:xfrm>
              <a:off x="8150354" y="240765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5" name="Google Shape;1819;p45">
              <a:extLst>
                <a:ext uri="{FF2B5EF4-FFF2-40B4-BE49-F238E27FC236}">
                  <a16:creationId xmlns:a16="http://schemas.microsoft.com/office/drawing/2014/main" id="{4402772C-6451-4122-5164-4D2E8752C836}"/>
                </a:ext>
              </a:extLst>
            </p:cNvPr>
            <p:cNvSpPr/>
            <p:nvPr/>
          </p:nvSpPr>
          <p:spPr>
            <a:xfrm>
              <a:off x="8254317" y="288220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6" name="Google Shape;1820;p45">
              <a:extLst>
                <a:ext uri="{FF2B5EF4-FFF2-40B4-BE49-F238E27FC236}">
                  <a16:creationId xmlns:a16="http://schemas.microsoft.com/office/drawing/2014/main" id="{FC794E98-649A-55A1-9332-2530C577AF70}"/>
                </a:ext>
              </a:extLst>
            </p:cNvPr>
            <p:cNvSpPr/>
            <p:nvPr/>
          </p:nvSpPr>
          <p:spPr>
            <a:xfrm>
              <a:off x="8355888" y="278486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7" name="Google Shape;1821;p45">
              <a:extLst>
                <a:ext uri="{FF2B5EF4-FFF2-40B4-BE49-F238E27FC236}">
                  <a16:creationId xmlns:a16="http://schemas.microsoft.com/office/drawing/2014/main" id="{C5AB26AA-EED8-9519-3338-2790717EA709}"/>
                </a:ext>
              </a:extLst>
            </p:cNvPr>
            <p:cNvSpPr/>
            <p:nvPr/>
          </p:nvSpPr>
          <p:spPr>
            <a:xfrm>
              <a:off x="8114903" y="236944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8" name="Google Shape;1822;p45">
              <a:extLst>
                <a:ext uri="{FF2B5EF4-FFF2-40B4-BE49-F238E27FC236}">
                  <a16:creationId xmlns:a16="http://schemas.microsoft.com/office/drawing/2014/main" id="{12574D4F-0B3C-4DE0-F7F1-87DBAE3D79CE}"/>
                </a:ext>
              </a:extLst>
            </p:cNvPr>
            <p:cNvSpPr/>
            <p:nvPr/>
          </p:nvSpPr>
          <p:spPr>
            <a:xfrm>
              <a:off x="8255728" y="234810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9" name="Google Shape;1823;p45">
              <a:extLst>
                <a:ext uri="{FF2B5EF4-FFF2-40B4-BE49-F238E27FC236}">
                  <a16:creationId xmlns:a16="http://schemas.microsoft.com/office/drawing/2014/main" id="{AF3BF35E-5BBC-2901-A652-6C0C39879070}"/>
                </a:ext>
              </a:extLst>
            </p:cNvPr>
            <p:cNvSpPr/>
            <p:nvPr/>
          </p:nvSpPr>
          <p:spPr>
            <a:xfrm>
              <a:off x="8282041"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824;p45">
              <a:extLst>
                <a:ext uri="{FF2B5EF4-FFF2-40B4-BE49-F238E27FC236}">
                  <a16:creationId xmlns:a16="http://schemas.microsoft.com/office/drawing/2014/main" id="{EB250FE9-A44D-C701-4F7A-057FDA302ECE}"/>
                </a:ext>
              </a:extLst>
            </p:cNvPr>
            <p:cNvSpPr/>
            <p:nvPr/>
          </p:nvSpPr>
          <p:spPr>
            <a:xfrm>
              <a:off x="8150354" y="236466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825;p45">
              <a:extLst>
                <a:ext uri="{FF2B5EF4-FFF2-40B4-BE49-F238E27FC236}">
                  <a16:creationId xmlns:a16="http://schemas.microsoft.com/office/drawing/2014/main" id="{25A90A45-4B8F-3DFB-F51D-4F22E1EB4F01}"/>
                </a:ext>
              </a:extLst>
            </p:cNvPr>
            <p:cNvSpPr/>
            <p:nvPr/>
          </p:nvSpPr>
          <p:spPr>
            <a:xfrm>
              <a:off x="8358219" y="187140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826;p45">
              <a:extLst>
                <a:ext uri="{FF2B5EF4-FFF2-40B4-BE49-F238E27FC236}">
                  <a16:creationId xmlns:a16="http://schemas.microsoft.com/office/drawing/2014/main" id="{6605AD0F-46F5-838C-3414-C1CE7EFB32C9}"/>
                </a:ext>
              </a:extLst>
            </p:cNvPr>
            <p:cNvSpPr/>
            <p:nvPr/>
          </p:nvSpPr>
          <p:spPr>
            <a:xfrm>
              <a:off x="8324975" y="207841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827;p45">
              <a:extLst>
                <a:ext uri="{FF2B5EF4-FFF2-40B4-BE49-F238E27FC236}">
                  <a16:creationId xmlns:a16="http://schemas.microsoft.com/office/drawing/2014/main" id="{9395EDF4-388D-181D-6D90-C70B09D5623B}"/>
                </a:ext>
              </a:extLst>
            </p:cNvPr>
            <p:cNvSpPr/>
            <p:nvPr/>
          </p:nvSpPr>
          <p:spPr>
            <a:xfrm>
              <a:off x="8348466" y="211680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828;p45">
              <a:extLst>
                <a:ext uri="{FF2B5EF4-FFF2-40B4-BE49-F238E27FC236}">
                  <a16:creationId xmlns:a16="http://schemas.microsoft.com/office/drawing/2014/main" id="{C022567D-D036-4208-67D0-966DC2778C1F}"/>
                </a:ext>
              </a:extLst>
            </p:cNvPr>
            <p:cNvSpPr/>
            <p:nvPr/>
          </p:nvSpPr>
          <p:spPr>
            <a:xfrm>
              <a:off x="8599204" y="216427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829;p45">
              <a:extLst>
                <a:ext uri="{FF2B5EF4-FFF2-40B4-BE49-F238E27FC236}">
                  <a16:creationId xmlns:a16="http://schemas.microsoft.com/office/drawing/2014/main" id="{A0C9BDB3-9520-542A-575B-D25228369E48}"/>
                </a:ext>
              </a:extLst>
            </p:cNvPr>
            <p:cNvSpPr/>
            <p:nvPr/>
          </p:nvSpPr>
          <p:spPr>
            <a:xfrm>
              <a:off x="8639869" y="207288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830;p45">
              <a:extLst>
                <a:ext uri="{FF2B5EF4-FFF2-40B4-BE49-F238E27FC236}">
                  <a16:creationId xmlns:a16="http://schemas.microsoft.com/office/drawing/2014/main" id="{DB077AD5-1A72-5DE4-89EB-5AD74D871E82}"/>
                </a:ext>
              </a:extLst>
            </p:cNvPr>
            <p:cNvSpPr/>
            <p:nvPr/>
          </p:nvSpPr>
          <p:spPr>
            <a:xfrm>
              <a:off x="8713716" y="204062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831;p45">
              <a:extLst>
                <a:ext uri="{FF2B5EF4-FFF2-40B4-BE49-F238E27FC236}">
                  <a16:creationId xmlns:a16="http://schemas.microsoft.com/office/drawing/2014/main" id="{38783F4F-8FB0-C4EC-1DC1-6CA0ED76813F}"/>
                </a:ext>
              </a:extLst>
            </p:cNvPr>
            <p:cNvSpPr/>
            <p:nvPr/>
          </p:nvSpPr>
          <p:spPr>
            <a:xfrm>
              <a:off x="8544248" y="206638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832;p45">
              <a:extLst>
                <a:ext uri="{FF2B5EF4-FFF2-40B4-BE49-F238E27FC236}">
                  <a16:creationId xmlns:a16="http://schemas.microsoft.com/office/drawing/2014/main" id="{6CB1A187-C7DD-F171-C44C-90A1DCE9DD4A}"/>
                </a:ext>
              </a:extLst>
            </p:cNvPr>
            <p:cNvSpPr/>
            <p:nvPr/>
          </p:nvSpPr>
          <p:spPr>
            <a:xfrm>
              <a:off x="8339328" y="183448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833;p45">
              <a:extLst>
                <a:ext uri="{FF2B5EF4-FFF2-40B4-BE49-F238E27FC236}">
                  <a16:creationId xmlns:a16="http://schemas.microsoft.com/office/drawing/2014/main" id="{2534423E-331E-1012-2B25-ECB828B18F4C}"/>
                </a:ext>
              </a:extLst>
            </p:cNvPr>
            <p:cNvSpPr/>
            <p:nvPr/>
          </p:nvSpPr>
          <p:spPr>
            <a:xfrm rot="791838">
              <a:off x="8401685" y="1992826"/>
              <a:ext cx="57274" cy="41823"/>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834;p45">
              <a:extLst>
                <a:ext uri="{FF2B5EF4-FFF2-40B4-BE49-F238E27FC236}">
                  <a16:creationId xmlns:a16="http://schemas.microsoft.com/office/drawing/2014/main" id="{13A1499A-2A13-9823-42DC-FE68E41C52F2}"/>
                </a:ext>
              </a:extLst>
            </p:cNvPr>
            <p:cNvSpPr/>
            <p:nvPr/>
          </p:nvSpPr>
          <p:spPr>
            <a:xfrm>
              <a:off x="8282053"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835;p45">
              <a:extLst>
                <a:ext uri="{FF2B5EF4-FFF2-40B4-BE49-F238E27FC236}">
                  <a16:creationId xmlns:a16="http://schemas.microsoft.com/office/drawing/2014/main" id="{E61F403B-3BD5-828B-6C62-2A5B2A7F2F57}"/>
                </a:ext>
              </a:extLst>
            </p:cNvPr>
            <p:cNvSpPr/>
            <p:nvPr/>
          </p:nvSpPr>
          <p:spPr>
            <a:xfrm>
              <a:off x="8282041" y="236048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22" name="Google Shape;1836;p45">
              <a:extLst>
                <a:ext uri="{FF2B5EF4-FFF2-40B4-BE49-F238E27FC236}">
                  <a16:creationId xmlns:a16="http://schemas.microsoft.com/office/drawing/2014/main" id="{79E2AEFE-BC8A-DC08-1DFE-8B9808390EF4}"/>
                </a:ext>
              </a:extLst>
            </p:cNvPr>
            <p:cNvGrpSpPr/>
            <p:nvPr/>
          </p:nvGrpSpPr>
          <p:grpSpPr>
            <a:xfrm>
              <a:off x="8489292" y="2705621"/>
              <a:ext cx="255399" cy="187256"/>
              <a:chOff x="11249467" y="2705621"/>
              <a:chExt cx="255399" cy="187256"/>
            </a:xfrm>
          </p:grpSpPr>
          <p:sp>
            <p:nvSpPr>
              <p:cNvPr id="1625" name="Google Shape;1837;p45">
                <a:extLst>
                  <a:ext uri="{FF2B5EF4-FFF2-40B4-BE49-F238E27FC236}">
                    <a16:creationId xmlns:a16="http://schemas.microsoft.com/office/drawing/2014/main" id="{9EDC3AD9-EAF2-575D-9AF5-7AC58A747E3E}"/>
                  </a:ext>
                </a:extLst>
              </p:cNvPr>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838;p45">
                <a:extLst>
                  <a:ext uri="{FF2B5EF4-FFF2-40B4-BE49-F238E27FC236}">
                    <a16:creationId xmlns:a16="http://schemas.microsoft.com/office/drawing/2014/main" id="{D869C465-5835-8589-C555-0A6B03CD305F}"/>
                  </a:ext>
                </a:extLst>
              </p:cNvPr>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839;p45">
                <a:extLst>
                  <a:ext uri="{FF2B5EF4-FFF2-40B4-BE49-F238E27FC236}">
                    <a16:creationId xmlns:a16="http://schemas.microsoft.com/office/drawing/2014/main" id="{ECCC794C-42F2-76C7-D282-CEB90C3A626C}"/>
                  </a:ext>
                </a:extLst>
              </p:cNvPr>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840;p45">
                <a:extLst>
                  <a:ext uri="{FF2B5EF4-FFF2-40B4-BE49-F238E27FC236}">
                    <a16:creationId xmlns:a16="http://schemas.microsoft.com/office/drawing/2014/main" id="{03162278-C002-CF32-5144-21CA53E31D28}"/>
                  </a:ext>
                </a:extLst>
              </p:cNvPr>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841;p45">
                <a:extLst>
                  <a:ext uri="{FF2B5EF4-FFF2-40B4-BE49-F238E27FC236}">
                    <a16:creationId xmlns:a16="http://schemas.microsoft.com/office/drawing/2014/main" id="{BB6E939A-5C91-7BA1-2181-CE02F78E42CB}"/>
                  </a:ext>
                </a:extLst>
              </p:cNvPr>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842;p45">
                <a:extLst>
                  <a:ext uri="{FF2B5EF4-FFF2-40B4-BE49-F238E27FC236}">
                    <a16:creationId xmlns:a16="http://schemas.microsoft.com/office/drawing/2014/main" id="{DC11C7B5-DDF7-830D-285D-79482EA83A51}"/>
                  </a:ext>
                </a:extLst>
              </p:cNvPr>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843;p45">
                <a:extLst>
                  <a:ext uri="{FF2B5EF4-FFF2-40B4-BE49-F238E27FC236}">
                    <a16:creationId xmlns:a16="http://schemas.microsoft.com/office/drawing/2014/main" id="{DF9746AD-BEB7-EAEC-7B68-05BDD8ED48FF}"/>
                  </a:ext>
                </a:extLst>
              </p:cNvPr>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844;p45">
                <a:extLst>
                  <a:ext uri="{FF2B5EF4-FFF2-40B4-BE49-F238E27FC236}">
                    <a16:creationId xmlns:a16="http://schemas.microsoft.com/office/drawing/2014/main" id="{4255099D-15BA-6E5F-F7AB-24FCDD46765C}"/>
                  </a:ext>
                </a:extLst>
              </p:cNvPr>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845;p45">
                <a:extLst>
                  <a:ext uri="{FF2B5EF4-FFF2-40B4-BE49-F238E27FC236}">
                    <a16:creationId xmlns:a16="http://schemas.microsoft.com/office/drawing/2014/main" id="{722BF57C-D75F-2ADE-E051-011047F329FF}"/>
                  </a:ext>
                </a:extLst>
              </p:cNvPr>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846;p45">
                <a:extLst>
                  <a:ext uri="{FF2B5EF4-FFF2-40B4-BE49-F238E27FC236}">
                    <a16:creationId xmlns:a16="http://schemas.microsoft.com/office/drawing/2014/main" id="{02AD3740-410F-4470-048D-9CD74232966F}"/>
                  </a:ext>
                </a:extLst>
              </p:cNvPr>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847;p45">
                <a:extLst>
                  <a:ext uri="{FF2B5EF4-FFF2-40B4-BE49-F238E27FC236}">
                    <a16:creationId xmlns:a16="http://schemas.microsoft.com/office/drawing/2014/main" id="{515C9600-0B78-45CD-6FCA-CBE928784F67}"/>
                  </a:ext>
                </a:extLst>
              </p:cNvPr>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623" name="Google Shape;1848;p45">
              <a:extLst>
                <a:ext uri="{FF2B5EF4-FFF2-40B4-BE49-F238E27FC236}">
                  <a16:creationId xmlns:a16="http://schemas.microsoft.com/office/drawing/2014/main" id="{106E8551-D7DC-4A08-31E1-FA88942D518F}"/>
                </a:ext>
              </a:extLst>
            </p:cNvPr>
            <p:cNvSpPr/>
            <p:nvPr/>
          </p:nvSpPr>
          <p:spPr>
            <a:xfrm>
              <a:off x="8205372" y="240189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849;p45">
              <a:extLst>
                <a:ext uri="{FF2B5EF4-FFF2-40B4-BE49-F238E27FC236}">
                  <a16:creationId xmlns:a16="http://schemas.microsoft.com/office/drawing/2014/main" id="{8E77E288-24DD-B25B-5621-92BA9A32FF2F}"/>
                </a:ext>
              </a:extLst>
            </p:cNvPr>
            <p:cNvSpPr/>
            <p:nvPr/>
          </p:nvSpPr>
          <p:spPr>
            <a:xfrm>
              <a:off x="8429735" y="266195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36" name="Google Shape;1854;p46">
            <a:extLst>
              <a:ext uri="{FF2B5EF4-FFF2-40B4-BE49-F238E27FC236}">
                <a16:creationId xmlns:a16="http://schemas.microsoft.com/office/drawing/2014/main" id="{C423B133-DB5B-71C7-DC22-AF8EBD03A79B}"/>
              </a:ext>
            </a:extLst>
          </p:cNvPr>
          <p:cNvGrpSpPr/>
          <p:nvPr/>
        </p:nvGrpSpPr>
        <p:grpSpPr>
          <a:xfrm>
            <a:off x="8882575" y="2906781"/>
            <a:ext cx="3346723" cy="2419919"/>
            <a:chOff x="809800" y="3328400"/>
            <a:chExt cx="1657900" cy="1206575"/>
          </a:xfrm>
        </p:grpSpPr>
        <p:sp>
          <p:nvSpPr>
            <p:cNvPr id="1637" name="Google Shape;1855;p46">
              <a:extLst>
                <a:ext uri="{FF2B5EF4-FFF2-40B4-BE49-F238E27FC236}">
                  <a16:creationId xmlns:a16="http://schemas.microsoft.com/office/drawing/2014/main" id="{45FA5FE7-887A-3EFD-3B07-8D7B0EDD03A0}"/>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8" name="Google Shape;1856;p46">
              <a:extLst>
                <a:ext uri="{FF2B5EF4-FFF2-40B4-BE49-F238E27FC236}">
                  <a16:creationId xmlns:a16="http://schemas.microsoft.com/office/drawing/2014/main" id="{788AD584-AE1D-8E5B-AF0E-586148F0F75A}"/>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857;p46">
              <a:extLst>
                <a:ext uri="{FF2B5EF4-FFF2-40B4-BE49-F238E27FC236}">
                  <a16:creationId xmlns:a16="http://schemas.microsoft.com/office/drawing/2014/main" id="{3B80ED9F-05A7-3D62-72B7-8092AD9704D4}"/>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858;p46">
              <a:extLst>
                <a:ext uri="{FF2B5EF4-FFF2-40B4-BE49-F238E27FC236}">
                  <a16:creationId xmlns:a16="http://schemas.microsoft.com/office/drawing/2014/main" id="{3B5F74EE-B2C5-EA51-6379-91032329594D}"/>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859;p46">
              <a:extLst>
                <a:ext uri="{FF2B5EF4-FFF2-40B4-BE49-F238E27FC236}">
                  <a16:creationId xmlns:a16="http://schemas.microsoft.com/office/drawing/2014/main" id="{12248BD1-DD12-5C9E-FEE1-56DE2BF07E8A}"/>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860;p46">
              <a:extLst>
                <a:ext uri="{FF2B5EF4-FFF2-40B4-BE49-F238E27FC236}">
                  <a16:creationId xmlns:a16="http://schemas.microsoft.com/office/drawing/2014/main" id="{91CD19BC-1272-66A5-1ADB-91F963B9906A}"/>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861;p46">
              <a:extLst>
                <a:ext uri="{FF2B5EF4-FFF2-40B4-BE49-F238E27FC236}">
                  <a16:creationId xmlns:a16="http://schemas.microsoft.com/office/drawing/2014/main" id="{B76E5051-BBFE-B4C2-89FD-97968771F944}"/>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862;p46">
              <a:extLst>
                <a:ext uri="{FF2B5EF4-FFF2-40B4-BE49-F238E27FC236}">
                  <a16:creationId xmlns:a16="http://schemas.microsoft.com/office/drawing/2014/main" id="{528CF22C-265F-AFBC-97C7-037CFFB850CB}"/>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5" name="Google Shape;1863;p46">
              <a:extLst>
                <a:ext uri="{FF2B5EF4-FFF2-40B4-BE49-F238E27FC236}">
                  <a16:creationId xmlns:a16="http://schemas.microsoft.com/office/drawing/2014/main" id="{C4C996B3-1289-4110-8A8E-DEAEE28411F7}"/>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6" name="Google Shape;1864;p46">
              <a:extLst>
                <a:ext uri="{FF2B5EF4-FFF2-40B4-BE49-F238E27FC236}">
                  <a16:creationId xmlns:a16="http://schemas.microsoft.com/office/drawing/2014/main" id="{744A0DFD-5E4B-D93F-2593-4D67B0386B9C}"/>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865;p46">
              <a:extLst>
                <a:ext uri="{FF2B5EF4-FFF2-40B4-BE49-F238E27FC236}">
                  <a16:creationId xmlns:a16="http://schemas.microsoft.com/office/drawing/2014/main" id="{B3A810E9-06D9-FC21-6C2C-8062C2F6EF7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866;p46">
              <a:extLst>
                <a:ext uri="{FF2B5EF4-FFF2-40B4-BE49-F238E27FC236}">
                  <a16:creationId xmlns:a16="http://schemas.microsoft.com/office/drawing/2014/main" id="{E12508E4-75F7-FC93-6BCD-75C41A8BC585}"/>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867;p46">
              <a:extLst>
                <a:ext uri="{FF2B5EF4-FFF2-40B4-BE49-F238E27FC236}">
                  <a16:creationId xmlns:a16="http://schemas.microsoft.com/office/drawing/2014/main" id="{5F05904F-1C58-7838-ED8D-BF44A233EE6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868;p46">
              <a:extLst>
                <a:ext uri="{FF2B5EF4-FFF2-40B4-BE49-F238E27FC236}">
                  <a16:creationId xmlns:a16="http://schemas.microsoft.com/office/drawing/2014/main" id="{A4CAAFBF-C57F-1568-B558-D06B92B576A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869;p46">
              <a:extLst>
                <a:ext uri="{FF2B5EF4-FFF2-40B4-BE49-F238E27FC236}">
                  <a16:creationId xmlns:a16="http://schemas.microsoft.com/office/drawing/2014/main" id="{9ED33EE0-92AD-996E-6858-379F2580E10D}"/>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3" name="Google Shape;286;p13">
            <a:extLst>
              <a:ext uri="{FF2B5EF4-FFF2-40B4-BE49-F238E27FC236}">
                <a16:creationId xmlns:a16="http://schemas.microsoft.com/office/drawing/2014/main" id="{AE699299-6876-FD92-7958-40894E73EE61}"/>
              </a:ext>
            </a:extLst>
          </p:cNvPr>
          <p:cNvGrpSpPr/>
          <p:nvPr/>
        </p:nvGrpSpPr>
        <p:grpSpPr>
          <a:xfrm>
            <a:off x="-147" y="6192418"/>
            <a:ext cx="12192148" cy="1187033"/>
            <a:chOff x="-75" y="3714050"/>
            <a:chExt cx="9144111" cy="890275"/>
          </a:xfrm>
        </p:grpSpPr>
        <p:sp>
          <p:nvSpPr>
            <p:cNvPr id="1724" name="Google Shape;287;p13">
              <a:extLst>
                <a:ext uri="{FF2B5EF4-FFF2-40B4-BE49-F238E27FC236}">
                  <a16:creationId xmlns:a16="http://schemas.microsoft.com/office/drawing/2014/main" id="{AF7C540D-A785-FDA3-B213-3237A81F00B4}"/>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288;p13">
              <a:extLst>
                <a:ext uri="{FF2B5EF4-FFF2-40B4-BE49-F238E27FC236}">
                  <a16:creationId xmlns:a16="http://schemas.microsoft.com/office/drawing/2014/main" id="{B0146472-45DB-1E6A-8A22-2A0276769F20}"/>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6" name="Google Shape;1546;p42">
            <a:extLst>
              <a:ext uri="{FF2B5EF4-FFF2-40B4-BE49-F238E27FC236}">
                <a16:creationId xmlns:a16="http://schemas.microsoft.com/office/drawing/2014/main" id="{BB187724-53B2-9E07-DBE2-6C422E85023E}"/>
              </a:ext>
            </a:extLst>
          </p:cNvPr>
          <p:cNvGrpSpPr/>
          <p:nvPr/>
        </p:nvGrpSpPr>
        <p:grpSpPr>
          <a:xfrm>
            <a:off x="1225919" y="6629271"/>
            <a:ext cx="10589573" cy="694548"/>
            <a:chOff x="895237" y="4083657"/>
            <a:chExt cx="7942180" cy="520911"/>
          </a:xfrm>
        </p:grpSpPr>
        <p:grpSp>
          <p:nvGrpSpPr>
            <p:cNvPr id="1727" name="Google Shape;1547;p42">
              <a:extLst>
                <a:ext uri="{FF2B5EF4-FFF2-40B4-BE49-F238E27FC236}">
                  <a16:creationId xmlns:a16="http://schemas.microsoft.com/office/drawing/2014/main" id="{1EF082FC-CC46-4D03-6873-B8A44E569CB8}"/>
                </a:ext>
              </a:extLst>
            </p:cNvPr>
            <p:cNvGrpSpPr/>
            <p:nvPr/>
          </p:nvGrpSpPr>
          <p:grpSpPr>
            <a:xfrm>
              <a:off x="895237" y="4249037"/>
              <a:ext cx="655814" cy="355354"/>
              <a:chOff x="2301112" y="2967762"/>
              <a:chExt cx="655814" cy="355354"/>
            </a:xfrm>
          </p:grpSpPr>
          <p:sp>
            <p:nvSpPr>
              <p:cNvPr id="1734" name="Google Shape;1548;p42">
                <a:extLst>
                  <a:ext uri="{FF2B5EF4-FFF2-40B4-BE49-F238E27FC236}">
                    <a16:creationId xmlns:a16="http://schemas.microsoft.com/office/drawing/2014/main" id="{F33F63DD-B096-4BE2-D29D-0B34E8B774E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549;p42">
                <a:extLst>
                  <a:ext uri="{FF2B5EF4-FFF2-40B4-BE49-F238E27FC236}">
                    <a16:creationId xmlns:a16="http://schemas.microsoft.com/office/drawing/2014/main" id="{0879C3CB-BB14-A207-3037-154170AC8A3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8" name="Google Shape;1550;p42">
              <a:extLst>
                <a:ext uri="{FF2B5EF4-FFF2-40B4-BE49-F238E27FC236}">
                  <a16:creationId xmlns:a16="http://schemas.microsoft.com/office/drawing/2014/main" id="{16C3A05B-F02F-FAFD-4E77-1D365F7A02D1}"/>
                </a:ext>
              </a:extLst>
            </p:cNvPr>
            <p:cNvGrpSpPr/>
            <p:nvPr/>
          </p:nvGrpSpPr>
          <p:grpSpPr>
            <a:xfrm>
              <a:off x="4521724" y="4083657"/>
              <a:ext cx="961030" cy="520771"/>
              <a:chOff x="2301112" y="2967762"/>
              <a:chExt cx="655814" cy="355354"/>
            </a:xfrm>
          </p:grpSpPr>
          <p:sp>
            <p:nvSpPr>
              <p:cNvPr id="1732" name="Google Shape;1551;p42">
                <a:extLst>
                  <a:ext uri="{FF2B5EF4-FFF2-40B4-BE49-F238E27FC236}">
                    <a16:creationId xmlns:a16="http://schemas.microsoft.com/office/drawing/2014/main" id="{57917953-4704-CE54-C675-93EFB2495B4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552;p42">
                <a:extLst>
                  <a:ext uri="{FF2B5EF4-FFF2-40B4-BE49-F238E27FC236}">
                    <a16:creationId xmlns:a16="http://schemas.microsoft.com/office/drawing/2014/main" id="{81AD7E23-918C-9206-305D-BEC0C241050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9" name="Google Shape;1553;p42">
              <a:extLst>
                <a:ext uri="{FF2B5EF4-FFF2-40B4-BE49-F238E27FC236}">
                  <a16:creationId xmlns:a16="http://schemas.microsoft.com/office/drawing/2014/main" id="{3FE1EA76-7F4F-94D1-F5C7-DDE266EBFBFB}"/>
                </a:ext>
              </a:extLst>
            </p:cNvPr>
            <p:cNvGrpSpPr/>
            <p:nvPr/>
          </p:nvGrpSpPr>
          <p:grpSpPr>
            <a:xfrm>
              <a:off x="8011288" y="4156893"/>
              <a:ext cx="826129" cy="447675"/>
              <a:chOff x="2301112" y="2967762"/>
              <a:chExt cx="655814" cy="355354"/>
            </a:xfrm>
          </p:grpSpPr>
          <p:sp>
            <p:nvSpPr>
              <p:cNvPr id="1730" name="Google Shape;1554;p42">
                <a:extLst>
                  <a:ext uri="{FF2B5EF4-FFF2-40B4-BE49-F238E27FC236}">
                    <a16:creationId xmlns:a16="http://schemas.microsoft.com/office/drawing/2014/main" id="{6A05DD1B-BB55-283D-A224-C2A1C2FBB6F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555;p42">
                <a:extLst>
                  <a:ext uri="{FF2B5EF4-FFF2-40B4-BE49-F238E27FC236}">
                    <a16:creationId xmlns:a16="http://schemas.microsoft.com/office/drawing/2014/main" id="{9BE025F4-2BEE-C04C-8270-39E15FF83D78}"/>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736" name="Picture 1735">
            <a:extLst>
              <a:ext uri="{FF2B5EF4-FFF2-40B4-BE49-F238E27FC236}">
                <a16:creationId xmlns:a16="http://schemas.microsoft.com/office/drawing/2014/main" id="{BAF3DB9D-0D64-B82F-05D3-C32C94A35CFA}"/>
              </a:ext>
            </a:extLst>
          </p:cNvPr>
          <p:cNvPicPr>
            <a:picLocks noChangeAspect="1"/>
          </p:cNvPicPr>
          <p:nvPr/>
        </p:nvPicPr>
        <p:blipFill>
          <a:blip r:embed="rId3"/>
          <a:stretch>
            <a:fillRect/>
          </a:stretch>
        </p:blipFill>
        <p:spPr>
          <a:xfrm>
            <a:off x="10696910" y="-143234"/>
            <a:ext cx="1356967" cy="1356967"/>
          </a:xfrm>
          <a:prstGeom prst="rect">
            <a:avLst/>
          </a:prstGeom>
        </p:spPr>
      </p:pic>
    </p:spTree>
    <p:extLst>
      <p:ext uri="{BB962C8B-B14F-4D97-AF65-F5344CB8AC3E}">
        <p14:creationId xmlns:p14="http://schemas.microsoft.com/office/powerpoint/2010/main" val="120462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1"/>
                                        </p:tgtEl>
                                        <p:attrNameLst>
                                          <p:attrName>style.visibility</p:attrName>
                                        </p:attrNameLst>
                                      </p:cBhvr>
                                      <p:to>
                                        <p:strVal val="visible"/>
                                      </p:to>
                                    </p:set>
                                    <p:animEffect transition="in" filter="fade">
                                      <p:cBhvr>
                                        <p:cTn id="12" dur="1000"/>
                                        <p:tgtEl>
                                          <p:spTgt spid="1571"/>
                                        </p:tgtEl>
                                      </p:cBhvr>
                                    </p:animEffect>
                                    <p:anim calcmode="lin" valueType="num">
                                      <p:cBhvr>
                                        <p:cTn id="13" dur="1000" fill="hold"/>
                                        <p:tgtEl>
                                          <p:spTgt spid="1571"/>
                                        </p:tgtEl>
                                        <p:attrNameLst>
                                          <p:attrName>ppt_x</p:attrName>
                                        </p:attrNameLst>
                                      </p:cBhvr>
                                      <p:tavLst>
                                        <p:tav tm="0">
                                          <p:val>
                                            <p:strVal val="#ppt_x"/>
                                          </p:val>
                                        </p:tav>
                                        <p:tav tm="100000">
                                          <p:val>
                                            <p:strVal val="#ppt_x"/>
                                          </p:val>
                                        </p:tav>
                                      </p:tavLst>
                                    </p:anim>
                                    <p:anim calcmode="lin" valueType="num">
                                      <p:cBhvr>
                                        <p:cTn id="14" dur="1000" fill="hold"/>
                                        <p:tgtEl>
                                          <p:spTgt spid="15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fade">
                                      <p:cBhvr>
                                        <p:cTn id="22" dur="1000"/>
                                        <p:tgtEl>
                                          <p:spTgt spid="1547"/>
                                        </p:tgtEl>
                                      </p:cBhvr>
                                    </p:animEffect>
                                    <p:anim calcmode="lin" valueType="num">
                                      <p:cBhvr>
                                        <p:cTn id="23" dur="1000" fill="hold"/>
                                        <p:tgtEl>
                                          <p:spTgt spid="1547"/>
                                        </p:tgtEl>
                                        <p:attrNameLst>
                                          <p:attrName>ppt_x</p:attrName>
                                        </p:attrNameLst>
                                      </p:cBhvr>
                                      <p:tavLst>
                                        <p:tav tm="0">
                                          <p:val>
                                            <p:strVal val="#ppt_x"/>
                                          </p:val>
                                        </p:tav>
                                        <p:tav tm="100000">
                                          <p:val>
                                            <p:strVal val="#ppt_x"/>
                                          </p:val>
                                        </p:tav>
                                      </p:tavLst>
                                    </p:anim>
                                    <p:anim calcmode="lin" valueType="num">
                                      <p:cBhvr>
                                        <p:cTn id="24" dur="1000" fill="hold"/>
                                        <p:tgtEl>
                                          <p:spTgt spid="15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6"/>
                                        </p:tgtEl>
                                        <p:attrNameLst>
                                          <p:attrName>style.visibility</p:attrName>
                                        </p:attrNameLst>
                                      </p:cBhvr>
                                      <p:to>
                                        <p:strVal val="visible"/>
                                      </p:to>
                                    </p:set>
                                    <p:animEffect transition="in" filter="fade">
                                      <p:cBhvr>
                                        <p:cTn id="27" dur="1000"/>
                                        <p:tgtEl>
                                          <p:spTgt spid="1636"/>
                                        </p:tgtEl>
                                      </p:cBhvr>
                                    </p:animEffect>
                                    <p:anim calcmode="lin" valueType="num">
                                      <p:cBhvr>
                                        <p:cTn id="28" dur="1000" fill="hold"/>
                                        <p:tgtEl>
                                          <p:spTgt spid="1636"/>
                                        </p:tgtEl>
                                        <p:attrNameLst>
                                          <p:attrName>ppt_x</p:attrName>
                                        </p:attrNameLst>
                                      </p:cBhvr>
                                      <p:tavLst>
                                        <p:tav tm="0">
                                          <p:val>
                                            <p:strVal val="#ppt_x"/>
                                          </p:val>
                                        </p:tav>
                                        <p:tav tm="100000">
                                          <p:val>
                                            <p:strVal val="#ppt_x"/>
                                          </p:val>
                                        </p:tav>
                                      </p:tavLst>
                                    </p:anim>
                                    <p:anim calcmode="lin" valueType="num">
                                      <p:cBhvr>
                                        <p:cTn id="29" dur="1000" fill="hold"/>
                                        <p:tgtEl>
                                          <p:spTgt spid="16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3"/>
                                        </p:tgtEl>
                                        <p:attrNameLst>
                                          <p:attrName>style.visibility</p:attrName>
                                        </p:attrNameLst>
                                      </p:cBhvr>
                                      <p:to>
                                        <p:strVal val="visible"/>
                                      </p:to>
                                    </p:set>
                                    <p:animEffect transition="in" filter="fade">
                                      <p:cBhvr>
                                        <p:cTn id="32" dur="1000"/>
                                        <p:tgtEl>
                                          <p:spTgt spid="1723"/>
                                        </p:tgtEl>
                                      </p:cBhvr>
                                    </p:animEffect>
                                    <p:anim calcmode="lin" valueType="num">
                                      <p:cBhvr>
                                        <p:cTn id="33" dur="1000" fill="hold"/>
                                        <p:tgtEl>
                                          <p:spTgt spid="1723"/>
                                        </p:tgtEl>
                                        <p:attrNameLst>
                                          <p:attrName>ppt_x</p:attrName>
                                        </p:attrNameLst>
                                      </p:cBhvr>
                                      <p:tavLst>
                                        <p:tav tm="0">
                                          <p:val>
                                            <p:strVal val="#ppt_x"/>
                                          </p:val>
                                        </p:tav>
                                        <p:tav tm="100000">
                                          <p:val>
                                            <p:strVal val="#ppt_x"/>
                                          </p:val>
                                        </p:tav>
                                      </p:tavLst>
                                    </p:anim>
                                    <p:anim calcmode="lin" valueType="num">
                                      <p:cBhvr>
                                        <p:cTn id="34" dur="1000" fill="hold"/>
                                        <p:tgtEl>
                                          <p:spTgt spid="17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6"/>
                                        </p:tgtEl>
                                        <p:attrNameLst>
                                          <p:attrName>style.visibility</p:attrName>
                                        </p:attrNameLst>
                                      </p:cBhvr>
                                      <p:to>
                                        <p:strVal val="visible"/>
                                      </p:to>
                                    </p:set>
                                    <p:animEffect transition="in" filter="fade">
                                      <p:cBhvr>
                                        <p:cTn id="37" dur="1000"/>
                                        <p:tgtEl>
                                          <p:spTgt spid="1726"/>
                                        </p:tgtEl>
                                      </p:cBhvr>
                                    </p:animEffect>
                                    <p:anim calcmode="lin" valueType="num">
                                      <p:cBhvr>
                                        <p:cTn id="38" dur="1000" fill="hold"/>
                                        <p:tgtEl>
                                          <p:spTgt spid="1726"/>
                                        </p:tgtEl>
                                        <p:attrNameLst>
                                          <p:attrName>ppt_x</p:attrName>
                                        </p:attrNameLst>
                                      </p:cBhvr>
                                      <p:tavLst>
                                        <p:tav tm="0">
                                          <p:val>
                                            <p:strVal val="#ppt_x"/>
                                          </p:val>
                                        </p:tav>
                                        <p:tav tm="100000">
                                          <p:val>
                                            <p:strVal val="#ppt_x"/>
                                          </p:val>
                                        </p:tav>
                                      </p:tavLst>
                                    </p:anim>
                                    <p:anim calcmode="lin" valueType="num">
                                      <p:cBhvr>
                                        <p:cTn id="39" dur="1000" fill="hold"/>
                                        <p:tgtEl>
                                          <p:spTgt spid="17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69"/>
                                        </p:tgtEl>
                                        <p:attrNameLst>
                                          <p:attrName>style.visibility</p:attrName>
                                        </p:attrNameLst>
                                      </p:cBhvr>
                                      <p:to>
                                        <p:strVal val="visible"/>
                                      </p:to>
                                    </p:set>
                                    <p:animEffect transition="in" filter="fade">
                                      <p:cBhvr>
                                        <p:cTn id="44" dur="1000"/>
                                        <p:tgtEl>
                                          <p:spTgt spid="1569"/>
                                        </p:tgtEl>
                                      </p:cBhvr>
                                    </p:animEffect>
                                    <p:anim calcmode="lin" valueType="num">
                                      <p:cBhvr>
                                        <p:cTn id="45" dur="1000" fill="hold"/>
                                        <p:tgtEl>
                                          <p:spTgt spid="1569"/>
                                        </p:tgtEl>
                                        <p:attrNameLst>
                                          <p:attrName>ppt_x</p:attrName>
                                        </p:attrNameLst>
                                      </p:cBhvr>
                                      <p:tavLst>
                                        <p:tav tm="0">
                                          <p:val>
                                            <p:strVal val="#ppt_x"/>
                                          </p:val>
                                        </p:tav>
                                        <p:tav tm="100000">
                                          <p:val>
                                            <p:strVal val="#ppt_x"/>
                                          </p:val>
                                        </p:tav>
                                      </p:tavLst>
                                    </p:anim>
                                    <p:anim calcmode="lin" valueType="num">
                                      <p:cBhvr>
                                        <p:cTn id="46" dur="1000" fill="hold"/>
                                        <p:tgtEl>
                                          <p:spTgt spid="15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67"/>
                                        </p:tgtEl>
                                        <p:attrNameLst>
                                          <p:attrName>style.visibility</p:attrName>
                                        </p:attrNameLst>
                                      </p:cBhvr>
                                      <p:to>
                                        <p:strVal val="visible"/>
                                      </p:to>
                                    </p:set>
                                    <p:animEffect transition="in" filter="fade">
                                      <p:cBhvr>
                                        <p:cTn id="51" dur="1000"/>
                                        <p:tgtEl>
                                          <p:spTgt spid="1567"/>
                                        </p:tgtEl>
                                      </p:cBhvr>
                                    </p:animEffect>
                                    <p:anim calcmode="lin" valueType="num">
                                      <p:cBhvr>
                                        <p:cTn id="52" dur="1000" fill="hold"/>
                                        <p:tgtEl>
                                          <p:spTgt spid="1567"/>
                                        </p:tgtEl>
                                        <p:attrNameLst>
                                          <p:attrName>ppt_x</p:attrName>
                                        </p:attrNameLst>
                                      </p:cBhvr>
                                      <p:tavLst>
                                        <p:tav tm="0">
                                          <p:val>
                                            <p:strVal val="#ppt_x"/>
                                          </p:val>
                                        </p:tav>
                                        <p:tav tm="100000">
                                          <p:val>
                                            <p:strVal val="#ppt_x"/>
                                          </p:val>
                                        </p:tav>
                                      </p:tavLst>
                                    </p:anim>
                                    <p:anim calcmode="lin" valueType="num">
                                      <p:cBhvr>
                                        <p:cTn id="53" dur="1000" fill="hold"/>
                                        <p:tgtEl>
                                          <p:spTgt spid="1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P spid="15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238157" y="131357"/>
            <a:ext cx="6334157" cy="763600"/>
          </a:xfrm>
          <a:prstGeom prst="rect">
            <a:avLst/>
          </a:prstGeom>
        </p:spPr>
        <p:txBody>
          <a:bodyPr spcFirstLastPara="1" wrap="square" lIns="121900" tIns="121900" rIns="121900" bIns="121900" anchor="t" anchorCtr="0">
            <a:noAutofit/>
          </a:bodyPr>
          <a:lstStyle/>
          <a:p>
            <a:r>
              <a:rPr lang="en" sz="4800" dirty="0">
                <a:solidFill>
                  <a:schemeClr val="accent1"/>
                </a:solidFill>
                <a:latin typeface="Times New Roman" panose="02020603050405020304" pitchFamily="18" charset="0"/>
                <a:cs typeface="Times New Roman" panose="02020603050405020304" pitchFamily="18" charset="0"/>
              </a:rPr>
              <a:t>3. Câu 4</a:t>
            </a:r>
            <a:endParaRPr sz="48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pic>
        <p:nvPicPr>
          <p:cNvPr id="2" name="Picture 1">
            <a:extLst>
              <a:ext uri="{FF2B5EF4-FFF2-40B4-BE49-F238E27FC236}">
                <a16:creationId xmlns:a16="http://schemas.microsoft.com/office/drawing/2014/main" id="{C901C635-02C1-C470-FC8B-9CA7B5E3E1DA}"/>
              </a:ext>
            </a:extLst>
          </p:cNvPr>
          <p:cNvPicPr>
            <a:picLocks noChangeAspect="1"/>
          </p:cNvPicPr>
          <p:nvPr/>
        </p:nvPicPr>
        <p:blipFill>
          <a:blip r:embed="rId4"/>
          <a:stretch>
            <a:fillRect/>
          </a:stretch>
        </p:blipFill>
        <p:spPr>
          <a:xfrm>
            <a:off x="229150" y="3825992"/>
            <a:ext cx="4619097" cy="3030071"/>
          </a:xfrm>
          <a:prstGeom prst="rect">
            <a:avLst/>
          </a:prstGeom>
        </p:spPr>
      </p:pic>
      <p:grpSp>
        <p:nvGrpSpPr>
          <p:cNvPr id="3" name="组合 6">
            <a:extLst>
              <a:ext uri="{FF2B5EF4-FFF2-40B4-BE49-F238E27FC236}">
                <a16:creationId xmlns:a16="http://schemas.microsoft.com/office/drawing/2014/main" id="{904B7411-1245-650B-074D-67B5534DC323}"/>
              </a:ext>
            </a:extLst>
          </p:cNvPr>
          <p:cNvGrpSpPr/>
          <p:nvPr/>
        </p:nvGrpSpPr>
        <p:grpSpPr>
          <a:xfrm>
            <a:off x="6300742" y="396608"/>
            <a:ext cx="5662108" cy="5906286"/>
            <a:chOff x="3478591" y="3933468"/>
            <a:chExt cx="2860812" cy="2084000"/>
          </a:xfrm>
        </p:grpSpPr>
        <p:pic>
          <p:nvPicPr>
            <p:cNvPr id="4" name="图片 9">
              <a:extLst>
                <a:ext uri="{FF2B5EF4-FFF2-40B4-BE49-F238E27FC236}">
                  <a16:creationId xmlns:a16="http://schemas.microsoft.com/office/drawing/2014/main" id="{21063AA2-B2B5-A6BB-C251-420D0EC72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5" name="文本框 14">
              <a:extLst>
                <a:ext uri="{FF2B5EF4-FFF2-40B4-BE49-F238E27FC236}">
                  <a16:creationId xmlns:a16="http://schemas.microsoft.com/office/drawing/2014/main" id="{BC7A78F1-2987-280A-D4A1-4DC76CC54A38}"/>
                </a:ext>
              </a:extLst>
            </p:cNvPr>
            <p:cNvSpPr txBox="1"/>
            <p:nvPr/>
          </p:nvSpPr>
          <p:spPr>
            <a:xfrm rot="21221573">
              <a:off x="3718705" y="4596188"/>
              <a:ext cx="2246609" cy="814479"/>
            </a:xfrm>
            <a:prstGeom prst="rect">
              <a:avLst/>
            </a:prstGeom>
            <a:noFill/>
          </p:spPr>
          <p:txBody>
            <a:bodyPr wrap="square" rtlCol="0">
              <a:spAutoFit/>
            </a:bodyPr>
            <a:lstStyle/>
            <a:p>
              <a:pPr algn="just">
                <a:spcAft>
                  <a:spcPts val="800"/>
                </a:spcAft>
              </a:pPr>
              <a:r>
                <a:rPr lang="en-US" sz="36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mộ</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t</a:t>
              </a:r>
              <a:r>
                <a:rPr lang="ja-JP" alt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số</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mắc</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lỗi</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sai</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logic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giao</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tiếp</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hang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nêu</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ja-JP" sz="3600" i="1" dirty="0" err="1">
                  <a:latin typeface="Times New Roman" panose="02020603050405020304" pitchFamily="18" charset="0"/>
                  <a:ea typeface="Calibri" panose="020F0502020204030204" pitchFamily="34" charset="0"/>
                  <a:cs typeface="Times New Roman" panose="02020603050405020304" pitchFamily="18" charset="0"/>
                </a:rPr>
                <a:t>sửa</a:t>
              </a:r>
              <a:r>
                <a:rPr lang="en-US" altLang="ja-JP" sz="3600" i="1" dirty="0">
                  <a:latin typeface="Times New Roman" panose="02020603050405020304" pitchFamily="18" charset="0"/>
                  <a:ea typeface="Calibri" panose="020F0502020204030204" pitchFamily="34"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21512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238157" y="131357"/>
            <a:ext cx="6334157" cy="763600"/>
          </a:xfrm>
          <a:prstGeom prst="rect">
            <a:avLst/>
          </a:prstGeom>
        </p:spPr>
        <p:txBody>
          <a:bodyPr spcFirstLastPara="1" wrap="square" lIns="121900" tIns="121900" rIns="121900" bIns="121900" anchor="t" anchorCtr="0">
            <a:noAutofit/>
          </a:bodyPr>
          <a:lstStyle/>
          <a:p>
            <a:r>
              <a:rPr lang="en" sz="4800" dirty="0">
                <a:solidFill>
                  <a:schemeClr val="accent1"/>
                </a:solidFill>
                <a:latin typeface="Times New Roman" panose="02020603050405020304" pitchFamily="18" charset="0"/>
                <a:cs typeface="Times New Roman" panose="02020603050405020304" pitchFamily="18" charset="0"/>
              </a:rPr>
              <a:t>3. </a:t>
            </a:r>
            <a:r>
              <a:rPr lang="en" sz="4800">
                <a:solidFill>
                  <a:schemeClr val="accent1"/>
                </a:solidFill>
                <a:latin typeface="Times New Roman" panose="02020603050405020304" pitchFamily="18" charset="0"/>
                <a:cs typeface="Times New Roman" panose="02020603050405020304" pitchFamily="18" charset="0"/>
              </a:rPr>
              <a:t>Câu 4</a:t>
            </a:r>
            <a:endParaRPr sz="48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grpSp>
        <p:nvGrpSpPr>
          <p:cNvPr id="1627" name="组合 10">
            <a:extLst>
              <a:ext uri="{FF2B5EF4-FFF2-40B4-BE49-F238E27FC236}">
                <a16:creationId xmlns:a16="http://schemas.microsoft.com/office/drawing/2014/main" id="{10B47078-9FA5-7867-DEC9-97C42521A199}"/>
              </a:ext>
            </a:extLst>
          </p:cNvPr>
          <p:cNvGrpSpPr/>
          <p:nvPr/>
        </p:nvGrpSpPr>
        <p:grpSpPr>
          <a:xfrm>
            <a:off x="-36190" y="2035611"/>
            <a:ext cx="3446781" cy="2957835"/>
            <a:chOff x="502" y="6427"/>
            <a:chExt cx="5428" cy="4658"/>
          </a:xfrm>
        </p:grpSpPr>
        <p:grpSp>
          <p:nvGrpSpPr>
            <p:cNvPr id="1628" name="组合 11">
              <a:extLst>
                <a:ext uri="{FF2B5EF4-FFF2-40B4-BE49-F238E27FC236}">
                  <a16:creationId xmlns:a16="http://schemas.microsoft.com/office/drawing/2014/main" id="{5878345C-88DB-041A-5FEC-11CA3E5FFD18}"/>
                </a:ext>
              </a:extLst>
            </p:cNvPr>
            <p:cNvGrpSpPr/>
            <p:nvPr/>
          </p:nvGrpSpPr>
          <p:grpSpPr>
            <a:xfrm>
              <a:off x="2522" y="6427"/>
              <a:ext cx="1166" cy="1146"/>
              <a:chOff x="3250" y="6121"/>
              <a:chExt cx="1166" cy="1146"/>
            </a:xfrm>
          </p:grpSpPr>
          <p:sp>
            <p:nvSpPr>
              <p:cNvPr id="1630" name="椭圆 1">
                <a:extLst>
                  <a:ext uri="{FF2B5EF4-FFF2-40B4-BE49-F238E27FC236}">
                    <a16:creationId xmlns:a16="http://schemas.microsoft.com/office/drawing/2014/main" id="{FB6D5720-C5C1-3817-6ECA-41934A506BA0}"/>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sz="24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631" name="TextBox 32">
                <a:extLst>
                  <a:ext uri="{FF2B5EF4-FFF2-40B4-BE49-F238E27FC236}">
                    <a16:creationId xmlns:a16="http://schemas.microsoft.com/office/drawing/2014/main" id="{89AED04C-C054-284A-3263-5449DEF0A539}"/>
                  </a:ext>
                </a:extLst>
              </p:cNvPr>
              <p:cNvSpPr txBox="1">
                <a:spLocks noChangeArrowheads="1"/>
              </p:cNvSpPr>
              <p:nvPr/>
            </p:nvSpPr>
            <p:spPr bwMode="auto">
              <a:xfrm>
                <a:off x="3398" y="6227"/>
                <a:ext cx="101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3600"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1629" name="TextBox 76">
              <a:extLst>
                <a:ext uri="{FF2B5EF4-FFF2-40B4-BE49-F238E27FC236}">
                  <a16:creationId xmlns:a16="http://schemas.microsoft.com/office/drawing/2014/main" id="{CD77A533-E4C3-1EB6-F953-C61178953F22}"/>
                </a:ext>
              </a:extLst>
            </p:cNvPr>
            <p:cNvSpPr txBox="1"/>
            <p:nvPr/>
          </p:nvSpPr>
          <p:spPr>
            <a:xfrm>
              <a:off x="502" y="7838"/>
              <a:ext cx="5428" cy="32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_Trung</a:t>
              </a:r>
              <a:endParaRPr lang="en-SG" sz="32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32" name="组合 33">
            <a:extLst>
              <a:ext uri="{FF2B5EF4-FFF2-40B4-BE49-F238E27FC236}">
                <a16:creationId xmlns:a16="http://schemas.microsoft.com/office/drawing/2014/main" id="{8775EE92-608B-1111-5BFE-B7490CB90E35}"/>
              </a:ext>
            </a:extLst>
          </p:cNvPr>
          <p:cNvGrpSpPr/>
          <p:nvPr/>
        </p:nvGrpSpPr>
        <p:grpSpPr>
          <a:xfrm>
            <a:off x="7076603" y="833858"/>
            <a:ext cx="4899025" cy="3509009"/>
            <a:chOff x="2842" y="6427"/>
            <a:chExt cx="7715" cy="5526"/>
          </a:xfrm>
        </p:grpSpPr>
        <p:grpSp>
          <p:nvGrpSpPr>
            <p:cNvPr id="1633" name="组合 34">
              <a:extLst>
                <a:ext uri="{FF2B5EF4-FFF2-40B4-BE49-F238E27FC236}">
                  <a16:creationId xmlns:a16="http://schemas.microsoft.com/office/drawing/2014/main" id="{FA52D544-CE88-19D1-9D96-02F26F292C19}"/>
                </a:ext>
              </a:extLst>
            </p:cNvPr>
            <p:cNvGrpSpPr/>
            <p:nvPr/>
          </p:nvGrpSpPr>
          <p:grpSpPr>
            <a:xfrm>
              <a:off x="6744" y="6427"/>
              <a:ext cx="1146" cy="1146"/>
              <a:chOff x="11167" y="6123"/>
              <a:chExt cx="1146" cy="1146"/>
            </a:xfrm>
          </p:grpSpPr>
          <p:sp>
            <p:nvSpPr>
              <p:cNvPr id="1635" name="椭圆 1">
                <a:extLst>
                  <a:ext uri="{FF2B5EF4-FFF2-40B4-BE49-F238E27FC236}">
                    <a16:creationId xmlns:a16="http://schemas.microsoft.com/office/drawing/2014/main" id="{0632D084-CDD7-FFE6-E01E-9725C7C16B07}"/>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sz="24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636" name="TextBox 32">
                <a:extLst>
                  <a:ext uri="{FF2B5EF4-FFF2-40B4-BE49-F238E27FC236}">
                    <a16:creationId xmlns:a16="http://schemas.microsoft.com/office/drawing/2014/main" id="{EB64934C-9E46-DCAE-55C0-DB418C08622E}"/>
                  </a:ext>
                </a:extLst>
              </p:cNvPr>
              <p:cNvSpPr txBox="1">
                <a:spLocks noChangeArrowheads="1"/>
              </p:cNvSpPr>
              <p:nvPr/>
            </p:nvSpPr>
            <p:spPr bwMode="auto">
              <a:xfrm>
                <a:off x="11266" y="6236"/>
                <a:ext cx="101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3600"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634" name="TextBox 76">
              <a:extLst>
                <a:ext uri="{FF2B5EF4-FFF2-40B4-BE49-F238E27FC236}">
                  <a16:creationId xmlns:a16="http://schemas.microsoft.com/office/drawing/2014/main" id="{41191174-00C4-2E7D-1EF3-2F6C1BC125ED}"/>
                </a:ext>
              </a:extLst>
            </p:cNvPr>
            <p:cNvSpPr txBox="1"/>
            <p:nvPr/>
          </p:nvSpPr>
          <p:spPr>
            <a:xfrm>
              <a:off x="2842" y="7769"/>
              <a:ext cx="7715" cy="4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endParaRPr lang="en-SG" sz="32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SG"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SG"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SG"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SG"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SG"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SG"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hữu</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nghị</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dạo</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dào</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nước</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Việt</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Trung “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sai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SG"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637" name="图片 2">
            <a:extLst>
              <a:ext uri="{FF2B5EF4-FFF2-40B4-BE49-F238E27FC236}">
                <a16:creationId xmlns:a16="http://schemas.microsoft.com/office/drawing/2014/main" id="{9836B6BD-6119-0A1D-ED4F-8ACEB6516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260" y="1299383"/>
            <a:ext cx="1701677" cy="1701677"/>
          </a:xfrm>
          <a:prstGeom prst="rect">
            <a:avLst/>
          </a:prstGeom>
        </p:spPr>
      </p:pic>
      <p:pic>
        <p:nvPicPr>
          <p:cNvPr id="1638" name="图片 40">
            <a:extLst>
              <a:ext uri="{FF2B5EF4-FFF2-40B4-BE49-F238E27FC236}">
                <a16:creationId xmlns:a16="http://schemas.microsoft.com/office/drawing/2014/main" id="{3D0CA632-DE9D-DB43-2BDC-6B0895392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493" y="54773"/>
            <a:ext cx="1701677" cy="1701677"/>
          </a:xfrm>
          <a:prstGeom prst="rect">
            <a:avLst/>
          </a:prstGeom>
        </p:spPr>
      </p:pic>
      <p:grpSp>
        <p:nvGrpSpPr>
          <p:cNvPr id="2" name="Google Shape;1132;p30">
            <a:extLst>
              <a:ext uri="{FF2B5EF4-FFF2-40B4-BE49-F238E27FC236}">
                <a16:creationId xmlns:a16="http://schemas.microsoft.com/office/drawing/2014/main" id="{47217CF5-6EE5-510D-A250-7820DC4E7B1F}"/>
              </a:ext>
            </a:extLst>
          </p:cNvPr>
          <p:cNvGrpSpPr/>
          <p:nvPr/>
        </p:nvGrpSpPr>
        <p:grpSpPr>
          <a:xfrm>
            <a:off x="4501312" y="2594720"/>
            <a:ext cx="2204227" cy="4131923"/>
            <a:chOff x="6619909" y="1003710"/>
            <a:chExt cx="2066897" cy="3728305"/>
          </a:xfrm>
        </p:grpSpPr>
        <p:grpSp>
          <p:nvGrpSpPr>
            <p:cNvPr id="3" name="Google Shape;1133;p30">
              <a:extLst>
                <a:ext uri="{FF2B5EF4-FFF2-40B4-BE49-F238E27FC236}">
                  <a16:creationId xmlns:a16="http://schemas.microsoft.com/office/drawing/2014/main" id="{DE46976E-8B0B-0A66-A88D-C2E53CE0B3EB}"/>
                </a:ext>
              </a:extLst>
            </p:cNvPr>
            <p:cNvGrpSpPr/>
            <p:nvPr/>
          </p:nvGrpSpPr>
          <p:grpSpPr>
            <a:xfrm>
              <a:off x="6619909" y="1003710"/>
              <a:ext cx="2066897" cy="3728305"/>
              <a:chOff x="1104525" y="1174875"/>
              <a:chExt cx="1972042" cy="3557203"/>
            </a:xfrm>
          </p:grpSpPr>
          <p:sp>
            <p:nvSpPr>
              <p:cNvPr id="5" name="Google Shape;1134;p30">
                <a:extLst>
                  <a:ext uri="{FF2B5EF4-FFF2-40B4-BE49-F238E27FC236}">
                    <a16:creationId xmlns:a16="http://schemas.microsoft.com/office/drawing/2014/main" id="{FF1ADB1F-CCFD-F446-9D1B-1253A9163A4E}"/>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0" name="Google Shape;1135;p30">
                <a:extLst>
                  <a:ext uri="{FF2B5EF4-FFF2-40B4-BE49-F238E27FC236}">
                    <a16:creationId xmlns:a16="http://schemas.microsoft.com/office/drawing/2014/main" id="{79D6DEE3-82B9-061B-3665-20D7EE4CBC26}"/>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1" name="Google Shape;1136;p30">
                <a:extLst>
                  <a:ext uri="{FF2B5EF4-FFF2-40B4-BE49-F238E27FC236}">
                    <a16:creationId xmlns:a16="http://schemas.microsoft.com/office/drawing/2014/main" id="{FF63F75B-FB9C-57FA-7E85-D26E1F7CD070}"/>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2" name="Google Shape;1137;p30">
                <a:extLst>
                  <a:ext uri="{FF2B5EF4-FFF2-40B4-BE49-F238E27FC236}">
                    <a16:creationId xmlns:a16="http://schemas.microsoft.com/office/drawing/2014/main" id="{E1152C63-CA69-6B1E-A7FB-12FDA7F18185}"/>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3" name="Google Shape;1138;p30">
                <a:extLst>
                  <a:ext uri="{FF2B5EF4-FFF2-40B4-BE49-F238E27FC236}">
                    <a16:creationId xmlns:a16="http://schemas.microsoft.com/office/drawing/2014/main" id="{23113EB1-0BAA-47C1-DE22-E4E8CCD44E7A}"/>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4" name="Google Shape;1139;p30">
                <a:extLst>
                  <a:ext uri="{FF2B5EF4-FFF2-40B4-BE49-F238E27FC236}">
                    <a16:creationId xmlns:a16="http://schemas.microsoft.com/office/drawing/2014/main" id="{185EE71E-B9C7-ACA9-B24D-1E623255ECEE}"/>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5" name="Google Shape;1140;p30">
                <a:extLst>
                  <a:ext uri="{FF2B5EF4-FFF2-40B4-BE49-F238E27FC236}">
                    <a16:creationId xmlns:a16="http://schemas.microsoft.com/office/drawing/2014/main" id="{0E3F8860-87E9-03F0-1C47-B86360372354}"/>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39" name="Google Shape;1141;p30">
                <a:extLst>
                  <a:ext uri="{FF2B5EF4-FFF2-40B4-BE49-F238E27FC236}">
                    <a16:creationId xmlns:a16="http://schemas.microsoft.com/office/drawing/2014/main" id="{D2148EAC-3CDD-5197-146E-201893014EE5}"/>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0" name="Google Shape;1142;p30">
                <a:extLst>
                  <a:ext uri="{FF2B5EF4-FFF2-40B4-BE49-F238E27FC236}">
                    <a16:creationId xmlns:a16="http://schemas.microsoft.com/office/drawing/2014/main" id="{FF18914D-9784-E6E5-78F6-DCFBE5461B75}"/>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1" name="Google Shape;1143;p30">
                <a:extLst>
                  <a:ext uri="{FF2B5EF4-FFF2-40B4-BE49-F238E27FC236}">
                    <a16:creationId xmlns:a16="http://schemas.microsoft.com/office/drawing/2014/main" id="{2CF64F7B-56FE-18C1-77DF-B45E74A588FD}"/>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2" name="Google Shape;1144;p30">
                <a:extLst>
                  <a:ext uri="{FF2B5EF4-FFF2-40B4-BE49-F238E27FC236}">
                    <a16:creationId xmlns:a16="http://schemas.microsoft.com/office/drawing/2014/main" id="{30A5A4A4-8605-A1E6-F903-F33E98245779}"/>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3" name="Google Shape;1145;p30">
                <a:extLst>
                  <a:ext uri="{FF2B5EF4-FFF2-40B4-BE49-F238E27FC236}">
                    <a16:creationId xmlns:a16="http://schemas.microsoft.com/office/drawing/2014/main" id="{745DF121-3E35-F0E4-9A12-A26BACE3F32F}"/>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4" name="Google Shape;1146;p30">
                <a:extLst>
                  <a:ext uri="{FF2B5EF4-FFF2-40B4-BE49-F238E27FC236}">
                    <a16:creationId xmlns:a16="http://schemas.microsoft.com/office/drawing/2014/main" id="{3C3A5E10-2C7C-EA15-B334-098F6D799DBD}"/>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5" name="Google Shape;1147;p30">
                <a:extLst>
                  <a:ext uri="{FF2B5EF4-FFF2-40B4-BE49-F238E27FC236}">
                    <a16:creationId xmlns:a16="http://schemas.microsoft.com/office/drawing/2014/main" id="{2EF211AE-01C3-8BAA-6844-AF6D4FF729FA}"/>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6" name="Google Shape;1148;p30">
                <a:extLst>
                  <a:ext uri="{FF2B5EF4-FFF2-40B4-BE49-F238E27FC236}">
                    <a16:creationId xmlns:a16="http://schemas.microsoft.com/office/drawing/2014/main" id="{BFB81332-7305-4C34-FF1A-D7530FD8FD0C}"/>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7" name="Google Shape;1149;p30">
                <a:extLst>
                  <a:ext uri="{FF2B5EF4-FFF2-40B4-BE49-F238E27FC236}">
                    <a16:creationId xmlns:a16="http://schemas.microsoft.com/office/drawing/2014/main" id="{2D4DEC62-93E0-6FDE-F277-186C68797FDB}"/>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8" name="Google Shape;1150;p30">
                <a:extLst>
                  <a:ext uri="{FF2B5EF4-FFF2-40B4-BE49-F238E27FC236}">
                    <a16:creationId xmlns:a16="http://schemas.microsoft.com/office/drawing/2014/main" id="{D9062588-8793-51F4-4DB6-92C72B702FD7}"/>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9" name="Google Shape;1151;p30">
                <a:extLst>
                  <a:ext uri="{FF2B5EF4-FFF2-40B4-BE49-F238E27FC236}">
                    <a16:creationId xmlns:a16="http://schemas.microsoft.com/office/drawing/2014/main" id="{406FDDC2-D584-F3F5-6B10-DA0C20BB63D4}"/>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0" name="Google Shape;1152;p30">
                <a:extLst>
                  <a:ext uri="{FF2B5EF4-FFF2-40B4-BE49-F238E27FC236}">
                    <a16:creationId xmlns:a16="http://schemas.microsoft.com/office/drawing/2014/main" id="{1136EAD5-9190-916F-8686-0C0EEFDDFEF2}"/>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1" name="Google Shape;1153;p30">
                <a:extLst>
                  <a:ext uri="{FF2B5EF4-FFF2-40B4-BE49-F238E27FC236}">
                    <a16:creationId xmlns:a16="http://schemas.microsoft.com/office/drawing/2014/main" id="{9E592C80-5E84-F13E-20CE-22C4616E46F7}"/>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2" name="Google Shape;1154;p30">
                <a:extLst>
                  <a:ext uri="{FF2B5EF4-FFF2-40B4-BE49-F238E27FC236}">
                    <a16:creationId xmlns:a16="http://schemas.microsoft.com/office/drawing/2014/main" id="{49CBF169-22AB-0FC4-1105-F9B302556E80}"/>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3" name="Google Shape;1155;p30">
                <a:extLst>
                  <a:ext uri="{FF2B5EF4-FFF2-40B4-BE49-F238E27FC236}">
                    <a16:creationId xmlns:a16="http://schemas.microsoft.com/office/drawing/2014/main" id="{973544BA-3466-BB00-8F9D-4F401DA192DF}"/>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4" name="Google Shape;1156;p30">
                <a:extLst>
                  <a:ext uri="{FF2B5EF4-FFF2-40B4-BE49-F238E27FC236}">
                    <a16:creationId xmlns:a16="http://schemas.microsoft.com/office/drawing/2014/main" id="{652DC6BC-EBE1-ADCA-18F5-8DC98427373D}"/>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5" name="Google Shape;1157;p30">
                <a:extLst>
                  <a:ext uri="{FF2B5EF4-FFF2-40B4-BE49-F238E27FC236}">
                    <a16:creationId xmlns:a16="http://schemas.microsoft.com/office/drawing/2014/main" id="{030B2634-9EB2-A9FB-5FE5-E4B99D369D7D}"/>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6" name="Google Shape;1158;p30">
                <a:extLst>
                  <a:ext uri="{FF2B5EF4-FFF2-40B4-BE49-F238E27FC236}">
                    <a16:creationId xmlns:a16="http://schemas.microsoft.com/office/drawing/2014/main" id="{A1F6BADB-9C9C-B85C-C330-F8D0B9C04BE7}"/>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7" name="Google Shape;1159;p30">
                <a:extLst>
                  <a:ext uri="{FF2B5EF4-FFF2-40B4-BE49-F238E27FC236}">
                    <a16:creationId xmlns:a16="http://schemas.microsoft.com/office/drawing/2014/main" id="{4D90C2A4-8F58-B8B8-8F70-F7FDB34BB1FF}"/>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8" name="Google Shape;1160;p30">
                <a:extLst>
                  <a:ext uri="{FF2B5EF4-FFF2-40B4-BE49-F238E27FC236}">
                    <a16:creationId xmlns:a16="http://schemas.microsoft.com/office/drawing/2014/main" id="{38963688-799A-CAD7-0D9F-60F2C94C146E}"/>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9" name="Google Shape;1161;p30">
                <a:extLst>
                  <a:ext uri="{FF2B5EF4-FFF2-40B4-BE49-F238E27FC236}">
                    <a16:creationId xmlns:a16="http://schemas.microsoft.com/office/drawing/2014/main" id="{8D7F4D03-8C8E-45CA-7D09-BBB25874DE70}"/>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0" name="Google Shape;1162;p30">
                <a:extLst>
                  <a:ext uri="{FF2B5EF4-FFF2-40B4-BE49-F238E27FC236}">
                    <a16:creationId xmlns:a16="http://schemas.microsoft.com/office/drawing/2014/main" id="{00F083B7-1E89-7A3D-FCE2-24F7CB027B1A}"/>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1" name="Google Shape;1163;p30">
                <a:extLst>
                  <a:ext uri="{FF2B5EF4-FFF2-40B4-BE49-F238E27FC236}">
                    <a16:creationId xmlns:a16="http://schemas.microsoft.com/office/drawing/2014/main" id="{42E65063-D985-7EFA-3A39-98CAA4356072}"/>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2" name="Google Shape;1164;p30">
                <a:extLst>
                  <a:ext uri="{FF2B5EF4-FFF2-40B4-BE49-F238E27FC236}">
                    <a16:creationId xmlns:a16="http://schemas.microsoft.com/office/drawing/2014/main" id="{D7AA6AF6-E385-4DF5-9E2C-4F96E593573A}"/>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3" name="Google Shape;1165;p30">
                <a:extLst>
                  <a:ext uri="{FF2B5EF4-FFF2-40B4-BE49-F238E27FC236}">
                    <a16:creationId xmlns:a16="http://schemas.microsoft.com/office/drawing/2014/main" id="{28AD10E2-FCDC-48D8-324F-4B39CBEF542D}"/>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4" name="Google Shape;1166;p30">
                <a:extLst>
                  <a:ext uri="{FF2B5EF4-FFF2-40B4-BE49-F238E27FC236}">
                    <a16:creationId xmlns:a16="http://schemas.microsoft.com/office/drawing/2014/main" id="{E6F1999B-DE6E-1487-6140-C6B6A38E0B78}"/>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5" name="Google Shape;1167;p30">
                <a:extLst>
                  <a:ext uri="{FF2B5EF4-FFF2-40B4-BE49-F238E27FC236}">
                    <a16:creationId xmlns:a16="http://schemas.microsoft.com/office/drawing/2014/main" id="{3C6909A1-0EAE-D109-86C0-0F8371DE32DD}"/>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6" name="Google Shape;1168;p30">
                <a:extLst>
                  <a:ext uri="{FF2B5EF4-FFF2-40B4-BE49-F238E27FC236}">
                    <a16:creationId xmlns:a16="http://schemas.microsoft.com/office/drawing/2014/main" id="{21B901E9-616C-9151-867B-06D4AFE53E0F}"/>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7" name="Google Shape;1169;p30">
                <a:extLst>
                  <a:ext uri="{FF2B5EF4-FFF2-40B4-BE49-F238E27FC236}">
                    <a16:creationId xmlns:a16="http://schemas.microsoft.com/office/drawing/2014/main" id="{7C13DD9A-77AE-3610-95E5-3F34070D850A}"/>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8" name="Google Shape;1170;p30">
                <a:extLst>
                  <a:ext uri="{FF2B5EF4-FFF2-40B4-BE49-F238E27FC236}">
                    <a16:creationId xmlns:a16="http://schemas.microsoft.com/office/drawing/2014/main" id="{B01836CC-6D0C-3140-E4F6-714A95E86F0D}"/>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9" name="Google Shape;1171;p30">
                <a:extLst>
                  <a:ext uri="{FF2B5EF4-FFF2-40B4-BE49-F238E27FC236}">
                    <a16:creationId xmlns:a16="http://schemas.microsoft.com/office/drawing/2014/main" id="{19B86A1C-53A7-C482-C24A-6E2DEEEB3A3D}"/>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0" name="Google Shape;1172;p30">
                <a:extLst>
                  <a:ext uri="{FF2B5EF4-FFF2-40B4-BE49-F238E27FC236}">
                    <a16:creationId xmlns:a16="http://schemas.microsoft.com/office/drawing/2014/main" id="{023A2F5C-C23C-F2DF-0595-C28B9B48CFFA}"/>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1" name="Google Shape;1173;p30">
                <a:extLst>
                  <a:ext uri="{FF2B5EF4-FFF2-40B4-BE49-F238E27FC236}">
                    <a16:creationId xmlns:a16="http://schemas.microsoft.com/office/drawing/2014/main" id="{FAFCE5D7-7F73-CDD4-8B18-72DCEF5FD5F8}"/>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2" name="Google Shape;1174;p30">
                <a:extLst>
                  <a:ext uri="{FF2B5EF4-FFF2-40B4-BE49-F238E27FC236}">
                    <a16:creationId xmlns:a16="http://schemas.microsoft.com/office/drawing/2014/main" id="{5BDFD7E1-927F-D11D-D6CE-F4C2C64871DD}"/>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3" name="Google Shape;1175;p30">
                <a:extLst>
                  <a:ext uri="{FF2B5EF4-FFF2-40B4-BE49-F238E27FC236}">
                    <a16:creationId xmlns:a16="http://schemas.microsoft.com/office/drawing/2014/main" id="{3BC8BFDF-5B96-BA00-B985-5C2805C0CC6E}"/>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4" name="Google Shape;1176;p30">
                <a:extLst>
                  <a:ext uri="{FF2B5EF4-FFF2-40B4-BE49-F238E27FC236}">
                    <a16:creationId xmlns:a16="http://schemas.microsoft.com/office/drawing/2014/main" id="{C5F176F7-B0E9-0CA5-07FC-4858395BA104}"/>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5" name="Google Shape;1177;p30">
                <a:extLst>
                  <a:ext uri="{FF2B5EF4-FFF2-40B4-BE49-F238E27FC236}">
                    <a16:creationId xmlns:a16="http://schemas.microsoft.com/office/drawing/2014/main" id="{49444128-C16D-A2F3-33AA-F6C2334759A2}"/>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6" name="Google Shape;1178;p30">
                <a:extLst>
                  <a:ext uri="{FF2B5EF4-FFF2-40B4-BE49-F238E27FC236}">
                    <a16:creationId xmlns:a16="http://schemas.microsoft.com/office/drawing/2014/main" id="{9D56CD02-EC9B-8881-04FF-C1ADEE4D34A1}"/>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7" name="Google Shape;1179;p30">
                <a:extLst>
                  <a:ext uri="{FF2B5EF4-FFF2-40B4-BE49-F238E27FC236}">
                    <a16:creationId xmlns:a16="http://schemas.microsoft.com/office/drawing/2014/main" id="{4A576CB8-3A14-9D3F-BF69-C9171FD733C0}"/>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8" name="Google Shape;1180;p30">
                <a:extLst>
                  <a:ext uri="{FF2B5EF4-FFF2-40B4-BE49-F238E27FC236}">
                    <a16:creationId xmlns:a16="http://schemas.microsoft.com/office/drawing/2014/main" id="{F235712C-66BD-66E2-1EAF-EAA7312672F4}"/>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9" name="Google Shape;1181;p30">
                <a:extLst>
                  <a:ext uri="{FF2B5EF4-FFF2-40B4-BE49-F238E27FC236}">
                    <a16:creationId xmlns:a16="http://schemas.microsoft.com/office/drawing/2014/main" id="{4C29A691-D384-2441-F39F-41F8873EB47B}"/>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0" name="Google Shape;1182;p30">
                <a:extLst>
                  <a:ext uri="{FF2B5EF4-FFF2-40B4-BE49-F238E27FC236}">
                    <a16:creationId xmlns:a16="http://schemas.microsoft.com/office/drawing/2014/main" id="{AAEA846B-CB1C-BC3F-A612-9B1340303F11}"/>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1" name="Google Shape;1183;p30">
                <a:extLst>
                  <a:ext uri="{FF2B5EF4-FFF2-40B4-BE49-F238E27FC236}">
                    <a16:creationId xmlns:a16="http://schemas.microsoft.com/office/drawing/2014/main" id="{F77C5F19-45C4-C442-BD31-9D1FE481ABB7}"/>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2" name="Google Shape;1184;p30">
                <a:extLst>
                  <a:ext uri="{FF2B5EF4-FFF2-40B4-BE49-F238E27FC236}">
                    <a16:creationId xmlns:a16="http://schemas.microsoft.com/office/drawing/2014/main" id="{D90AFEE0-C9BE-1D3F-05DC-62D389A7B9B6}"/>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 name="Google Shape;1185;p30">
              <a:extLst>
                <a:ext uri="{FF2B5EF4-FFF2-40B4-BE49-F238E27FC236}">
                  <a16:creationId xmlns:a16="http://schemas.microsoft.com/office/drawing/2014/main" id="{AFB5D4A2-A529-8660-1EDF-78FB2BA02DC1}"/>
                </a:ext>
              </a:extLst>
            </p:cNvPr>
            <p:cNvSpPr/>
            <p:nvPr/>
          </p:nvSpPr>
          <p:spPr>
            <a:xfrm>
              <a:off x="6876601" y="2173494"/>
              <a:ext cx="285900" cy="285900"/>
            </a:xfrm>
            <a:prstGeom prst="ellipse">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39839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37"/>
                                        </p:tgtEl>
                                        <p:attrNameLst>
                                          <p:attrName>style.visibility</p:attrName>
                                        </p:attrNameLst>
                                      </p:cBhvr>
                                      <p:to>
                                        <p:strVal val="visible"/>
                                      </p:to>
                                    </p:set>
                                    <p:animEffect transition="in" filter="fade">
                                      <p:cBhvr>
                                        <p:cTn id="12" dur="1000"/>
                                        <p:tgtEl>
                                          <p:spTgt spid="1637"/>
                                        </p:tgtEl>
                                      </p:cBhvr>
                                    </p:animEffect>
                                    <p:anim calcmode="lin" valueType="num">
                                      <p:cBhvr>
                                        <p:cTn id="13" dur="1000" fill="hold"/>
                                        <p:tgtEl>
                                          <p:spTgt spid="1637"/>
                                        </p:tgtEl>
                                        <p:attrNameLst>
                                          <p:attrName>ppt_x</p:attrName>
                                        </p:attrNameLst>
                                      </p:cBhvr>
                                      <p:tavLst>
                                        <p:tav tm="0">
                                          <p:val>
                                            <p:strVal val="#ppt_x"/>
                                          </p:val>
                                        </p:tav>
                                        <p:tav tm="100000">
                                          <p:val>
                                            <p:strVal val="#ppt_x"/>
                                          </p:val>
                                        </p:tav>
                                      </p:tavLst>
                                    </p:anim>
                                    <p:anim calcmode="lin" valueType="num">
                                      <p:cBhvr>
                                        <p:cTn id="14" dur="1000" fill="hold"/>
                                        <p:tgtEl>
                                          <p:spTgt spid="16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27"/>
                                        </p:tgtEl>
                                        <p:attrNameLst>
                                          <p:attrName>style.visibility</p:attrName>
                                        </p:attrNameLst>
                                      </p:cBhvr>
                                      <p:to>
                                        <p:strVal val="visible"/>
                                      </p:to>
                                    </p:set>
                                    <p:animEffect transition="in" filter="fade">
                                      <p:cBhvr>
                                        <p:cTn id="17" dur="1000"/>
                                        <p:tgtEl>
                                          <p:spTgt spid="1627"/>
                                        </p:tgtEl>
                                      </p:cBhvr>
                                    </p:animEffect>
                                    <p:anim calcmode="lin" valueType="num">
                                      <p:cBhvr>
                                        <p:cTn id="18" dur="1000" fill="hold"/>
                                        <p:tgtEl>
                                          <p:spTgt spid="1627"/>
                                        </p:tgtEl>
                                        <p:attrNameLst>
                                          <p:attrName>ppt_x</p:attrName>
                                        </p:attrNameLst>
                                      </p:cBhvr>
                                      <p:tavLst>
                                        <p:tav tm="0">
                                          <p:val>
                                            <p:strVal val="#ppt_x"/>
                                          </p:val>
                                        </p:tav>
                                        <p:tav tm="100000">
                                          <p:val>
                                            <p:strVal val="#ppt_x"/>
                                          </p:val>
                                        </p:tav>
                                      </p:tavLst>
                                    </p:anim>
                                    <p:anim calcmode="lin" valueType="num">
                                      <p:cBhvr>
                                        <p:cTn id="19" dur="1000" fill="hold"/>
                                        <p:tgtEl>
                                          <p:spTgt spid="16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38"/>
                                        </p:tgtEl>
                                        <p:attrNameLst>
                                          <p:attrName>style.visibility</p:attrName>
                                        </p:attrNameLst>
                                      </p:cBhvr>
                                      <p:to>
                                        <p:strVal val="visible"/>
                                      </p:to>
                                    </p:set>
                                    <p:animEffect transition="in" filter="fade">
                                      <p:cBhvr>
                                        <p:cTn id="24" dur="1000"/>
                                        <p:tgtEl>
                                          <p:spTgt spid="1638"/>
                                        </p:tgtEl>
                                      </p:cBhvr>
                                    </p:animEffect>
                                    <p:anim calcmode="lin" valueType="num">
                                      <p:cBhvr>
                                        <p:cTn id="25" dur="1000" fill="hold"/>
                                        <p:tgtEl>
                                          <p:spTgt spid="1638"/>
                                        </p:tgtEl>
                                        <p:attrNameLst>
                                          <p:attrName>ppt_x</p:attrName>
                                        </p:attrNameLst>
                                      </p:cBhvr>
                                      <p:tavLst>
                                        <p:tav tm="0">
                                          <p:val>
                                            <p:strVal val="#ppt_x"/>
                                          </p:val>
                                        </p:tav>
                                        <p:tav tm="100000">
                                          <p:val>
                                            <p:strVal val="#ppt_x"/>
                                          </p:val>
                                        </p:tav>
                                      </p:tavLst>
                                    </p:anim>
                                    <p:anim calcmode="lin" valueType="num">
                                      <p:cBhvr>
                                        <p:cTn id="26" dur="1000" fill="hold"/>
                                        <p:tgtEl>
                                          <p:spTgt spid="163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32"/>
                                        </p:tgtEl>
                                        <p:attrNameLst>
                                          <p:attrName>style.visibility</p:attrName>
                                        </p:attrNameLst>
                                      </p:cBhvr>
                                      <p:to>
                                        <p:strVal val="visible"/>
                                      </p:to>
                                    </p:set>
                                    <p:animEffect transition="in" filter="fade">
                                      <p:cBhvr>
                                        <p:cTn id="29" dur="1000"/>
                                        <p:tgtEl>
                                          <p:spTgt spid="1632"/>
                                        </p:tgtEl>
                                      </p:cBhvr>
                                    </p:animEffect>
                                    <p:anim calcmode="lin" valueType="num">
                                      <p:cBhvr>
                                        <p:cTn id="30" dur="1000" fill="hold"/>
                                        <p:tgtEl>
                                          <p:spTgt spid="1632"/>
                                        </p:tgtEl>
                                        <p:attrNameLst>
                                          <p:attrName>ppt_x</p:attrName>
                                        </p:attrNameLst>
                                      </p:cBhvr>
                                      <p:tavLst>
                                        <p:tav tm="0">
                                          <p:val>
                                            <p:strVal val="#ppt_x"/>
                                          </p:val>
                                        </p:tav>
                                        <p:tav tm="100000">
                                          <p:val>
                                            <p:strVal val="#ppt_x"/>
                                          </p:val>
                                        </p:tav>
                                      </p:tavLst>
                                    </p:anim>
                                    <p:anim calcmode="lin" valueType="num">
                                      <p:cBhvr>
                                        <p:cTn id="31" dur="1000" fill="hold"/>
                                        <p:tgtEl>
                                          <p:spTgt spid="1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grpSp>
        <p:nvGrpSpPr>
          <p:cNvPr id="1560" name="Google Shape;1560;p43"/>
          <p:cNvGrpSpPr/>
          <p:nvPr/>
        </p:nvGrpSpPr>
        <p:grpSpPr>
          <a:xfrm>
            <a:off x="1751387" y="851391"/>
            <a:ext cx="2048400" cy="5167600"/>
            <a:chOff x="1827188" y="1273500"/>
            <a:chExt cx="1536300" cy="3875700"/>
          </a:xfrm>
        </p:grpSpPr>
        <p:grpSp>
          <p:nvGrpSpPr>
            <p:cNvPr id="1561" name="Google Shape;1561;p43"/>
            <p:cNvGrpSpPr/>
            <p:nvPr/>
          </p:nvGrpSpPr>
          <p:grpSpPr>
            <a:xfrm>
              <a:off x="1827188" y="1273500"/>
              <a:ext cx="1536300" cy="3330923"/>
              <a:chOff x="1827188" y="1273500"/>
              <a:chExt cx="1536300" cy="3330923"/>
            </a:xfrm>
          </p:grpSpPr>
          <p:sp>
            <p:nvSpPr>
              <p:cNvPr id="1562" name="Google Shape;1562;p43"/>
              <p:cNvSpPr/>
              <p:nvPr/>
            </p:nvSpPr>
            <p:spPr>
              <a:xfrm>
                <a:off x="2531487" y="2345125"/>
                <a:ext cx="127701" cy="2259298"/>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1827188" y="1273500"/>
                <a:ext cx="1536300" cy="1462500"/>
              </a:xfrm>
              <a:prstGeom prst="roundRect">
                <a:avLst>
                  <a:gd name="adj" fmla="val 12212"/>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5" name="Google Shape;1565;p43"/>
            <p:cNvSpPr/>
            <p:nvPr/>
          </p:nvSpPr>
          <p:spPr>
            <a:xfrm>
              <a:off x="2483750" y="4059600"/>
              <a:ext cx="223200" cy="1089600"/>
            </a:xfrm>
            <a:prstGeom prst="snip2SameRect">
              <a:avLst>
                <a:gd name="adj1" fmla="val 21830"/>
                <a:gd name="adj2" fmla="val 0"/>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2483800" y="4059600"/>
              <a:ext cx="223200" cy="1089600"/>
            </a:xfrm>
            <a:prstGeom prst="snip2SameRect">
              <a:avLst>
                <a:gd name="adj1" fmla="val 21830"/>
                <a:gd name="adj2" fmla="val 0"/>
              </a:avLst>
            </a:pr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7" name="Google Shape;1567;p43"/>
          <p:cNvSpPr txBox="1">
            <a:spLocks noGrp="1"/>
          </p:cNvSpPr>
          <p:nvPr>
            <p:ph type="title"/>
          </p:nvPr>
        </p:nvSpPr>
        <p:spPr>
          <a:xfrm>
            <a:off x="4256921" y="819699"/>
            <a:ext cx="6457066" cy="1876400"/>
          </a:xfrm>
          <a:prstGeom prst="rect">
            <a:avLst/>
          </a:prstGeom>
        </p:spPr>
        <p:txBody>
          <a:bodyPr spcFirstLastPara="1" wrap="square" lIns="19200" tIns="19200" rIns="19200" bIns="19200" anchor="ctr" anchorCtr="0">
            <a:noAutofit/>
          </a:bodyPr>
          <a:lstStyle/>
          <a:p>
            <a:r>
              <a:rPr lang="en" sz="8000" dirty="0">
                <a:solidFill>
                  <a:schemeClr val="accent1">
                    <a:lumMod val="75000"/>
                  </a:schemeClr>
                </a:solidFill>
                <a:latin typeface="Times New Roman" panose="02020603050405020304" pitchFamily="18" charset="0"/>
                <a:cs typeface="Times New Roman" panose="02020603050405020304" pitchFamily="18" charset="0"/>
              </a:rPr>
              <a:t>Hoạt động ôn tập phần viết</a:t>
            </a:r>
            <a:endParaRPr sz="8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69" name="Google Shape;1569;p43"/>
          <p:cNvSpPr txBox="1">
            <a:spLocks noGrp="1"/>
          </p:cNvSpPr>
          <p:nvPr>
            <p:ph type="title" idx="2"/>
          </p:nvPr>
        </p:nvSpPr>
        <p:spPr>
          <a:xfrm>
            <a:off x="2065000" y="1099969"/>
            <a:ext cx="1590400" cy="1307600"/>
          </a:xfrm>
          <a:prstGeom prst="rect">
            <a:avLst/>
          </a:prstGeom>
        </p:spPr>
        <p:txBody>
          <a:bodyPr spcFirstLastPara="1" wrap="square" lIns="19200" tIns="19200" rIns="19200" bIns="19200" anchor="ctr" anchorCtr="0">
            <a:noAutofit/>
          </a:bodyPr>
          <a:lstStyle/>
          <a:p>
            <a:r>
              <a:rPr lang="en" dirty="0"/>
              <a:t>III</a:t>
            </a:r>
            <a:endParaRPr dirty="0"/>
          </a:p>
        </p:txBody>
      </p:sp>
      <p:grpSp>
        <p:nvGrpSpPr>
          <p:cNvPr id="1571" name="Google Shape;1571;p43"/>
          <p:cNvGrpSpPr/>
          <p:nvPr/>
        </p:nvGrpSpPr>
        <p:grpSpPr>
          <a:xfrm>
            <a:off x="1469184" y="0"/>
            <a:ext cx="1074533" cy="938067"/>
            <a:chOff x="1597300" y="664500"/>
            <a:chExt cx="805900" cy="703550"/>
          </a:xfrm>
        </p:grpSpPr>
        <p:grpSp>
          <p:nvGrpSpPr>
            <p:cNvPr id="1572" name="Google Shape;1572;p43"/>
            <p:cNvGrpSpPr/>
            <p:nvPr/>
          </p:nvGrpSpPr>
          <p:grpSpPr>
            <a:xfrm>
              <a:off x="1597300" y="694800"/>
              <a:ext cx="239125" cy="238150"/>
              <a:chOff x="1597300" y="694800"/>
              <a:chExt cx="239125" cy="238150"/>
            </a:xfrm>
          </p:grpSpPr>
          <p:sp>
            <p:nvSpPr>
              <p:cNvPr id="1573" name="Google Shape;1573;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5" name="Google Shape;1575;p43"/>
            <p:cNvGrpSpPr/>
            <p:nvPr/>
          </p:nvGrpSpPr>
          <p:grpSpPr>
            <a:xfrm>
              <a:off x="1597300" y="694800"/>
              <a:ext cx="239125" cy="238150"/>
              <a:chOff x="1597300" y="694800"/>
              <a:chExt cx="239125" cy="238150"/>
            </a:xfrm>
          </p:grpSpPr>
          <p:sp>
            <p:nvSpPr>
              <p:cNvPr id="1576" name="Google Shape;1576;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78" name="Google Shape;1578;p43"/>
            <p:cNvSpPr/>
            <p:nvPr/>
          </p:nvSpPr>
          <p:spPr>
            <a:xfrm flipH="1">
              <a:off x="1643825" y="6645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flipH="1">
              <a:off x="2091275" y="11453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flipH="1">
              <a:off x="1759350" y="8645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flipH="1">
              <a:off x="1814475" y="9924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flipH="1">
              <a:off x="2282950" y="11169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rot="-232915" flipH="1">
              <a:off x="2244503" y="11642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flipH="1">
              <a:off x="2224125" y="10744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flipH="1">
              <a:off x="2228775" y="10556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flipH="1">
              <a:off x="2224525" y="10989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87" name="Google Shape;1587;p43"/>
            <p:cNvGrpSpPr/>
            <p:nvPr/>
          </p:nvGrpSpPr>
          <p:grpSpPr>
            <a:xfrm>
              <a:off x="1808675" y="971622"/>
              <a:ext cx="248068" cy="201860"/>
              <a:chOff x="1808700" y="965100"/>
              <a:chExt cx="262450" cy="208275"/>
            </a:xfrm>
          </p:grpSpPr>
          <p:sp>
            <p:nvSpPr>
              <p:cNvPr id="1588" name="Google Shape;1588;p4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0" name="Google Shape;1590;p43"/>
            <p:cNvSpPr/>
            <p:nvPr/>
          </p:nvSpPr>
          <p:spPr>
            <a:xfrm flipH="1">
              <a:off x="2010325" y="1182250"/>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91" name="Google Shape;1591;p43"/>
            <p:cNvGrpSpPr/>
            <p:nvPr/>
          </p:nvGrpSpPr>
          <p:grpSpPr>
            <a:xfrm>
              <a:off x="1808675" y="971534"/>
              <a:ext cx="248068" cy="201860"/>
              <a:chOff x="1808700" y="965010"/>
              <a:chExt cx="262450" cy="208275"/>
            </a:xfrm>
          </p:grpSpPr>
          <p:sp>
            <p:nvSpPr>
              <p:cNvPr id="1592" name="Google Shape;1592;p43"/>
              <p:cNvSpPr/>
              <p:nvPr/>
            </p:nvSpPr>
            <p:spPr>
              <a:xfrm flipH="1">
                <a:off x="1808700" y="96501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flipH="1">
                <a:off x="1832700" y="97993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4" name="Google Shape;1594;p43"/>
            <p:cNvSpPr/>
            <p:nvPr/>
          </p:nvSpPr>
          <p:spPr>
            <a:xfrm flipH="1">
              <a:off x="1779300" y="9715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1723;p45">
            <a:extLst>
              <a:ext uri="{FF2B5EF4-FFF2-40B4-BE49-F238E27FC236}">
                <a16:creationId xmlns:a16="http://schemas.microsoft.com/office/drawing/2014/main" id="{CFCD9777-9EB4-4B8D-D3AA-6C9955068D40}"/>
              </a:ext>
            </a:extLst>
          </p:cNvPr>
          <p:cNvGrpSpPr/>
          <p:nvPr/>
        </p:nvGrpSpPr>
        <p:grpSpPr>
          <a:xfrm>
            <a:off x="113579" y="3241041"/>
            <a:ext cx="1287573" cy="3379668"/>
            <a:chOff x="7197464" y="1798221"/>
            <a:chExt cx="965680" cy="2534751"/>
          </a:xfrm>
        </p:grpSpPr>
        <p:sp>
          <p:nvSpPr>
            <p:cNvPr id="3" name="Google Shape;1724;p45">
              <a:extLst>
                <a:ext uri="{FF2B5EF4-FFF2-40B4-BE49-F238E27FC236}">
                  <a16:creationId xmlns:a16="http://schemas.microsoft.com/office/drawing/2014/main" id="{0DD5F388-805A-F093-B314-354C4C80F801}"/>
                </a:ext>
              </a:extLst>
            </p:cNvPr>
            <p:cNvSpPr/>
            <p:nvPr/>
          </p:nvSpPr>
          <p:spPr>
            <a:xfrm>
              <a:off x="73830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1725;p45">
              <a:extLst>
                <a:ext uri="{FF2B5EF4-FFF2-40B4-BE49-F238E27FC236}">
                  <a16:creationId xmlns:a16="http://schemas.microsoft.com/office/drawing/2014/main" id="{460C9237-374D-3AFB-8D76-5DDC3A237AAB}"/>
                </a:ext>
              </a:extLst>
            </p:cNvPr>
            <p:cNvSpPr/>
            <p:nvPr/>
          </p:nvSpPr>
          <p:spPr>
            <a:xfrm>
              <a:off x="73625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 name="Google Shape;1726;p45">
              <a:extLst>
                <a:ext uri="{FF2B5EF4-FFF2-40B4-BE49-F238E27FC236}">
                  <a16:creationId xmlns:a16="http://schemas.microsoft.com/office/drawing/2014/main" id="{44BED9DA-9648-2461-94BA-6F468238F472}"/>
                </a:ext>
              </a:extLst>
            </p:cNvPr>
            <p:cNvSpPr/>
            <p:nvPr/>
          </p:nvSpPr>
          <p:spPr>
            <a:xfrm>
              <a:off x="75817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Google Shape;1727;p45">
              <a:extLst>
                <a:ext uri="{FF2B5EF4-FFF2-40B4-BE49-F238E27FC236}">
                  <a16:creationId xmlns:a16="http://schemas.microsoft.com/office/drawing/2014/main" id="{65408022-4B89-D9C5-55AF-52AC7B75E323}"/>
                </a:ext>
              </a:extLst>
            </p:cNvPr>
            <p:cNvSpPr/>
            <p:nvPr/>
          </p:nvSpPr>
          <p:spPr>
            <a:xfrm>
              <a:off x="75795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1728;p45">
              <a:extLst>
                <a:ext uri="{FF2B5EF4-FFF2-40B4-BE49-F238E27FC236}">
                  <a16:creationId xmlns:a16="http://schemas.microsoft.com/office/drawing/2014/main" id="{08A7DECA-0FFA-F8CC-1C54-BA68D234F9DA}"/>
                </a:ext>
              </a:extLst>
            </p:cNvPr>
            <p:cNvSpPr/>
            <p:nvPr/>
          </p:nvSpPr>
          <p:spPr>
            <a:xfrm>
              <a:off x="73668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1729;p45">
              <a:extLst>
                <a:ext uri="{FF2B5EF4-FFF2-40B4-BE49-F238E27FC236}">
                  <a16:creationId xmlns:a16="http://schemas.microsoft.com/office/drawing/2014/main" id="{E2BBC0E7-0D5C-1B2A-E8FC-861AE96A40F4}"/>
                </a:ext>
              </a:extLst>
            </p:cNvPr>
            <p:cNvSpPr/>
            <p:nvPr/>
          </p:nvSpPr>
          <p:spPr>
            <a:xfrm>
              <a:off x="73668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730;p45">
              <a:extLst>
                <a:ext uri="{FF2B5EF4-FFF2-40B4-BE49-F238E27FC236}">
                  <a16:creationId xmlns:a16="http://schemas.microsoft.com/office/drawing/2014/main" id="{C9D0C8CA-C428-9087-4218-077E0C0322AD}"/>
                </a:ext>
              </a:extLst>
            </p:cNvPr>
            <p:cNvSpPr/>
            <p:nvPr/>
          </p:nvSpPr>
          <p:spPr>
            <a:xfrm>
              <a:off x="73668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731;p45">
              <a:extLst>
                <a:ext uri="{FF2B5EF4-FFF2-40B4-BE49-F238E27FC236}">
                  <a16:creationId xmlns:a16="http://schemas.microsoft.com/office/drawing/2014/main" id="{40E82E60-3D14-C1C1-E688-585646A0B235}"/>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732;p45">
              <a:extLst>
                <a:ext uri="{FF2B5EF4-FFF2-40B4-BE49-F238E27FC236}">
                  <a16:creationId xmlns:a16="http://schemas.microsoft.com/office/drawing/2014/main" id="{CAE1CF35-089A-54E2-EAF4-316F699BEF9F}"/>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 name="Google Shape;1733;p45">
              <a:extLst>
                <a:ext uri="{FF2B5EF4-FFF2-40B4-BE49-F238E27FC236}">
                  <a16:creationId xmlns:a16="http://schemas.microsoft.com/office/drawing/2014/main" id="{E84213C8-1C64-883D-7F1C-AD1714EF15C4}"/>
                </a:ext>
              </a:extLst>
            </p:cNvPr>
            <p:cNvGrpSpPr/>
            <p:nvPr/>
          </p:nvGrpSpPr>
          <p:grpSpPr>
            <a:xfrm>
              <a:off x="7197464" y="2414696"/>
              <a:ext cx="337168" cy="608508"/>
              <a:chOff x="9661064" y="2414696"/>
              <a:chExt cx="337168" cy="608508"/>
            </a:xfrm>
          </p:grpSpPr>
          <p:sp>
            <p:nvSpPr>
              <p:cNvPr id="1542" name="Google Shape;1734;p45">
                <a:extLst>
                  <a:ext uri="{FF2B5EF4-FFF2-40B4-BE49-F238E27FC236}">
                    <a16:creationId xmlns:a16="http://schemas.microsoft.com/office/drawing/2014/main" id="{7CB8D990-9A35-5AB3-AB21-37C48FDE8C01}"/>
                  </a:ext>
                </a:extLst>
              </p:cNvPr>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735;p45">
                <a:extLst>
                  <a:ext uri="{FF2B5EF4-FFF2-40B4-BE49-F238E27FC236}">
                    <a16:creationId xmlns:a16="http://schemas.microsoft.com/office/drawing/2014/main" id="{B2A1FF09-1751-DA84-9F8B-A10CC3ECB7BF}"/>
                  </a:ext>
                </a:extLst>
              </p:cNvPr>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736;p45">
                <a:extLst>
                  <a:ext uri="{FF2B5EF4-FFF2-40B4-BE49-F238E27FC236}">
                    <a16:creationId xmlns:a16="http://schemas.microsoft.com/office/drawing/2014/main" id="{AD846074-E6F0-1526-782D-411EFD8551CA}"/>
                  </a:ext>
                </a:extLst>
              </p:cNvPr>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737;p45">
                <a:extLst>
                  <a:ext uri="{FF2B5EF4-FFF2-40B4-BE49-F238E27FC236}">
                    <a16:creationId xmlns:a16="http://schemas.microsoft.com/office/drawing/2014/main" id="{17D7B2A1-58D4-DE3C-2392-B54CC19952EB}"/>
                  </a:ext>
                </a:extLst>
              </p:cNvPr>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738;p45">
                <a:extLst>
                  <a:ext uri="{FF2B5EF4-FFF2-40B4-BE49-F238E27FC236}">
                    <a16:creationId xmlns:a16="http://schemas.microsoft.com/office/drawing/2014/main" id="{3BE0281E-3E6F-3C29-22B8-0E7819E52F85}"/>
                  </a:ext>
                </a:extLst>
              </p:cNvPr>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 name="Google Shape;1739;p45">
              <a:extLst>
                <a:ext uri="{FF2B5EF4-FFF2-40B4-BE49-F238E27FC236}">
                  <a16:creationId xmlns:a16="http://schemas.microsoft.com/office/drawing/2014/main" id="{6294DD22-9CC9-19E1-6881-C4BD2BE939FE}"/>
                </a:ext>
              </a:extLst>
            </p:cNvPr>
            <p:cNvSpPr/>
            <p:nvPr/>
          </p:nvSpPr>
          <p:spPr>
            <a:xfrm>
              <a:off x="78281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740;p45">
              <a:extLst>
                <a:ext uri="{FF2B5EF4-FFF2-40B4-BE49-F238E27FC236}">
                  <a16:creationId xmlns:a16="http://schemas.microsoft.com/office/drawing/2014/main" id="{EF7977E6-15E8-C725-7732-64A594BAD000}"/>
                </a:ext>
              </a:extLst>
            </p:cNvPr>
            <p:cNvSpPr/>
            <p:nvPr/>
          </p:nvSpPr>
          <p:spPr>
            <a:xfrm>
              <a:off x="78309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741;p45">
              <a:extLst>
                <a:ext uri="{FF2B5EF4-FFF2-40B4-BE49-F238E27FC236}">
                  <a16:creationId xmlns:a16="http://schemas.microsoft.com/office/drawing/2014/main" id="{FE779E3B-7883-1082-D5C5-98B821454408}"/>
                </a:ext>
              </a:extLst>
            </p:cNvPr>
            <p:cNvSpPr/>
            <p:nvPr/>
          </p:nvSpPr>
          <p:spPr>
            <a:xfrm>
              <a:off x="80344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742;p45">
              <a:extLst>
                <a:ext uri="{FF2B5EF4-FFF2-40B4-BE49-F238E27FC236}">
                  <a16:creationId xmlns:a16="http://schemas.microsoft.com/office/drawing/2014/main" id="{8FDC301A-DAF1-D3F6-9E25-F800A3BC2344}"/>
                </a:ext>
              </a:extLst>
            </p:cNvPr>
            <p:cNvSpPr/>
            <p:nvPr/>
          </p:nvSpPr>
          <p:spPr>
            <a:xfrm>
              <a:off x="80317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743;p45">
              <a:extLst>
                <a:ext uri="{FF2B5EF4-FFF2-40B4-BE49-F238E27FC236}">
                  <a16:creationId xmlns:a16="http://schemas.microsoft.com/office/drawing/2014/main" id="{4869B1D3-069F-C281-8AFD-1BDBB07DF312}"/>
                </a:ext>
              </a:extLst>
            </p:cNvPr>
            <p:cNvSpPr/>
            <p:nvPr/>
          </p:nvSpPr>
          <p:spPr>
            <a:xfrm>
              <a:off x="78309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744;p45">
              <a:extLst>
                <a:ext uri="{FF2B5EF4-FFF2-40B4-BE49-F238E27FC236}">
                  <a16:creationId xmlns:a16="http://schemas.microsoft.com/office/drawing/2014/main" id="{6DCEE68E-1880-62BB-438E-247CDF28B10A}"/>
                </a:ext>
              </a:extLst>
            </p:cNvPr>
            <p:cNvSpPr/>
            <p:nvPr/>
          </p:nvSpPr>
          <p:spPr>
            <a:xfrm>
              <a:off x="78281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745;p45">
              <a:extLst>
                <a:ext uri="{FF2B5EF4-FFF2-40B4-BE49-F238E27FC236}">
                  <a16:creationId xmlns:a16="http://schemas.microsoft.com/office/drawing/2014/main" id="{D86A9AE4-0AC2-1084-E45C-4000B45DBCE7}"/>
                </a:ext>
              </a:extLst>
            </p:cNvPr>
            <p:cNvSpPr/>
            <p:nvPr/>
          </p:nvSpPr>
          <p:spPr>
            <a:xfrm>
              <a:off x="78330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746;p45">
              <a:extLst>
                <a:ext uri="{FF2B5EF4-FFF2-40B4-BE49-F238E27FC236}">
                  <a16:creationId xmlns:a16="http://schemas.microsoft.com/office/drawing/2014/main" id="{762C1D76-35AC-3556-95C7-A63A1E18D60D}"/>
                </a:ext>
              </a:extLst>
            </p:cNvPr>
            <p:cNvSpPr/>
            <p:nvPr/>
          </p:nvSpPr>
          <p:spPr>
            <a:xfrm>
              <a:off x="73830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747;p45">
              <a:extLst>
                <a:ext uri="{FF2B5EF4-FFF2-40B4-BE49-F238E27FC236}">
                  <a16:creationId xmlns:a16="http://schemas.microsoft.com/office/drawing/2014/main" id="{98D3DBD2-C698-22EB-36ED-87DFEDEDA7D0}"/>
                </a:ext>
              </a:extLst>
            </p:cNvPr>
            <p:cNvSpPr/>
            <p:nvPr/>
          </p:nvSpPr>
          <p:spPr>
            <a:xfrm>
              <a:off x="75774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748;p45">
              <a:extLst>
                <a:ext uri="{FF2B5EF4-FFF2-40B4-BE49-F238E27FC236}">
                  <a16:creationId xmlns:a16="http://schemas.microsoft.com/office/drawing/2014/main" id="{B0F8B5EE-79BD-7CE9-028C-97DEAD15FACB}"/>
                </a:ext>
              </a:extLst>
            </p:cNvPr>
            <p:cNvSpPr/>
            <p:nvPr/>
          </p:nvSpPr>
          <p:spPr>
            <a:xfrm>
              <a:off x="77196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749;p45">
              <a:extLst>
                <a:ext uri="{FF2B5EF4-FFF2-40B4-BE49-F238E27FC236}">
                  <a16:creationId xmlns:a16="http://schemas.microsoft.com/office/drawing/2014/main" id="{471E48C1-EF74-FE09-A12E-FCD145DDCC36}"/>
                </a:ext>
              </a:extLst>
            </p:cNvPr>
            <p:cNvSpPr/>
            <p:nvPr/>
          </p:nvSpPr>
          <p:spPr>
            <a:xfrm>
              <a:off x="77717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750;p45">
              <a:extLst>
                <a:ext uri="{FF2B5EF4-FFF2-40B4-BE49-F238E27FC236}">
                  <a16:creationId xmlns:a16="http://schemas.microsoft.com/office/drawing/2014/main" id="{A1B4FF60-D8B1-9E24-3348-E5095E086106}"/>
                </a:ext>
              </a:extLst>
            </p:cNvPr>
            <p:cNvSpPr/>
            <p:nvPr/>
          </p:nvSpPr>
          <p:spPr>
            <a:xfrm>
              <a:off x="73511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751;p45">
              <a:extLst>
                <a:ext uri="{FF2B5EF4-FFF2-40B4-BE49-F238E27FC236}">
                  <a16:creationId xmlns:a16="http://schemas.microsoft.com/office/drawing/2014/main" id="{CEA06E5A-C898-8D15-1579-91C91123F939}"/>
                </a:ext>
              </a:extLst>
            </p:cNvPr>
            <p:cNvSpPr/>
            <p:nvPr/>
          </p:nvSpPr>
          <p:spPr>
            <a:xfrm>
              <a:off x="76680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752;p45">
              <a:extLst>
                <a:ext uri="{FF2B5EF4-FFF2-40B4-BE49-F238E27FC236}">
                  <a16:creationId xmlns:a16="http://schemas.microsoft.com/office/drawing/2014/main" id="{926D6EB1-9538-46CE-E1C4-DC4B1926FA37}"/>
                </a:ext>
              </a:extLst>
            </p:cNvPr>
            <p:cNvSpPr/>
            <p:nvPr/>
          </p:nvSpPr>
          <p:spPr>
            <a:xfrm>
              <a:off x="75459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753;p45">
              <a:extLst>
                <a:ext uri="{FF2B5EF4-FFF2-40B4-BE49-F238E27FC236}">
                  <a16:creationId xmlns:a16="http://schemas.microsoft.com/office/drawing/2014/main" id="{269C080B-2A66-7574-0BFB-5420283C47AD}"/>
                </a:ext>
              </a:extLst>
            </p:cNvPr>
            <p:cNvSpPr/>
            <p:nvPr/>
          </p:nvSpPr>
          <p:spPr>
            <a:xfrm>
              <a:off x="75595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754;p45">
              <a:extLst>
                <a:ext uri="{FF2B5EF4-FFF2-40B4-BE49-F238E27FC236}">
                  <a16:creationId xmlns:a16="http://schemas.microsoft.com/office/drawing/2014/main" id="{42077167-6C65-413B-FCAD-B41A42ADF164}"/>
                </a:ext>
              </a:extLst>
            </p:cNvPr>
            <p:cNvSpPr/>
            <p:nvPr/>
          </p:nvSpPr>
          <p:spPr>
            <a:xfrm>
              <a:off x="74509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755;p45">
              <a:extLst>
                <a:ext uri="{FF2B5EF4-FFF2-40B4-BE49-F238E27FC236}">
                  <a16:creationId xmlns:a16="http://schemas.microsoft.com/office/drawing/2014/main" id="{16C66D4A-7A79-63D5-FD6C-63159A3A84DA}"/>
                </a:ext>
              </a:extLst>
            </p:cNvPr>
            <p:cNvSpPr/>
            <p:nvPr/>
          </p:nvSpPr>
          <p:spPr>
            <a:xfrm>
              <a:off x="73511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756;p45">
              <a:extLst>
                <a:ext uri="{FF2B5EF4-FFF2-40B4-BE49-F238E27FC236}">
                  <a16:creationId xmlns:a16="http://schemas.microsoft.com/office/drawing/2014/main" id="{4A248E98-F3BD-4EF6-3808-41D5ED3E7331}"/>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757;p45">
              <a:extLst>
                <a:ext uri="{FF2B5EF4-FFF2-40B4-BE49-F238E27FC236}">
                  <a16:creationId xmlns:a16="http://schemas.microsoft.com/office/drawing/2014/main" id="{A5D5F828-B27D-C005-1BAF-2029009AF7F3}"/>
                </a:ext>
              </a:extLst>
            </p:cNvPr>
            <p:cNvSpPr/>
            <p:nvPr/>
          </p:nvSpPr>
          <p:spPr>
            <a:xfrm>
              <a:off x="73738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758;p45">
              <a:extLst>
                <a:ext uri="{FF2B5EF4-FFF2-40B4-BE49-F238E27FC236}">
                  <a16:creationId xmlns:a16="http://schemas.microsoft.com/office/drawing/2014/main" id="{B8691BBE-FFEC-5F64-A701-A9CA0BA0C4BC}"/>
                </a:ext>
              </a:extLst>
            </p:cNvPr>
            <p:cNvSpPr/>
            <p:nvPr/>
          </p:nvSpPr>
          <p:spPr>
            <a:xfrm>
              <a:off x="73918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759;p45">
              <a:extLst>
                <a:ext uri="{FF2B5EF4-FFF2-40B4-BE49-F238E27FC236}">
                  <a16:creationId xmlns:a16="http://schemas.microsoft.com/office/drawing/2014/main" id="{26BA2E2F-8A66-5768-C29E-8D9B686BE638}"/>
                </a:ext>
              </a:extLst>
            </p:cNvPr>
            <p:cNvSpPr/>
            <p:nvPr/>
          </p:nvSpPr>
          <p:spPr>
            <a:xfrm>
              <a:off x="74260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760;p45">
              <a:extLst>
                <a:ext uri="{FF2B5EF4-FFF2-40B4-BE49-F238E27FC236}">
                  <a16:creationId xmlns:a16="http://schemas.microsoft.com/office/drawing/2014/main" id="{4CE8C426-C4A8-C0AF-5313-FEEBA398E0D8}"/>
                </a:ext>
              </a:extLst>
            </p:cNvPr>
            <p:cNvSpPr/>
            <p:nvPr/>
          </p:nvSpPr>
          <p:spPr>
            <a:xfrm>
              <a:off x="74645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761;p45">
              <a:extLst>
                <a:ext uri="{FF2B5EF4-FFF2-40B4-BE49-F238E27FC236}">
                  <a16:creationId xmlns:a16="http://schemas.microsoft.com/office/drawing/2014/main" id="{80E44B2D-9362-1AE1-2DDC-F19595DEE5F8}"/>
                </a:ext>
              </a:extLst>
            </p:cNvPr>
            <p:cNvSpPr/>
            <p:nvPr/>
          </p:nvSpPr>
          <p:spPr>
            <a:xfrm>
              <a:off x="75095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762;p45">
              <a:extLst>
                <a:ext uri="{FF2B5EF4-FFF2-40B4-BE49-F238E27FC236}">
                  <a16:creationId xmlns:a16="http://schemas.microsoft.com/office/drawing/2014/main" id="{C008E581-E1FF-A083-0841-9BA066CF2018}"/>
                </a:ext>
              </a:extLst>
            </p:cNvPr>
            <p:cNvSpPr/>
            <p:nvPr/>
          </p:nvSpPr>
          <p:spPr>
            <a:xfrm>
              <a:off x="75638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763;p45">
              <a:extLst>
                <a:ext uri="{FF2B5EF4-FFF2-40B4-BE49-F238E27FC236}">
                  <a16:creationId xmlns:a16="http://schemas.microsoft.com/office/drawing/2014/main" id="{56E4B27A-9DDE-BC8D-451D-4582FD8BE782}"/>
                </a:ext>
              </a:extLst>
            </p:cNvPr>
            <p:cNvSpPr/>
            <p:nvPr/>
          </p:nvSpPr>
          <p:spPr>
            <a:xfrm>
              <a:off x="76137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764;p45">
              <a:extLst>
                <a:ext uri="{FF2B5EF4-FFF2-40B4-BE49-F238E27FC236}">
                  <a16:creationId xmlns:a16="http://schemas.microsoft.com/office/drawing/2014/main" id="{9D2C4DB4-9BB2-2286-56AF-2FCF833194EC}"/>
                </a:ext>
              </a:extLst>
            </p:cNvPr>
            <p:cNvSpPr/>
            <p:nvPr/>
          </p:nvSpPr>
          <p:spPr>
            <a:xfrm>
              <a:off x="76702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765;p45">
              <a:extLst>
                <a:ext uri="{FF2B5EF4-FFF2-40B4-BE49-F238E27FC236}">
                  <a16:creationId xmlns:a16="http://schemas.microsoft.com/office/drawing/2014/main" id="{7052C85D-810A-70E0-E204-F4FA386DEF7C}"/>
                </a:ext>
              </a:extLst>
            </p:cNvPr>
            <p:cNvSpPr/>
            <p:nvPr/>
          </p:nvSpPr>
          <p:spPr>
            <a:xfrm>
              <a:off x="78781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1766;p45">
              <a:extLst>
                <a:ext uri="{FF2B5EF4-FFF2-40B4-BE49-F238E27FC236}">
                  <a16:creationId xmlns:a16="http://schemas.microsoft.com/office/drawing/2014/main" id="{E464C679-3495-6404-A95E-FC6CD379DB2B}"/>
                </a:ext>
              </a:extLst>
            </p:cNvPr>
            <p:cNvSpPr/>
            <p:nvPr/>
          </p:nvSpPr>
          <p:spPr>
            <a:xfrm>
              <a:off x="78352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1767;p45">
              <a:extLst>
                <a:ext uri="{FF2B5EF4-FFF2-40B4-BE49-F238E27FC236}">
                  <a16:creationId xmlns:a16="http://schemas.microsoft.com/office/drawing/2014/main" id="{9291A73C-2057-607A-8994-39E4521086A3}"/>
                </a:ext>
              </a:extLst>
            </p:cNvPr>
            <p:cNvSpPr/>
            <p:nvPr/>
          </p:nvSpPr>
          <p:spPr>
            <a:xfrm>
              <a:off x="77788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1768;p45">
              <a:extLst>
                <a:ext uri="{FF2B5EF4-FFF2-40B4-BE49-F238E27FC236}">
                  <a16:creationId xmlns:a16="http://schemas.microsoft.com/office/drawing/2014/main" id="{FF6ADC1C-7949-A514-9167-9F3E356AACD1}"/>
                </a:ext>
              </a:extLst>
            </p:cNvPr>
            <p:cNvSpPr/>
            <p:nvPr/>
          </p:nvSpPr>
          <p:spPr>
            <a:xfrm>
              <a:off x="77332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1769;p45">
              <a:extLst>
                <a:ext uri="{FF2B5EF4-FFF2-40B4-BE49-F238E27FC236}">
                  <a16:creationId xmlns:a16="http://schemas.microsoft.com/office/drawing/2014/main" id="{A1578C63-F275-FDFF-5288-3BDCBC0B3997}"/>
                </a:ext>
              </a:extLst>
            </p:cNvPr>
            <p:cNvSpPr/>
            <p:nvPr/>
          </p:nvSpPr>
          <p:spPr>
            <a:xfrm>
              <a:off x="75296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1770;p45">
              <a:extLst>
                <a:ext uri="{FF2B5EF4-FFF2-40B4-BE49-F238E27FC236}">
                  <a16:creationId xmlns:a16="http://schemas.microsoft.com/office/drawing/2014/main" id="{F4BE26CF-5CDF-BE74-6002-0D38B4B84DBA}"/>
                </a:ext>
              </a:extLst>
            </p:cNvPr>
            <p:cNvSpPr/>
            <p:nvPr/>
          </p:nvSpPr>
          <p:spPr>
            <a:xfrm>
              <a:off x="73668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1771;p45">
              <a:extLst>
                <a:ext uri="{FF2B5EF4-FFF2-40B4-BE49-F238E27FC236}">
                  <a16:creationId xmlns:a16="http://schemas.microsoft.com/office/drawing/2014/main" id="{58F20F5B-5573-3DE3-796E-F3C28ECA9111}"/>
                </a:ext>
              </a:extLst>
            </p:cNvPr>
            <p:cNvSpPr/>
            <p:nvPr/>
          </p:nvSpPr>
          <p:spPr>
            <a:xfrm>
              <a:off x="76098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1772;p45">
              <a:extLst>
                <a:ext uri="{FF2B5EF4-FFF2-40B4-BE49-F238E27FC236}">
                  <a16:creationId xmlns:a16="http://schemas.microsoft.com/office/drawing/2014/main" id="{56733C4E-A48C-5130-7389-B4992B1B3405}"/>
                </a:ext>
              </a:extLst>
            </p:cNvPr>
            <p:cNvSpPr/>
            <p:nvPr/>
          </p:nvSpPr>
          <p:spPr>
            <a:xfrm>
              <a:off x="74553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1773;p45">
              <a:extLst>
                <a:ext uri="{FF2B5EF4-FFF2-40B4-BE49-F238E27FC236}">
                  <a16:creationId xmlns:a16="http://schemas.microsoft.com/office/drawing/2014/main" id="{BFED697F-D658-B8C8-8E18-96F5D87D9CB7}"/>
                </a:ext>
              </a:extLst>
            </p:cNvPr>
            <p:cNvSpPr/>
            <p:nvPr/>
          </p:nvSpPr>
          <p:spPr>
            <a:xfrm>
              <a:off x="74260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1774;p45">
              <a:extLst>
                <a:ext uri="{FF2B5EF4-FFF2-40B4-BE49-F238E27FC236}">
                  <a16:creationId xmlns:a16="http://schemas.microsoft.com/office/drawing/2014/main" id="{78B2C16F-7D3F-1830-D71E-86162DE149F8}"/>
                </a:ext>
              </a:extLst>
            </p:cNvPr>
            <p:cNvSpPr/>
            <p:nvPr/>
          </p:nvSpPr>
          <p:spPr>
            <a:xfrm>
              <a:off x="74509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1775;p45">
              <a:extLst>
                <a:ext uri="{FF2B5EF4-FFF2-40B4-BE49-F238E27FC236}">
                  <a16:creationId xmlns:a16="http://schemas.microsoft.com/office/drawing/2014/main" id="{9D2599FA-C71A-2DD1-3ADF-14B84E5A220A}"/>
                </a:ext>
              </a:extLst>
            </p:cNvPr>
            <p:cNvSpPr/>
            <p:nvPr/>
          </p:nvSpPr>
          <p:spPr>
            <a:xfrm>
              <a:off x="77358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1776;p45">
              <a:extLst>
                <a:ext uri="{FF2B5EF4-FFF2-40B4-BE49-F238E27FC236}">
                  <a16:creationId xmlns:a16="http://schemas.microsoft.com/office/drawing/2014/main" id="{31F5BBB7-67A8-0DFF-3B64-922EEA8C0A0C}"/>
                </a:ext>
              </a:extLst>
            </p:cNvPr>
            <p:cNvSpPr/>
            <p:nvPr/>
          </p:nvSpPr>
          <p:spPr>
            <a:xfrm>
              <a:off x="77717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1777;p45">
              <a:extLst>
                <a:ext uri="{FF2B5EF4-FFF2-40B4-BE49-F238E27FC236}">
                  <a16:creationId xmlns:a16="http://schemas.microsoft.com/office/drawing/2014/main" id="{BD3520E4-7F5D-CBAF-4154-73E1A9ABD3B5}"/>
                </a:ext>
              </a:extLst>
            </p:cNvPr>
            <p:cNvSpPr/>
            <p:nvPr/>
          </p:nvSpPr>
          <p:spPr>
            <a:xfrm>
              <a:off x="78260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1778;p45">
              <a:extLst>
                <a:ext uri="{FF2B5EF4-FFF2-40B4-BE49-F238E27FC236}">
                  <a16:creationId xmlns:a16="http://schemas.microsoft.com/office/drawing/2014/main" id="{016D311D-C0E1-3531-B699-5FE39BB70B2E}"/>
                </a:ext>
              </a:extLst>
            </p:cNvPr>
            <p:cNvSpPr/>
            <p:nvPr/>
          </p:nvSpPr>
          <p:spPr>
            <a:xfrm>
              <a:off x="76566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1779;p45">
              <a:extLst>
                <a:ext uri="{FF2B5EF4-FFF2-40B4-BE49-F238E27FC236}">
                  <a16:creationId xmlns:a16="http://schemas.microsoft.com/office/drawing/2014/main" id="{6F9D1820-4587-45DB-47B3-42328407D313}"/>
                </a:ext>
              </a:extLst>
            </p:cNvPr>
            <p:cNvSpPr/>
            <p:nvPr/>
          </p:nvSpPr>
          <p:spPr>
            <a:xfrm>
              <a:off x="74574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1780;p45">
              <a:extLst>
                <a:ext uri="{FF2B5EF4-FFF2-40B4-BE49-F238E27FC236}">
                  <a16:creationId xmlns:a16="http://schemas.microsoft.com/office/drawing/2014/main" id="{3AA0836D-1121-4887-083B-CAFD0EF1A708}"/>
                </a:ext>
              </a:extLst>
            </p:cNvPr>
            <p:cNvSpPr/>
            <p:nvPr/>
          </p:nvSpPr>
          <p:spPr>
            <a:xfrm>
              <a:off x="74125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1781;p45">
              <a:extLst>
                <a:ext uri="{FF2B5EF4-FFF2-40B4-BE49-F238E27FC236}">
                  <a16:creationId xmlns:a16="http://schemas.microsoft.com/office/drawing/2014/main" id="{1C8B8CC0-6D5A-2F9C-8D2B-5CE2D8DE9569}"/>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782;p45">
              <a:extLst>
                <a:ext uri="{FF2B5EF4-FFF2-40B4-BE49-F238E27FC236}">
                  <a16:creationId xmlns:a16="http://schemas.microsoft.com/office/drawing/2014/main" id="{3E9A3757-23F2-0DD6-A025-48213E6A9EA3}"/>
                </a:ext>
              </a:extLst>
            </p:cNvPr>
            <p:cNvSpPr/>
            <p:nvPr/>
          </p:nvSpPr>
          <p:spPr>
            <a:xfrm>
              <a:off x="73830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7" name="Google Shape;1783;p45">
              <a:extLst>
                <a:ext uri="{FF2B5EF4-FFF2-40B4-BE49-F238E27FC236}">
                  <a16:creationId xmlns:a16="http://schemas.microsoft.com/office/drawing/2014/main" id="{DB9E799D-787C-5A6F-706A-DF269472D9DB}"/>
                </a:ext>
              </a:extLst>
            </p:cNvPr>
            <p:cNvGrpSpPr/>
            <p:nvPr/>
          </p:nvGrpSpPr>
          <p:grpSpPr>
            <a:xfrm>
              <a:off x="7563883" y="2751748"/>
              <a:ext cx="226388" cy="226388"/>
              <a:chOff x="10027483" y="2751748"/>
              <a:chExt cx="226388" cy="226388"/>
            </a:xfrm>
          </p:grpSpPr>
          <p:sp>
            <p:nvSpPr>
              <p:cNvPr id="60" name="Google Shape;1784;p45">
                <a:extLst>
                  <a:ext uri="{FF2B5EF4-FFF2-40B4-BE49-F238E27FC236}">
                    <a16:creationId xmlns:a16="http://schemas.microsoft.com/office/drawing/2014/main" id="{D996C2FD-5D49-4320-E5CD-C9843EF46179}"/>
                  </a:ext>
                </a:extLst>
              </p:cNvPr>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1785;p45">
                <a:extLst>
                  <a:ext uri="{FF2B5EF4-FFF2-40B4-BE49-F238E27FC236}">
                    <a16:creationId xmlns:a16="http://schemas.microsoft.com/office/drawing/2014/main" id="{9454451B-ECA1-366B-07FA-36CB4EE48EE5}"/>
                  </a:ext>
                </a:extLst>
              </p:cNvPr>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1786;p45">
                <a:extLst>
                  <a:ext uri="{FF2B5EF4-FFF2-40B4-BE49-F238E27FC236}">
                    <a16:creationId xmlns:a16="http://schemas.microsoft.com/office/drawing/2014/main" id="{A4ADFC61-72E9-1177-D12E-99A653C77DDE}"/>
                  </a:ext>
                </a:extLst>
              </p:cNvPr>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1787;p45">
                <a:extLst>
                  <a:ext uri="{FF2B5EF4-FFF2-40B4-BE49-F238E27FC236}">
                    <a16:creationId xmlns:a16="http://schemas.microsoft.com/office/drawing/2014/main" id="{DAA074CB-1DDD-1B9C-B4BD-6864FB86303D}"/>
                  </a:ext>
                </a:extLst>
              </p:cNvPr>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788;p45">
                <a:extLst>
                  <a:ext uri="{FF2B5EF4-FFF2-40B4-BE49-F238E27FC236}">
                    <a16:creationId xmlns:a16="http://schemas.microsoft.com/office/drawing/2014/main" id="{B3B95402-B9C8-9DEC-3553-7E9F06C722FA}"/>
                  </a:ext>
                </a:extLst>
              </p:cNvPr>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789;p45">
                <a:extLst>
                  <a:ext uri="{FF2B5EF4-FFF2-40B4-BE49-F238E27FC236}">
                    <a16:creationId xmlns:a16="http://schemas.microsoft.com/office/drawing/2014/main" id="{83D5B023-5C4E-F1E1-DAEA-BEDC1B9D37FF}"/>
                  </a:ext>
                </a:extLst>
              </p:cNvPr>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790;p45">
                <a:extLst>
                  <a:ext uri="{FF2B5EF4-FFF2-40B4-BE49-F238E27FC236}">
                    <a16:creationId xmlns:a16="http://schemas.microsoft.com/office/drawing/2014/main" id="{86744E6A-E7AB-149A-F6D7-ABE0790E736B}"/>
                  </a:ext>
                </a:extLst>
              </p:cNvPr>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791;p45">
                <a:extLst>
                  <a:ext uri="{FF2B5EF4-FFF2-40B4-BE49-F238E27FC236}">
                    <a16:creationId xmlns:a16="http://schemas.microsoft.com/office/drawing/2014/main" id="{B6BAC5A5-37EC-FF76-B614-537AA85A04E0}"/>
                  </a:ext>
                </a:extLst>
              </p:cNvPr>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792;p45">
                <a:extLst>
                  <a:ext uri="{FF2B5EF4-FFF2-40B4-BE49-F238E27FC236}">
                    <a16:creationId xmlns:a16="http://schemas.microsoft.com/office/drawing/2014/main" id="{40C1FEC4-B82F-B748-13BF-93B155B79CF1}"/>
                  </a:ext>
                </a:extLst>
              </p:cNvPr>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793;p45">
                <a:extLst>
                  <a:ext uri="{FF2B5EF4-FFF2-40B4-BE49-F238E27FC236}">
                    <a16:creationId xmlns:a16="http://schemas.microsoft.com/office/drawing/2014/main" id="{C2BF9DE5-9098-C509-A5CF-87AFC7A7A794}"/>
                  </a:ext>
                </a:extLst>
              </p:cNvPr>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 name="Google Shape;1794;p45">
              <a:extLst>
                <a:ext uri="{FF2B5EF4-FFF2-40B4-BE49-F238E27FC236}">
                  <a16:creationId xmlns:a16="http://schemas.microsoft.com/office/drawing/2014/main" id="{1B52C8C9-45FB-AAC7-F8FB-B7727753E765}"/>
                </a:ext>
              </a:extLst>
            </p:cNvPr>
            <p:cNvSpPr/>
            <p:nvPr/>
          </p:nvSpPr>
          <p:spPr>
            <a:xfrm>
              <a:off x="73016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1795;p45">
              <a:extLst>
                <a:ext uri="{FF2B5EF4-FFF2-40B4-BE49-F238E27FC236}">
                  <a16:creationId xmlns:a16="http://schemas.microsoft.com/office/drawing/2014/main" id="{58D126F0-4B97-83CB-CCFC-9BD460975351}"/>
                </a:ext>
              </a:extLst>
            </p:cNvPr>
            <p:cNvSpPr/>
            <p:nvPr/>
          </p:nvSpPr>
          <p:spPr>
            <a:xfrm>
              <a:off x="75546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47" name="Google Shape;1796;p45">
            <a:extLst>
              <a:ext uri="{FF2B5EF4-FFF2-40B4-BE49-F238E27FC236}">
                <a16:creationId xmlns:a16="http://schemas.microsoft.com/office/drawing/2014/main" id="{48FB434C-F88E-0B6C-87C9-0C8612E2A9A9}"/>
              </a:ext>
            </a:extLst>
          </p:cNvPr>
          <p:cNvGrpSpPr/>
          <p:nvPr/>
        </p:nvGrpSpPr>
        <p:grpSpPr>
          <a:xfrm>
            <a:off x="1551069" y="3207550"/>
            <a:ext cx="1768737" cy="3379716"/>
            <a:chOff x="8100550" y="1798175"/>
            <a:chExt cx="1326553" cy="2534787"/>
          </a:xfrm>
        </p:grpSpPr>
        <p:sp>
          <p:nvSpPr>
            <p:cNvPr id="1548" name="Google Shape;1797;p45">
              <a:extLst>
                <a:ext uri="{FF2B5EF4-FFF2-40B4-BE49-F238E27FC236}">
                  <a16:creationId xmlns:a16="http://schemas.microsoft.com/office/drawing/2014/main" id="{1E2699AF-E57C-E3DF-A527-6DB2BE7D8404}"/>
                </a:ext>
              </a:extLst>
            </p:cNvPr>
            <p:cNvSpPr/>
            <p:nvPr/>
          </p:nvSpPr>
          <p:spPr>
            <a:xfrm>
              <a:off x="8382262" y="400144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798;p45">
              <a:extLst>
                <a:ext uri="{FF2B5EF4-FFF2-40B4-BE49-F238E27FC236}">
                  <a16:creationId xmlns:a16="http://schemas.microsoft.com/office/drawing/2014/main" id="{07D246A5-FD9D-9F45-F981-664FE7E234CC}"/>
                </a:ext>
              </a:extLst>
            </p:cNvPr>
            <p:cNvSpPr/>
            <p:nvPr/>
          </p:nvSpPr>
          <p:spPr>
            <a:xfrm>
              <a:off x="8382262" y="421317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799;p45">
              <a:extLst>
                <a:ext uri="{FF2B5EF4-FFF2-40B4-BE49-F238E27FC236}">
                  <a16:creationId xmlns:a16="http://schemas.microsoft.com/office/drawing/2014/main" id="{DC2D9AD4-364C-6FBD-1208-6DDFBD4FEE58}"/>
                </a:ext>
              </a:extLst>
            </p:cNvPr>
            <p:cNvSpPr/>
            <p:nvPr/>
          </p:nvSpPr>
          <p:spPr>
            <a:xfrm>
              <a:off x="8587182" y="424703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800;p45">
              <a:extLst>
                <a:ext uri="{FF2B5EF4-FFF2-40B4-BE49-F238E27FC236}">
                  <a16:creationId xmlns:a16="http://schemas.microsoft.com/office/drawing/2014/main" id="{DE571C41-B66D-A57A-DC5E-7E7FC11B9594}"/>
                </a:ext>
              </a:extLst>
            </p:cNvPr>
            <p:cNvSpPr/>
            <p:nvPr/>
          </p:nvSpPr>
          <p:spPr>
            <a:xfrm>
              <a:off x="8584913" y="424476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801;p45">
              <a:extLst>
                <a:ext uri="{FF2B5EF4-FFF2-40B4-BE49-F238E27FC236}">
                  <a16:creationId xmlns:a16="http://schemas.microsoft.com/office/drawing/2014/main" id="{94E381BE-5E24-9351-E1FA-EFA52126A0A5}"/>
                </a:ext>
              </a:extLst>
            </p:cNvPr>
            <p:cNvSpPr/>
            <p:nvPr/>
          </p:nvSpPr>
          <p:spPr>
            <a:xfrm>
              <a:off x="8382262" y="421323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802;p45">
              <a:extLst>
                <a:ext uri="{FF2B5EF4-FFF2-40B4-BE49-F238E27FC236}">
                  <a16:creationId xmlns:a16="http://schemas.microsoft.com/office/drawing/2014/main" id="{5BCAA869-F440-C579-1609-02D834B9A3E1}"/>
                </a:ext>
              </a:extLst>
            </p:cNvPr>
            <p:cNvSpPr/>
            <p:nvPr/>
          </p:nvSpPr>
          <p:spPr>
            <a:xfrm>
              <a:off x="8384531" y="4289966"/>
              <a:ext cx="319494" cy="4661"/>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803;p45">
              <a:extLst>
                <a:ext uri="{FF2B5EF4-FFF2-40B4-BE49-F238E27FC236}">
                  <a16:creationId xmlns:a16="http://schemas.microsoft.com/office/drawing/2014/main" id="{5D3EABCA-5EAA-1745-3F40-45E635058702}"/>
                </a:ext>
              </a:extLst>
            </p:cNvPr>
            <p:cNvSpPr/>
            <p:nvPr/>
          </p:nvSpPr>
          <p:spPr>
            <a:xfrm>
              <a:off x="8288910" y="305909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804;p45">
              <a:extLst>
                <a:ext uri="{FF2B5EF4-FFF2-40B4-BE49-F238E27FC236}">
                  <a16:creationId xmlns:a16="http://schemas.microsoft.com/office/drawing/2014/main" id="{406CD1C3-AEE4-3850-6023-A0E74E439ABC}"/>
                </a:ext>
              </a:extLst>
            </p:cNvPr>
            <p:cNvSpPr/>
            <p:nvPr/>
          </p:nvSpPr>
          <p:spPr>
            <a:xfrm>
              <a:off x="8288910" y="306053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805;p45">
              <a:extLst>
                <a:ext uri="{FF2B5EF4-FFF2-40B4-BE49-F238E27FC236}">
                  <a16:creationId xmlns:a16="http://schemas.microsoft.com/office/drawing/2014/main" id="{8B9D3E96-8C9D-145B-BA5E-BE28D372CE73}"/>
                </a:ext>
              </a:extLst>
            </p:cNvPr>
            <p:cNvSpPr/>
            <p:nvPr/>
          </p:nvSpPr>
          <p:spPr>
            <a:xfrm>
              <a:off x="8969054" y="387264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806;p45">
              <a:extLst>
                <a:ext uri="{FF2B5EF4-FFF2-40B4-BE49-F238E27FC236}">
                  <a16:creationId xmlns:a16="http://schemas.microsoft.com/office/drawing/2014/main" id="{0427079F-30AD-C8A4-679C-AE1F264AE9FF}"/>
                </a:ext>
              </a:extLst>
            </p:cNvPr>
            <p:cNvSpPr/>
            <p:nvPr/>
          </p:nvSpPr>
          <p:spPr>
            <a:xfrm>
              <a:off x="9078414" y="403922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807;p45">
              <a:extLst>
                <a:ext uri="{FF2B5EF4-FFF2-40B4-BE49-F238E27FC236}">
                  <a16:creationId xmlns:a16="http://schemas.microsoft.com/office/drawing/2014/main" id="{DE3B1B54-02F2-DE25-0ABC-16A56BBA2B35}"/>
                </a:ext>
              </a:extLst>
            </p:cNvPr>
            <p:cNvSpPr/>
            <p:nvPr/>
          </p:nvSpPr>
          <p:spPr>
            <a:xfrm>
              <a:off x="9283948" y="404149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808;p45">
              <a:extLst>
                <a:ext uri="{FF2B5EF4-FFF2-40B4-BE49-F238E27FC236}">
                  <a16:creationId xmlns:a16="http://schemas.microsoft.com/office/drawing/2014/main" id="{44AF5A60-15BA-A91A-1D9B-B868F1F70B4D}"/>
                </a:ext>
              </a:extLst>
            </p:cNvPr>
            <p:cNvSpPr/>
            <p:nvPr/>
          </p:nvSpPr>
          <p:spPr>
            <a:xfrm>
              <a:off x="9281065" y="404149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809;p45">
              <a:extLst>
                <a:ext uri="{FF2B5EF4-FFF2-40B4-BE49-F238E27FC236}">
                  <a16:creationId xmlns:a16="http://schemas.microsoft.com/office/drawing/2014/main" id="{4DEEF14B-E173-4B93-155E-609BF59EFD2A}"/>
                </a:ext>
              </a:extLst>
            </p:cNvPr>
            <p:cNvSpPr/>
            <p:nvPr/>
          </p:nvSpPr>
          <p:spPr>
            <a:xfrm>
              <a:off x="9078414" y="411080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810;p45">
              <a:extLst>
                <a:ext uri="{FF2B5EF4-FFF2-40B4-BE49-F238E27FC236}">
                  <a16:creationId xmlns:a16="http://schemas.microsoft.com/office/drawing/2014/main" id="{C8C1B806-7353-6FFF-9F6A-2CDCCAAE8403}"/>
                </a:ext>
              </a:extLst>
            </p:cNvPr>
            <p:cNvSpPr/>
            <p:nvPr/>
          </p:nvSpPr>
          <p:spPr>
            <a:xfrm>
              <a:off x="9116749" y="4041498"/>
              <a:ext cx="284042" cy="146039"/>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811;p45">
              <a:extLst>
                <a:ext uri="{FF2B5EF4-FFF2-40B4-BE49-F238E27FC236}">
                  <a16:creationId xmlns:a16="http://schemas.microsoft.com/office/drawing/2014/main" id="{0F5FB93D-FD7D-5B70-26EE-4A7964A9676F}"/>
                </a:ext>
              </a:extLst>
            </p:cNvPr>
            <p:cNvSpPr/>
            <p:nvPr/>
          </p:nvSpPr>
          <p:spPr>
            <a:xfrm>
              <a:off x="8284371" y="311865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812;p45">
              <a:extLst>
                <a:ext uri="{FF2B5EF4-FFF2-40B4-BE49-F238E27FC236}">
                  <a16:creationId xmlns:a16="http://schemas.microsoft.com/office/drawing/2014/main" id="{015C4157-0218-3098-976A-0D98D7B07949}"/>
                </a:ext>
              </a:extLst>
            </p:cNvPr>
            <p:cNvSpPr/>
            <p:nvPr/>
          </p:nvSpPr>
          <p:spPr>
            <a:xfrm>
              <a:off x="8184375" y="179817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813;p45">
              <a:extLst>
                <a:ext uri="{FF2B5EF4-FFF2-40B4-BE49-F238E27FC236}">
                  <a16:creationId xmlns:a16="http://schemas.microsoft.com/office/drawing/2014/main" id="{497B3BE2-FA0E-5688-736F-93593C7248DE}"/>
                </a:ext>
              </a:extLst>
            </p:cNvPr>
            <p:cNvSpPr/>
            <p:nvPr/>
          </p:nvSpPr>
          <p:spPr>
            <a:xfrm>
              <a:off x="8100550" y="242814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814;p45">
              <a:extLst>
                <a:ext uri="{FF2B5EF4-FFF2-40B4-BE49-F238E27FC236}">
                  <a16:creationId xmlns:a16="http://schemas.microsoft.com/office/drawing/2014/main" id="{792FCFD2-12DE-6388-78A9-4968D0E34B3F}"/>
                </a:ext>
              </a:extLst>
            </p:cNvPr>
            <p:cNvSpPr/>
            <p:nvPr/>
          </p:nvSpPr>
          <p:spPr>
            <a:xfrm>
              <a:off x="8107420" y="237471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815;p45">
              <a:extLst>
                <a:ext uri="{FF2B5EF4-FFF2-40B4-BE49-F238E27FC236}">
                  <a16:creationId xmlns:a16="http://schemas.microsoft.com/office/drawing/2014/main" id="{7BD7FEF4-83C6-C531-8ABB-7B442829F289}"/>
                </a:ext>
              </a:extLst>
            </p:cNvPr>
            <p:cNvSpPr/>
            <p:nvPr/>
          </p:nvSpPr>
          <p:spPr>
            <a:xfrm>
              <a:off x="8572891" y="233779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2" name="Google Shape;1816;p45">
              <a:extLst>
                <a:ext uri="{FF2B5EF4-FFF2-40B4-BE49-F238E27FC236}">
                  <a16:creationId xmlns:a16="http://schemas.microsoft.com/office/drawing/2014/main" id="{252656C9-79F3-49A5-313E-E02463BC8170}"/>
                </a:ext>
              </a:extLst>
            </p:cNvPr>
            <p:cNvSpPr/>
            <p:nvPr/>
          </p:nvSpPr>
          <p:spPr>
            <a:xfrm>
              <a:off x="8448627" y="227652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3" name="Google Shape;1817;p45">
              <a:extLst>
                <a:ext uri="{FF2B5EF4-FFF2-40B4-BE49-F238E27FC236}">
                  <a16:creationId xmlns:a16="http://schemas.microsoft.com/office/drawing/2014/main" id="{61695028-058D-A95F-415E-3C1EE5EADCB2}"/>
                </a:ext>
              </a:extLst>
            </p:cNvPr>
            <p:cNvSpPr/>
            <p:nvPr/>
          </p:nvSpPr>
          <p:spPr>
            <a:xfrm>
              <a:off x="8462979" y="227652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4" name="Google Shape;1818;p45">
              <a:extLst>
                <a:ext uri="{FF2B5EF4-FFF2-40B4-BE49-F238E27FC236}">
                  <a16:creationId xmlns:a16="http://schemas.microsoft.com/office/drawing/2014/main" id="{90F05CE8-8A2D-97B8-C99D-58E0E8560D35}"/>
                </a:ext>
              </a:extLst>
            </p:cNvPr>
            <p:cNvSpPr/>
            <p:nvPr/>
          </p:nvSpPr>
          <p:spPr>
            <a:xfrm>
              <a:off x="8150354" y="240765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5" name="Google Shape;1819;p45">
              <a:extLst>
                <a:ext uri="{FF2B5EF4-FFF2-40B4-BE49-F238E27FC236}">
                  <a16:creationId xmlns:a16="http://schemas.microsoft.com/office/drawing/2014/main" id="{4402772C-6451-4122-5164-4D2E8752C836}"/>
                </a:ext>
              </a:extLst>
            </p:cNvPr>
            <p:cNvSpPr/>
            <p:nvPr/>
          </p:nvSpPr>
          <p:spPr>
            <a:xfrm>
              <a:off x="8254317" y="288220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6" name="Google Shape;1820;p45">
              <a:extLst>
                <a:ext uri="{FF2B5EF4-FFF2-40B4-BE49-F238E27FC236}">
                  <a16:creationId xmlns:a16="http://schemas.microsoft.com/office/drawing/2014/main" id="{FC794E98-649A-55A1-9332-2530C577AF70}"/>
                </a:ext>
              </a:extLst>
            </p:cNvPr>
            <p:cNvSpPr/>
            <p:nvPr/>
          </p:nvSpPr>
          <p:spPr>
            <a:xfrm>
              <a:off x="8355888" y="278486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7" name="Google Shape;1821;p45">
              <a:extLst>
                <a:ext uri="{FF2B5EF4-FFF2-40B4-BE49-F238E27FC236}">
                  <a16:creationId xmlns:a16="http://schemas.microsoft.com/office/drawing/2014/main" id="{C5AB26AA-EED8-9519-3338-2790717EA709}"/>
                </a:ext>
              </a:extLst>
            </p:cNvPr>
            <p:cNvSpPr/>
            <p:nvPr/>
          </p:nvSpPr>
          <p:spPr>
            <a:xfrm>
              <a:off x="8114903" y="236944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8" name="Google Shape;1822;p45">
              <a:extLst>
                <a:ext uri="{FF2B5EF4-FFF2-40B4-BE49-F238E27FC236}">
                  <a16:creationId xmlns:a16="http://schemas.microsoft.com/office/drawing/2014/main" id="{12574D4F-0B3C-4DE0-F7F1-87DBAE3D79CE}"/>
                </a:ext>
              </a:extLst>
            </p:cNvPr>
            <p:cNvSpPr/>
            <p:nvPr/>
          </p:nvSpPr>
          <p:spPr>
            <a:xfrm>
              <a:off x="8255728" y="234810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9" name="Google Shape;1823;p45">
              <a:extLst>
                <a:ext uri="{FF2B5EF4-FFF2-40B4-BE49-F238E27FC236}">
                  <a16:creationId xmlns:a16="http://schemas.microsoft.com/office/drawing/2014/main" id="{AF3BF35E-5BBC-2901-A652-6C0C39879070}"/>
                </a:ext>
              </a:extLst>
            </p:cNvPr>
            <p:cNvSpPr/>
            <p:nvPr/>
          </p:nvSpPr>
          <p:spPr>
            <a:xfrm>
              <a:off x="8282041"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824;p45">
              <a:extLst>
                <a:ext uri="{FF2B5EF4-FFF2-40B4-BE49-F238E27FC236}">
                  <a16:creationId xmlns:a16="http://schemas.microsoft.com/office/drawing/2014/main" id="{EB250FE9-A44D-C701-4F7A-057FDA302ECE}"/>
                </a:ext>
              </a:extLst>
            </p:cNvPr>
            <p:cNvSpPr/>
            <p:nvPr/>
          </p:nvSpPr>
          <p:spPr>
            <a:xfrm>
              <a:off x="8150354" y="236466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825;p45">
              <a:extLst>
                <a:ext uri="{FF2B5EF4-FFF2-40B4-BE49-F238E27FC236}">
                  <a16:creationId xmlns:a16="http://schemas.microsoft.com/office/drawing/2014/main" id="{25A90A45-4B8F-3DFB-F51D-4F22E1EB4F01}"/>
                </a:ext>
              </a:extLst>
            </p:cNvPr>
            <p:cNvSpPr/>
            <p:nvPr/>
          </p:nvSpPr>
          <p:spPr>
            <a:xfrm>
              <a:off x="8358219" y="187140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826;p45">
              <a:extLst>
                <a:ext uri="{FF2B5EF4-FFF2-40B4-BE49-F238E27FC236}">
                  <a16:creationId xmlns:a16="http://schemas.microsoft.com/office/drawing/2014/main" id="{6605AD0F-46F5-838C-3414-C1CE7EFB32C9}"/>
                </a:ext>
              </a:extLst>
            </p:cNvPr>
            <p:cNvSpPr/>
            <p:nvPr/>
          </p:nvSpPr>
          <p:spPr>
            <a:xfrm>
              <a:off x="8324975" y="207841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827;p45">
              <a:extLst>
                <a:ext uri="{FF2B5EF4-FFF2-40B4-BE49-F238E27FC236}">
                  <a16:creationId xmlns:a16="http://schemas.microsoft.com/office/drawing/2014/main" id="{9395EDF4-388D-181D-6D90-C70B09D5623B}"/>
                </a:ext>
              </a:extLst>
            </p:cNvPr>
            <p:cNvSpPr/>
            <p:nvPr/>
          </p:nvSpPr>
          <p:spPr>
            <a:xfrm>
              <a:off x="8348466" y="211680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828;p45">
              <a:extLst>
                <a:ext uri="{FF2B5EF4-FFF2-40B4-BE49-F238E27FC236}">
                  <a16:creationId xmlns:a16="http://schemas.microsoft.com/office/drawing/2014/main" id="{C022567D-D036-4208-67D0-966DC2778C1F}"/>
                </a:ext>
              </a:extLst>
            </p:cNvPr>
            <p:cNvSpPr/>
            <p:nvPr/>
          </p:nvSpPr>
          <p:spPr>
            <a:xfrm>
              <a:off x="8599204" y="216427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829;p45">
              <a:extLst>
                <a:ext uri="{FF2B5EF4-FFF2-40B4-BE49-F238E27FC236}">
                  <a16:creationId xmlns:a16="http://schemas.microsoft.com/office/drawing/2014/main" id="{A0C9BDB3-9520-542A-575B-D25228369E48}"/>
                </a:ext>
              </a:extLst>
            </p:cNvPr>
            <p:cNvSpPr/>
            <p:nvPr/>
          </p:nvSpPr>
          <p:spPr>
            <a:xfrm>
              <a:off x="8639869" y="207288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830;p45">
              <a:extLst>
                <a:ext uri="{FF2B5EF4-FFF2-40B4-BE49-F238E27FC236}">
                  <a16:creationId xmlns:a16="http://schemas.microsoft.com/office/drawing/2014/main" id="{DB077AD5-1A72-5DE4-89EB-5AD74D871E82}"/>
                </a:ext>
              </a:extLst>
            </p:cNvPr>
            <p:cNvSpPr/>
            <p:nvPr/>
          </p:nvSpPr>
          <p:spPr>
            <a:xfrm>
              <a:off x="8713716" y="204062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831;p45">
              <a:extLst>
                <a:ext uri="{FF2B5EF4-FFF2-40B4-BE49-F238E27FC236}">
                  <a16:creationId xmlns:a16="http://schemas.microsoft.com/office/drawing/2014/main" id="{38783F4F-8FB0-C4EC-1DC1-6CA0ED76813F}"/>
                </a:ext>
              </a:extLst>
            </p:cNvPr>
            <p:cNvSpPr/>
            <p:nvPr/>
          </p:nvSpPr>
          <p:spPr>
            <a:xfrm>
              <a:off x="8544248" y="206638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832;p45">
              <a:extLst>
                <a:ext uri="{FF2B5EF4-FFF2-40B4-BE49-F238E27FC236}">
                  <a16:creationId xmlns:a16="http://schemas.microsoft.com/office/drawing/2014/main" id="{6CB1A187-C7DD-F171-C44C-90A1DCE9DD4A}"/>
                </a:ext>
              </a:extLst>
            </p:cNvPr>
            <p:cNvSpPr/>
            <p:nvPr/>
          </p:nvSpPr>
          <p:spPr>
            <a:xfrm>
              <a:off x="8339328" y="183448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833;p45">
              <a:extLst>
                <a:ext uri="{FF2B5EF4-FFF2-40B4-BE49-F238E27FC236}">
                  <a16:creationId xmlns:a16="http://schemas.microsoft.com/office/drawing/2014/main" id="{2534423E-331E-1012-2B25-ECB828B18F4C}"/>
                </a:ext>
              </a:extLst>
            </p:cNvPr>
            <p:cNvSpPr/>
            <p:nvPr/>
          </p:nvSpPr>
          <p:spPr>
            <a:xfrm rot="791838">
              <a:off x="8401685" y="1992826"/>
              <a:ext cx="57274" cy="41823"/>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834;p45">
              <a:extLst>
                <a:ext uri="{FF2B5EF4-FFF2-40B4-BE49-F238E27FC236}">
                  <a16:creationId xmlns:a16="http://schemas.microsoft.com/office/drawing/2014/main" id="{13A1499A-2A13-9823-42DC-FE68E41C52F2}"/>
                </a:ext>
              </a:extLst>
            </p:cNvPr>
            <p:cNvSpPr/>
            <p:nvPr/>
          </p:nvSpPr>
          <p:spPr>
            <a:xfrm>
              <a:off x="8282053"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835;p45">
              <a:extLst>
                <a:ext uri="{FF2B5EF4-FFF2-40B4-BE49-F238E27FC236}">
                  <a16:creationId xmlns:a16="http://schemas.microsoft.com/office/drawing/2014/main" id="{E61F403B-3BD5-828B-6C62-2A5B2A7F2F57}"/>
                </a:ext>
              </a:extLst>
            </p:cNvPr>
            <p:cNvSpPr/>
            <p:nvPr/>
          </p:nvSpPr>
          <p:spPr>
            <a:xfrm>
              <a:off x="8282041" y="236048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22" name="Google Shape;1836;p45">
              <a:extLst>
                <a:ext uri="{FF2B5EF4-FFF2-40B4-BE49-F238E27FC236}">
                  <a16:creationId xmlns:a16="http://schemas.microsoft.com/office/drawing/2014/main" id="{79E2AEFE-BC8A-DC08-1DFE-8B9808390EF4}"/>
                </a:ext>
              </a:extLst>
            </p:cNvPr>
            <p:cNvGrpSpPr/>
            <p:nvPr/>
          </p:nvGrpSpPr>
          <p:grpSpPr>
            <a:xfrm>
              <a:off x="8489292" y="2705621"/>
              <a:ext cx="255399" cy="187256"/>
              <a:chOff x="11249467" y="2705621"/>
              <a:chExt cx="255399" cy="187256"/>
            </a:xfrm>
          </p:grpSpPr>
          <p:sp>
            <p:nvSpPr>
              <p:cNvPr id="1625" name="Google Shape;1837;p45">
                <a:extLst>
                  <a:ext uri="{FF2B5EF4-FFF2-40B4-BE49-F238E27FC236}">
                    <a16:creationId xmlns:a16="http://schemas.microsoft.com/office/drawing/2014/main" id="{9EDC3AD9-EAF2-575D-9AF5-7AC58A747E3E}"/>
                  </a:ext>
                </a:extLst>
              </p:cNvPr>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838;p45">
                <a:extLst>
                  <a:ext uri="{FF2B5EF4-FFF2-40B4-BE49-F238E27FC236}">
                    <a16:creationId xmlns:a16="http://schemas.microsoft.com/office/drawing/2014/main" id="{D869C465-5835-8589-C555-0A6B03CD305F}"/>
                  </a:ext>
                </a:extLst>
              </p:cNvPr>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839;p45">
                <a:extLst>
                  <a:ext uri="{FF2B5EF4-FFF2-40B4-BE49-F238E27FC236}">
                    <a16:creationId xmlns:a16="http://schemas.microsoft.com/office/drawing/2014/main" id="{ECCC794C-42F2-76C7-D282-CEB90C3A626C}"/>
                  </a:ext>
                </a:extLst>
              </p:cNvPr>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840;p45">
                <a:extLst>
                  <a:ext uri="{FF2B5EF4-FFF2-40B4-BE49-F238E27FC236}">
                    <a16:creationId xmlns:a16="http://schemas.microsoft.com/office/drawing/2014/main" id="{03162278-C002-CF32-5144-21CA53E31D28}"/>
                  </a:ext>
                </a:extLst>
              </p:cNvPr>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841;p45">
                <a:extLst>
                  <a:ext uri="{FF2B5EF4-FFF2-40B4-BE49-F238E27FC236}">
                    <a16:creationId xmlns:a16="http://schemas.microsoft.com/office/drawing/2014/main" id="{BB6E939A-5C91-7BA1-2181-CE02F78E42CB}"/>
                  </a:ext>
                </a:extLst>
              </p:cNvPr>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842;p45">
                <a:extLst>
                  <a:ext uri="{FF2B5EF4-FFF2-40B4-BE49-F238E27FC236}">
                    <a16:creationId xmlns:a16="http://schemas.microsoft.com/office/drawing/2014/main" id="{DC11C7B5-DDF7-830D-285D-79482EA83A51}"/>
                  </a:ext>
                </a:extLst>
              </p:cNvPr>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843;p45">
                <a:extLst>
                  <a:ext uri="{FF2B5EF4-FFF2-40B4-BE49-F238E27FC236}">
                    <a16:creationId xmlns:a16="http://schemas.microsoft.com/office/drawing/2014/main" id="{DF9746AD-BEB7-EAEC-7B68-05BDD8ED48FF}"/>
                  </a:ext>
                </a:extLst>
              </p:cNvPr>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844;p45">
                <a:extLst>
                  <a:ext uri="{FF2B5EF4-FFF2-40B4-BE49-F238E27FC236}">
                    <a16:creationId xmlns:a16="http://schemas.microsoft.com/office/drawing/2014/main" id="{4255099D-15BA-6E5F-F7AB-24FCDD46765C}"/>
                  </a:ext>
                </a:extLst>
              </p:cNvPr>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845;p45">
                <a:extLst>
                  <a:ext uri="{FF2B5EF4-FFF2-40B4-BE49-F238E27FC236}">
                    <a16:creationId xmlns:a16="http://schemas.microsoft.com/office/drawing/2014/main" id="{722BF57C-D75F-2ADE-E051-011047F329FF}"/>
                  </a:ext>
                </a:extLst>
              </p:cNvPr>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846;p45">
                <a:extLst>
                  <a:ext uri="{FF2B5EF4-FFF2-40B4-BE49-F238E27FC236}">
                    <a16:creationId xmlns:a16="http://schemas.microsoft.com/office/drawing/2014/main" id="{02AD3740-410F-4470-048D-9CD74232966F}"/>
                  </a:ext>
                </a:extLst>
              </p:cNvPr>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847;p45">
                <a:extLst>
                  <a:ext uri="{FF2B5EF4-FFF2-40B4-BE49-F238E27FC236}">
                    <a16:creationId xmlns:a16="http://schemas.microsoft.com/office/drawing/2014/main" id="{515C9600-0B78-45CD-6FCA-CBE928784F67}"/>
                  </a:ext>
                </a:extLst>
              </p:cNvPr>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623" name="Google Shape;1848;p45">
              <a:extLst>
                <a:ext uri="{FF2B5EF4-FFF2-40B4-BE49-F238E27FC236}">
                  <a16:creationId xmlns:a16="http://schemas.microsoft.com/office/drawing/2014/main" id="{106E8551-D7DC-4A08-31E1-FA88942D518F}"/>
                </a:ext>
              </a:extLst>
            </p:cNvPr>
            <p:cNvSpPr/>
            <p:nvPr/>
          </p:nvSpPr>
          <p:spPr>
            <a:xfrm>
              <a:off x="8205372" y="240189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849;p45">
              <a:extLst>
                <a:ext uri="{FF2B5EF4-FFF2-40B4-BE49-F238E27FC236}">
                  <a16:creationId xmlns:a16="http://schemas.microsoft.com/office/drawing/2014/main" id="{8E77E288-24DD-B25B-5621-92BA9A32FF2F}"/>
                </a:ext>
              </a:extLst>
            </p:cNvPr>
            <p:cNvSpPr/>
            <p:nvPr/>
          </p:nvSpPr>
          <p:spPr>
            <a:xfrm>
              <a:off x="8429735" y="266195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36" name="Google Shape;1854;p46">
            <a:extLst>
              <a:ext uri="{FF2B5EF4-FFF2-40B4-BE49-F238E27FC236}">
                <a16:creationId xmlns:a16="http://schemas.microsoft.com/office/drawing/2014/main" id="{C423B133-DB5B-71C7-DC22-AF8EBD03A79B}"/>
              </a:ext>
            </a:extLst>
          </p:cNvPr>
          <p:cNvGrpSpPr/>
          <p:nvPr/>
        </p:nvGrpSpPr>
        <p:grpSpPr>
          <a:xfrm>
            <a:off x="8882575" y="2906781"/>
            <a:ext cx="3346723" cy="2419919"/>
            <a:chOff x="809800" y="3328400"/>
            <a:chExt cx="1657900" cy="1206575"/>
          </a:xfrm>
        </p:grpSpPr>
        <p:sp>
          <p:nvSpPr>
            <p:cNvPr id="1637" name="Google Shape;1855;p46">
              <a:extLst>
                <a:ext uri="{FF2B5EF4-FFF2-40B4-BE49-F238E27FC236}">
                  <a16:creationId xmlns:a16="http://schemas.microsoft.com/office/drawing/2014/main" id="{45FA5FE7-887A-3EFD-3B07-8D7B0EDD03A0}"/>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8" name="Google Shape;1856;p46">
              <a:extLst>
                <a:ext uri="{FF2B5EF4-FFF2-40B4-BE49-F238E27FC236}">
                  <a16:creationId xmlns:a16="http://schemas.microsoft.com/office/drawing/2014/main" id="{788AD584-AE1D-8E5B-AF0E-586148F0F75A}"/>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857;p46">
              <a:extLst>
                <a:ext uri="{FF2B5EF4-FFF2-40B4-BE49-F238E27FC236}">
                  <a16:creationId xmlns:a16="http://schemas.microsoft.com/office/drawing/2014/main" id="{3B80ED9F-05A7-3D62-72B7-8092AD9704D4}"/>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858;p46">
              <a:extLst>
                <a:ext uri="{FF2B5EF4-FFF2-40B4-BE49-F238E27FC236}">
                  <a16:creationId xmlns:a16="http://schemas.microsoft.com/office/drawing/2014/main" id="{3B5F74EE-B2C5-EA51-6379-91032329594D}"/>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859;p46">
              <a:extLst>
                <a:ext uri="{FF2B5EF4-FFF2-40B4-BE49-F238E27FC236}">
                  <a16:creationId xmlns:a16="http://schemas.microsoft.com/office/drawing/2014/main" id="{12248BD1-DD12-5C9E-FEE1-56DE2BF07E8A}"/>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860;p46">
              <a:extLst>
                <a:ext uri="{FF2B5EF4-FFF2-40B4-BE49-F238E27FC236}">
                  <a16:creationId xmlns:a16="http://schemas.microsoft.com/office/drawing/2014/main" id="{91CD19BC-1272-66A5-1ADB-91F963B9906A}"/>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861;p46">
              <a:extLst>
                <a:ext uri="{FF2B5EF4-FFF2-40B4-BE49-F238E27FC236}">
                  <a16:creationId xmlns:a16="http://schemas.microsoft.com/office/drawing/2014/main" id="{B76E5051-BBFE-B4C2-89FD-97968771F944}"/>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862;p46">
              <a:extLst>
                <a:ext uri="{FF2B5EF4-FFF2-40B4-BE49-F238E27FC236}">
                  <a16:creationId xmlns:a16="http://schemas.microsoft.com/office/drawing/2014/main" id="{528CF22C-265F-AFBC-97C7-037CFFB850CB}"/>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5" name="Google Shape;1863;p46">
              <a:extLst>
                <a:ext uri="{FF2B5EF4-FFF2-40B4-BE49-F238E27FC236}">
                  <a16:creationId xmlns:a16="http://schemas.microsoft.com/office/drawing/2014/main" id="{C4C996B3-1289-4110-8A8E-DEAEE28411F7}"/>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6" name="Google Shape;1864;p46">
              <a:extLst>
                <a:ext uri="{FF2B5EF4-FFF2-40B4-BE49-F238E27FC236}">
                  <a16:creationId xmlns:a16="http://schemas.microsoft.com/office/drawing/2014/main" id="{744A0DFD-5E4B-D93F-2593-4D67B0386B9C}"/>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865;p46">
              <a:extLst>
                <a:ext uri="{FF2B5EF4-FFF2-40B4-BE49-F238E27FC236}">
                  <a16:creationId xmlns:a16="http://schemas.microsoft.com/office/drawing/2014/main" id="{B3A810E9-06D9-FC21-6C2C-8062C2F6EF7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866;p46">
              <a:extLst>
                <a:ext uri="{FF2B5EF4-FFF2-40B4-BE49-F238E27FC236}">
                  <a16:creationId xmlns:a16="http://schemas.microsoft.com/office/drawing/2014/main" id="{E12508E4-75F7-FC93-6BCD-75C41A8BC585}"/>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867;p46">
              <a:extLst>
                <a:ext uri="{FF2B5EF4-FFF2-40B4-BE49-F238E27FC236}">
                  <a16:creationId xmlns:a16="http://schemas.microsoft.com/office/drawing/2014/main" id="{5F05904F-1C58-7838-ED8D-BF44A233EE6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868;p46">
              <a:extLst>
                <a:ext uri="{FF2B5EF4-FFF2-40B4-BE49-F238E27FC236}">
                  <a16:creationId xmlns:a16="http://schemas.microsoft.com/office/drawing/2014/main" id="{A4CAAFBF-C57F-1568-B558-D06B92B576A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869;p46">
              <a:extLst>
                <a:ext uri="{FF2B5EF4-FFF2-40B4-BE49-F238E27FC236}">
                  <a16:creationId xmlns:a16="http://schemas.microsoft.com/office/drawing/2014/main" id="{9ED33EE0-92AD-996E-6858-379F2580E10D}"/>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3" name="Google Shape;286;p13">
            <a:extLst>
              <a:ext uri="{FF2B5EF4-FFF2-40B4-BE49-F238E27FC236}">
                <a16:creationId xmlns:a16="http://schemas.microsoft.com/office/drawing/2014/main" id="{AE699299-6876-FD92-7958-40894E73EE61}"/>
              </a:ext>
            </a:extLst>
          </p:cNvPr>
          <p:cNvGrpSpPr/>
          <p:nvPr/>
        </p:nvGrpSpPr>
        <p:grpSpPr>
          <a:xfrm>
            <a:off x="-147" y="6192418"/>
            <a:ext cx="12192148" cy="1187033"/>
            <a:chOff x="-75" y="3714050"/>
            <a:chExt cx="9144111" cy="890275"/>
          </a:xfrm>
        </p:grpSpPr>
        <p:sp>
          <p:nvSpPr>
            <p:cNvPr id="1724" name="Google Shape;287;p13">
              <a:extLst>
                <a:ext uri="{FF2B5EF4-FFF2-40B4-BE49-F238E27FC236}">
                  <a16:creationId xmlns:a16="http://schemas.microsoft.com/office/drawing/2014/main" id="{AF7C540D-A785-FDA3-B213-3237A81F00B4}"/>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288;p13">
              <a:extLst>
                <a:ext uri="{FF2B5EF4-FFF2-40B4-BE49-F238E27FC236}">
                  <a16:creationId xmlns:a16="http://schemas.microsoft.com/office/drawing/2014/main" id="{B0146472-45DB-1E6A-8A22-2A0276769F20}"/>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6" name="Google Shape;1546;p42">
            <a:extLst>
              <a:ext uri="{FF2B5EF4-FFF2-40B4-BE49-F238E27FC236}">
                <a16:creationId xmlns:a16="http://schemas.microsoft.com/office/drawing/2014/main" id="{BB187724-53B2-9E07-DBE2-6C422E85023E}"/>
              </a:ext>
            </a:extLst>
          </p:cNvPr>
          <p:cNvGrpSpPr/>
          <p:nvPr/>
        </p:nvGrpSpPr>
        <p:grpSpPr>
          <a:xfrm>
            <a:off x="1225919" y="6629271"/>
            <a:ext cx="10589573" cy="694548"/>
            <a:chOff x="895237" y="4083657"/>
            <a:chExt cx="7942180" cy="520911"/>
          </a:xfrm>
        </p:grpSpPr>
        <p:grpSp>
          <p:nvGrpSpPr>
            <p:cNvPr id="1727" name="Google Shape;1547;p42">
              <a:extLst>
                <a:ext uri="{FF2B5EF4-FFF2-40B4-BE49-F238E27FC236}">
                  <a16:creationId xmlns:a16="http://schemas.microsoft.com/office/drawing/2014/main" id="{1EF082FC-CC46-4D03-6873-B8A44E569CB8}"/>
                </a:ext>
              </a:extLst>
            </p:cNvPr>
            <p:cNvGrpSpPr/>
            <p:nvPr/>
          </p:nvGrpSpPr>
          <p:grpSpPr>
            <a:xfrm>
              <a:off x="895237" y="4249037"/>
              <a:ext cx="655814" cy="355354"/>
              <a:chOff x="2301112" y="2967762"/>
              <a:chExt cx="655814" cy="355354"/>
            </a:xfrm>
          </p:grpSpPr>
          <p:sp>
            <p:nvSpPr>
              <p:cNvPr id="1734" name="Google Shape;1548;p42">
                <a:extLst>
                  <a:ext uri="{FF2B5EF4-FFF2-40B4-BE49-F238E27FC236}">
                    <a16:creationId xmlns:a16="http://schemas.microsoft.com/office/drawing/2014/main" id="{F33F63DD-B096-4BE2-D29D-0B34E8B774E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549;p42">
                <a:extLst>
                  <a:ext uri="{FF2B5EF4-FFF2-40B4-BE49-F238E27FC236}">
                    <a16:creationId xmlns:a16="http://schemas.microsoft.com/office/drawing/2014/main" id="{0879C3CB-BB14-A207-3037-154170AC8A3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8" name="Google Shape;1550;p42">
              <a:extLst>
                <a:ext uri="{FF2B5EF4-FFF2-40B4-BE49-F238E27FC236}">
                  <a16:creationId xmlns:a16="http://schemas.microsoft.com/office/drawing/2014/main" id="{16C3A05B-F02F-FAFD-4E77-1D365F7A02D1}"/>
                </a:ext>
              </a:extLst>
            </p:cNvPr>
            <p:cNvGrpSpPr/>
            <p:nvPr/>
          </p:nvGrpSpPr>
          <p:grpSpPr>
            <a:xfrm>
              <a:off x="4521724" y="4083657"/>
              <a:ext cx="961030" cy="520771"/>
              <a:chOff x="2301112" y="2967762"/>
              <a:chExt cx="655814" cy="355354"/>
            </a:xfrm>
          </p:grpSpPr>
          <p:sp>
            <p:nvSpPr>
              <p:cNvPr id="1732" name="Google Shape;1551;p42">
                <a:extLst>
                  <a:ext uri="{FF2B5EF4-FFF2-40B4-BE49-F238E27FC236}">
                    <a16:creationId xmlns:a16="http://schemas.microsoft.com/office/drawing/2014/main" id="{57917953-4704-CE54-C675-93EFB2495B4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552;p42">
                <a:extLst>
                  <a:ext uri="{FF2B5EF4-FFF2-40B4-BE49-F238E27FC236}">
                    <a16:creationId xmlns:a16="http://schemas.microsoft.com/office/drawing/2014/main" id="{81AD7E23-918C-9206-305D-BEC0C241050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9" name="Google Shape;1553;p42">
              <a:extLst>
                <a:ext uri="{FF2B5EF4-FFF2-40B4-BE49-F238E27FC236}">
                  <a16:creationId xmlns:a16="http://schemas.microsoft.com/office/drawing/2014/main" id="{3FE1EA76-7F4F-94D1-F5C7-DDE266EBFBFB}"/>
                </a:ext>
              </a:extLst>
            </p:cNvPr>
            <p:cNvGrpSpPr/>
            <p:nvPr/>
          </p:nvGrpSpPr>
          <p:grpSpPr>
            <a:xfrm>
              <a:off x="8011288" y="4156893"/>
              <a:ext cx="826129" cy="447675"/>
              <a:chOff x="2301112" y="2967762"/>
              <a:chExt cx="655814" cy="355354"/>
            </a:xfrm>
          </p:grpSpPr>
          <p:sp>
            <p:nvSpPr>
              <p:cNvPr id="1730" name="Google Shape;1554;p42">
                <a:extLst>
                  <a:ext uri="{FF2B5EF4-FFF2-40B4-BE49-F238E27FC236}">
                    <a16:creationId xmlns:a16="http://schemas.microsoft.com/office/drawing/2014/main" id="{6A05DD1B-BB55-283D-A224-C2A1C2FBB6F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555;p42">
                <a:extLst>
                  <a:ext uri="{FF2B5EF4-FFF2-40B4-BE49-F238E27FC236}">
                    <a16:creationId xmlns:a16="http://schemas.microsoft.com/office/drawing/2014/main" id="{9BE025F4-2BEE-C04C-8270-39E15FF83D78}"/>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736" name="Picture 1735">
            <a:extLst>
              <a:ext uri="{FF2B5EF4-FFF2-40B4-BE49-F238E27FC236}">
                <a16:creationId xmlns:a16="http://schemas.microsoft.com/office/drawing/2014/main" id="{BAF3DB9D-0D64-B82F-05D3-C32C94A35CFA}"/>
              </a:ext>
            </a:extLst>
          </p:cNvPr>
          <p:cNvPicPr>
            <a:picLocks noChangeAspect="1"/>
          </p:cNvPicPr>
          <p:nvPr/>
        </p:nvPicPr>
        <p:blipFill>
          <a:blip r:embed="rId3"/>
          <a:stretch>
            <a:fillRect/>
          </a:stretch>
        </p:blipFill>
        <p:spPr>
          <a:xfrm>
            <a:off x="10489179" y="-54249"/>
            <a:ext cx="1356967" cy="1356967"/>
          </a:xfrm>
          <a:prstGeom prst="rect">
            <a:avLst/>
          </a:prstGeom>
        </p:spPr>
      </p:pic>
    </p:spTree>
    <p:extLst>
      <p:ext uri="{BB962C8B-B14F-4D97-AF65-F5344CB8AC3E}">
        <p14:creationId xmlns:p14="http://schemas.microsoft.com/office/powerpoint/2010/main" val="144222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1"/>
                                        </p:tgtEl>
                                        <p:attrNameLst>
                                          <p:attrName>style.visibility</p:attrName>
                                        </p:attrNameLst>
                                      </p:cBhvr>
                                      <p:to>
                                        <p:strVal val="visible"/>
                                      </p:to>
                                    </p:set>
                                    <p:animEffect transition="in" filter="fade">
                                      <p:cBhvr>
                                        <p:cTn id="12" dur="1000"/>
                                        <p:tgtEl>
                                          <p:spTgt spid="1571"/>
                                        </p:tgtEl>
                                      </p:cBhvr>
                                    </p:animEffect>
                                    <p:anim calcmode="lin" valueType="num">
                                      <p:cBhvr>
                                        <p:cTn id="13" dur="1000" fill="hold"/>
                                        <p:tgtEl>
                                          <p:spTgt spid="1571"/>
                                        </p:tgtEl>
                                        <p:attrNameLst>
                                          <p:attrName>ppt_x</p:attrName>
                                        </p:attrNameLst>
                                      </p:cBhvr>
                                      <p:tavLst>
                                        <p:tav tm="0">
                                          <p:val>
                                            <p:strVal val="#ppt_x"/>
                                          </p:val>
                                        </p:tav>
                                        <p:tav tm="100000">
                                          <p:val>
                                            <p:strVal val="#ppt_x"/>
                                          </p:val>
                                        </p:tav>
                                      </p:tavLst>
                                    </p:anim>
                                    <p:anim calcmode="lin" valueType="num">
                                      <p:cBhvr>
                                        <p:cTn id="14" dur="1000" fill="hold"/>
                                        <p:tgtEl>
                                          <p:spTgt spid="15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fade">
                                      <p:cBhvr>
                                        <p:cTn id="22" dur="1000"/>
                                        <p:tgtEl>
                                          <p:spTgt spid="1547"/>
                                        </p:tgtEl>
                                      </p:cBhvr>
                                    </p:animEffect>
                                    <p:anim calcmode="lin" valueType="num">
                                      <p:cBhvr>
                                        <p:cTn id="23" dur="1000" fill="hold"/>
                                        <p:tgtEl>
                                          <p:spTgt spid="1547"/>
                                        </p:tgtEl>
                                        <p:attrNameLst>
                                          <p:attrName>ppt_x</p:attrName>
                                        </p:attrNameLst>
                                      </p:cBhvr>
                                      <p:tavLst>
                                        <p:tav tm="0">
                                          <p:val>
                                            <p:strVal val="#ppt_x"/>
                                          </p:val>
                                        </p:tav>
                                        <p:tav tm="100000">
                                          <p:val>
                                            <p:strVal val="#ppt_x"/>
                                          </p:val>
                                        </p:tav>
                                      </p:tavLst>
                                    </p:anim>
                                    <p:anim calcmode="lin" valueType="num">
                                      <p:cBhvr>
                                        <p:cTn id="24" dur="1000" fill="hold"/>
                                        <p:tgtEl>
                                          <p:spTgt spid="15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6"/>
                                        </p:tgtEl>
                                        <p:attrNameLst>
                                          <p:attrName>style.visibility</p:attrName>
                                        </p:attrNameLst>
                                      </p:cBhvr>
                                      <p:to>
                                        <p:strVal val="visible"/>
                                      </p:to>
                                    </p:set>
                                    <p:animEffect transition="in" filter="fade">
                                      <p:cBhvr>
                                        <p:cTn id="27" dur="1000"/>
                                        <p:tgtEl>
                                          <p:spTgt spid="1636"/>
                                        </p:tgtEl>
                                      </p:cBhvr>
                                    </p:animEffect>
                                    <p:anim calcmode="lin" valueType="num">
                                      <p:cBhvr>
                                        <p:cTn id="28" dur="1000" fill="hold"/>
                                        <p:tgtEl>
                                          <p:spTgt spid="1636"/>
                                        </p:tgtEl>
                                        <p:attrNameLst>
                                          <p:attrName>ppt_x</p:attrName>
                                        </p:attrNameLst>
                                      </p:cBhvr>
                                      <p:tavLst>
                                        <p:tav tm="0">
                                          <p:val>
                                            <p:strVal val="#ppt_x"/>
                                          </p:val>
                                        </p:tav>
                                        <p:tav tm="100000">
                                          <p:val>
                                            <p:strVal val="#ppt_x"/>
                                          </p:val>
                                        </p:tav>
                                      </p:tavLst>
                                    </p:anim>
                                    <p:anim calcmode="lin" valueType="num">
                                      <p:cBhvr>
                                        <p:cTn id="29" dur="1000" fill="hold"/>
                                        <p:tgtEl>
                                          <p:spTgt spid="16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3"/>
                                        </p:tgtEl>
                                        <p:attrNameLst>
                                          <p:attrName>style.visibility</p:attrName>
                                        </p:attrNameLst>
                                      </p:cBhvr>
                                      <p:to>
                                        <p:strVal val="visible"/>
                                      </p:to>
                                    </p:set>
                                    <p:animEffect transition="in" filter="fade">
                                      <p:cBhvr>
                                        <p:cTn id="32" dur="1000"/>
                                        <p:tgtEl>
                                          <p:spTgt spid="1723"/>
                                        </p:tgtEl>
                                      </p:cBhvr>
                                    </p:animEffect>
                                    <p:anim calcmode="lin" valueType="num">
                                      <p:cBhvr>
                                        <p:cTn id="33" dur="1000" fill="hold"/>
                                        <p:tgtEl>
                                          <p:spTgt spid="1723"/>
                                        </p:tgtEl>
                                        <p:attrNameLst>
                                          <p:attrName>ppt_x</p:attrName>
                                        </p:attrNameLst>
                                      </p:cBhvr>
                                      <p:tavLst>
                                        <p:tav tm="0">
                                          <p:val>
                                            <p:strVal val="#ppt_x"/>
                                          </p:val>
                                        </p:tav>
                                        <p:tav tm="100000">
                                          <p:val>
                                            <p:strVal val="#ppt_x"/>
                                          </p:val>
                                        </p:tav>
                                      </p:tavLst>
                                    </p:anim>
                                    <p:anim calcmode="lin" valueType="num">
                                      <p:cBhvr>
                                        <p:cTn id="34" dur="1000" fill="hold"/>
                                        <p:tgtEl>
                                          <p:spTgt spid="17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6"/>
                                        </p:tgtEl>
                                        <p:attrNameLst>
                                          <p:attrName>style.visibility</p:attrName>
                                        </p:attrNameLst>
                                      </p:cBhvr>
                                      <p:to>
                                        <p:strVal val="visible"/>
                                      </p:to>
                                    </p:set>
                                    <p:animEffect transition="in" filter="fade">
                                      <p:cBhvr>
                                        <p:cTn id="37" dur="1000"/>
                                        <p:tgtEl>
                                          <p:spTgt spid="1726"/>
                                        </p:tgtEl>
                                      </p:cBhvr>
                                    </p:animEffect>
                                    <p:anim calcmode="lin" valueType="num">
                                      <p:cBhvr>
                                        <p:cTn id="38" dur="1000" fill="hold"/>
                                        <p:tgtEl>
                                          <p:spTgt spid="1726"/>
                                        </p:tgtEl>
                                        <p:attrNameLst>
                                          <p:attrName>ppt_x</p:attrName>
                                        </p:attrNameLst>
                                      </p:cBhvr>
                                      <p:tavLst>
                                        <p:tav tm="0">
                                          <p:val>
                                            <p:strVal val="#ppt_x"/>
                                          </p:val>
                                        </p:tav>
                                        <p:tav tm="100000">
                                          <p:val>
                                            <p:strVal val="#ppt_x"/>
                                          </p:val>
                                        </p:tav>
                                      </p:tavLst>
                                    </p:anim>
                                    <p:anim calcmode="lin" valueType="num">
                                      <p:cBhvr>
                                        <p:cTn id="39" dur="1000" fill="hold"/>
                                        <p:tgtEl>
                                          <p:spTgt spid="17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69"/>
                                        </p:tgtEl>
                                        <p:attrNameLst>
                                          <p:attrName>style.visibility</p:attrName>
                                        </p:attrNameLst>
                                      </p:cBhvr>
                                      <p:to>
                                        <p:strVal val="visible"/>
                                      </p:to>
                                    </p:set>
                                    <p:animEffect transition="in" filter="fade">
                                      <p:cBhvr>
                                        <p:cTn id="44" dur="1000"/>
                                        <p:tgtEl>
                                          <p:spTgt spid="1569"/>
                                        </p:tgtEl>
                                      </p:cBhvr>
                                    </p:animEffect>
                                    <p:anim calcmode="lin" valueType="num">
                                      <p:cBhvr>
                                        <p:cTn id="45" dur="1000" fill="hold"/>
                                        <p:tgtEl>
                                          <p:spTgt spid="1569"/>
                                        </p:tgtEl>
                                        <p:attrNameLst>
                                          <p:attrName>ppt_x</p:attrName>
                                        </p:attrNameLst>
                                      </p:cBhvr>
                                      <p:tavLst>
                                        <p:tav tm="0">
                                          <p:val>
                                            <p:strVal val="#ppt_x"/>
                                          </p:val>
                                        </p:tav>
                                        <p:tav tm="100000">
                                          <p:val>
                                            <p:strVal val="#ppt_x"/>
                                          </p:val>
                                        </p:tav>
                                      </p:tavLst>
                                    </p:anim>
                                    <p:anim calcmode="lin" valueType="num">
                                      <p:cBhvr>
                                        <p:cTn id="46" dur="1000" fill="hold"/>
                                        <p:tgtEl>
                                          <p:spTgt spid="15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67"/>
                                        </p:tgtEl>
                                        <p:attrNameLst>
                                          <p:attrName>style.visibility</p:attrName>
                                        </p:attrNameLst>
                                      </p:cBhvr>
                                      <p:to>
                                        <p:strVal val="visible"/>
                                      </p:to>
                                    </p:set>
                                    <p:animEffect transition="in" filter="fade">
                                      <p:cBhvr>
                                        <p:cTn id="51" dur="1000"/>
                                        <p:tgtEl>
                                          <p:spTgt spid="1567"/>
                                        </p:tgtEl>
                                      </p:cBhvr>
                                    </p:animEffect>
                                    <p:anim calcmode="lin" valueType="num">
                                      <p:cBhvr>
                                        <p:cTn id="52" dur="1000" fill="hold"/>
                                        <p:tgtEl>
                                          <p:spTgt spid="1567"/>
                                        </p:tgtEl>
                                        <p:attrNameLst>
                                          <p:attrName>ppt_x</p:attrName>
                                        </p:attrNameLst>
                                      </p:cBhvr>
                                      <p:tavLst>
                                        <p:tav tm="0">
                                          <p:val>
                                            <p:strVal val="#ppt_x"/>
                                          </p:val>
                                        </p:tav>
                                        <p:tav tm="100000">
                                          <p:val>
                                            <p:strVal val="#ppt_x"/>
                                          </p:val>
                                        </p:tav>
                                      </p:tavLst>
                                    </p:anim>
                                    <p:anim calcmode="lin" valueType="num">
                                      <p:cBhvr>
                                        <p:cTn id="53" dur="1000" fill="hold"/>
                                        <p:tgtEl>
                                          <p:spTgt spid="1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P spid="15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grpSp>
        <p:nvGrpSpPr>
          <p:cNvPr id="1474" name="Google Shape;502;p33">
            <a:extLst>
              <a:ext uri="{FF2B5EF4-FFF2-40B4-BE49-F238E27FC236}">
                <a16:creationId xmlns:a16="http://schemas.microsoft.com/office/drawing/2014/main" id="{520BC140-7AD5-C953-CE23-3760083AA262}"/>
              </a:ext>
            </a:extLst>
          </p:cNvPr>
          <p:cNvGrpSpPr/>
          <p:nvPr/>
        </p:nvGrpSpPr>
        <p:grpSpPr>
          <a:xfrm>
            <a:off x="5460928" y="649995"/>
            <a:ext cx="6397941" cy="4698169"/>
            <a:chOff x="309900" y="238100"/>
            <a:chExt cx="7048350" cy="5237800"/>
          </a:xfrm>
          <a:solidFill>
            <a:schemeClr val="tx1"/>
          </a:solidFill>
        </p:grpSpPr>
        <p:sp>
          <p:nvSpPr>
            <p:cNvPr id="1475" name="Google Shape;503;p33">
              <a:extLst>
                <a:ext uri="{FF2B5EF4-FFF2-40B4-BE49-F238E27FC236}">
                  <a16:creationId xmlns:a16="http://schemas.microsoft.com/office/drawing/2014/main" id="{10158546-4700-7C3A-90B6-9FA8F27E526D}"/>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76" name="Google Shape;504;p33">
              <a:extLst>
                <a:ext uri="{FF2B5EF4-FFF2-40B4-BE49-F238E27FC236}">
                  <a16:creationId xmlns:a16="http://schemas.microsoft.com/office/drawing/2014/main" id="{E5F53EF6-98F0-EBA4-CC5C-1066CA2EAA63}"/>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77" name="Google Shape;505;p33">
              <a:extLst>
                <a:ext uri="{FF2B5EF4-FFF2-40B4-BE49-F238E27FC236}">
                  <a16:creationId xmlns:a16="http://schemas.microsoft.com/office/drawing/2014/main" id="{DD521FD8-A0A2-8E9C-29A9-0B4946A3F4C1}"/>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78" name="Google Shape;506;p33">
              <a:extLst>
                <a:ext uri="{FF2B5EF4-FFF2-40B4-BE49-F238E27FC236}">
                  <a16:creationId xmlns:a16="http://schemas.microsoft.com/office/drawing/2014/main" id="{D9F279C9-342A-38CB-DC1E-BFE7AAF4429D}"/>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79" name="Google Shape;507;p33">
              <a:extLst>
                <a:ext uri="{FF2B5EF4-FFF2-40B4-BE49-F238E27FC236}">
                  <a16:creationId xmlns:a16="http://schemas.microsoft.com/office/drawing/2014/main" id="{E10BA32C-F4DF-FE85-BB87-BA169EDF1591}"/>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80" name="Google Shape;508;p33">
              <a:extLst>
                <a:ext uri="{FF2B5EF4-FFF2-40B4-BE49-F238E27FC236}">
                  <a16:creationId xmlns:a16="http://schemas.microsoft.com/office/drawing/2014/main" id="{B280A102-4F0F-13D8-877E-3EDFC35C1B12}"/>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81" name="Google Shape;509;p33">
              <a:extLst>
                <a:ext uri="{FF2B5EF4-FFF2-40B4-BE49-F238E27FC236}">
                  <a16:creationId xmlns:a16="http://schemas.microsoft.com/office/drawing/2014/main" id="{455BD190-A269-1428-09E9-9DD0D04E125C}"/>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82" name="Google Shape;510;p33">
              <a:extLst>
                <a:ext uri="{FF2B5EF4-FFF2-40B4-BE49-F238E27FC236}">
                  <a16:creationId xmlns:a16="http://schemas.microsoft.com/office/drawing/2014/main" id="{167E3805-7F7D-D0D7-9DE7-3648DA5CE4EB}"/>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83" name="Google Shape;511;p33">
              <a:extLst>
                <a:ext uri="{FF2B5EF4-FFF2-40B4-BE49-F238E27FC236}">
                  <a16:creationId xmlns:a16="http://schemas.microsoft.com/office/drawing/2014/main" id="{9C1E61DB-8FB4-A5BB-47D2-3B2649D04FF7}"/>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grpSp>
      <p:grpSp>
        <p:nvGrpSpPr>
          <p:cNvPr id="1510" name="Google Shape;1510;p41"/>
          <p:cNvGrpSpPr/>
          <p:nvPr/>
        </p:nvGrpSpPr>
        <p:grpSpPr>
          <a:xfrm>
            <a:off x="243284" y="4138110"/>
            <a:ext cx="1132651" cy="2096876"/>
            <a:chOff x="7797029" y="2174230"/>
            <a:chExt cx="1161931" cy="2151084"/>
          </a:xfrm>
        </p:grpSpPr>
        <p:sp>
          <p:nvSpPr>
            <p:cNvPr id="1511" name="Google Shape;1511;p41"/>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12" name="Google Shape;1512;p41"/>
            <p:cNvGrpSpPr/>
            <p:nvPr/>
          </p:nvGrpSpPr>
          <p:grpSpPr>
            <a:xfrm>
              <a:off x="8149576" y="2521523"/>
              <a:ext cx="429318" cy="1803790"/>
              <a:chOff x="6097050" y="1346450"/>
              <a:chExt cx="196500" cy="825600"/>
            </a:xfrm>
          </p:grpSpPr>
          <p:sp>
            <p:nvSpPr>
              <p:cNvPr id="1513" name="Google Shape;1513;p41"/>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41"/>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41"/>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701600" y="194573"/>
            <a:ext cx="4759328" cy="763600"/>
          </a:xfrm>
          <a:prstGeom prst="rect">
            <a:avLst/>
          </a:prstGeom>
        </p:spPr>
        <p:txBody>
          <a:bodyPr spcFirstLastPara="1" wrap="square" lIns="121900" tIns="121900" rIns="121900" bIns="121900" anchor="t" anchorCtr="0">
            <a:noAutofit/>
          </a:bodyPr>
          <a:lstStyle/>
          <a:p>
            <a:r>
              <a:rPr lang="en" sz="4400" dirty="0">
                <a:solidFill>
                  <a:schemeClr val="accent1"/>
                </a:solidFill>
                <a:latin typeface="Times New Roman" panose="02020603050405020304" pitchFamily="18" charset="0"/>
                <a:cs typeface="Times New Roman" panose="02020603050405020304" pitchFamily="18" charset="0"/>
              </a:rPr>
              <a:t>5. Câu 5</a:t>
            </a:r>
            <a:endParaRPr sz="44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grpSp>
        <p:nvGrpSpPr>
          <p:cNvPr id="2" name="Google Shape;4210;p81">
            <a:extLst>
              <a:ext uri="{FF2B5EF4-FFF2-40B4-BE49-F238E27FC236}">
                <a16:creationId xmlns:a16="http://schemas.microsoft.com/office/drawing/2014/main" id="{B402E62D-F8BA-BAF7-281F-426F55E6FD8A}"/>
              </a:ext>
            </a:extLst>
          </p:cNvPr>
          <p:cNvGrpSpPr/>
          <p:nvPr/>
        </p:nvGrpSpPr>
        <p:grpSpPr>
          <a:xfrm>
            <a:off x="1078496" y="2719891"/>
            <a:ext cx="3165960" cy="3937420"/>
            <a:chOff x="5972575" y="2706600"/>
            <a:chExt cx="1145700" cy="1400625"/>
          </a:xfrm>
        </p:grpSpPr>
        <p:sp>
          <p:nvSpPr>
            <p:cNvPr id="3" name="Google Shape;4211;p81">
              <a:extLst>
                <a:ext uri="{FF2B5EF4-FFF2-40B4-BE49-F238E27FC236}">
                  <a16:creationId xmlns:a16="http://schemas.microsoft.com/office/drawing/2014/main" id="{63056FC1-4371-4EEB-0730-DBEE54DB0208}"/>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 name="Google Shape;4212;p81">
              <a:extLst>
                <a:ext uri="{FF2B5EF4-FFF2-40B4-BE49-F238E27FC236}">
                  <a16:creationId xmlns:a16="http://schemas.microsoft.com/office/drawing/2014/main" id="{6116CE72-D25B-876F-B6D4-87200503786A}"/>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 name="Google Shape;4213;p81">
              <a:extLst>
                <a:ext uri="{FF2B5EF4-FFF2-40B4-BE49-F238E27FC236}">
                  <a16:creationId xmlns:a16="http://schemas.microsoft.com/office/drawing/2014/main" id="{2A10E76A-18BE-1FB8-BFE6-0CC751E466DA}"/>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6" name="Google Shape;4214;p81">
              <a:extLst>
                <a:ext uri="{FF2B5EF4-FFF2-40B4-BE49-F238E27FC236}">
                  <a16:creationId xmlns:a16="http://schemas.microsoft.com/office/drawing/2014/main" id="{79AA004C-A01B-5B45-B675-23EEFB0547D6}"/>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7" name="Google Shape;4215;p81">
              <a:extLst>
                <a:ext uri="{FF2B5EF4-FFF2-40B4-BE49-F238E27FC236}">
                  <a16:creationId xmlns:a16="http://schemas.microsoft.com/office/drawing/2014/main" id="{C4C9C8C0-1A52-532B-B2AB-E8D82AF7835C}"/>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8" name="Google Shape;4216;p81">
              <a:extLst>
                <a:ext uri="{FF2B5EF4-FFF2-40B4-BE49-F238E27FC236}">
                  <a16:creationId xmlns:a16="http://schemas.microsoft.com/office/drawing/2014/main" id="{EFB06799-3018-1F72-7DD9-B0F5F9F36FB2}"/>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9" name="Google Shape;4217;p81">
              <a:extLst>
                <a:ext uri="{FF2B5EF4-FFF2-40B4-BE49-F238E27FC236}">
                  <a16:creationId xmlns:a16="http://schemas.microsoft.com/office/drawing/2014/main" id="{3798B4E3-B753-4C6F-9FF1-2DDFD17F466D}"/>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0" name="Google Shape;4218;p81">
              <a:extLst>
                <a:ext uri="{FF2B5EF4-FFF2-40B4-BE49-F238E27FC236}">
                  <a16:creationId xmlns:a16="http://schemas.microsoft.com/office/drawing/2014/main" id="{31F28CC2-01B9-0C69-4696-D2AD4EE8F650}"/>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1" name="Google Shape;4219;p81">
              <a:extLst>
                <a:ext uri="{FF2B5EF4-FFF2-40B4-BE49-F238E27FC236}">
                  <a16:creationId xmlns:a16="http://schemas.microsoft.com/office/drawing/2014/main" id="{DCD83244-2E98-E5C2-868E-B6C7C764159F}"/>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2" name="Google Shape;4220;p81">
              <a:extLst>
                <a:ext uri="{FF2B5EF4-FFF2-40B4-BE49-F238E27FC236}">
                  <a16:creationId xmlns:a16="http://schemas.microsoft.com/office/drawing/2014/main" id="{4A76F7FD-8520-0B3F-104E-02CACE51E610}"/>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3" name="Google Shape;4221;p81">
              <a:extLst>
                <a:ext uri="{FF2B5EF4-FFF2-40B4-BE49-F238E27FC236}">
                  <a16:creationId xmlns:a16="http://schemas.microsoft.com/office/drawing/2014/main" id="{02C12546-6DD1-165D-48A6-4E3BC5B643FA}"/>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 name="Google Shape;4222;p81">
              <a:extLst>
                <a:ext uri="{FF2B5EF4-FFF2-40B4-BE49-F238E27FC236}">
                  <a16:creationId xmlns:a16="http://schemas.microsoft.com/office/drawing/2014/main" id="{1E48E221-1F17-6C87-9018-374F56954F12}"/>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5" name="Google Shape;4223;p81">
              <a:extLst>
                <a:ext uri="{FF2B5EF4-FFF2-40B4-BE49-F238E27FC236}">
                  <a16:creationId xmlns:a16="http://schemas.microsoft.com/office/drawing/2014/main" id="{DC7D355C-950D-DFB3-49A6-C2B624AC5C36}"/>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6" name="Google Shape;4224;p81">
              <a:extLst>
                <a:ext uri="{FF2B5EF4-FFF2-40B4-BE49-F238E27FC236}">
                  <a16:creationId xmlns:a16="http://schemas.microsoft.com/office/drawing/2014/main" id="{B8A6547B-0013-E039-87FB-8800EC15F6D9}"/>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7" name="Google Shape;4225;p81">
              <a:extLst>
                <a:ext uri="{FF2B5EF4-FFF2-40B4-BE49-F238E27FC236}">
                  <a16:creationId xmlns:a16="http://schemas.microsoft.com/office/drawing/2014/main" id="{652CE143-9B51-C265-EA3B-BAE659E0BDB0}"/>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8" name="Google Shape;4226;p81">
              <a:extLst>
                <a:ext uri="{FF2B5EF4-FFF2-40B4-BE49-F238E27FC236}">
                  <a16:creationId xmlns:a16="http://schemas.microsoft.com/office/drawing/2014/main" id="{F82D10D5-184E-C3D6-BE02-8EB1C2F8943F}"/>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9" name="Google Shape;4227;p81">
              <a:extLst>
                <a:ext uri="{FF2B5EF4-FFF2-40B4-BE49-F238E27FC236}">
                  <a16:creationId xmlns:a16="http://schemas.microsoft.com/office/drawing/2014/main" id="{C5108C93-1E7E-06CF-D69E-0086DC92BA72}"/>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0" name="Google Shape;4228;p81">
              <a:extLst>
                <a:ext uri="{FF2B5EF4-FFF2-40B4-BE49-F238E27FC236}">
                  <a16:creationId xmlns:a16="http://schemas.microsoft.com/office/drawing/2014/main" id="{7403B355-BDFE-0A2B-8CE0-20EAE826ADC3}"/>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1" name="Google Shape;4229;p81">
              <a:extLst>
                <a:ext uri="{FF2B5EF4-FFF2-40B4-BE49-F238E27FC236}">
                  <a16:creationId xmlns:a16="http://schemas.microsoft.com/office/drawing/2014/main" id="{04F7911C-8C09-FE88-8259-71DFABEE9A9F}"/>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2" name="Google Shape;4230;p81">
              <a:extLst>
                <a:ext uri="{FF2B5EF4-FFF2-40B4-BE49-F238E27FC236}">
                  <a16:creationId xmlns:a16="http://schemas.microsoft.com/office/drawing/2014/main" id="{812A6884-9716-748C-5FA2-D6A40E64B2D3}"/>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3" name="Google Shape;4231;p81">
              <a:extLst>
                <a:ext uri="{FF2B5EF4-FFF2-40B4-BE49-F238E27FC236}">
                  <a16:creationId xmlns:a16="http://schemas.microsoft.com/office/drawing/2014/main" id="{6E8CD4AA-8816-D65A-80CA-10F76E33D49A}"/>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4" name="Google Shape;4232;p81">
              <a:extLst>
                <a:ext uri="{FF2B5EF4-FFF2-40B4-BE49-F238E27FC236}">
                  <a16:creationId xmlns:a16="http://schemas.microsoft.com/office/drawing/2014/main" id="{4FB2882D-6D53-5CA0-E367-9C4D38C58817}"/>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5" name="Google Shape;4233;p81">
              <a:extLst>
                <a:ext uri="{FF2B5EF4-FFF2-40B4-BE49-F238E27FC236}">
                  <a16:creationId xmlns:a16="http://schemas.microsoft.com/office/drawing/2014/main" id="{BB3B9990-DBF5-8A86-B11C-F40B6BE2097E}"/>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6" name="Google Shape;4234;p81">
              <a:extLst>
                <a:ext uri="{FF2B5EF4-FFF2-40B4-BE49-F238E27FC236}">
                  <a16:creationId xmlns:a16="http://schemas.microsoft.com/office/drawing/2014/main" id="{A4228C52-51B9-54BC-65CF-9DDCFABDCDD2}"/>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7" name="Google Shape;4235;p81">
              <a:extLst>
                <a:ext uri="{FF2B5EF4-FFF2-40B4-BE49-F238E27FC236}">
                  <a16:creationId xmlns:a16="http://schemas.microsoft.com/office/drawing/2014/main" id="{B64F0FFF-70D8-9313-8C3A-61C9E3A33CC7}"/>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8" name="Google Shape;4236;p81">
              <a:extLst>
                <a:ext uri="{FF2B5EF4-FFF2-40B4-BE49-F238E27FC236}">
                  <a16:creationId xmlns:a16="http://schemas.microsoft.com/office/drawing/2014/main" id="{5597ED92-C138-DC2F-245B-8CA4F729487B}"/>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29" name="Google Shape;4237;p81">
              <a:extLst>
                <a:ext uri="{FF2B5EF4-FFF2-40B4-BE49-F238E27FC236}">
                  <a16:creationId xmlns:a16="http://schemas.microsoft.com/office/drawing/2014/main" id="{72F50C21-0E52-31A7-F080-2E8614BF7679}"/>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0" name="Google Shape;4238;p81">
              <a:extLst>
                <a:ext uri="{FF2B5EF4-FFF2-40B4-BE49-F238E27FC236}">
                  <a16:creationId xmlns:a16="http://schemas.microsoft.com/office/drawing/2014/main" id="{4408E2B0-AFB9-E9F1-D2EE-EB66348ECDF8}"/>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1" name="Google Shape;4239;p81">
              <a:extLst>
                <a:ext uri="{FF2B5EF4-FFF2-40B4-BE49-F238E27FC236}">
                  <a16:creationId xmlns:a16="http://schemas.microsoft.com/office/drawing/2014/main" id="{2E2995F8-5474-147F-31BC-D4118586D90F}"/>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2" name="Google Shape;4240;p81">
              <a:extLst>
                <a:ext uri="{FF2B5EF4-FFF2-40B4-BE49-F238E27FC236}">
                  <a16:creationId xmlns:a16="http://schemas.microsoft.com/office/drawing/2014/main" id="{F1F6C7D9-3FA2-CE3C-7FA3-99D299793F6A}"/>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3" name="Google Shape;4241;p81">
              <a:extLst>
                <a:ext uri="{FF2B5EF4-FFF2-40B4-BE49-F238E27FC236}">
                  <a16:creationId xmlns:a16="http://schemas.microsoft.com/office/drawing/2014/main" id="{C90BCB0D-9AC9-6121-2BE4-5912FDAF7E13}"/>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4" name="Google Shape;4242;p81">
              <a:extLst>
                <a:ext uri="{FF2B5EF4-FFF2-40B4-BE49-F238E27FC236}">
                  <a16:creationId xmlns:a16="http://schemas.microsoft.com/office/drawing/2014/main" id="{FE158216-BF1C-7AD8-7A5E-EE161967E21E}"/>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5" name="Google Shape;4243;p81">
              <a:extLst>
                <a:ext uri="{FF2B5EF4-FFF2-40B4-BE49-F238E27FC236}">
                  <a16:creationId xmlns:a16="http://schemas.microsoft.com/office/drawing/2014/main" id="{BE43AE67-EBCD-0E5C-D792-986D09ED67AC}"/>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6" name="Google Shape;4244;p81">
              <a:extLst>
                <a:ext uri="{FF2B5EF4-FFF2-40B4-BE49-F238E27FC236}">
                  <a16:creationId xmlns:a16="http://schemas.microsoft.com/office/drawing/2014/main" id="{0E70160F-970E-5C23-737B-CAFED61140F1}"/>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7" name="Google Shape;4245;p81">
              <a:extLst>
                <a:ext uri="{FF2B5EF4-FFF2-40B4-BE49-F238E27FC236}">
                  <a16:creationId xmlns:a16="http://schemas.microsoft.com/office/drawing/2014/main" id="{6D333CE9-B106-5689-D071-EAFEC07BF547}"/>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8" name="Google Shape;4246;p81">
              <a:extLst>
                <a:ext uri="{FF2B5EF4-FFF2-40B4-BE49-F238E27FC236}">
                  <a16:creationId xmlns:a16="http://schemas.microsoft.com/office/drawing/2014/main" id="{D9AB2473-3334-F2F0-0911-EBC5445127BF}"/>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39" name="Google Shape;4247;p81">
              <a:extLst>
                <a:ext uri="{FF2B5EF4-FFF2-40B4-BE49-F238E27FC236}">
                  <a16:creationId xmlns:a16="http://schemas.microsoft.com/office/drawing/2014/main" id="{94DF05BF-B353-FFE2-2F56-0B30749C2770}"/>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0" name="Google Shape;4248;p81">
              <a:extLst>
                <a:ext uri="{FF2B5EF4-FFF2-40B4-BE49-F238E27FC236}">
                  <a16:creationId xmlns:a16="http://schemas.microsoft.com/office/drawing/2014/main" id="{36ACAEFE-9C83-A4AC-E9B6-9C83488EC281}"/>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1" name="Google Shape;4249;p81">
              <a:extLst>
                <a:ext uri="{FF2B5EF4-FFF2-40B4-BE49-F238E27FC236}">
                  <a16:creationId xmlns:a16="http://schemas.microsoft.com/office/drawing/2014/main" id="{DCB98C4E-5B93-0BF9-8312-51386F70038B}"/>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2" name="Google Shape;4250;p81">
              <a:extLst>
                <a:ext uri="{FF2B5EF4-FFF2-40B4-BE49-F238E27FC236}">
                  <a16:creationId xmlns:a16="http://schemas.microsoft.com/office/drawing/2014/main" id="{2B417D63-B940-A865-14B0-272A2E15AB59}"/>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3" name="Google Shape;4251;p81">
              <a:extLst>
                <a:ext uri="{FF2B5EF4-FFF2-40B4-BE49-F238E27FC236}">
                  <a16:creationId xmlns:a16="http://schemas.microsoft.com/office/drawing/2014/main" id="{90958ECC-C42A-C1E8-8ED4-321285461E6A}"/>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4" name="Google Shape;4252;p81">
              <a:extLst>
                <a:ext uri="{FF2B5EF4-FFF2-40B4-BE49-F238E27FC236}">
                  <a16:creationId xmlns:a16="http://schemas.microsoft.com/office/drawing/2014/main" id="{9E9282E9-81EC-41F0-821C-4E1C86E262F2}"/>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5" name="Google Shape;4253;p81">
              <a:extLst>
                <a:ext uri="{FF2B5EF4-FFF2-40B4-BE49-F238E27FC236}">
                  <a16:creationId xmlns:a16="http://schemas.microsoft.com/office/drawing/2014/main" id="{ECB3B977-9C3A-76FB-464B-B757BF859F06}"/>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6" name="Google Shape;4254;p81">
              <a:extLst>
                <a:ext uri="{FF2B5EF4-FFF2-40B4-BE49-F238E27FC236}">
                  <a16:creationId xmlns:a16="http://schemas.microsoft.com/office/drawing/2014/main" id="{F5C0EA1E-9BCE-DCAF-83FD-76C8F5404759}"/>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7" name="Google Shape;4255;p81">
              <a:extLst>
                <a:ext uri="{FF2B5EF4-FFF2-40B4-BE49-F238E27FC236}">
                  <a16:creationId xmlns:a16="http://schemas.microsoft.com/office/drawing/2014/main" id="{DA797304-3A92-54B8-1B5E-1AE69C00A3A1}"/>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8" name="Google Shape;4256;p81">
              <a:extLst>
                <a:ext uri="{FF2B5EF4-FFF2-40B4-BE49-F238E27FC236}">
                  <a16:creationId xmlns:a16="http://schemas.microsoft.com/office/drawing/2014/main" id="{AC708CCA-4881-8681-35CC-59C0115226FB}"/>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49" name="Google Shape;4257;p81">
              <a:extLst>
                <a:ext uri="{FF2B5EF4-FFF2-40B4-BE49-F238E27FC236}">
                  <a16:creationId xmlns:a16="http://schemas.microsoft.com/office/drawing/2014/main" id="{2FDD4D3B-89FA-8DAE-675C-3CC0A3298612}"/>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0" name="Google Shape;4258;p81">
              <a:extLst>
                <a:ext uri="{FF2B5EF4-FFF2-40B4-BE49-F238E27FC236}">
                  <a16:creationId xmlns:a16="http://schemas.microsoft.com/office/drawing/2014/main" id="{F01312E7-ABCF-3CE9-4FAE-15FFDFDFCB03}"/>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1" name="Google Shape;4259;p81">
              <a:extLst>
                <a:ext uri="{FF2B5EF4-FFF2-40B4-BE49-F238E27FC236}">
                  <a16:creationId xmlns:a16="http://schemas.microsoft.com/office/drawing/2014/main" id="{A1A7FDCD-D872-3F56-714D-EF7984417F36}"/>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2" name="Google Shape;4260;p81">
              <a:extLst>
                <a:ext uri="{FF2B5EF4-FFF2-40B4-BE49-F238E27FC236}">
                  <a16:creationId xmlns:a16="http://schemas.microsoft.com/office/drawing/2014/main" id="{89DA9910-DE35-EE77-E3A6-31192278571B}"/>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3" name="Google Shape;4261;p81">
              <a:extLst>
                <a:ext uri="{FF2B5EF4-FFF2-40B4-BE49-F238E27FC236}">
                  <a16:creationId xmlns:a16="http://schemas.microsoft.com/office/drawing/2014/main" id="{148F0B0F-8FA3-CB66-4979-465A0E036136}"/>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4" name="Google Shape;4262;p81">
              <a:extLst>
                <a:ext uri="{FF2B5EF4-FFF2-40B4-BE49-F238E27FC236}">
                  <a16:creationId xmlns:a16="http://schemas.microsoft.com/office/drawing/2014/main" id="{AD6B1CFF-5656-63BE-482B-C853B7CF449E}"/>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5" name="Google Shape;4263;p81">
              <a:extLst>
                <a:ext uri="{FF2B5EF4-FFF2-40B4-BE49-F238E27FC236}">
                  <a16:creationId xmlns:a16="http://schemas.microsoft.com/office/drawing/2014/main" id="{56832078-4158-6FFF-9AB7-EE231DBB4032}"/>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6" name="Google Shape;4264;p81">
              <a:extLst>
                <a:ext uri="{FF2B5EF4-FFF2-40B4-BE49-F238E27FC236}">
                  <a16:creationId xmlns:a16="http://schemas.microsoft.com/office/drawing/2014/main" id="{068705D3-7CE3-2B16-9C3F-97944A272072}"/>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7" name="Google Shape;4265;p81">
              <a:extLst>
                <a:ext uri="{FF2B5EF4-FFF2-40B4-BE49-F238E27FC236}">
                  <a16:creationId xmlns:a16="http://schemas.microsoft.com/office/drawing/2014/main" id="{4A8D3D10-3823-D6BC-06D7-BB7DB8135632}"/>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8" name="Google Shape;4266;p81">
              <a:extLst>
                <a:ext uri="{FF2B5EF4-FFF2-40B4-BE49-F238E27FC236}">
                  <a16:creationId xmlns:a16="http://schemas.microsoft.com/office/drawing/2014/main" id="{0332F580-2045-A138-BF09-37620D718898}"/>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59" name="Google Shape;4267;p81">
              <a:extLst>
                <a:ext uri="{FF2B5EF4-FFF2-40B4-BE49-F238E27FC236}">
                  <a16:creationId xmlns:a16="http://schemas.microsoft.com/office/drawing/2014/main" id="{DCCE773F-3DFB-D86D-33B0-6733B5FF0BD5}"/>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60" name="Google Shape;4268;p81">
              <a:extLst>
                <a:ext uri="{FF2B5EF4-FFF2-40B4-BE49-F238E27FC236}">
                  <a16:creationId xmlns:a16="http://schemas.microsoft.com/office/drawing/2014/main" id="{48D9205C-4FA2-2DF3-105E-FBF34B7A7913}"/>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61" name="Google Shape;4269;p81">
              <a:extLst>
                <a:ext uri="{FF2B5EF4-FFF2-40B4-BE49-F238E27FC236}">
                  <a16:creationId xmlns:a16="http://schemas.microsoft.com/office/drawing/2014/main" id="{6D8EAA1F-A145-F2A3-BF89-2D10544BC9AF}"/>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62" name="Google Shape;4270;p81">
              <a:extLst>
                <a:ext uri="{FF2B5EF4-FFF2-40B4-BE49-F238E27FC236}">
                  <a16:creationId xmlns:a16="http://schemas.microsoft.com/office/drawing/2014/main" id="{1E4A306F-970F-B0BD-F9F4-FC343B66383F}"/>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63" name="Google Shape;4271;p81">
              <a:extLst>
                <a:ext uri="{FF2B5EF4-FFF2-40B4-BE49-F238E27FC236}">
                  <a16:creationId xmlns:a16="http://schemas.microsoft.com/office/drawing/2014/main" id="{5F46BB52-3438-E3A4-78A7-2A2E0B4B2812}"/>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sp>
          <p:nvSpPr>
            <p:cNvPr id="1472" name="Google Shape;4272;p81">
              <a:extLst>
                <a:ext uri="{FF2B5EF4-FFF2-40B4-BE49-F238E27FC236}">
                  <a16:creationId xmlns:a16="http://schemas.microsoft.com/office/drawing/2014/main" id="{542CBC26-5531-6F09-CF64-105F83B91D9E}"/>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62533" tIns="162533" rIns="162533" bIns="162533" anchor="ctr" anchorCtr="0">
              <a:noAutofit/>
            </a:bodyPr>
            <a:lstStyle/>
            <a:p>
              <a:pPr defTabSz="1625519">
                <a:defRPr/>
              </a:pPr>
              <a:endParaRPr sz="3200" kern="0">
                <a:solidFill>
                  <a:sysClr val="windowText" lastClr="000000"/>
                </a:solidFill>
                <a:latin typeface="Arial"/>
                <a:cs typeface="Arial"/>
                <a:sym typeface="Arial"/>
              </a:endParaRPr>
            </a:p>
          </p:txBody>
        </p:sp>
      </p:grpSp>
      <p:sp>
        <p:nvSpPr>
          <p:cNvPr id="1473" name="TextBox 1472">
            <a:extLst>
              <a:ext uri="{FF2B5EF4-FFF2-40B4-BE49-F238E27FC236}">
                <a16:creationId xmlns:a16="http://schemas.microsoft.com/office/drawing/2014/main" id="{4B1BFC64-F7DF-9130-2F06-778E52DD4016}"/>
              </a:ext>
            </a:extLst>
          </p:cNvPr>
          <p:cNvSpPr txBox="1"/>
          <p:nvPr/>
        </p:nvSpPr>
        <p:spPr>
          <a:xfrm>
            <a:off x="5106352" y="1337313"/>
            <a:ext cx="6262670" cy="1938992"/>
          </a:xfrm>
          <a:prstGeom prst="rect">
            <a:avLst/>
          </a:prstGeom>
          <a:noFill/>
        </p:spPr>
        <p:txBody>
          <a:bodyPr wrap="square">
            <a:spAutoFit/>
          </a:bodyPr>
          <a:lstStyle/>
          <a:p>
            <a:pPr algn="ctr"/>
            <a:r>
              <a:rPr lang="en-US" sz="4000" b="1" i="1" dirty="0" err="1">
                <a:solidFill>
                  <a:schemeClr val="tx1">
                    <a:lumMod val="10000"/>
                  </a:schemeClr>
                </a:solidFill>
                <a:latin typeface="Times New Roman" panose="02020603050405020304" pitchFamily="18" charset="0"/>
                <a:cs typeface="Times New Roman" panose="02020603050405020304" pitchFamily="18" charset="0"/>
              </a:rPr>
              <a:t>Cách</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viết</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văn</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bản</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nghị</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luận</a:t>
            </a:r>
            <a:r>
              <a:rPr lang="en-US" sz="4000" b="1" i="1" dirty="0">
                <a:solidFill>
                  <a:schemeClr val="tx1">
                    <a:lumMod val="10000"/>
                  </a:schemeClr>
                </a:solidFill>
                <a:latin typeface="Times New Roman" panose="02020603050405020304" pitchFamily="18" charset="0"/>
                <a:cs typeface="Times New Roman" panose="02020603050405020304" pitchFamily="18" charset="0"/>
              </a:rPr>
              <a:t> so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sánh</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đánh</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gia</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hai</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tác</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phẩm</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truyện</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kí</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hoặc</a:t>
            </a:r>
            <a:r>
              <a:rPr lang="en-US" sz="4000" b="1" i="1" dirty="0">
                <a:solidFill>
                  <a:schemeClr val="tx1">
                    <a:lumMod val="10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10000"/>
                  </a:schemeClr>
                </a:solidFill>
                <a:latin typeface="Times New Roman" panose="02020603050405020304" pitchFamily="18" charset="0"/>
                <a:cs typeface="Times New Roman" panose="02020603050405020304" pitchFamily="18" charset="0"/>
              </a:rPr>
              <a:t>kịch</a:t>
            </a:r>
            <a:endParaRPr lang="en-SG" sz="4000" b="1" dirty="0">
              <a:solidFill>
                <a:schemeClr val="tx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294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74"/>
                                        </p:tgtEl>
                                        <p:attrNameLst>
                                          <p:attrName>style.visibility</p:attrName>
                                        </p:attrNameLst>
                                      </p:cBhvr>
                                      <p:to>
                                        <p:strVal val="visible"/>
                                      </p:to>
                                    </p:set>
                                    <p:animEffect transition="in" filter="wipe(down)">
                                      <p:cBhvr>
                                        <p:cTn id="14" dur="500"/>
                                        <p:tgtEl>
                                          <p:spTgt spid="147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73"/>
                                        </p:tgtEl>
                                        <p:attrNameLst>
                                          <p:attrName>style.visibility</p:attrName>
                                        </p:attrNameLst>
                                      </p:cBhvr>
                                      <p:to>
                                        <p:strVal val="visible"/>
                                      </p:to>
                                    </p:set>
                                    <p:animEffect transition="in" filter="wipe(down)">
                                      <p:cBhvr>
                                        <p:cTn id="17"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701600" y="194573"/>
            <a:ext cx="4759328" cy="763600"/>
          </a:xfrm>
          <a:prstGeom prst="rect">
            <a:avLst/>
          </a:prstGeom>
        </p:spPr>
        <p:txBody>
          <a:bodyPr spcFirstLastPara="1" wrap="square" lIns="121900" tIns="121900" rIns="121900" bIns="121900" anchor="t" anchorCtr="0">
            <a:noAutofit/>
          </a:bodyPr>
          <a:lstStyle/>
          <a:p>
            <a:r>
              <a:rPr lang="en" sz="4400" dirty="0">
                <a:solidFill>
                  <a:schemeClr val="accent1"/>
                </a:solidFill>
                <a:latin typeface="Times New Roman" panose="02020603050405020304" pitchFamily="18" charset="0"/>
                <a:cs typeface="Times New Roman" panose="02020603050405020304" pitchFamily="18" charset="0"/>
              </a:rPr>
              <a:t>5. Câu 5</a:t>
            </a:r>
            <a:br>
              <a:rPr lang="en" sz="4400" dirty="0">
                <a:solidFill>
                  <a:schemeClr val="accent1"/>
                </a:solidFill>
                <a:latin typeface="Times New Roman" panose="02020603050405020304" pitchFamily="18" charset="0"/>
                <a:cs typeface="Times New Roman" panose="02020603050405020304" pitchFamily="18" charset="0"/>
              </a:rPr>
            </a:br>
            <a:endParaRPr sz="44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cxnSp>
        <p:nvCxnSpPr>
          <p:cNvPr id="1484" name="Google Shape;1260;p65">
            <a:extLst>
              <a:ext uri="{FF2B5EF4-FFF2-40B4-BE49-F238E27FC236}">
                <a16:creationId xmlns:a16="http://schemas.microsoft.com/office/drawing/2014/main" id="{043FB2EE-70D4-B791-56E7-AB6223F19259}"/>
              </a:ext>
            </a:extLst>
          </p:cNvPr>
          <p:cNvCxnSpPr/>
          <p:nvPr/>
        </p:nvCxnSpPr>
        <p:spPr>
          <a:xfrm>
            <a:off x="7612517" y="2213548"/>
            <a:ext cx="1152800" cy="368400"/>
          </a:xfrm>
          <a:prstGeom prst="bentConnector3">
            <a:avLst>
              <a:gd name="adj1" fmla="val 50000"/>
            </a:avLst>
          </a:prstGeom>
          <a:noFill/>
          <a:ln w="28575" cap="flat" cmpd="sng">
            <a:solidFill>
              <a:srgbClr val="F65B84"/>
            </a:solidFill>
            <a:prstDash val="solid"/>
            <a:round/>
            <a:headEnd type="none" w="med" len="med"/>
            <a:tailEnd type="none" w="med" len="med"/>
          </a:ln>
        </p:spPr>
      </p:cxnSp>
      <p:cxnSp>
        <p:nvCxnSpPr>
          <p:cNvPr id="1485" name="Google Shape;1263;p65">
            <a:extLst>
              <a:ext uri="{FF2B5EF4-FFF2-40B4-BE49-F238E27FC236}">
                <a16:creationId xmlns:a16="http://schemas.microsoft.com/office/drawing/2014/main" id="{7E00B037-AA39-3F68-9265-9DE5DF73B1B5}"/>
              </a:ext>
            </a:extLst>
          </p:cNvPr>
          <p:cNvCxnSpPr>
            <a:stCxn id="1499" idx="3"/>
          </p:cNvCxnSpPr>
          <p:nvPr/>
        </p:nvCxnSpPr>
        <p:spPr>
          <a:xfrm rot="10800000" flipH="1">
            <a:off x="7690879" y="4399542"/>
            <a:ext cx="1184400" cy="562400"/>
          </a:xfrm>
          <a:prstGeom prst="bentConnector3">
            <a:avLst>
              <a:gd name="adj1" fmla="val 50000"/>
            </a:avLst>
          </a:prstGeom>
          <a:noFill/>
          <a:ln w="28575" cap="flat" cmpd="sng">
            <a:solidFill>
              <a:srgbClr val="F65B84"/>
            </a:solidFill>
            <a:prstDash val="solid"/>
            <a:round/>
            <a:headEnd type="none" w="med" len="med"/>
            <a:tailEnd type="none" w="med" len="med"/>
          </a:ln>
        </p:spPr>
      </p:cxnSp>
      <p:cxnSp>
        <p:nvCxnSpPr>
          <p:cNvPr id="1486" name="Google Shape;1269;p65">
            <a:extLst>
              <a:ext uri="{FF2B5EF4-FFF2-40B4-BE49-F238E27FC236}">
                <a16:creationId xmlns:a16="http://schemas.microsoft.com/office/drawing/2014/main" id="{12B40856-7CCC-B5B7-3002-6F87F94C5C2C}"/>
              </a:ext>
            </a:extLst>
          </p:cNvPr>
          <p:cNvCxnSpPr/>
          <p:nvPr/>
        </p:nvCxnSpPr>
        <p:spPr>
          <a:xfrm>
            <a:off x="7645886" y="3546252"/>
            <a:ext cx="1504800" cy="0"/>
          </a:xfrm>
          <a:prstGeom prst="straightConnector1">
            <a:avLst/>
          </a:prstGeom>
          <a:noFill/>
          <a:ln w="28575" cap="flat" cmpd="sng">
            <a:solidFill>
              <a:srgbClr val="F65B84"/>
            </a:solidFill>
            <a:prstDash val="solid"/>
            <a:round/>
            <a:headEnd type="none" w="med" len="med"/>
            <a:tailEnd type="none" w="med" len="med"/>
          </a:ln>
        </p:spPr>
      </p:cxnSp>
      <p:grpSp>
        <p:nvGrpSpPr>
          <p:cNvPr id="1487" name="Google Shape;2739;p61">
            <a:extLst>
              <a:ext uri="{FF2B5EF4-FFF2-40B4-BE49-F238E27FC236}">
                <a16:creationId xmlns:a16="http://schemas.microsoft.com/office/drawing/2014/main" id="{FB8A81BF-CCFD-E9CC-0CAF-B310538FF998}"/>
              </a:ext>
            </a:extLst>
          </p:cNvPr>
          <p:cNvGrpSpPr/>
          <p:nvPr/>
        </p:nvGrpSpPr>
        <p:grpSpPr>
          <a:xfrm>
            <a:off x="10267936" y="5062353"/>
            <a:ext cx="1761195" cy="1223968"/>
            <a:chOff x="6326862" y="1948322"/>
            <a:chExt cx="973825" cy="676774"/>
          </a:xfrm>
        </p:grpSpPr>
        <p:sp>
          <p:nvSpPr>
            <p:cNvPr id="1491" name="Google Shape;2740;p61">
              <a:extLst>
                <a:ext uri="{FF2B5EF4-FFF2-40B4-BE49-F238E27FC236}">
                  <a16:creationId xmlns:a16="http://schemas.microsoft.com/office/drawing/2014/main" id="{C0F4855F-F26D-135F-31F3-EF8F10A229E1}"/>
                </a:ext>
              </a:extLst>
            </p:cNvPr>
            <p:cNvSpPr/>
            <p:nvPr/>
          </p:nvSpPr>
          <p:spPr>
            <a:xfrm>
              <a:off x="6416593" y="2061979"/>
              <a:ext cx="709215" cy="544888"/>
            </a:xfrm>
            <a:custGeom>
              <a:avLst/>
              <a:gdLst/>
              <a:ahLst/>
              <a:cxnLst/>
              <a:rect l="l" t="t" r="r" b="b"/>
              <a:pathLst>
                <a:path w="22913" h="17604" extrusionOk="0">
                  <a:moveTo>
                    <a:pt x="19837" y="0"/>
                  </a:moveTo>
                  <a:lnTo>
                    <a:pt x="0" y="12934"/>
                  </a:lnTo>
                  <a:lnTo>
                    <a:pt x="3074" y="17604"/>
                  </a:lnTo>
                  <a:lnTo>
                    <a:pt x="22913" y="4671"/>
                  </a:lnTo>
                  <a:lnTo>
                    <a:pt x="19837"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2" name="Google Shape;2741;p61">
              <a:extLst>
                <a:ext uri="{FF2B5EF4-FFF2-40B4-BE49-F238E27FC236}">
                  <a16:creationId xmlns:a16="http://schemas.microsoft.com/office/drawing/2014/main" id="{2296C339-7B4B-BC3C-88D9-D66F1A493863}"/>
                </a:ext>
              </a:extLst>
            </p:cNvPr>
            <p:cNvSpPr/>
            <p:nvPr/>
          </p:nvSpPr>
          <p:spPr>
            <a:xfrm>
              <a:off x="7030596" y="2028365"/>
              <a:ext cx="146158" cy="178194"/>
            </a:xfrm>
            <a:custGeom>
              <a:avLst/>
              <a:gdLst/>
              <a:ahLst/>
              <a:cxnLst/>
              <a:rect l="l" t="t" r="r" b="b"/>
              <a:pathLst>
                <a:path w="4722" h="5757" extrusionOk="0">
                  <a:moveTo>
                    <a:pt x="1647" y="1"/>
                  </a:moveTo>
                  <a:lnTo>
                    <a:pt x="0" y="1086"/>
                  </a:lnTo>
                  <a:lnTo>
                    <a:pt x="3076" y="5757"/>
                  </a:lnTo>
                  <a:lnTo>
                    <a:pt x="4721" y="4673"/>
                  </a:lnTo>
                  <a:lnTo>
                    <a:pt x="1647"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3" name="Google Shape;2742;p61">
              <a:extLst>
                <a:ext uri="{FF2B5EF4-FFF2-40B4-BE49-F238E27FC236}">
                  <a16:creationId xmlns:a16="http://schemas.microsoft.com/office/drawing/2014/main" id="{B6E1ED1A-0BC6-D437-C4CB-23FDF814867C}"/>
                </a:ext>
              </a:extLst>
            </p:cNvPr>
            <p:cNvSpPr/>
            <p:nvPr/>
          </p:nvSpPr>
          <p:spPr>
            <a:xfrm>
              <a:off x="7081574" y="1948322"/>
              <a:ext cx="219113" cy="224684"/>
            </a:xfrm>
            <a:custGeom>
              <a:avLst/>
              <a:gdLst/>
              <a:ahLst/>
              <a:cxnLst/>
              <a:rect l="l" t="t" r="r" b="b"/>
              <a:pathLst>
                <a:path w="7079" h="7259" extrusionOk="0">
                  <a:moveTo>
                    <a:pt x="3993" y="0"/>
                  </a:moveTo>
                  <a:cubicBezTo>
                    <a:pt x="3951" y="0"/>
                    <a:pt x="3909" y="13"/>
                    <a:pt x="3872" y="39"/>
                  </a:cubicBezTo>
                  <a:lnTo>
                    <a:pt x="0" y="2587"/>
                  </a:lnTo>
                  <a:lnTo>
                    <a:pt x="3074" y="7259"/>
                  </a:lnTo>
                  <a:lnTo>
                    <a:pt x="6946" y="4709"/>
                  </a:lnTo>
                  <a:cubicBezTo>
                    <a:pt x="7050" y="4639"/>
                    <a:pt x="7079" y="4499"/>
                    <a:pt x="7008" y="4393"/>
                  </a:cubicBezTo>
                  <a:lnTo>
                    <a:pt x="4180" y="101"/>
                  </a:lnTo>
                  <a:cubicBezTo>
                    <a:pt x="4136" y="36"/>
                    <a:pt x="4064" y="0"/>
                    <a:pt x="39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4" name="Google Shape;2743;p61">
              <a:extLst>
                <a:ext uri="{FF2B5EF4-FFF2-40B4-BE49-F238E27FC236}">
                  <a16:creationId xmlns:a16="http://schemas.microsoft.com/office/drawing/2014/main" id="{F99C44F5-DB23-E643-4D51-91EF2C4C3908}"/>
                </a:ext>
              </a:extLst>
            </p:cNvPr>
            <p:cNvSpPr/>
            <p:nvPr/>
          </p:nvSpPr>
          <p:spPr>
            <a:xfrm>
              <a:off x="6326862" y="2462286"/>
              <a:ext cx="184910" cy="162810"/>
            </a:xfrm>
            <a:custGeom>
              <a:avLst/>
              <a:gdLst/>
              <a:ahLst/>
              <a:cxnLst/>
              <a:rect l="l" t="t" r="r" b="b"/>
              <a:pathLst>
                <a:path w="5974" h="5260" extrusionOk="0">
                  <a:moveTo>
                    <a:pt x="2899" y="1"/>
                  </a:moveTo>
                  <a:lnTo>
                    <a:pt x="1" y="5259"/>
                  </a:lnTo>
                  <a:lnTo>
                    <a:pt x="5973" y="4671"/>
                  </a:lnTo>
                  <a:lnTo>
                    <a:pt x="289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2744;p61">
              <a:extLst>
                <a:ext uri="{FF2B5EF4-FFF2-40B4-BE49-F238E27FC236}">
                  <a16:creationId xmlns:a16="http://schemas.microsoft.com/office/drawing/2014/main" id="{ACB8CAB0-8033-250A-CEE1-E71B849F0DA1}"/>
                </a:ext>
              </a:extLst>
            </p:cNvPr>
            <p:cNvSpPr/>
            <p:nvPr/>
          </p:nvSpPr>
          <p:spPr>
            <a:xfrm>
              <a:off x="6326862" y="2566131"/>
              <a:ext cx="67043" cy="58965"/>
            </a:xfrm>
            <a:custGeom>
              <a:avLst/>
              <a:gdLst/>
              <a:ahLst/>
              <a:cxnLst/>
              <a:rect l="l" t="t" r="r" b="b"/>
              <a:pathLst>
                <a:path w="2166" h="1905" extrusionOk="0">
                  <a:moveTo>
                    <a:pt x="1051" y="0"/>
                  </a:moveTo>
                  <a:lnTo>
                    <a:pt x="1" y="1904"/>
                  </a:lnTo>
                  <a:lnTo>
                    <a:pt x="2165" y="1694"/>
                  </a:lnTo>
                  <a:lnTo>
                    <a:pt x="105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6" name="Google Shape;2745;p61">
              <a:extLst>
                <a:ext uri="{FF2B5EF4-FFF2-40B4-BE49-F238E27FC236}">
                  <a16:creationId xmlns:a16="http://schemas.microsoft.com/office/drawing/2014/main" id="{23F13179-6D9C-74D4-C36F-AF18D3F68609}"/>
                </a:ext>
              </a:extLst>
            </p:cNvPr>
            <p:cNvSpPr/>
            <p:nvPr/>
          </p:nvSpPr>
          <p:spPr>
            <a:xfrm>
              <a:off x="6455810" y="2121593"/>
              <a:ext cx="630750" cy="425690"/>
            </a:xfrm>
            <a:custGeom>
              <a:avLst/>
              <a:gdLst/>
              <a:ahLst/>
              <a:cxnLst/>
              <a:rect l="l" t="t" r="r" b="b"/>
              <a:pathLst>
                <a:path w="20378" h="13753" extrusionOk="0">
                  <a:moveTo>
                    <a:pt x="19839" y="0"/>
                  </a:moveTo>
                  <a:lnTo>
                    <a:pt x="1" y="12934"/>
                  </a:lnTo>
                  <a:lnTo>
                    <a:pt x="533" y="13752"/>
                  </a:lnTo>
                  <a:lnTo>
                    <a:pt x="20377" y="820"/>
                  </a:lnTo>
                  <a:lnTo>
                    <a:pt x="19839"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97" name="Google Shape;1255;p65">
            <a:extLst>
              <a:ext uri="{FF2B5EF4-FFF2-40B4-BE49-F238E27FC236}">
                <a16:creationId xmlns:a16="http://schemas.microsoft.com/office/drawing/2014/main" id="{9401ECD3-6C42-F8BE-FAB6-B3A799D5D35F}"/>
              </a:ext>
            </a:extLst>
          </p:cNvPr>
          <p:cNvSpPr/>
          <p:nvPr/>
        </p:nvSpPr>
        <p:spPr>
          <a:xfrm rot="5400000">
            <a:off x="7780155" y="1594905"/>
            <a:ext cx="4201970" cy="2928510"/>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98" name="Google Shape;1261;p65">
            <a:extLst>
              <a:ext uri="{FF2B5EF4-FFF2-40B4-BE49-F238E27FC236}">
                <a16:creationId xmlns:a16="http://schemas.microsoft.com/office/drawing/2014/main" id="{75F44474-94F5-07F7-7983-A693E09D54E7}"/>
              </a:ext>
            </a:extLst>
          </p:cNvPr>
          <p:cNvSpPr txBox="1"/>
          <p:nvPr/>
        </p:nvSpPr>
        <p:spPr>
          <a:xfrm>
            <a:off x="6153279" y="1993748"/>
            <a:ext cx="1492800" cy="439600"/>
          </a:xfrm>
          <a:prstGeom prst="rect">
            <a:avLst/>
          </a:prstGeom>
          <a:solidFill>
            <a:srgbClr val="00CDB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499" name="Google Shape;1262;p65">
            <a:extLst>
              <a:ext uri="{FF2B5EF4-FFF2-40B4-BE49-F238E27FC236}">
                <a16:creationId xmlns:a16="http://schemas.microsoft.com/office/drawing/2014/main" id="{104DA027-ACC2-1B95-3047-97C68472466D}"/>
              </a:ext>
            </a:extLst>
          </p:cNvPr>
          <p:cNvSpPr txBox="1"/>
          <p:nvPr/>
        </p:nvSpPr>
        <p:spPr>
          <a:xfrm>
            <a:off x="6203279" y="4742142"/>
            <a:ext cx="1487600" cy="439600"/>
          </a:xfrm>
          <a:prstGeom prst="rect">
            <a:avLst/>
          </a:prstGeom>
          <a:solidFill>
            <a:srgbClr val="F65B8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500" name="Google Shape;1268;p65">
            <a:extLst>
              <a:ext uri="{FF2B5EF4-FFF2-40B4-BE49-F238E27FC236}">
                <a16:creationId xmlns:a16="http://schemas.microsoft.com/office/drawing/2014/main" id="{E4700298-87DA-C68A-06C4-60CF876362E8}"/>
              </a:ext>
            </a:extLst>
          </p:cNvPr>
          <p:cNvSpPr txBox="1"/>
          <p:nvPr/>
        </p:nvSpPr>
        <p:spPr>
          <a:xfrm>
            <a:off x="6153086" y="3326452"/>
            <a:ext cx="1492800" cy="439600"/>
          </a:xfrm>
          <a:prstGeom prst="rect">
            <a:avLst/>
          </a:prstGeom>
          <a:solidFill>
            <a:srgbClr val="FCCF2C"/>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pic>
        <p:nvPicPr>
          <p:cNvPr id="1501" name="Picture 1500">
            <a:extLst>
              <a:ext uri="{FF2B5EF4-FFF2-40B4-BE49-F238E27FC236}">
                <a16:creationId xmlns:a16="http://schemas.microsoft.com/office/drawing/2014/main" id="{7CE91EDE-8E53-1A03-E92B-8815FB0A32AA}"/>
              </a:ext>
            </a:extLst>
          </p:cNvPr>
          <p:cNvPicPr>
            <a:picLocks noChangeAspect="1"/>
          </p:cNvPicPr>
          <p:nvPr/>
        </p:nvPicPr>
        <p:blipFill>
          <a:blip r:embed="rId4"/>
          <a:stretch>
            <a:fillRect/>
          </a:stretch>
        </p:blipFill>
        <p:spPr>
          <a:xfrm flipH="1">
            <a:off x="8906102" y="2299160"/>
            <a:ext cx="3481467" cy="4612105"/>
          </a:xfrm>
          <a:prstGeom prst="rect">
            <a:avLst/>
          </a:prstGeom>
        </p:spPr>
      </p:pic>
      <p:sp>
        <p:nvSpPr>
          <p:cNvPr id="1502" name="TextBox 1501">
            <a:extLst>
              <a:ext uri="{FF2B5EF4-FFF2-40B4-BE49-F238E27FC236}">
                <a16:creationId xmlns:a16="http://schemas.microsoft.com/office/drawing/2014/main" id="{870EA070-EDCC-3068-09FA-64CBBF2B98F8}"/>
              </a:ext>
            </a:extLst>
          </p:cNvPr>
          <p:cNvSpPr txBox="1"/>
          <p:nvPr/>
        </p:nvSpPr>
        <p:spPr>
          <a:xfrm>
            <a:off x="176050" y="1356394"/>
            <a:ext cx="6124473" cy="1569660"/>
          </a:xfrm>
          <a:prstGeom prst="rect">
            <a:avLst/>
          </a:prstGeom>
          <a:noFill/>
        </p:spPr>
        <p:txBody>
          <a:bodyPr wrap="square">
            <a:spAutoFit/>
          </a:bodyPr>
          <a:lstStyle/>
          <a:p>
            <a:r>
              <a:rPr lang="en-US" sz="3200" b="1" dirty="0">
                <a:solidFill>
                  <a:schemeClr val="tx1">
                    <a:lumMod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10000"/>
                  </a:schemeClr>
                </a:solidFill>
                <a:latin typeface="Times New Roman" panose="02020603050405020304" pitchFamily="18" charset="0"/>
                <a:cs typeface="Times New Roman" panose="02020603050405020304" pitchFamily="18" charset="0"/>
              </a:rPr>
              <a:t>Mở</a:t>
            </a:r>
            <a:r>
              <a:rPr lang="en-US" sz="3200" b="1" dirty="0">
                <a:solidFill>
                  <a:schemeClr val="tx1">
                    <a:lumMod val="10000"/>
                  </a:schemeClr>
                </a:solidFill>
                <a:latin typeface="Times New Roman" panose="02020603050405020304" pitchFamily="18" charset="0"/>
                <a:cs typeface="Times New Roman" panose="02020603050405020304" pitchFamily="18" charset="0"/>
              </a:rPr>
              <a:t> </a:t>
            </a:r>
            <a:r>
              <a:rPr lang="en-US" sz="3200" b="1" dirty="0" err="1">
                <a:solidFill>
                  <a:schemeClr val="tx1">
                    <a:lumMod val="10000"/>
                  </a:schemeClr>
                </a:solidFill>
                <a:latin typeface="Times New Roman" panose="02020603050405020304" pitchFamily="18" charset="0"/>
                <a:cs typeface="Times New Roman" panose="02020603050405020304" pitchFamily="18" charset="0"/>
              </a:rPr>
              <a:t>bài</a:t>
            </a:r>
            <a:r>
              <a:rPr lang="en-US" sz="3200" dirty="0">
                <a:solidFill>
                  <a:schemeClr val="tx1">
                    <a:lumMod val="10000"/>
                  </a:schemeClr>
                </a:solidFill>
                <a:latin typeface="+mj-lt"/>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Giới</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thiệu</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hai</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tác</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phẩm</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truyện</a:t>
            </a:r>
            <a:r>
              <a:rPr lang="en-US" sz="3200" dirty="0">
                <a:solidFill>
                  <a:schemeClr val="tx1">
                    <a:lumMod val="10000"/>
                  </a:schemeClr>
                </a:solidFill>
                <a:latin typeface="Times New Roman" panose="02020603050405020304" pitchFamily="18" charset="0"/>
                <a:cs typeface="Times New Roman" panose="02020603050405020304" pitchFamily="18" charset="0"/>
              </a:rPr>
              <a:t> ki </a:t>
            </a:r>
            <a:r>
              <a:rPr lang="en-US" sz="3200" dirty="0" err="1">
                <a:solidFill>
                  <a:schemeClr val="tx1">
                    <a:lumMod val="10000"/>
                  </a:schemeClr>
                </a:solidFill>
                <a:latin typeface="Times New Roman" panose="02020603050405020304" pitchFamily="18" charset="0"/>
                <a:cs typeface="Times New Roman" panose="02020603050405020304" pitchFamily="18" charset="0"/>
              </a:rPr>
              <a:t>hoặc</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kịch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và</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nội</a:t>
            </a:r>
            <a:r>
              <a:rPr lang="en-US" sz="3200" dirty="0">
                <a:solidFill>
                  <a:schemeClr val="tx1">
                    <a:lumMod val="10000"/>
                  </a:schemeClr>
                </a:solidFill>
                <a:latin typeface="Times New Roman" panose="02020603050405020304" pitchFamily="18" charset="0"/>
                <a:cs typeface="Times New Roman" panose="02020603050405020304" pitchFamily="18" charset="0"/>
              </a:rPr>
              <a:t> dung </a:t>
            </a:r>
            <a:r>
              <a:rPr lang="en-US" sz="3200" dirty="0" err="1">
                <a:solidFill>
                  <a:schemeClr val="tx1">
                    <a:lumMod val="10000"/>
                  </a:schemeClr>
                </a:solidFill>
                <a:latin typeface="Times New Roman" panose="02020603050405020304" pitchFamily="18" charset="0"/>
                <a:cs typeface="Times New Roman" panose="02020603050405020304" pitchFamily="18" charset="0"/>
              </a:rPr>
              <a:t>vấn</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đề</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cần</a:t>
            </a:r>
            <a:r>
              <a:rPr lang="en-US" sz="3200" dirty="0">
                <a:solidFill>
                  <a:schemeClr val="tx1">
                    <a:lumMod val="10000"/>
                  </a:schemeClr>
                </a:solidFill>
                <a:latin typeface="Times New Roman" panose="02020603050405020304" pitchFamily="18" charset="0"/>
                <a:cs typeface="Times New Roman" panose="02020603050405020304" pitchFamily="18" charset="0"/>
              </a:rPr>
              <a:t> so </a:t>
            </a:r>
            <a:r>
              <a:rPr lang="en-US" sz="3200" dirty="0" err="1">
                <a:solidFill>
                  <a:schemeClr val="tx1">
                    <a:lumMod val="10000"/>
                  </a:schemeClr>
                </a:solidFill>
                <a:latin typeface="Times New Roman" panose="02020603050405020304" pitchFamily="18" charset="0"/>
                <a:cs typeface="Times New Roman" panose="02020603050405020304" pitchFamily="18" charset="0"/>
              </a:rPr>
              <a:t>sánh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đánh</a:t>
            </a:r>
            <a:r>
              <a:rPr lang="en-US" sz="3200" dirty="0">
                <a:solidFill>
                  <a:schemeClr val="tx1">
                    <a:lumMod val="10000"/>
                  </a:schemeClr>
                </a:solidFill>
                <a:latin typeface="Times New Roman" panose="02020603050405020304" pitchFamily="18" charset="0"/>
                <a:cs typeface="Times New Roman" panose="02020603050405020304" pitchFamily="18" charset="0"/>
              </a:rPr>
              <a:t> </a:t>
            </a:r>
            <a:r>
              <a:rPr lang="en-US" sz="3200" dirty="0" err="1">
                <a:solidFill>
                  <a:schemeClr val="tx1">
                    <a:lumMod val="10000"/>
                  </a:schemeClr>
                </a:solidFill>
                <a:latin typeface="Times New Roman" panose="02020603050405020304" pitchFamily="18" charset="0"/>
                <a:cs typeface="Times New Roman" panose="02020603050405020304" pitchFamily="18" charset="0"/>
              </a:rPr>
              <a:t>giá</a:t>
            </a:r>
            <a:endParaRPr lang="en-US" sz="3200" b="1"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503" name="TextBox 1502">
            <a:extLst>
              <a:ext uri="{FF2B5EF4-FFF2-40B4-BE49-F238E27FC236}">
                <a16:creationId xmlns:a16="http://schemas.microsoft.com/office/drawing/2014/main" id="{1672E787-8026-102C-55DB-4FC887F50B6C}"/>
              </a:ext>
            </a:extLst>
          </p:cNvPr>
          <p:cNvSpPr txBox="1"/>
          <p:nvPr/>
        </p:nvSpPr>
        <p:spPr>
          <a:xfrm>
            <a:off x="172278" y="2691687"/>
            <a:ext cx="6031001" cy="2062103"/>
          </a:xfrm>
          <a:prstGeom prst="rect">
            <a:avLst/>
          </a:prstGeom>
          <a:noFill/>
        </p:spPr>
        <p:txBody>
          <a:bodyPr wrap="square">
            <a:spAutoFit/>
          </a:bodyPr>
          <a:lstStyle/>
          <a:p>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cs typeface="Times New Roman" panose="02020603050405020304" pitchFamily="18" charset="0"/>
              </a:rPr>
              <a:t>Thân</a:t>
            </a:r>
            <a:r>
              <a:rPr lang="en-SG" sz="3200" b="1" dirty="0">
                <a:solidFill>
                  <a:schemeClr val="tx1">
                    <a:lumMod val="10000"/>
                  </a:schemeClr>
                </a:solidFill>
                <a:latin typeface="Times New Roman" panose="02020603050405020304" pitchFamily="18"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cs typeface="Times New Roman" panose="02020603050405020304" pitchFamily="18" charset="0"/>
              </a:rPr>
              <a:t>bài</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Phân</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tích</a:t>
            </a:r>
            <a:r>
              <a:rPr lang="en-SG" sz="3200" dirty="0">
                <a:solidFill>
                  <a:schemeClr val="tx1">
                    <a:lumMod val="10000"/>
                  </a:schemeClr>
                </a:solidFill>
                <a:latin typeface="Times New Roman" panose="02020603050405020304" pitchFamily="18" charset="0"/>
                <a:cs typeface="Times New Roman" panose="02020603050405020304" pitchFamily="18" charset="0"/>
              </a:rPr>
              <a:t> so </a:t>
            </a:r>
            <a:r>
              <a:rPr lang="en-SG" sz="3200" dirty="0" err="1">
                <a:solidFill>
                  <a:schemeClr val="tx1">
                    <a:lumMod val="10000"/>
                  </a:schemeClr>
                </a:solidFill>
                <a:latin typeface="Times New Roman" panose="02020603050405020304" pitchFamily="18" charset="0"/>
                <a:cs typeface="Times New Roman" panose="02020603050405020304" pitchFamily="18" charset="0"/>
              </a:rPr>
              <a:t>sánh</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hai</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tác</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phẩm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để</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làm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rõ</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điểm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tương</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đồng</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khác</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biệt</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về</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giá</a:t>
            </a:r>
            <a:r>
              <a:rPr lang="en-SG" sz="3200" dirty="0">
                <a:solidFill>
                  <a:schemeClr val="tx1">
                    <a:lumMod val="10000"/>
                  </a:schemeClr>
                </a:solidFill>
                <a:latin typeface="Times New Roman" panose="02020603050405020304" pitchFamily="18" charset="0"/>
                <a:cs typeface="Times New Roman" panose="02020603050405020304" pitchFamily="18" charset="0"/>
              </a:rPr>
              <a:t> tri </a:t>
            </a:r>
            <a:r>
              <a:rPr lang="en-SG" sz="3200" dirty="0" err="1">
                <a:solidFill>
                  <a:schemeClr val="tx1">
                    <a:lumMod val="10000"/>
                  </a:schemeClr>
                </a:solidFill>
                <a:latin typeface="Times New Roman" panose="02020603050405020304" pitchFamily="18" charset="0"/>
                <a:cs typeface="Times New Roman" panose="02020603050405020304" pitchFamily="18" charset="0"/>
              </a:rPr>
              <a:t>nội</a:t>
            </a:r>
            <a:r>
              <a:rPr lang="en-SG" sz="3200" dirty="0">
                <a:solidFill>
                  <a:schemeClr val="tx1">
                    <a:lumMod val="10000"/>
                  </a:schemeClr>
                </a:solidFill>
                <a:latin typeface="Times New Roman" panose="02020603050405020304" pitchFamily="18" charset="0"/>
                <a:cs typeface="Times New Roman" panose="02020603050405020304" pitchFamily="18" charset="0"/>
              </a:rPr>
              <a:t> dung </a:t>
            </a:r>
            <a:r>
              <a:rPr lang="en-SG" sz="3200" dirty="0" err="1">
                <a:solidFill>
                  <a:schemeClr val="tx1">
                    <a:lumMod val="10000"/>
                  </a:schemeClr>
                </a:solidFill>
                <a:latin typeface="Times New Roman" panose="02020603050405020304" pitchFamily="18" charset="0"/>
                <a:cs typeface="Times New Roman" panose="02020603050405020304" pitchFamily="18" charset="0"/>
              </a:rPr>
              <a:t>và</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nghê</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thuật</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của</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hai</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tác</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phẩm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p>
        </p:txBody>
      </p:sp>
      <p:sp>
        <p:nvSpPr>
          <p:cNvPr id="1504" name="TextBox 1503">
            <a:extLst>
              <a:ext uri="{FF2B5EF4-FFF2-40B4-BE49-F238E27FC236}">
                <a16:creationId xmlns:a16="http://schemas.microsoft.com/office/drawing/2014/main" id="{10D4BC6D-71A8-A120-CCDD-9EE30993E188}"/>
              </a:ext>
            </a:extLst>
          </p:cNvPr>
          <p:cNvSpPr txBox="1"/>
          <p:nvPr/>
        </p:nvSpPr>
        <p:spPr>
          <a:xfrm>
            <a:off x="317721" y="4396912"/>
            <a:ext cx="5767240" cy="1077218"/>
          </a:xfrm>
          <a:prstGeom prst="rect">
            <a:avLst/>
          </a:prstGeom>
          <a:noFill/>
        </p:spPr>
        <p:txBody>
          <a:bodyPr wrap="square">
            <a:spAutoFit/>
          </a:bodyPr>
          <a:lstStyle/>
          <a:p>
            <a:r>
              <a:rPr lang="en-SG" sz="3200" dirty="0">
                <a:solidFill>
                  <a:schemeClr val="tx1">
                    <a:lumMod val="10000"/>
                  </a:schemeClr>
                </a:solidFill>
                <a:latin typeface="+mj-lt"/>
              </a:rPr>
              <a:t>* </a:t>
            </a:r>
            <a:r>
              <a:rPr lang="en-SG" sz="3200" b="1" dirty="0" err="1">
                <a:solidFill>
                  <a:schemeClr val="tx1">
                    <a:lumMod val="10000"/>
                  </a:schemeClr>
                </a:solidFill>
                <a:latin typeface="Times New Roman" panose="02020603050405020304" pitchFamily="18" charset="0"/>
                <a:cs typeface="Times New Roman" panose="02020603050405020304" pitchFamily="18" charset="0"/>
              </a:rPr>
              <a:t>Kết</a:t>
            </a:r>
            <a:r>
              <a:rPr lang="en-SG" sz="3200" b="1" dirty="0">
                <a:solidFill>
                  <a:schemeClr val="tx1">
                    <a:lumMod val="10000"/>
                  </a:schemeClr>
                </a:solidFill>
                <a:latin typeface="Times New Roman" panose="02020603050405020304" pitchFamily="18"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cs typeface="Times New Roman" panose="02020603050405020304" pitchFamily="18" charset="0"/>
              </a:rPr>
              <a:t>bài</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Khẳng</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định</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lại</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đặc</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điểm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của</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tác</a:t>
            </a:r>
            <a:r>
              <a:rPr lang="en-SG" sz="3200" dirty="0">
                <a:solidFill>
                  <a:schemeClr val="tx1">
                    <a:lumMod val="10000"/>
                  </a:schemeClr>
                </a:solidFill>
                <a:latin typeface="Times New Roman" panose="02020603050405020304" pitchFamily="18" charset="0"/>
                <a:cs typeface="Times New Roman" panose="02020603050405020304" pitchFamily="18" charset="0"/>
              </a:rPr>
              <a:t> </a:t>
            </a:r>
            <a:r>
              <a:rPr lang="en-SG" sz="3200" dirty="0" err="1">
                <a:solidFill>
                  <a:schemeClr val="tx1">
                    <a:lumMod val="10000"/>
                  </a:schemeClr>
                </a:solidFill>
                <a:latin typeface="Times New Roman" panose="02020603050405020304" pitchFamily="18" charset="0"/>
                <a:cs typeface="Times New Roman" panose="02020603050405020304" pitchFamily="18" charset="0"/>
              </a:rPr>
              <a:t>phẩm</a:t>
            </a:r>
            <a:r>
              <a:rPr lang="en-SG" sz="3200" dirty="0">
                <a:solidFill>
                  <a:schemeClr val="tx1">
                    <a:lumMod val="10000"/>
                  </a:schemeClr>
                </a:solidFill>
                <a:latin typeface="Times New Roman" panose="02020603050405020304" pitchFamily="18" charset="0"/>
                <a:cs typeface="Times New Roman" panose="02020603050405020304" pitchFamily="18" charset="0"/>
              </a:rPr>
              <a:t> </a:t>
            </a:r>
          </a:p>
        </p:txBody>
      </p:sp>
      <p:sp>
        <p:nvSpPr>
          <p:cNvPr id="1505" name="TextBox 1504">
            <a:extLst>
              <a:ext uri="{FF2B5EF4-FFF2-40B4-BE49-F238E27FC236}">
                <a16:creationId xmlns:a16="http://schemas.microsoft.com/office/drawing/2014/main" id="{499207B2-A420-105B-F003-870DC2EA2657}"/>
              </a:ext>
            </a:extLst>
          </p:cNvPr>
          <p:cNvSpPr txBox="1"/>
          <p:nvPr/>
        </p:nvSpPr>
        <p:spPr>
          <a:xfrm>
            <a:off x="8565583" y="1429362"/>
            <a:ext cx="2081252" cy="3046988"/>
          </a:xfrm>
          <a:prstGeom prst="rect">
            <a:avLst/>
          </a:prstGeom>
          <a:noFill/>
        </p:spPr>
        <p:txBody>
          <a:bodyPr wrap="square">
            <a:spAutoFit/>
          </a:bodyPr>
          <a:lstStyle/>
          <a:p>
            <a:pPr lvl="0">
              <a:defRPr/>
            </a:pPr>
            <a:r>
              <a:rPr lang="en-US" sz="2400" b="1" dirty="0" err="1">
                <a:solidFill>
                  <a:schemeClr val="tx1">
                    <a:lumMod val="10000"/>
                  </a:schemeClr>
                </a:solidFill>
                <a:latin typeface="Times New Roman" panose="02020603050405020304" pitchFamily="18" charset="0"/>
                <a:cs typeface="Times New Roman" panose="02020603050405020304" pitchFamily="18" charset="0"/>
              </a:rPr>
              <a:t>Chú</a:t>
            </a:r>
            <a:r>
              <a:rPr lang="en-US" sz="2400" b="1" dirty="0">
                <a:solidFill>
                  <a:schemeClr val="tx1">
                    <a:lumMod val="10000"/>
                  </a:schemeClr>
                </a:solidFill>
                <a:latin typeface="Times New Roman" panose="02020603050405020304" pitchFamily="18" charset="0"/>
                <a:cs typeface="Times New Roman" panose="02020603050405020304" pitchFamily="18" charset="0"/>
              </a:rPr>
              <a:t> ý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thể</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loại</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đề</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tài</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thể</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loại</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cách</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huy</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động</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kiến</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thức</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trong</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đời</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sống</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sử</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dụng</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ngôn</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từ</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cái</a:t>
            </a:r>
            <a:r>
              <a:rPr lang="en-US" sz="2400" b="1" dirty="0">
                <a:solidFill>
                  <a:schemeClr val="tx1">
                    <a:lumMod val="10000"/>
                  </a:schemeClr>
                </a:solidFill>
                <a:latin typeface="Times New Roman" panose="02020603050405020304" pitchFamily="18" charset="0"/>
                <a:cs typeface="Times New Roman" panose="02020603050405020304" pitchFamily="18" charset="0"/>
              </a:rPr>
              <a:t> “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tôi</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chữ</a:t>
            </a:r>
            <a:r>
              <a:rPr lang="en-US" sz="2400" b="1" dirty="0">
                <a:solidFill>
                  <a:schemeClr val="tx1">
                    <a:lumMod val="10000"/>
                  </a:schemeClr>
                </a:solidFill>
                <a:latin typeface="Times New Roman" panose="02020603050405020304" pitchFamily="18" charset="0"/>
                <a:cs typeface="Times New Roman" panose="02020603050405020304" pitchFamily="18" charset="0"/>
              </a:rPr>
              <a:t> </a:t>
            </a:r>
            <a:r>
              <a:rPr lang="en-US" sz="2400" b="1" dirty="0" err="1">
                <a:solidFill>
                  <a:schemeClr val="tx1">
                    <a:lumMod val="10000"/>
                  </a:schemeClr>
                </a:solidFill>
                <a:latin typeface="Times New Roman" panose="02020603050405020304" pitchFamily="18" charset="0"/>
                <a:cs typeface="Times New Roman" panose="02020603050405020304" pitchFamily="18" charset="0"/>
              </a:rPr>
              <a:t>tình</a:t>
            </a:r>
            <a:endParaRPr kumimoji="0" lang="en-US" sz="2400" b="1" i="0" u="none" strike="noStrike" kern="1200" cap="none" spc="0" normalizeH="0" baseline="0" noProof="0" dirty="0">
              <a:ln>
                <a:noFill/>
              </a:ln>
              <a:solidFill>
                <a:schemeClr val="tx1">
                  <a:lumMod val="1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941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1"/>
                                        </p:tgtEl>
                                        <p:attrNameLst>
                                          <p:attrName>style.visibility</p:attrName>
                                        </p:attrNameLst>
                                      </p:cBhvr>
                                      <p:to>
                                        <p:strVal val="visible"/>
                                      </p:to>
                                    </p:set>
                                    <p:anim calcmode="lin" valueType="num">
                                      <p:cBhvr additive="base">
                                        <p:cTn id="7" dur="500" fill="hold"/>
                                        <p:tgtEl>
                                          <p:spTgt spid="1501"/>
                                        </p:tgtEl>
                                        <p:attrNameLst>
                                          <p:attrName>ppt_x</p:attrName>
                                        </p:attrNameLst>
                                      </p:cBhvr>
                                      <p:tavLst>
                                        <p:tav tm="0">
                                          <p:val>
                                            <p:strVal val="#ppt_x"/>
                                          </p:val>
                                        </p:tav>
                                        <p:tav tm="100000">
                                          <p:val>
                                            <p:strVal val="#ppt_x"/>
                                          </p:val>
                                        </p:tav>
                                      </p:tavLst>
                                    </p:anim>
                                    <p:anim calcmode="lin" valueType="num">
                                      <p:cBhvr additive="base">
                                        <p:cTn id="8" dur="500" fill="hold"/>
                                        <p:tgtEl>
                                          <p:spTgt spid="15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05"/>
                                        </p:tgtEl>
                                        <p:attrNameLst>
                                          <p:attrName>style.visibility</p:attrName>
                                        </p:attrNameLst>
                                      </p:cBhvr>
                                      <p:to>
                                        <p:strVal val="visible"/>
                                      </p:to>
                                    </p:set>
                                    <p:animEffect transition="in" filter="fade">
                                      <p:cBhvr>
                                        <p:cTn id="13" dur="1000"/>
                                        <p:tgtEl>
                                          <p:spTgt spid="1505"/>
                                        </p:tgtEl>
                                      </p:cBhvr>
                                    </p:animEffect>
                                    <p:anim calcmode="lin" valueType="num">
                                      <p:cBhvr>
                                        <p:cTn id="14" dur="1000" fill="hold"/>
                                        <p:tgtEl>
                                          <p:spTgt spid="1505"/>
                                        </p:tgtEl>
                                        <p:attrNameLst>
                                          <p:attrName>ppt_x</p:attrName>
                                        </p:attrNameLst>
                                      </p:cBhvr>
                                      <p:tavLst>
                                        <p:tav tm="0">
                                          <p:val>
                                            <p:strVal val="#ppt_x"/>
                                          </p:val>
                                        </p:tav>
                                        <p:tav tm="100000">
                                          <p:val>
                                            <p:strVal val="#ppt_x"/>
                                          </p:val>
                                        </p:tav>
                                      </p:tavLst>
                                    </p:anim>
                                    <p:anim calcmode="lin" valueType="num">
                                      <p:cBhvr>
                                        <p:cTn id="15" dur="1000" fill="hold"/>
                                        <p:tgtEl>
                                          <p:spTgt spid="150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97"/>
                                        </p:tgtEl>
                                        <p:attrNameLst>
                                          <p:attrName>style.visibility</p:attrName>
                                        </p:attrNameLst>
                                      </p:cBhvr>
                                      <p:to>
                                        <p:strVal val="visible"/>
                                      </p:to>
                                    </p:set>
                                    <p:anim calcmode="lin" valueType="num">
                                      <p:cBhvr additive="base">
                                        <p:cTn id="18" dur="500" fill="hold"/>
                                        <p:tgtEl>
                                          <p:spTgt spid="1497"/>
                                        </p:tgtEl>
                                        <p:attrNameLst>
                                          <p:attrName>ppt_x</p:attrName>
                                        </p:attrNameLst>
                                      </p:cBhvr>
                                      <p:tavLst>
                                        <p:tav tm="0">
                                          <p:val>
                                            <p:strVal val="#ppt_x"/>
                                          </p:val>
                                        </p:tav>
                                        <p:tav tm="100000">
                                          <p:val>
                                            <p:strVal val="#ppt_x"/>
                                          </p:val>
                                        </p:tav>
                                      </p:tavLst>
                                    </p:anim>
                                    <p:anim calcmode="lin" valueType="num">
                                      <p:cBhvr additive="base">
                                        <p:cTn id="19" dur="500" fill="hold"/>
                                        <p:tgtEl>
                                          <p:spTgt spid="14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84"/>
                                        </p:tgtEl>
                                        <p:attrNameLst>
                                          <p:attrName>style.visibility</p:attrName>
                                        </p:attrNameLst>
                                      </p:cBhvr>
                                      <p:to>
                                        <p:strVal val="visible"/>
                                      </p:to>
                                    </p:set>
                                    <p:animEffect transition="in" filter="barn(inVertical)">
                                      <p:cBhvr>
                                        <p:cTn id="24" dur="500"/>
                                        <p:tgtEl>
                                          <p:spTgt spid="148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98"/>
                                        </p:tgtEl>
                                        <p:attrNameLst>
                                          <p:attrName>style.visibility</p:attrName>
                                        </p:attrNameLst>
                                      </p:cBhvr>
                                      <p:to>
                                        <p:strVal val="visible"/>
                                      </p:to>
                                    </p:set>
                                    <p:animEffect transition="in" filter="barn(inVertical)">
                                      <p:cBhvr>
                                        <p:cTn id="27" dur="500"/>
                                        <p:tgtEl>
                                          <p:spTgt spid="149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02"/>
                                        </p:tgtEl>
                                        <p:attrNameLst>
                                          <p:attrName>style.visibility</p:attrName>
                                        </p:attrNameLst>
                                      </p:cBhvr>
                                      <p:to>
                                        <p:strVal val="visible"/>
                                      </p:to>
                                    </p:set>
                                    <p:animEffect transition="in" filter="barn(inVertical)">
                                      <p:cBhvr>
                                        <p:cTn id="30" dur="500"/>
                                        <p:tgtEl>
                                          <p:spTgt spid="150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86"/>
                                        </p:tgtEl>
                                        <p:attrNameLst>
                                          <p:attrName>style.visibility</p:attrName>
                                        </p:attrNameLst>
                                      </p:cBhvr>
                                      <p:to>
                                        <p:strVal val="visible"/>
                                      </p:to>
                                    </p:set>
                                    <p:animEffect transition="in" filter="barn(inVertical)">
                                      <p:cBhvr>
                                        <p:cTn id="35" dur="500"/>
                                        <p:tgtEl>
                                          <p:spTgt spid="148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00"/>
                                        </p:tgtEl>
                                        <p:attrNameLst>
                                          <p:attrName>style.visibility</p:attrName>
                                        </p:attrNameLst>
                                      </p:cBhvr>
                                      <p:to>
                                        <p:strVal val="visible"/>
                                      </p:to>
                                    </p:set>
                                    <p:animEffect transition="in" filter="barn(inVertical)">
                                      <p:cBhvr>
                                        <p:cTn id="38" dur="500"/>
                                        <p:tgtEl>
                                          <p:spTgt spid="150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03"/>
                                        </p:tgtEl>
                                        <p:attrNameLst>
                                          <p:attrName>style.visibility</p:attrName>
                                        </p:attrNameLst>
                                      </p:cBhvr>
                                      <p:to>
                                        <p:strVal val="visible"/>
                                      </p:to>
                                    </p:set>
                                    <p:animEffect transition="in" filter="barn(inVertical)">
                                      <p:cBhvr>
                                        <p:cTn id="41" dur="500"/>
                                        <p:tgtEl>
                                          <p:spTgt spid="150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85"/>
                                        </p:tgtEl>
                                        <p:attrNameLst>
                                          <p:attrName>style.visibility</p:attrName>
                                        </p:attrNameLst>
                                      </p:cBhvr>
                                      <p:to>
                                        <p:strVal val="visible"/>
                                      </p:to>
                                    </p:set>
                                    <p:animEffect transition="in" filter="barn(inVertical)">
                                      <p:cBhvr>
                                        <p:cTn id="46" dur="500"/>
                                        <p:tgtEl>
                                          <p:spTgt spid="148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499"/>
                                        </p:tgtEl>
                                        <p:attrNameLst>
                                          <p:attrName>style.visibility</p:attrName>
                                        </p:attrNameLst>
                                      </p:cBhvr>
                                      <p:to>
                                        <p:strVal val="visible"/>
                                      </p:to>
                                    </p:set>
                                    <p:animEffect transition="in" filter="barn(inVertical)">
                                      <p:cBhvr>
                                        <p:cTn id="49" dur="500"/>
                                        <p:tgtEl>
                                          <p:spTgt spid="149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04"/>
                                        </p:tgtEl>
                                        <p:attrNameLst>
                                          <p:attrName>style.visibility</p:attrName>
                                        </p:attrNameLst>
                                      </p:cBhvr>
                                      <p:to>
                                        <p:strVal val="visible"/>
                                      </p:to>
                                    </p:set>
                                    <p:animEffect transition="in" filter="barn(inVertical)">
                                      <p:cBhvr>
                                        <p:cTn id="52" dur="500"/>
                                        <p:tgtEl>
                                          <p:spTgt spid="1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 grpId="0" animBg="1"/>
      <p:bldP spid="1498" grpId="0" animBg="1"/>
      <p:bldP spid="1499" grpId="0" animBg="1"/>
      <p:bldP spid="1500" grpId="0" animBg="1"/>
      <p:bldP spid="1502" grpId="0"/>
      <p:bldP spid="1503" grpId="0"/>
      <p:bldP spid="1504" grpId="0"/>
      <p:bldP spid="15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701600" y="194573"/>
            <a:ext cx="4759328" cy="763600"/>
          </a:xfrm>
          <a:prstGeom prst="rect">
            <a:avLst/>
          </a:prstGeom>
        </p:spPr>
        <p:txBody>
          <a:bodyPr spcFirstLastPara="1" wrap="square" lIns="121900" tIns="121900" rIns="121900" bIns="121900" anchor="t" anchorCtr="0">
            <a:noAutofit/>
          </a:bodyPr>
          <a:lstStyle/>
          <a:p>
            <a:r>
              <a:rPr lang="en" sz="4400" dirty="0">
                <a:solidFill>
                  <a:schemeClr val="accent1"/>
                </a:solidFill>
                <a:latin typeface="Times New Roman" panose="02020603050405020304" pitchFamily="18" charset="0"/>
                <a:cs typeface="Times New Roman" panose="02020603050405020304" pitchFamily="18" charset="0"/>
              </a:rPr>
              <a:t>5. Câu 5</a:t>
            </a:r>
            <a:endParaRPr sz="44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pic>
        <p:nvPicPr>
          <p:cNvPr id="2" name="Picture 1">
            <a:extLst>
              <a:ext uri="{FF2B5EF4-FFF2-40B4-BE49-F238E27FC236}">
                <a16:creationId xmlns:a16="http://schemas.microsoft.com/office/drawing/2014/main" id="{B521FBDD-5189-4758-6C43-0B401CF567E7}"/>
              </a:ext>
            </a:extLst>
          </p:cNvPr>
          <p:cNvPicPr>
            <a:picLocks noChangeAspect="1"/>
          </p:cNvPicPr>
          <p:nvPr/>
        </p:nvPicPr>
        <p:blipFill>
          <a:blip r:embed="rId4"/>
          <a:stretch>
            <a:fillRect/>
          </a:stretch>
        </p:blipFill>
        <p:spPr>
          <a:xfrm>
            <a:off x="7352808" y="3462932"/>
            <a:ext cx="4643709" cy="3395068"/>
          </a:xfrm>
          <a:prstGeom prst="rect">
            <a:avLst/>
          </a:prstGeom>
        </p:spPr>
      </p:pic>
      <p:grpSp>
        <p:nvGrpSpPr>
          <p:cNvPr id="3" name="组合 12">
            <a:extLst>
              <a:ext uri="{FF2B5EF4-FFF2-40B4-BE49-F238E27FC236}">
                <a16:creationId xmlns:a16="http://schemas.microsoft.com/office/drawing/2014/main" id="{14F07DBA-5C31-BB95-0701-E8E37F6DAA50}"/>
              </a:ext>
            </a:extLst>
          </p:cNvPr>
          <p:cNvGrpSpPr/>
          <p:nvPr/>
        </p:nvGrpSpPr>
        <p:grpSpPr>
          <a:xfrm flipH="1">
            <a:off x="804230" y="1217326"/>
            <a:ext cx="5976091" cy="4470253"/>
            <a:chOff x="-558688" y="0"/>
            <a:chExt cx="9107943" cy="6858000"/>
          </a:xfrm>
        </p:grpSpPr>
        <p:pic>
          <p:nvPicPr>
            <p:cNvPr id="4" name="图片 13">
              <a:extLst>
                <a:ext uri="{FF2B5EF4-FFF2-40B4-BE49-F238E27FC236}">
                  <a16:creationId xmlns:a16="http://schemas.microsoft.com/office/drawing/2014/main" id="{54377822-5652-429E-D393-45B4B189D0C4}"/>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5" name="图片 14">
              <a:extLst>
                <a:ext uri="{FF2B5EF4-FFF2-40B4-BE49-F238E27FC236}">
                  <a16:creationId xmlns:a16="http://schemas.microsoft.com/office/drawing/2014/main" id="{ACE5A529-4684-A47C-ACE9-48410DF85D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6" name="TextBox 5">
            <a:extLst>
              <a:ext uri="{FF2B5EF4-FFF2-40B4-BE49-F238E27FC236}">
                <a16:creationId xmlns:a16="http://schemas.microsoft.com/office/drawing/2014/main" id="{44CC5A37-770A-ACA6-6636-E4E5082831B9}"/>
              </a:ext>
            </a:extLst>
          </p:cNvPr>
          <p:cNvSpPr txBox="1"/>
          <p:nvPr/>
        </p:nvSpPr>
        <p:spPr>
          <a:xfrm>
            <a:off x="1469084" y="2357704"/>
            <a:ext cx="4643709" cy="6201698"/>
          </a:xfrm>
          <a:prstGeom prst="rect">
            <a:avLst/>
          </a:prstGeom>
          <a:noFill/>
        </p:spPr>
        <p:txBody>
          <a:bodyPr wrap="square">
            <a:spAutoFit/>
          </a:bodyPr>
          <a:lstStyle/>
          <a:p>
            <a:pPr algn="ctr" defTabSz="1219170">
              <a:buClr>
                <a:srgbClr val="000000"/>
              </a:buClr>
            </a:pPr>
            <a:r>
              <a:rPr lang="en-US" sz="3600" b="1" i="1" dirty="0">
                <a:solidFill>
                  <a:schemeClr val="tx1">
                    <a:lumMod val="10000"/>
                  </a:schemeClr>
                </a:solidFill>
                <a:latin typeface="Times New Roman" panose="02020603050405020304" pitchFamily="18" charset="0"/>
                <a:cs typeface="Times New Roman" panose="02020603050405020304" pitchFamily="18" charset="0"/>
              </a:rPr>
              <a:t>b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Cách</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trình</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bày</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văn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bản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nghị</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luận</a:t>
            </a:r>
            <a:r>
              <a:rPr lang="en-US" sz="3600" b="1" i="1" dirty="0">
                <a:solidFill>
                  <a:schemeClr val="tx1">
                    <a:lumMod val="10000"/>
                  </a:schemeClr>
                </a:solidFill>
                <a:latin typeface="Times New Roman" panose="02020603050405020304" pitchFamily="18" charset="0"/>
                <a:cs typeface="Times New Roman" panose="02020603050405020304" pitchFamily="18" charset="0"/>
              </a:rPr>
              <a:t> so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sánh</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đánh</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giám</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hai</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tác</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phẩm</a:t>
            </a:r>
            <a:r>
              <a:rPr lang="vi-VN" sz="3600" b="1" i="1" dirty="0">
                <a:solidFill>
                  <a:schemeClr val="tx1">
                    <a:lumMod val="10000"/>
                  </a:schemeClr>
                </a:solidFill>
                <a:latin typeface="Times New Roman" panose="02020603050405020304" pitchFamily="18" charset="0"/>
                <a:cs typeface="Times New Roman" panose="02020603050405020304" pitchFamily="18" charset="0"/>
              </a:rPr>
              <a:t>.</a:t>
            </a:r>
            <a:endParaRPr lang="en-SG" sz="3600" b="1" dirty="0">
              <a:solidFill>
                <a:schemeClr val="tx1">
                  <a:lumMod val="10000"/>
                </a:schemeClr>
              </a:solidFill>
              <a:latin typeface="Times New Roman" panose="02020603050405020304" pitchFamily="18"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400" b="0" i="0" u="none" strike="noStrike" kern="0" cap="none" spc="0" normalizeH="0" baseline="0" noProof="0" dirty="0">
              <a:ln>
                <a:noFill/>
              </a:ln>
              <a:solidFill>
                <a:schemeClr val="tx1">
                  <a:lumMod val="10000"/>
                </a:schemeClr>
              </a:solidFill>
              <a:effectLst/>
              <a:uLnTx/>
              <a:uFillTx/>
              <a:latin typeface="+mj-lt"/>
              <a:cs typeface="Times New Roman" panose="02020603050405020304" pitchFamily="18"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9900" b="0" i="0" u="none" strike="noStrike" kern="0" cap="none" spc="0" normalizeH="0" baseline="0" noProof="0" dirty="0">
              <a:ln>
                <a:noFill/>
              </a:ln>
              <a:solidFill>
                <a:schemeClr val="tx1">
                  <a:lumMod val="10000"/>
                </a:schemeClr>
              </a:solidFill>
              <a:effectLst/>
              <a:uLnTx/>
              <a:uFillTx/>
              <a:latin typeface="+mj-lt"/>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51304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701600" y="194573"/>
            <a:ext cx="4759328" cy="763600"/>
          </a:xfrm>
          <a:prstGeom prst="rect">
            <a:avLst/>
          </a:prstGeom>
        </p:spPr>
        <p:txBody>
          <a:bodyPr spcFirstLastPara="1" wrap="square" lIns="121900" tIns="121900" rIns="121900" bIns="121900" anchor="t" anchorCtr="0">
            <a:noAutofit/>
          </a:bodyPr>
          <a:lstStyle/>
          <a:p>
            <a:r>
              <a:rPr lang="en" sz="4400" dirty="0">
                <a:solidFill>
                  <a:schemeClr val="accent1"/>
                </a:solidFill>
                <a:latin typeface="Times New Roman" panose="02020603050405020304" pitchFamily="18" charset="0"/>
                <a:cs typeface="Times New Roman" panose="02020603050405020304" pitchFamily="18" charset="0"/>
              </a:rPr>
              <a:t>5. Câu 5</a:t>
            </a:r>
            <a:endParaRPr sz="44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sp>
        <p:nvSpPr>
          <p:cNvPr id="2" name="Google Shape;2285;p40">
            <a:extLst>
              <a:ext uri="{FF2B5EF4-FFF2-40B4-BE49-F238E27FC236}">
                <a16:creationId xmlns:a16="http://schemas.microsoft.com/office/drawing/2014/main" id="{0585FDB5-F326-6EFE-DDD9-A7FB9E679825}"/>
              </a:ext>
            </a:extLst>
          </p:cNvPr>
          <p:cNvSpPr/>
          <p:nvPr/>
        </p:nvSpPr>
        <p:spPr>
          <a:xfrm>
            <a:off x="535948" y="5707204"/>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oogle Shape;2136;p40">
            <a:extLst>
              <a:ext uri="{FF2B5EF4-FFF2-40B4-BE49-F238E27FC236}">
                <a16:creationId xmlns:a16="http://schemas.microsoft.com/office/drawing/2014/main" id="{A310D965-5882-B563-3BF4-F36A60DAA5A7}"/>
              </a:ext>
            </a:extLst>
          </p:cNvPr>
          <p:cNvGrpSpPr/>
          <p:nvPr/>
        </p:nvGrpSpPr>
        <p:grpSpPr>
          <a:xfrm>
            <a:off x="3184277" y="1589893"/>
            <a:ext cx="9040610" cy="836400"/>
            <a:chOff x="3233738" y="1396088"/>
            <a:chExt cx="6780458" cy="627300"/>
          </a:xfrm>
        </p:grpSpPr>
        <p:sp>
          <p:nvSpPr>
            <p:cNvPr id="23" name="Google Shape;2137;p40">
              <a:extLst>
                <a:ext uri="{FF2B5EF4-FFF2-40B4-BE49-F238E27FC236}">
                  <a16:creationId xmlns:a16="http://schemas.microsoft.com/office/drawing/2014/main" id="{AF6A6823-5FE7-3FF7-BB55-7A4B56FC8120}"/>
                </a:ext>
              </a:extLst>
            </p:cNvPr>
            <p:cNvSpPr/>
            <p:nvPr/>
          </p:nvSpPr>
          <p:spPr>
            <a:xfrm>
              <a:off x="3233738" y="1396088"/>
              <a:ext cx="627300" cy="627300"/>
            </a:xfrm>
            <a:prstGeom prst="ellipse">
              <a:avLst/>
            </a:prstGeom>
            <a:solidFill>
              <a:srgbClr val="ED734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01</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24" name="Google Shape;2139;p40">
              <a:extLst>
                <a:ext uri="{FF2B5EF4-FFF2-40B4-BE49-F238E27FC236}">
                  <a16:creationId xmlns:a16="http://schemas.microsoft.com/office/drawing/2014/main" id="{4EABB6A5-C7D3-7D5E-E162-07199FCAEDC4}"/>
                </a:ext>
              </a:extLst>
            </p:cNvPr>
            <p:cNvSpPr txBox="1"/>
            <p:nvPr/>
          </p:nvSpPr>
          <p:spPr>
            <a:xfrm>
              <a:off x="3933853" y="1436744"/>
              <a:ext cx="6080343" cy="331800"/>
            </a:xfrm>
            <a:prstGeom prst="rect">
              <a:avLst/>
            </a:prstGeom>
            <a:noFill/>
            <a:ln>
              <a:noFill/>
            </a:ln>
          </p:spPr>
          <p:txBody>
            <a:bodyPr spcFirstLastPara="1" wrap="square" lIns="121900" tIns="121900" rIns="121900" bIns="121900" anchor="ctr" anchorCtr="0">
              <a:noAutofit/>
            </a:bodyPr>
            <a:lstStyle/>
            <a:p>
              <a:pPr algn="just">
                <a:spcAft>
                  <a:spcPts val="800"/>
                </a:spcAft>
              </a:pPr>
              <a:r>
                <a:rPr lang="en-US" sz="28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5" name="Google Shape;2141;p40">
            <a:extLst>
              <a:ext uri="{FF2B5EF4-FFF2-40B4-BE49-F238E27FC236}">
                <a16:creationId xmlns:a16="http://schemas.microsoft.com/office/drawing/2014/main" id="{1808401E-E363-4DE0-A5A0-85FB552461C1}"/>
              </a:ext>
            </a:extLst>
          </p:cNvPr>
          <p:cNvGrpSpPr/>
          <p:nvPr/>
        </p:nvGrpSpPr>
        <p:grpSpPr>
          <a:xfrm>
            <a:off x="3184277" y="3214830"/>
            <a:ext cx="8717723" cy="836400"/>
            <a:chOff x="3233738" y="2614791"/>
            <a:chExt cx="6538292" cy="627300"/>
          </a:xfrm>
        </p:grpSpPr>
        <p:sp>
          <p:nvSpPr>
            <p:cNvPr id="26" name="Google Shape;2142;p40">
              <a:extLst>
                <a:ext uri="{FF2B5EF4-FFF2-40B4-BE49-F238E27FC236}">
                  <a16:creationId xmlns:a16="http://schemas.microsoft.com/office/drawing/2014/main" id="{11749F77-454F-8243-5456-BC0B02A1BB21}"/>
                </a:ext>
              </a:extLst>
            </p:cNvPr>
            <p:cNvSpPr/>
            <p:nvPr/>
          </p:nvSpPr>
          <p:spPr>
            <a:xfrm>
              <a:off x="3233738" y="2614791"/>
              <a:ext cx="627300" cy="627300"/>
            </a:xfrm>
            <a:prstGeom prst="ellipse">
              <a:avLst/>
            </a:prstGeom>
            <a:solidFill>
              <a:srgbClr val="E76C5F"/>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02</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27" name="Google Shape;2144;p40">
              <a:extLst>
                <a:ext uri="{FF2B5EF4-FFF2-40B4-BE49-F238E27FC236}">
                  <a16:creationId xmlns:a16="http://schemas.microsoft.com/office/drawing/2014/main" id="{DB4F85AA-44A0-C74A-71A6-08B5FE763081}"/>
                </a:ext>
              </a:extLst>
            </p:cNvPr>
            <p:cNvSpPr txBox="1"/>
            <p:nvPr/>
          </p:nvSpPr>
          <p:spPr>
            <a:xfrm>
              <a:off x="3964355" y="2775419"/>
              <a:ext cx="5807675" cy="331800"/>
            </a:xfrm>
            <a:prstGeom prst="rect">
              <a:avLst/>
            </a:prstGeom>
            <a:noFill/>
            <a:ln>
              <a:noFill/>
            </a:ln>
          </p:spPr>
          <p:txBody>
            <a:bodyPr spcFirstLastPara="1" wrap="square" lIns="121900" tIns="121900" rIns="121900" bIns="121900" anchor="ctr" anchorCtr="0">
              <a:noAutofit/>
            </a:bodyPr>
            <a:lstStyle/>
            <a:p>
              <a:pPr algn="just">
                <a:spcAft>
                  <a:spcPts val="800"/>
                </a:spcAft>
              </a:pP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SG" sz="2800"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p:nvGrpSpPr>
          <p:cNvPr id="28" name="Google Shape;2146;p40">
            <a:extLst>
              <a:ext uri="{FF2B5EF4-FFF2-40B4-BE49-F238E27FC236}">
                <a16:creationId xmlns:a16="http://schemas.microsoft.com/office/drawing/2014/main" id="{60846DA2-9244-863A-A37F-927017EFC295}"/>
              </a:ext>
            </a:extLst>
          </p:cNvPr>
          <p:cNvGrpSpPr/>
          <p:nvPr/>
        </p:nvGrpSpPr>
        <p:grpSpPr>
          <a:xfrm>
            <a:off x="3184276" y="4839842"/>
            <a:ext cx="9040611" cy="836400"/>
            <a:chOff x="3233738" y="3833550"/>
            <a:chExt cx="6780458" cy="627300"/>
          </a:xfrm>
        </p:grpSpPr>
        <p:sp>
          <p:nvSpPr>
            <p:cNvPr id="29" name="Google Shape;2147;p40">
              <a:extLst>
                <a:ext uri="{FF2B5EF4-FFF2-40B4-BE49-F238E27FC236}">
                  <a16:creationId xmlns:a16="http://schemas.microsoft.com/office/drawing/2014/main" id="{3A9C3BC7-51E4-0636-1AF9-2BA93B9B87BA}"/>
                </a:ext>
              </a:extLst>
            </p:cNvPr>
            <p:cNvSpPr/>
            <p:nvPr/>
          </p:nvSpPr>
          <p:spPr>
            <a:xfrm>
              <a:off x="3233738" y="3833550"/>
              <a:ext cx="627300" cy="627300"/>
            </a:xfrm>
            <a:prstGeom prst="ellipse">
              <a:avLst/>
            </a:prstGeom>
            <a:solidFill>
              <a:srgbClr val="F3D67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03</a:t>
              </a:r>
              <a:endParaRPr kumimoji="0"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0" name="Google Shape;2149;p40">
              <a:extLst>
                <a:ext uri="{FF2B5EF4-FFF2-40B4-BE49-F238E27FC236}">
                  <a16:creationId xmlns:a16="http://schemas.microsoft.com/office/drawing/2014/main" id="{6DA2EF9B-3B05-B6BD-7E97-809F64CB9E7F}"/>
                </a:ext>
              </a:extLst>
            </p:cNvPr>
            <p:cNvSpPr txBox="1"/>
            <p:nvPr/>
          </p:nvSpPr>
          <p:spPr>
            <a:xfrm>
              <a:off x="3817385" y="4083066"/>
              <a:ext cx="6196811" cy="331800"/>
            </a:xfrm>
            <a:prstGeom prst="rect">
              <a:avLst/>
            </a:prstGeom>
            <a:noFill/>
            <a:ln>
              <a:noFill/>
            </a:ln>
          </p:spPr>
          <p:txBody>
            <a:bodyPr spcFirstLastPara="1" wrap="square" lIns="121900" tIns="121900" rIns="121900" bIns="121900" anchor="ctr" anchorCtr="0">
              <a:noAutofit/>
            </a:bodyPr>
            <a:lstStyle/>
            <a:p>
              <a:pPr marL="0" marR="0" lvl="0" indent="0" algn="just" defTabSz="1219170" rtl="0" eaLnBrk="1" fontAlgn="auto" latinLnBrk="0" hangingPunct="1">
                <a:spcBef>
                  <a:spcPts val="0"/>
                </a:spcBef>
                <a:spcAft>
                  <a:spcPts val="1067"/>
                </a:spcAft>
                <a:buClr>
                  <a:srgbClr val="000000"/>
                </a:buClr>
                <a:buSzTx/>
                <a:buFontTx/>
                <a:buNone/>
                <a:tabLst/>
                <a:defRPr/>
              </a:pPr>
              <a:r>
                <a:rPr kumimoji="0" lang="en-US" sz="2800" b="1" i="0" u="none" strike="noStrike" kern="0" cap="none" spc="0" normalizeH="0" baseline="0" noProof="0" dirty="0" err="1">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Về</a:t>
              </a:r>
              <a:r>
                <a:rPr kumimoji="0" lang="en-US" sz="2800" b="1" i="0" u="none" strike="noStrike" kern="0" cap="none" spc="0" normalizeH="0" baseline="0" noProof="0" dirty="0">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1" i="0" u="none" strike="noStrike" kern="0" cap="none" spc="0" normalizeH="0" baseline="0" noProof="0" dirty="0" err="1">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hình</a:t>
              </a:r>
              <a:r>
                <a:rPr kumimoji="0" lang="en-US" sz="2800" b="1" i="0" u="none" strike="noStrike" kern="0" cap="none" spc="0" normalizeH="0" baseline="0" noProof="0" dirty="0">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800" b="1" i="0" u="none" strike="noStrike" kern="0" cap="none" spc="0" normalizeH="0" baseline="0" noProof="0" dirty="0" err="1">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thức</a:t>
              </a:r>
              <a:r>
                <a:rPr kumimoji="0" lang="ja-JP" altLang="en-US" sz="2800" b="0" i="0" u="none" strike="noStrike" kern="0" cap="none" spc="0" normalizeH="0" baseline="0" noProof="0" dirty="0">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Đảm</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bảo</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yêu</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cầu</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bài</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như</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dung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lí</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lẽ</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và</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bằng</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chứng</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thuyết</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phục</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lập</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luận</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chặt</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chẽ</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sắp</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xếp</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luận</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điểm</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bằng</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chứng</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trình</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tự</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diễn</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diễn</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đa</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mạch</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lạc</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theo</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trình</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tự</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hợp</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altLang="ja-JP" sz="2800" kern="0"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lý</a:t>
              </a:r>
              <a:r>
                <a:rPr lang="en-US" altLang="ja-JP" sz="2800" kern="0"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US" sz="2800" b="0" i="0" u="none" strike="noStrike" kern="0" cap="none" spc="0" normalizeH="0" baseline="0" noProof="0" dirty="0">
                <a:ln>
                  <a:noFill/>
                </a:ln>
                <a:solidFill>
                  <a:schemeClr val="tx1">
                    <a:lumMod val="1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cxnSp>
        <p:nvCxnSpPr>
          <p:cNvPr id="31" name="Google Shape;2151;p40">
            <a:extLst>
              <a:ext uri="{FF2B5EF4-FFF2-40B4-BE49-F238E27FC236}">
                <a16:creationId xmlns:a16="http://schemas.microsoft.com/office/drawing/2014/main" id="{F271C02C-A8FA-340C-18AD-E68FB1D62130}"/>
              </a:ext>
            </a:extLst>
          </p:cNvPr>
          <p:cNvCxnSpPr>
            <a:cxnSpLocks/>
            <a:endCxn id="23" idx="2"/>
          </p:cNvCxnSpPr>
          <p:nvPr/>
        </p:nvCxnSpPr>
        <p:spPr>
          <a:xfrm rot="10800000" flipH="1">
            <a:off x="1913143" y="2008242"/>
            <a:ext cx="1271200" cy="1624800"/>
          </a:xfrm>
          <a:prstGeom prst="curvedConnector3">
            <a:avLst>
              <a:gd name="adj1" fmla="val 49997"/>
            </a:avLst>
          </a:prstGeom>
          <a:noFill/>
          <a:ln w="9525" cap="flat" cmpd="sng">
            <a:solidFill>
              <a:srgbClr val="FAC63F"/>
            </a:solidFill>
            <a:prstDash val="solid"/>
            <a:round/>
            <a:headEnd type="none" w="med" len="med"/>
            <a:tailEnd type="none" w="med" len="med"/>
          </a:ln>
        </p:spPr>
      </p:cxnSp>
      <p:cxnSp>
        <p:nvCxnSpPr>
          <p:cNvPr id="32" name="Google Shape;2152;p40">
            <a:extLst>
              <a:ext uri="{FF2B5EF4-FFF2-40B4-BE49-F238E27FC236}">
                <a16:creationId xmlns:a16="http://schemas.microsoft.com/office/drawing/2014/main" id="{9370A20E-9DCD-580F-5C75-C6510EF32F92}"/>
              </a:ext>
            </a:extLst>
          </p:cNvPr>
          <p:cNvCxnSpPr>
            <a:endCxn id="26" idx="2"/>
          </p:cNvCxnSpPr>
          <p:nvPr/>
        </p:nvCxnSpPr>
        <p:spPr>
          <a:xfrm>
            <a:off x="1913143" y="3633042"/>
            <a:ext cx="1271200" cy="800"/>
          </a:xfrm>
          <a:prstGeom prst="curvedConnector3">
            <a:avLst>
              <a:gd name="adj1" fmla="val 49997"/>
            </a:avLst>
          </a:prstGeom>
          <a:noFill/>
          <a:ln w="9525" cap="flat" cmpd="sng">
            <a:solidFill>
              <a:srgbClr val="FAC63F"/>
            </a:solidFill>
            <a:prstDash val="solid"/>
            <a:round/>
            <a:headEnd type="none" w="med" len="med"/>
            <a:tailEnd type="none" w="med" len="med"/>
          </a:ln>
        </p:spPr>
      </p:cxnSp>
      <p:cxnSp>
        <p:nvCxnSpPr>
          <p:cNvPr id="33" name="Google Shape;2153;p40">
            <a:extLst>
              <a:ext uri="{FF2B5EF4-FFF2-40B4-BE49-F238E27FC236}">
                <a16:creationId xmlns:a16="http://schemas.microsoft.com/office/drawing/2014/main" id="{9456B456-4960-B6EE-73FE-448FD702B562}"/>
              </a:ext>
            </a:extLst>
          </p:cNvPr>
          <p:cNvCxnSpPr>
            <a:endCxn id="29" idx="2"/>
          </p:cNvCxnSpPr>
          <p:nvPr/>
        </p:nvCxnSpPr>
        <p:spPr>
          <a:xfrm>
            <a:off x="1913143" y="3633042"/>
            <a:ext cx="1271200" cy="1625200"/>
          </a:xfrm>
          <a:prstGeom prst="curvedConnector3">
            <a:avLst>
              <a:gd name="adj1" fmla="val 49997"/>
            </a:avLst>
          </a:prstGeom>
          <a:noFill/>
          <a:ln w="9525" cap="flat" cmpd="sng">
            <a:solidFill>
              <a:srgbClr val="FAC63F"/>
            </a:solidFill>
            <a:prstDash val="solid"/>
            <a:round/>
            <a:headEnd type="none" w="med" len="med"/>
            <a:tailEnd type="none" w="med" len="med"/>
          </a:ln>
        </p:spPr>
      </p:cxnSp>
      <p:pic>
        <p:nvPicPr>
          <p:cNvPr id="34" name="Picture 33">
            <a:extLst>
              <a:ext uri="{FF2B5EF4-FFF2-40B4-BE49-F238E27FC236}">
                <a16:creationId xmlns:a16="http://schemas.microsoft.com/office/drawing/2014/main" id="{9E4144CA-1B7E-F50C-8805-C959E4772EEF}"/>
              </a:ext>
            </a:extLst>
          </p:cNvPr>
          <p:cNvPicPr>
            <a:picLocks noChangeAspect="1"/>
          </p:cNvPicPr>
          <p:nvPr/>
        </p:nvPicPr>
        <p:blipFill>
          <a:blip r:embed="rId4"/>
          <a:stretch>
            <a:fillRect/>
          </a:stretch>
        </p:blipFill>
        <p:spPr>
          <a:xfrm>
            <a:off x="119966" y="2676919"/>
            <a:ext cx="2090221" cy="4012385"/>
          </a:xfrm>
          <a:prstGeom prst="rect">
            <a:avLst/>
          </a:prstGeom>
        </p:spPr>
      </p:pic>
    </p:spTree>
    <p:extLst>
      <p:ext uri="{BB962C8B-B14F-4D97-AF65-F5344CB8AC3E}">
        <p14:creationId xmlns:p14="http://schemas.microsoft.com/office/powerpoint/2010/main" val="414550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64"/>
        <p:cNvGrpSpPr/>
        <p:nvPr/>
      </p:nvGrpSpPr>
      <p:grpSpPr>
        <a:xfrm>
          <a:off x="0" y="0"/>
          <a:ext cx="0" cy="0"/>
          <a:chOff x="0" y="0"/>
          <a:chExt cx="0" cy="0"/>
        </a:xfrm>
      </p:grpSpPr>
      <p:grpSp>
        <p:nvGrpSpPr>
          <p:cNvPr id="1165" name="Google Shape;1165;p40"/>
          <p:cNvGrpSpPr/>
          <p:nvPr/>
        </p:nvGrpSpPr>
        <p:grpSpPr>
          <a:xfrm flipH="1">
            <a:off x="10541621" y="3269268"/>
            <a:ext cx="739696" cy="1243432"/>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72" name="Google Shape;1172;p40"/>
          <p:cNvGrpSpPr/>
          <p:nvPr/>
        </p:nvGrpSpPr>
        <p:grpSpPr>
          <a:xfrm flipH="1">
            <a:off x="10541599" y="4102467"/>
            <a:ext cx="874419" cy="473805"/>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175" name="Google Shape;1175;p40"/>
          <p:cNvGrpSpPr/>
          <p:nvPr/>
        </p:nvGrpSpPr>
        <p:grpSpPr>
          <a:xfrm>
            <a:off x="11170476" y="2238882"/>
            <a:ext cx="1136936" cy="1351557"/>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6" name="Google Shape;1186;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8" name="Google Shape;1188;p40"/>
          <p:cNvSpPr/>
          <p:nvPr/>
        </p:nvSpPr>
        <p:spPr>
          <a:xfrm rot="-619942">
            <a:off x="11121388" y="561211"/>
            <a:ext cx="124064" cy="638816"/>
          </a:xfrm>
          <a:prstGeom prst="rect">
            <a:avLst/>
          </a:prstGeom>
        </p:spPr>
        <p:txBody>
          <a:bodyPr>
            <a:prstTxWarp prst="textPlain">
              <a:avLst/>
            </a:prstTxWarp>
          </a:bodyPr>
          <a:lstStyle/>
          <a:p>
            <a:pPr algn="ctr" defTabSz="1219170">
              <a:buClr>
                <a:srgbClr val="000000"/>
              </a:buClr>
              <a:defRPr/>
            </a:pPr>
            <a:r>
              <a:rPr sz="1867" kern="0">
                <a:solidFill>
                  <a:srgbClr val="EF4198"/>
                </a:solidFill>
                <a:latin typeface="Nanum Pen Script"/>
                <a:cs typeface="Arial"/>
                <a:sym typeface="Arial"/>
              </a:rPr>
              <a:t>!</a:t>
            </a:r>
          </a:p>
        </p:txBody>
      </p:sp>
      <p:grpSp>
        <p:nvGrpSpPr>
          <p:cNvPr id="1189" name="Google Shape;1189;p40"/>
          <p:cNvGrpSpPr/>
          <p:nvPr/>
        </p:nvGrpSpPr>
        <p:grpSpPr>
          <a:xfrm>
            <a:off x="3143890" y="2974119"/>
            <a:ext cx="730157" cy="1351709"/>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95" name="Google Shape;1195;p40"/>
          <p:cNvGrpSpPr/>
          <p:nvPr/>
        </p:nvGrpSpPr>
        <p:grpSpPr>
          <a:xfrm>
            <a:off x="1792327" y="2507448"/>
            <a:ext cx="1136936" cy="1351557"/>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06" name="Google Shape;1206;p40"/>
          <p:cNvGrpSpPr/>
          <p:nvPr/>
        </p:nvGrpSpPr>
        <p:grpSpPr>
          <a:xfrm>
            <a:off x="8141976" y="3253882"/>
            <a:ext cx="1136936" cy="1351557"/>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17" name="Google Shape;1217;p40"/>
          <p:cNvGrpSpPr/>
          <p:nvPr/>
        </p:nvGrpSpPr>
        <p:grpSpPr>
          <a:xfrm>
            <a:off x="9415172" y="2471419"/>
            <a:ext cx="730157" cy="1351709"/>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23" name="Google Shape;1223;p40"/>
          <p:cNvGrpSpPr/>
          <p:nvPr/>
        </p:nvGrpSpPr>
        <p:grpSpPr>
          <a:xfrm>
            <a:off x="99556" y="2291936"/>
            <a:ext cx="730157" cy="1351709"/>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230" name="Google Shape;1230;p40"/>
          <p:cNvSpPr/>
          <p:nvPr/>
        </p:nvSpPr>
        <p:spPr>
          <a:xfrm>
            <a:off x="1610367" y="1696434"/>
            <a:ext cx="1166372" cy="54243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1231" name="Google Shape;1231;p40"/>
          <p:cNvGrpSpPr/>
          <p:nvPr/>
        </p:nvGrpSpPr>
        <p:grpSpPr>
          <a:xfrm>
            <a:off x="3068149" y="3957016"/>
            <a:ext cx="874419" cy="473805"/>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4" name="Google Shape;1234;p40"/>
          <p:cNvGrpSpPr/>
          <p:nvPr/>
        </p:nvGrpSpPr>
        <p:grpSpPr>
          <a:xfrm>
            <a:off x="1963682" y="3560649"/>
            <a:ext cx="739671" cy="40084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7" name="Google Shape;1237;p40"/>
          <p:cNvGrpSpPr/>
          <p:nvPr/>
        </p:nvGrpSpPr>
        <p:grpSpPr>
          <a:xfrm>
            <a:off x="94798" y="3347800"/>
            <a:ext cx="739671" cy="40084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40" name="Google Shape;1240;p40"/>
          <p:cNvGrpSpPr/>
          <p:nvPr/>
        </p:nvGrpSpPr>
        <p:grpSpPr>
          <a:xfrm>
            <a:off x="783421" y="3346268"/>
            <a:ext cx="739696" cy="1243432"/>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47" name="Google Shape;1247;p40"/>
          <p:cNvGrpSpPr/>
          <p:nvPr/>
        </p:nvGrpSpPr>
        <p:grpSpPr>
          <a:xfrm>
            <a:off x="660649" y="4179467"/>
            <a:ext cx="874419" cy="473805"/>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0" name="Google Shape;1250;p40"/>
          <p:cNvGrpSpPr/>
          <p:nvPr/>
        </p:nvGrpSpPr>
        <p:grpSpPr>
          <a:xfrm flipH="1">
            <a:off x="8273232" y="4208300"/>
            <a:ext cx="874419" cy="473805"/>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3" name="Google Shape;1253;p40"/>
          <p:cNvGrpSpPr/>
          <p:nvPr/>
        </p:nvGrpSpPr>
        <p:grpSpPr>
          <a:xfrm flipH="1">
            <a:off x="9455849" y="3523949"/>
            <a:ext cx="739671" cy="40084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6" name="Google Shape;1256;p40"/>
          <p:cNvGrpSpPr/>
          <p:nvPr/>
        </p:nvGrpSpPr>
        <p:grpSpPr>
          <a:xfrm>
            <a:off x="9286559" y="3443526"/>
            <a:ext cx="1316136" cy="2419145"/>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10" name="Google Shape;1310;p40"/>
          <p:cNvGrpSpPr/>
          <p:nvPr/>
        </p:nvGrpSpPr>
        <p:grpSpPr>
          <a:xfrm flipH="1">
            <a:off x="11369098" y="3319283"/>
            <a:ext cx="739671" cy="40084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13" name="Google Shape;1313;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4" name="Google Shape;1314;p40"/>
          <p:cNvSpPr/>
          <p:nvPr/>
        </p:nvSpPr>
        <p:spPr>
          <a:xfrm>
            <a:off x="6468077" y="4473267"/>
            <a:ext cx="148100" cy="22748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15" name="Google Shape;1315;p40"/>
          <p:cNvGrpSpPr/>
          <p:nvPr/>
        </p:nvGrpSpPr>
        <p:grpSpPr>
          <a:xfrm>
            <a:off x="4153516" y="2698825"/>
            <a:ext cx="3852195" cy="2051065"/>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37" name="Google Shape;1437;p40"/>
          <p:cNvGrpSpPr/>
          <p:nvPr/>
        </p:nvGrpSpPr>
        <p:grpSpPr>
          <a:xfrm>
            <a:off x="1502859" y="3329756"/>
            <a:ext cx="972660" cy="2514472"/>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82" name="Google Shape;1482;p40"/>
          <p:cNvGrpSpPr/>
          <p:nvPr/>
        </p:nvGrpSpPr>
        <p:grpSpPr>
          <a:xfrm>
            <a:off x="2554589" y="1290932"/>
            <a:ext cx="666087" cy="497609"/>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286;p13">
            <a:extLst>
              <a:ext uri="{FF2B5EF4-FFF2-40B4-BE49-F238E27FC236}">
                <a16:creationId xmlns:a16="http://schemas.microsoft.com/office/drawing/2014/main" id="{371F4A6D-A3D7-E619-3CC8-7898881FAF46}"/>
              </a:ext>
            </a:extLst>
          </p:cNvPr>
          <p:cNvGrpSpPr/>
          <p:nvPr/>
        </p:nvGrpSpPr>
        <p:grpSpPr>
          <a:xfrm>
            <a:off x="-16465" y="5922928"/>
            <a:ext cx="12192148" cy="1187033"/>
            <a:chOff x="-75" y="3714050"/>
            <a:chExt cx="9144111" cy="890275"/>
          </a:xfrm>
        </p:grpSpPr>
        <p:sp>
          <p:nvSpPr>
            <p:cNvPr id="3" name="Google Shape;287;p13">
              <a:extLst>
                <a:ext uri="{FF2B5EF4-FFF2-40B4-BE49-F238E27FC236}">
                  <a16:creationId xmlns:a16="http://schemas.microsoft.com/office/drawing/2014/main" id="{712763B7-F9EE-729D-38E2-EE8D57EAB50B}"/>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288;p13">
              <a:extLst>
                <a:ext uri="{FF2B5EF4-FFF2-40B4-BE49-F238E27FC236}">
                  <a16:creationId xmlns:a16="http://schemas.microsoft.com/office/drawing/2014/main" id="{6C8975E3-CC86-9A06-C0E3-CA58FC3A79A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 name="Google Shape;1546;p42">
            <a:extLst>
              <a:ext uri="{FF2B5EF4-FFF2-40B4-BE49-F238E27FC236}">
                <a16:creationId xmlns:a16="http://schemas.microsoft.com/office/drawing/2014/main" id="{66EE52D7-B560-20AD-7104-87BC08F175B0}"/>
              </a:ext>
            </a:extLst>
          </p:cNvPr>
          <p:cNvGrpSpPr/>
          <p:nvPr/>
        </p:nvGrpSpPr>
        <p:grpSpPr>
          <a:xfrm>
            <a:off x="1173290" y="6326635"/>
            <a:ext cx="10589573" cy="694548"/>
            <a:chOff x="895237" y="4083657"/>
            <a:chExt cx="7942180" cy="520911"/>
          </a:xfrm>
        </p:grpSpPr>
        <p:grpSp>
          <p:nvGrpSpPr>
            <p:cNvPr id="6" name="Google Shape;1547;p42">
              <a:extLst>
                <a:ext uri="{FF2B5EF4-FFF2-40B4-BE49-F238E27FC236}">
                  <a16:creationId xmlns:a16="http://schemas.microsoft.com/office/drawing/2014/main" id="{46C2F6D7-D3FB-65A4-2A22-80A520CC1492}"/>
                </a:ext>
              </a:extLst>
            </p:cNvPr>
            <p:cNvGrpSpPr/>
            <p:nvPr/>
          </p:nvGrpSpPr>
          <p:grpSpPr>
            <a:xfrm>
              <a:off x="895237" y="4249037"/>
              <a:ext cx="655814" cy="355354"/>
              <a:chOff x="2301112" y="2967762"/>
              <a:chExt cx="655814" cy="355354"/>
            </a:xfrm>
          </p:grpSpPr>
          <p:sp>
            <p:nvSpPr>
              <p:cNvPr id="13" name="Google Shape;1548;p42">
                <a:extLst>
                  <a:ext uri="{FF2B5EF4-FFF2-40B4-BE49-F238E27FC236}">
                    <a16:creationId xmlns:a16="http://schemas.microsoft.com/office/drawing/2014/main" id="{EE10144C-6C18-D32E-CFF9-F1BACBD4E32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549;p42">
                <a:extLst>
                  <a:ext uri="{FF2B5EF4-FFF2-40B4-BE49-F238E27FC236}">
                    <a16:creationId xmlns:a16="http://schemas.microsoft.com/office/drawing/2014/main" id="{8F9F461A-211D-00BF-7EF9-484B036333C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 name="Google Shape;1550;p42">
              <a:extLst>
                <a:ext uri="{FF2B5EF4-FFF2-40B4-BE49-F238E27FC236}">
                  <a16:creationId xmlns:a16="http://schemas.microsoft.com/office/drawing/2014/main" id="{76485D20-8976-C20C-97D5-0DE88DA76038}"/>
                </a:ext>
              </a:extLst>
            </p:cNvPr>
            <p:cNvGrpSpPr/>
            <p:nvPr/>
          </p:nvGrpSpPr>
          <p:grpSpPr>
            <a:xfrm>
              <a:off x="4521724" y="4083657"/>
              <a:ext cx="961030" cy="520771"/>
              <a:chOff x="2301112" y="2967762"/>
              <a:chExt cx="655814" cy="355354"/>
            </a:xfrm>
          </p:grpSpPr>
          <p:sp>
            <p:nvSpPr>
              <p:cNvPr id="11" name="Google Shape;1551;p42">
                <a:extLst>
                  <a:ext uri="{FF2B5EF4-FFF2-40B4-BE49-F238E27FC236}">
                    <a16:creationId xmlns:a16="http://schemas.microsoft.com/office/drawing/2014/main" id="{470761F3-128E-3D08-EEA0-0FE37843685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552;p42">
                <a:extLst>
                  <a:ext uri="{FF2B5EF4-FFF2-40B4-BE49-F238E27FC236}">
                    <a16:creationId xmlns:a16="http://schemas.microsoft.com/office/drawing/2014/main" id="{707417A2-F4CA-5438-4321-B2279F8DAC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 name="Google Shape;1553;p42">
              <a:extLst>
                <a:ext uri="{FF2B5EF4-FFF2-40B4-BE49-F238E27FC236}">
                  <a16:creationId xmlns:a16="http://schemas.microsoft.com/office/drawing/2014/main" id="{30958CCE-AC09-52F0-2197-79987A6E5CED}"/>
                </a:ext>
              </a:extLst>
            </p:cNvPr>
            <p:cNvGrpSpPr/>
            <p:nvPr/>
          </p:nvGrpSpPr>
          <p:grpSpPr>
            <a:xfrm>
              <a:off x="8011288" y="4156893"/>
              <a:ext cx="826129" cy="447675"/>
              <a:chOff x="2301112" y="2967762"/>
              <a:chExt cx="655814" cy="355354"/>
            </a:xfrm>
          </p:grpSpPr>
          <p:sp>
            <p:nvSpPr>
              <p:cNvPr id="9" name="Google Shape;1554;p42">
                <a:extLst>
                  <a:ext uri="{FF2B5EF4-FFF2-40B4-BE49-F238E27FC236}">
                    <a16:creationId xmlns:a16="http://schemas.microsoft.com/office/drawing/2014/main" id="{2ABB0CAC-55CD-A6C1-3176-460A9834C24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555;p42">
                <a:extLst>
                  <a:ext uri="{FF2B5EF4-FFF2-40B4-BE49-F238E27FC236}">
                    <a16:creationId xmlns:a16="http://schemas.microsoft.com/office/drawing/2014/main" id="{62FBBF71-6009-9C87-C09F-D71D6F0001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5" name="Picture 14">
            <a:extLst>
              <a:ext uri="{FF2B5EF4-FFF2-40B4-BE49-F238E27FC236}">
                <a16:creationId xmlns:a16="http://schemas.microsoft.com/office/drawing/2014/main" id="{EB27207B-36FF-BCE3-1DA5-7CABE8AE00BB}"/>
              </a:ext>
            </a:extLst>
          </p:cNvPr>
          <p:cNvPicPr>
            <a:picLocks noChangeAspect="1"/>
          </p:cNvPicPr>
          <p:nvPr/>
        </p:nvPicPr>
        <p:blipFill>
          <a:blip r:embed="rId3"/>
          <a:stretch>
            <a:fillRect/>
          </a:stretch>
        </p:blipFill>
        <p:spPr>
          <a:xfrm>
            <a:off x="9129239" y="99270"/>
            <a:ext cx="1356967" cy="1356967"/>
          </a:xfrm>
          <a:prstGeom prst="rect">
            <a:avLst/>
          </a:prstGeom>
        </p:spPr>
      </p:pic>
      <p:sp>
        <p:nvSpPr>
          <p:cNvPr id="16" name="TextBox 15">
            <a:extLst>
              <a:ext uri="{FF2B5EF4-FFF2-40B4-BE49-F238E27FC236}">
                <a16:creationId xmlns:a16="http://schemas.microsoft.com/office/drawing/2014/main" id="{74689D16-70C3-A99B-3B55-3597E9248081}"/>
              </a:ext>
            </a:extLst>
          </p:cNvPr>
          <p:cNvSpPr txBox="1"/>
          <p:nvPr/>
        </p:nvSpPr>
        <p:spPr>
          <a:xfrm>
            <a:off x="1986073" y="192837"/>
            <a:ext cx="8308181" cy="369332"/>
          </a:xfrm>
          <a:prstGeom prst="rect">
            <a:avLst/>
          </a:prstGeom>
          <a:solidFill>
            <a:srgbClr val="7CB953"/>
          </a:solidFill>
          <a:ln>
            <a:noFill/>
          </a:ln>
          <a:effectLst>
            <a:outerShdw blurRad="50800" dist="38100" dir="2700000" algn="tl" rotWithShape="0">
              <a:prstClr val="black">
                <a:alpha val="40000"/>
              </a:prstClr>
            </a:outerShdw>
          </a:effectLst>
        </p:spPr>
        <p:txBody>
          <a:bodyPr wrap="square" rtlCol="0">
            <a:spAutoFit/>
          </a:bodyPr>
          <a:lstStyle/>
          <a:p>
            <a:pPr algn="ctr"/>
            <a:r>
              <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DỰ ÁN CỘNG ĐỒNG 12. </a:t>
            </a:r>
            <a:r>
              <a:rPr lang="en-US" b="1">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BỘ SÁCH CHÂN TRỜI SÁNG TẠO</a:t>
            </a:r>
            <a:endPar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endParaRPr>
          </a:p>
        </p:txBody>
      </p:sp>
      <p:sp>
        <p:nvSpPr>
          <p:cNvPr id="21" name="Rectangle 20">
            <a:extLst>
              <a:ext uri="{FF2B5EF4-FFF2-40B4-BE49-F238E27FC236}">
                <a16:creationId xmlns:a16="http://schemas.microsoft.com/office/drawing/2014/main" id="{2165738C-68BB-E0C6-3D5D-F89DFC7C9BF4}"/>
              </a:ext>
            </a:extLst>
          </p:cNvPr>
          <p:cNvSpPr/>
          <p:nvPr/>
        </p:nvSpPr>
        <p:spPr>
          <a:xfrm>
            <a:off x="393549" y="1232875"/>
            <a:ext cx="11556974" cy="2025984"/>
          </a:xfrm>
          <a:prstGeom prst="rect">
            <a:avLst/>
          </a:prstGeom>
          <a:solidFill>
            <a:schemeClr val="accent3">
              <a:alpha val="24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150000"/>
              </a:lnSpc>
              <a:spcAft>
                <a:spcPts val="800"/>
              </a:spcAft>
            </a:pPr>
            <a:r>
              <a:rPr lang="en-US" sz="2800" b="1" kern="100">
                <a:solidFill>
                  <a:schemeClr val="tx1">
                    <a:lumMod val="10000"/>
                  </a:schemeClr>
                </a:solidFill>
                <a:latin typeface="Times New Roman" panose="02020603050405020304" pitchFamily="18" charset="0"/>
                <a:ea typeface="Aptos" panose="020B0004020202020204" pitchFamily="34" charset="0"/>
                <a:cs typeface="Times New Roman" panose="02020603050405020304" pitchFamily="18" charset="0"/>
              </a:rPr>
              <a:t>GV soạn: </a:t>
            </a:r>
            <a:r>
              <a:rPr lang="en-US" sz="2800" b="1" kern="100">
                <a:solidFill>
                  <a:schemeClr val="tx1">
                    <a:lumMod val="10000"/>
                  </a:schemeClr>
                </a:solidFill>
                <a:effectLst/>
                <a:latin typeface="Times New Roman" panose="02020603050405020304" pitchFamily="18" charset="0"/>
                <a:ea typeface="Aptos" panose="020B0004020202020204" pitchFamily="34" charset="0"/>
                <a:cs typeface="Times New Roman" panose="02020603050405020304" pitchFamily="18" charset="0"/>
              </a:rPr>
              <a:t>Mai Thị Hương Giang</a:t>
            </a:r>
          </a:p>
          <a:p>
            <a:r>
              <a:rPr lang="en-US" sz="2800" b="1">
                <a:solidFill>
                  <a:schemeClr val="tx1">
                    <a:lumMod val="10000"/>
                  </a:schemeClr>
                </a:solidFill>
                <a:effectLst/>
                <a:latin typeface="Times New Roman" panose="02020603050405020304" pitchFamily="18" charset="0"/>
                <a:ea typeface="Aptos" panose="020B0004020202020204" pitchFamily="34" charset="0"/>
              </a:rPr>
              <a:t>Trường: THPT Mường Bú, huyện Mường La, tỉnh Sơn La</a:t>
            </a:r>
            <a:endParaRPr lang="en-US" sz="2800" b="1">
              <a:solidFill>
                <a:schemeClr val="tx1">
                  <a:lumMod val="10000"/>
                </a:schemeClr>
              </a:solidFill>
            </a:endParaRPr>
          </a:p>
        </p:txBody>
      </p:sp>
    </p:spTree>
    <p:extLst>
      <p:ext uri="{BB962C8B-B14F-4D97-AF65-F5344CB8AC3E}">
        <p14:creationId xmlns:p14="http://schemas.microsoft.com/office/powerpoint/2010/main" val="209191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anim calcmode="lin" valueType="num">
                                      <p:cBhvr additive="base">
                                        <p:cTn id="7" dur="500" fill="hold"/>
                                        <p:tgtEl>
                                          <p:spTgt spid="1165"/>
                                        </p:tgtEl>
                                        <p:attrNameLst>
                                          <p:attrName>ppt_x</p:attrName>
                                        </p:attrNameLst>
                                      </p:cBhvr>
                                      <p:tavLst>
                                        <p:tav tm="0">
                                          <p:val>
                                            <p:strVal val="#ppt_x"/>
                                          </p:val>
                                        </p:tav>
                                        <p:tav tm="100000">
                                          <p:val>
                                            <p:strVal val="#ppt_x"/>
                                          </p:val>
                                        </p:tav>
                                      </p:tavLst>
                                    </p:anim>
                                    <p:anim calcmode="lin" valueType="num">
                                      <p:cBhvr additive="base">
                                        <p:cTn id="8" dur="500" fill="hold"/>
                                        <p:tgtEl>
                                          <p:spTgt spid="1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2"/>
                                        </p:tgtEl>
                                        <p:attrNameLst>
                                          <p:attrName>style.visibility</p:attrName>
                                        </p:attrNameLst>
                                      </p:cBhvr>
                                      <p:to>
                                        <p:strVal val="visible"/>
                                      </p:to>
                                    </p:set>
                                    <p:anim calcmode="lin" valueType="num">
                                      <p:cBhvr additive="base">
                                        <p:cTn id="11" dur="500" fill="hold"/>
                                        <p:tgtEl>
                                          <p:spTgt spid="1172"/>
                                        </p:tgtEl>
                                        <p:attrNameLst>
                                          <p:attrName>ppt_x</p:attrName>
                                        </p:attrNameLst>
                                      </p:cBhvr>
                                      <p:tavLst>
                                        <p:tav tm="0">
                                          <p:val>
                                            <p:strVal val="#ppt_x"/>
                                          </p:val>
                                        </p:tav>
                                        <p:tav tm="100000">
                                          <p:val>
                                            <p:strVal val="#ppt_x"/>
                                          </p:val>
                                        </p:tav>
                                      </p:tavLst>
                                    </p:anim>
                                    <p:anim calcmode="lin" valueType="num">
                                      <p:cBhvr additive="base">
                                        <p:cTn id="12" dur="500" fill="hold"/>
                                        <p:tgtEl>
                                          <p:spTgt spid="11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5"/>
                                        </p:tgtEl>
                                        <p:attrNameLst>
                                          <p:attrName>style.visibility</p:attrName>
                                        </p:attrNameLst>
                                      </p:cBhvr>
                                      <p:to>
                                        <p:strVal val="visible"/>
                                      </p:to>
                                    </p:set>
                                    <p:anim calcmode="lin" valueType="num">
                                      <p:cBhvr additive="base">
                                        <p:cTn id="15" dur="500" fill="hold"/>
                                        <p:tgtEl>
                                          <p:spTgt spid="1175"/>
                                        </p:tgtEl>
                                        <p:attrNameLst>
                                          <p:attrName>ppt_x</p:attrName>
                                        </p:attrNameLst>
                                      </p:cBhvr>
                                      <p:tavLst>
                                        <p:tav tm="0">
                                          <p:val>
                                            <p:strVal val="#ppt_x"/>
                                          </p:val>
                                        </p:tav>
                                        <p:tav tm="100000">
                                          <p:val>
                                            <p:strVal val="#ppt_x"/>
                                          </p:val>
                                        </p:tav>
                                      </p:tavLst>
                                    </p:anim>
                                    <p:anim calcmode="lin" valueType="num">
                                      <p:cBhvr additive="base">
                                        <p:cTn id="16" dur="500" fill="hold"/>
                                        <p:tgtEl>
                                          <p:spTgt spid="11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6"/>
                                        </p:tgtEl>
                                        <p:attrNameLst>
                                          <p:attrName>style.visibility</p:attrName>
                                        </p:attrNameLst>
                                      </p:cBhvr>
                                      <p:to>
                                        <p:strVal val="visible"/>
                                      </p:to>
                                    </p:set>
                                    <p:anim calcmode="lin" valueType="num">
                                      <p:cBhvr additive="base">
                                        <p:cTn id="19" dur="500" fill="hold"/>
                                        <p:tgtEl>
                                          <p:spTgt spid="1186"/>
                                        </p:tgtEl>
                                        <p:attrNameLst>
                                          <p:attrName>ppt_x</p:attrName>
                                        </p:attrNameLst>
                                      </p:cBhvr>
                                      <p:tavLst>
                                        <p:tav tm="0">
                                          <p:val>
                                            <p:strVal val="#ppt_x"/>
                                          </p:val>
                                        </p:tav>
                                        <p:tav tm="100000">
                                          <p:val>
                                            <p:strVal val="#ppt_x"/>
                                          </p:val>
                                        </p:tav>
                                      </p:tavLst>
                                    </p:anim>
                                    <p:anim calcmode="lin" valueType="num">
                                      <p:cBhvr additive="base">
                                        <p:cTn id="20" dur="500" fill="hold"/>
                                        <p:tgtEl>
                                          <p:spTgt spid="118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8"/>
                                        </p:tgtEl>
                                        <p:attrNameLst>
                                          <p:attrName>style.visibility</p:attrName>
                                        </p:attrNameLst>
                                      </p:cBhvr>
                                      <p:to>
                                        <p:strVal val="visible"/>
                                      </p:to>
                                    </p:set>
                                    <p:anim calcmode="lin" valueType="num">
                                      <p:cBhvr additive="base">
                                        <p:cTn id="23" dur="500" fill="hold"/>
                                        <p:tgtEl>
                                          <p:spTgt spid="1188"/>
                                        </p:tgtEl>
                                        <p:attrNameLst>
                                          <p:attrName>ppt_x</p:attrName>
                                        </p:attrNameLst>
                                      </p:cBhvr>
                                      <p:tavLst>
                                        <p:tav tm="0">
                                          <p:val>
                                            <p:strVal val="#ppt_x"/>
                                          </p:val>
                                        </p:tav>
                                        <p:tav tm="100000">
                                          <p:val>
                                            <p:strVal val="#ppt_x"/>
                                          </p:val>
                                        </p:tav>
                                      </p:tavLst>
                                    </p:anim>
                                    <p:anim calcmode="lin" valueType="num">
                                      <p:cBhvr additive="base">
                                        <p:cTn id="24" dur="500" fill="hold"/>
                                        <p:tgtEl>
                                          <p:spTgt spid="118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89"/>
                                        </p:tgtEl>
                                        <p:attrNameLst>
                                          <p:attrName>style.visibility</p:attrName>
                                        </p:attrNameLst>
                                      </p:cBhvr>
                                      <p:to>
                                        <p:strVal val="visible"/>
                                      </p:to>
                                    </p:set>
                                    <p:anim calcmode="lin" valueType="num">
                                      <p:cBhvr additive="base">
                                        <p:cTn id="27" dur="500" fill="hold"/>
                                        <p:tgtEl>
                                          <p:spTgt spid="1189"/>
                                        </p:tgtEl>
                                        <p:attrNameLst>
                                          <p:attrName>ppt_x</p:attrName>
                                        </p:attrNameLst>
                                      </p:cBhvr>
                                      <p:tavLst>
                                        <p:tav tm="0">
                                          <p:val>
                                            <p:strVal val="#ppt_x"/>
                                          </p:val>
                                        </p:tav>
                                        <p:tav tm="100000">
                                          <p:val>
                                            <p:strVal val="#ppt_x"/>
                                          </p:val>
                                        </p:tav>
                                      </p:tavLst>
                                    </p:anim>
                                    <p:anim calcmode="lin" valueType="num">
                                      <p:cBhvr additive="base">
                                        <p:cTn id="28" dur="500" fill="hold"/>
                                        <p:tgtEl>
                                          <p:spTgt spid="118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95"/>
                                        </p:tgtEl>
                                        <p:attrNameLst>
                                          <p:attrName>style.visibility</p:attrName>
                                        </p:attrNameLst>
                                      </p:cBhvr>
                                      <p:to>
                                        <p:strVal val="visible"/>
                                      </p:to>
                                    </p:set>
                                    <p:anim calcmode="lin" valueType="num">
                                      <p:cBhvr additive="base">
                                        <p:cTn id="31" dur="500" fill="hold"/>
                                        <p:tgtEl>
                                          <p:spTgt spid="1195"/>
                                        </p:tgtEl>
                                        <p:attrNameLst>
                                          <p:attrName>ppt_x</p:attrName>
                                        </p:attrNameLst>
                                      </p:cBhvr>
                                      <p:tavLst>
                                        <p:tav tm="0">
                                          <p:val>
                                            <p:strVal val="#ppt_x"/>
                                          </p:val>
                                        </p:tav>
                                        <p:tav tm="100000">
                                          <p:val>
                                            <p:strVal val="#ppt_x"/>
                                          </p:val>
                                        </p:tav>
                                      </p:tavLst>
                                    </p:anim>
                                    <p:anim calcmode="lin" valueType="num">
                                      <p:cBhvr additive="base">
                                        <p:cTn id="32" dur="500" fill="hold"/>
                                        <p:tgtEl>
                                          <p:spTgt spid="119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06"/>
                                        </p:tgtEl>
                                        <p:attrNameLst>
                                          <p:attrName>style.visibility</p:attrName>
                                        </p:attrNameLst>
                                      </p:cBhvr>
                                      <p:to>
                                        <p:strVal val="visible"/>
                                      </p:to>
                                    </p:set>
                                    <p:anim calcmode="lin" valueType="num">
                                      <p:cBhvr additive="base">
                                        <p:cTn id="35" dur="500" fill="hold"/>
                                        <p:tgtEl>
                                          <p:spTgt spid="1206"/>
                                        </p:tgtEl>
                                        <p:attrNameLst>
                                          <p:attrName>ppt_x</p:attrName>
                                        </p:attrNameLst>
                                      </p:cBhvr>
                                      <p:tavLst>
                                        <p:tav tm="0">
                                          <p:val>
                                            <p:strVal val="#ppt_x"/>
                                          </p:val>
                                        </p:tav>
                                        <p:tav tm="100000">
                                          <p:val>
                                            <p:strVal val="#ppt_x"/>
                                          </p:val>
                                        </p:tav>
                                      </p:tavLst>
                                    </p:anim>
                                    <p:anim calcmode="lin" valueType="num">
                                      <p:cBhvr additive="base">
                                        <p:cTn id="36" dur="500" fill="hold"/>
                                        <p:tgtEl>
                                          <p:spTgt spid="120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17"/>
                                        </p:tgtEl>
                                        <p:attrNameLst>
                                          <p:attrName>style.visibility</p:attrName>
                                        </p:attrNameLst>
                                      </p:cBhvr>
                                      <p:to>
                                        <p:strVal val="visible"/>
                                      </p:to>
                                    </p:set>
                                    <p:anim calcmode="lin" valueType="num">
                                      <p:cBhvr additive="base">
                                        <p:cTn id="39" dur="500" fill="hold"/>
                                        <p:tgtEl>
                                          <p:spTgt spid="1217"/>
                                        </p:tgtEl>
                                        <p:attrNameLst>
                                          <p:attrName>ppt_x</p:attrName>
                                        </p:attrNameLst>
                                      </p:cBhvr>
                                      <p:tavLst>
                                        <p:tav tm="0">
                                          <p:val>
                                            <p:strVal val="#ppt_x"/>
                                          </p:val>
                                        </p:tav>
                                        <p:tav tm="100000">
                                          <p:val>
                                            <p:strVal val="#ppt_x"/>
                                          </p:val>
                                        </p:tav>
                                      </p:tavLst>
                                    </p:anim>
                                    <p:anim calcmode="lin" valueType="num">
                                      <p:cBhvr additive="base">
                                        <p:cTn id="40" dur="500" fill="hold"/>
                                        <p:tgtEl>
                                          <p:spTgt spid="12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3"/>
                                        </p:tgtEl>
                                        <p:attrNameLst>
                                          <p:attrName>style.visibility</p:attrName>
                                        </p:attrNameLst>
                                      </p:cBhvr>
                                      <p:to>
                                        <p:strVal val="visible"/>
                                      </p:to>
                                    </p:set>
                                    <p:anim calcmode="lin" valueType="num">
                                      <p:cBhvr additive="base">
                                        <p:cTn id="43" dur="500" fill="hold"/>
                                        <p:tgtEl>
                                          <p:spTgt spid="1223"/>
                                        </p:tgtEl>
                                        <p:attrNameLst>
                                          <p:attrName>ppt_x</p:attrName>
                                        </p:attrNameLst>
                                      </p:cBhvr>
                                      <p:tavLst>
                                        <p:tav tm="0">
                                          <p:val>
                                            <p:strVal val="#ppt_x"/>
                                          </p:val>
                                        </p:tav>
                                        <p:tav tm="100000">
                                          <p:val>
                                            <p:strVal val="#ppt_x"/>
                                          </p:val>
                                        </p:tav>
                                      </p:tavLst>
                                    </p:anim>
                                    <p:anim calcmode="lin" valueType="num">
                                      <p:cBhvr additive="base">
                                        <p:cTn id="44" dur="500" fill="hold"/>
                                        <p:tgtEl>
                                          <p:spTgt spid="12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0"/>
                                        </p:tgtEl>
                                        <p:attrNameLst>
                                          <p:attrName>style.visibility</p:attrName>
                                        </p:attrNameLst>
                                      </p:cBhvr>
                                      <p:to>
                                        <p:strVal val="visible"/>
                                      </p:to>
                                    </p:set>
                                    <p:anim calcmode="lin" valueType="num">
                                      <p:cBhvr additive="base">
                                        <p:cTn id="47" dur="500" fill="hold"/>
                                        <p:tgtEl>
                                          <p:spTgt spid="1230"/>
                                        </p:tgtEl>
                                        <p:attrNameLst>
                                          <p:attrName>ppt_x</p:attrName>
                                        </p:attrNameLst>
                                      </p:cBhvr>
                                      <p:tavLst>
                                        <p:tav tm="0">
                                          <p:val>
                                            <p:strVal val="#ppt_x"/>
                                          </p:val>
                                        </p:tav>
                                        <p:tav tm="100000">
                                          <p:val>
                                            <p:strVal val="#ppt_x"/>
                                          </p:val>
                                        </p:tav>
                                      </p:tavLst>
                                    </p:anim>
                                    <p:anim calcmode="lin" valueType="num">
                                      <p:cBhvr additive="base">
                                        <p:cTn id="48" dur="500" fill="hold"/>
                                        <p:tgtEl>
                                          <p:spTgt spid="12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1"/>
                                        </p:tgtEl>
                                        <p:attrNameLst>
                                          <p:attrName>style.visibility</p:attrName>
                                        </p:attrNameLst>
                                      </p:cBhvr>
                                      <p:to>
                                        <p:strVal val="visible"/>
                                      </p:to>
                                    </p:set>
                                    <p:anim calcmode="lin" valueType="num">
                                      <p:cBhvr additive="base">
                                        <p:cTn id="51" dur="500" fill="hold"/>
                                        <p:tgtEl>
                                          <p:spTgt spid="1231"/>
                                        </p:tgtEl>
                                        <p:attrNameLst>
                                          <p:attrName>ppt_x</p:attrName>
                                        </p:attrNameLst>
                                      </p:cBhvr>
                                      <p:tavLst>
                                        <p:tav tm="0">
                                          <p:val>
                                            <p:strVal val="#ppt_x"/>
                                          </p:val>
                                        </p:tav>
                                        <p:tav tm="100000">
                                          <p:val>
                                            <p:strVal val="#ppt_x"/>
                                          </p:val>
                                        </p:tav>
                                      </p:tavLst>
                                    </p:anim>
                                    <p:anim calcmode="lin" valueType="num">
                                      <p:cBhvr additive="base">
                                        <p:cTn id="52" dur="500" fill="hold"/>
                                        <p:tgtEl>
                                          <p:spTgt spid="12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500" fill="hold"/>
                                        <p:tgtEl>
                                          <p:spTgt spid="1234"/>
                                        </p:tgtEl>
                                        <p:attrNameLst>
                                          <p:attrName>ppt_x</p:attrName>
                                        </p:attrNameLst>
                                      </p:cBhvr>
                                      <p:tavLst>
                                        <p:tav tm="0">
                                          <p:val>
                                            <p:strVal val="#ppt_x"/>
                                          </p:val>
                                        </p:tav>
                                        <p:tav tm="100000">
                                          <p:val>
                                            <p:strVal val="#ppt_x"/>
                                          </p:val>
                                        </p:tav>
                                      </p:tavLst>
                                    </p:anim>
                                    <p:anim calcmode="lin" valueType="num">
                                      <p:cBhvr additive="base">
                                        <p:cTn id="56" dur="500" fill="hold"/>
                                        <p:tgtEl>
                                          <p:spTgt spid="123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37"/>
                                        </p:tgtEl>
                                        <p:attrNameLst>
                                          <p:attrName>style.visibility</p:attrName>
                                        </p:attrNameLst>
                                      </p:cBhvr>
                                      <p:to>
                                        <p:strVal val="visible"/>
                                      </p:to>
                                    </p:set>
                                    <p:anim calcmode="lin" valueType="num">
                                      <p:cBhvr additive="base">
                                        <p:cTn id="59" dur="500" fill="hold"/>
                                        <p:tgtEl>
                                          <p:spTgt spid="1237"/>
                                        </p:tgtEl>
                                        <p:attrNameLst>
                                          <p:attrName>ppt_x</p:attrName>
                                        </p:attrNameLst>
                                      </p:cBhvr>
                                      <p:tavLst>
                                        <p:tav tm="0">
                                          <p:val>
                                            <p:strVal val="#ppt_x"/>
                                          </p:val>
                                        </p:tav>
                                        <p:tav tm="100000">
                                          <p:val>
                                            <p:strVal val="#ppt_x"/>
                                          </p:val>
                                        </p:tav>
                                      </p:tavLst>
                                    </p:anim>
                                    <p:anim calcmode="lin" valueType="num">
                                      <p:cBhvr additive="base">
                                        <p:cTn id="60" dur="500" fill="hold"/>
                                        <p:tgtEl>
                                          <p:spTgt spid="123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40"/>
                                        </p:tgtEl>
                                        <p:attrNameLst>
                                          <p:attrName>style.visibility</p:attrName>
                                        </p:attrNameLst>
                                      </p:cBhvr>
                                      <p:to>
                                        <p:strVal val="visible"/>
                                      </p:to>
                                    </p:set>
                                    <p:anim calcmode="lin" valueType="num">
                                      <p:cBhvr additive="base">
                                        <p:cTn id="63" dur="500" fill="hold"/>
                                        <p:tgtEl>
                                          <p:spTgt spid="1240"/>
                                        </p:tgtEl>
                                        <p:attrNameLst>
                                          <p:attrName>ppt_x</p:attrName>
                                        </p:attrNameLst>
                                      </p:cBhvr>
                                      <p:tavLst>
                                        <p:tav tm="0">
                                          <p:val>
                                            <p:strVal val="#ppt_x"/>
                                          </p:val>
                                        </p:tav>
                                        <p:tav tm="100000">
                                          <p:val>
                                            <p:strVal val="#ppt_x"/>
                                          </p:val>
                                        </p:tav>
                                      </p:tavLst>
                                    </p:anim>
                                    <p:anim calcmode="lin" valueType="num">
                                      <p:cBhvr additive="base">
                                        <p:cTn id="64" dur="500" fill="hold"/>
                                        <p:tgtEl>
                                          <p:spTgt spid="124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47"/>
                                        </p:tgtEl>
                                        <p:attrNameLst>
                                          <p:attrName>style.visibility</p:attrName>
                                        </p:attrNameLst>
                                      </p:cBhvr>
                                      <p:to>
                                        <p:strVal val="visible"/>
                                      </p:to>
                                    </p:set>
                                    <p:anim calcmode="lin" valueType="num">
                                      <p:cBhvr additive="base">
                                        <p:cTn id="67" dur="500" fill="hold"/>
                                        <p:tgtEl>
                                          <p:spTgt spid="1247"/>
                                        </p:tgtEl>
                                        <p:attrNameLst>
                                          <p:attrName>ppt_x</p:attrName>
                                        </p:attrNameLst>
                                      </p:cBhvr>
                                      <p:tavLst>
                                        <p:tav tm="0">
                                          <p:val>
                                            <p:strVal val="#ppt_x"/>
                                          </p:val>
                                        </p:tav>
                                        <p:tav tm="100000">
                                          <p:val>
                                            <p:strVal val="#ppt_x"/>
                                          </p:val>
                                        </p:tav>
                                      </p:tavLst>
                                    </p:anim>
                                    <p:anim calcmode="lin" valueType="num">
                                      <p:cBhvr additive="base">
                                        <p:cTn id="68" dur="500" fill="hold"/>
                                        <p:tgtEl>
                                          <p:spTgt spid="124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50"/>
                                        </p:tgtEl>
                                        <p:attrNameLst>
                                          <p:attrName>style.visibility</p:attrName>
                                        </p:attrNameLst>
                                      </p:cBhvr>
                                      <p:to>
                                        <p:strVal val="visible"/>
                                      </p:to>
                                    </p:set>
                                    <p:anim calcmode="lin" valueType="num">
                                      <p:cBhvr additive="base">
                                        <p:cTn id="71" dur="500" fill="hold"/>
                                        <p:tgtEl>
                                          <p:spTgt spid="1250"/>
                                        </p:tgtEl>
                                        <p:attrNameLst>
                                          <p:attrName>ppt_x</p:attrName>
                                        </p:attrNameLst>
                                      </p:cBhvr>
                                      <p:tavLst>
                                        <p:tav tm="0">
                                          <p:val>
                                            <p:strVal val="#ppt_x"/>
                                          </p:val>
                                        </p:tav>
                                        <p:tav tm="100000">
                                          <p:val>
                                            <p:strVal val="#ppt_x"/>
                                          </p:val>
                                        </p:tav>
                                      </p:tavLst>
                                    </p:anim>
                                    <p:anim calcmode="lin" valueType="num">
                                      <p:cBhvr additive="base">
                                        <p:cTn id="72" dur="500" fill="hold"/>
                                        <p:tgtEl>
                                          <p:spTgt spid="125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53"/>
                                        </p:tgtEl>
                                        <p:attrNameLst>
                                          <p:attrName>style.visibility</p:attrName>
                                        </p:attrNameLst>
                                      </p:cBhvr>
                                      <p:to>
                                        <p:strVal val="visible"/>
                                      </p:to>
                                    </p:set>
                                    <p:anim calcmode="lin" valueType="num">
                                      <p:cBhvr additive="base">
                                        <p:cTn id="75" dur="500" fill="hold"/>
                                        <p:tgtEl>
                                          <p:spTgt spid="1253"/>
                                        </p:tgtEl>
                                        <p:attrNameLst>
                                          <p:attrName>ppt_x</p:attrName>
                                        </p:attrNameLst>
                                      </p:cBhvr>
                                      <p:tavLst>
                                        <p:tav tm="0">
                                          <p:val>
                                            <p:strVal val="#ppt_x"/>
                                          </p:val>
                                        </p:tav>
                                        <p:tav tm="100000">
                                          <p:val>
                                            <p:strVal val="#ppt_x"/>
                                          </p:val>
                                        </p:tav>
                                      </p:tavLst>
                                    </p:anim>
                                    <p:anim calcmode="lin" valueType="num">
                                      <p:cBhvr additive="base">
                                        <p:cTn id="76" dur="500" fill="hold"/>
                                        <p:tgtEl>
                                          <p:spTgt spid="125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56"/>
                                        </p:tgtEl>
                                        <p:attrNameLst>
                                          <p:attrName>style.visibility</p:attrName>
                                        </p:attrNameLst>
                                      </p:cBhvr>
                                      <p:to>
                                        <p:strVal val="visible"/>
                                      </p:to>
                                    </p:set>
                                    <p:anim calcmode="lin" valueType="num">
                                      <p:cBhvr additive="base">
                                        <p:cTn id="79" dur="500" fill="hold"/>
                                        <p:tgtEl>
                                          <p:spTgt spid="1256"/>
                                        </p:tgtEl>
                                        <p:attrNameLst>
                                          <p:attrName>ppt_x</p:attrName>
                                        </p:attrNameLst>
                                      </p:cBhvr>
                                      <p:tavLst>
                                        <p:tav tm="0">
                                          <p:val>
                                            <p:strVal val="#ppt_x"/>
                                          </p:val>
                                        </p:tav>
                                        <p:tav tm="100000">
                                          <p:val>
                                            <p:strVal val="#ppt_x"/>
                                          </p:val>
                                        </p:tav>
                                      </p:tavLst>
                                    </p:anim>
                                    <p:anim calcmode="lin" valueType="num">
                                      <p:cBhvr additive="base">
                                        <p:cTn id="80" dur="500" fill="hold"/>
                                        <p:tgtEl>
                                          <p:spTgt spid="125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10"/>
                                        </p:tgtEl>
                                        <p:attrNameLst>
                                          <p:attrName>style.visibility</p:attrName>
                                        </p:attrNameLst>
                                      </p:cBhvr>
                                      <p:to>
                                        <p:strVal val="visible"/>
                                      </p:to>
                                    </p:set>
                                    <p:anim calcmode="lin" valueType="num">
                                      <p:cBhvr additive="base">
                                        <p:cTn id="83" dur="500" fill="hold"/>
                                        <p:tgtEl>
                                          <p:spTgt spid="1310"/>
                                        </p:tgtEl>
                                        <p:attrNameLst>
                                          <p:attrName>ppt_x</p:attrName>
                                        </p:attrNameLst>
                                      </p:cBhvr>
                                      <p:tavLst>
                                        <p:tav tm="0">
                                          <p:val>
                                            <p:strVal val="#ppt_x"/>
                                          </p:val>
                                        </p:tav>
                                        <p:tav tm="100000">
                                          <p:val>
                                            <p:strVal val="#ppt_x"/>
                                          </p:val>
                                        </p:tav>
                                      </p:tavLst>
                                    </p:anim>
                                    <p:anim calcmode="lin" valueType="num">
                                      <p:cBhvr additive="base">
                                        <p:cTn id="84" dur="500" fill="hold"/>
                                        <p:tgtEl>
                                          <p:spTgt spid="131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13"/>
                                        </p:tgtEl>
                                        <p:attrNameLst>
                                          <p:attrName>style.visibility</p:attrName>
                                        </p:attrNameLst>
                                      </p:cBhvr>
                                      <p:to>
                                        <p:strVal val="visible"/>
                                      </p:to>
                                    </p:set>
                                    <p:anim calcmode="lin" valueType="num">
                                      <p:cBhvr additive="base">
                                        <p:cTn id="87" dur="500" fill="hold"/>
                                        <p:tgtEl>
                                          <p:spTgt spid="1313"/>
                                        </p:tgtEl>
                                        <p:attrNameLst>
                                          <p:attrName>ppt_x</p:attrName>
                                        </p:attrNameLst>
                                      </p:cBhvr>
                                      <p:tavLst>
                                        <p:tav tm="0">
                                          <p:val>
                                            <p:strVal val="#ppt_x"/>
                                          </p:val>
                                        </p:tav>
                                        <p:tav tm="100000">
                                          <p:val>
                                            <p:strVal val="#ppt_x"/>
                                          </p:val>
                                        </p:tav>
                                      </p:tavLst>
                                    </p:anim>
                                    <p:anim calcmode="lin" valueType="num">
                                      <p:cBhvr additive="base">
                                        <p:cTn id="88" dur="500" fill="hold"/>
                                        <p:tgtEl>
                                          <p:spTgt spid="13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14"/>
                                        </p:tgtEl>
                                        <p:attrNameLst>
                                          <p:attrName>style.visibility</p:attrName>
                                        </p:attrNameLst>
                                      </p:cBhvr>
                                      <p:to>
                                        <p:strVal val="visible"/>
                                      </p:to>
                                    </p:set>
                                    <p:anim calcmode="lin" valueType="num">
                                      <p:cBhvr additive="base">
                                        <p:cTn id="91" dur="500" fill="hold"/>
                                        <p:tgtEl>
                                          <p:spTgt spid="1314"/>
                                        </p:tgtEl>
                                        <p:attrNameLst>
                                          <p:attrName>ppt_x</p:attrName>
                                        </p:attrNameLst>
                                      </p:cBhvr>
                                      <p:tavLst>
                                        <p:tav tm="0">
                                          <p:val>
                                            <p:strVal val="#ppt_x"/>
                                          </p:val>
                                        </p:tav>
                                        <p:tav tm="100000">
                                          <p:val>
                                            <p:strVal val="#ppt_x"/>
                                          </p:val>
                                        </p:tav>
                                      </p:tavLst>
                                    </p:anim>
                                    <p:anim calcmode="lin" valueType="num">
                                      <p:cBhvr additive="base">
                                        <p:cTn id="92" dur="500" fill="hold"/>
                                        <p:tgtEl>
                                          <p:spTgt spid="131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315"/>
                                        </p:tgtEl>
                                        <p:attrNameLst>
                                          <p:attrName>style.visibility</p:attrName>
                                        </p:attrNameLst>
                                      </p:cBhvr>
                                      <p:to>
                                        <p:strVal val="visible"/>
                                      </p:to>
                                    </p:set>
                                    <p:anim calcmode="lin" valueType="num">
                                      <p:cBhvr additive="base">
                                        <p:cTn id="95" dur="500" fill="hold"/>
                                        <p:tgtEl>
                                          <p:spTgt spid="1315"/>
                                        </p:tgtEl>
                                        <p:attrNameLst>
                                          <p:attrName>ppt_x</p:attrName>
                                        </p:attrNameLst>
                                      </p:cBhvr>
                                      <p:tavLst>
                                        <p:tav tm="0">
                                          <p:val>
                                            <p:strVal val="#ppt_x"/>
                                          </p:val>
                                        </p:tav>
                                        <p:tav tm="100000">
                                          <p:val>
                                            <p:strVal val="#ppt_x"/>
                                          </p:val>
                                        </p:tav>
                                      </p:tavLst>
                                    </p:anim>
                                    <p:anim calcmode="lin" valueType="num">
                                      <p:cBhvr additive="base">
                                        <p:cTn id="96" dur="500" fill="hold"/>
                                        <p:tgtEl>
                                          <p:spTgt spid="131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37"/>
                                        </p:tgtEl>
                                        <p:attrNameLst>
                                          <p:attrName>style.visibility</p:attrName>
                                        </p:attrNameLst>
                                      </p:cBhvr>
                                      <p:to>
                                        <p:strVal val="visible"/>
                                      </p:to>
                                    </p:set>
                                    <p:anim calcmode="lin" valueType="num">
                                      <p:cBhvr additive="base">
                                        <p:cTn id="99" dur="500" fill="hold"/>
                                        <p:tgtEl>
                                          <p:spTgt spid="1437"/>
                                        </p:tgtEl>
                                        <p:attrNameLst>
                                          <p:attrName>ppt_x</p:attrName>
                                        </p:attrNameLst>
                                      </p:cBhvr>
                                      <p:tavLst>
                                        <p:tav tm="0">
                                          <p:val>
                                            <p:strVal val="#ppt_x"/>
                                          </p:val>
                                        </p:tav>
                                        <p:tav tm="100000">
                                          <p:val>
                                            <p:strVal val="#ppt_x"/>
                                          </p:val>
                                        </p:tav>
                                      </p:tavLst>
                                    </p:anim>
                                    <p:anim calcmode="lin" valueType="num">
                                      <p:cBhvr additive="base">
                                        <p:cTn id="100" dur="500" fill="hold"/>
                                        <p:tgtEl>
                                          <p:spTgt spid="143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82"/>
                                        </p:tgtEl>
                                        <p:attrNameLst>
                                          <p:attrName>style.visibility</p:attrName>
                                        </p:attrNameLst>
                                      </p:cBhvr>
                                      <p:to>
                                        <p:strVal val="visible"/>
                                      </p:to>
                                    </p:set>
                                    <p:anim calcmode="lin" valueType="num">
                                      <p:cBhvr additive="base">
                                        <p:cTn id="103" dur="500" fill="hold"/>
                                        <p:tgtEl>
                                          <p:spTgt spid="1482"/>
                                        </p:tgtEl>
                                        <p:attrNameLst>
                                          <p:attrName>ppt_x</p:attrName>
                                        </p:attrNameLst>
                                      </p:cBhvr>
                                      <p:tavLst>
                                        <p:tav tm="0">
                                          <p:val>
                                            <p:strVal val="#ppt_x"/>
                                          </p:val>
                                        </p:tav>
                                        <p:tav tm="100000">
                                          <p:val>
                                            <p:strVal val="#ppt_x"/>
                                          </p:val>
                                        </p:tav>
                                      </p:tavLst>
                                    </p:anim>
                                    <p:anim calcmode="lin" valueType="num">
                                      <p:cBhvr additive="base">
                                        <p:cTn id="104" dur="500" fill="hold"/>
                                        <p:tgtEl>
                                          <p:spTgt spid="148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ppt_x"/>
                                          </p:val>
                                        </p:tav>
                                        <p:tav tm="100000">
                                          <p:val>
                                            <p:strVal val="#ppt_x"/>
                                          </p:val>
                                        </p:tav>
                                      </p:tavLst>
                                    </p:anim>
                                    <p:anim calcmode="lin" valueType="num">
                                      <p:cBhvr additive="base">
                                        <p:cTn id="108" dur="500" fill="hold"/>
                                        <p:tgtEl>
                                          <p:spTgt spid="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fill="hold"/>
                                        <p:tgtEl>
                                          <p:spTgt spid="5"/>
                                        </p:tgtEl>
                                        <p:attrNameLst>
                                          <p:attrName>ppt_x</p:attrName>
                                        </p:attrNameLst>
                                      </p:cBhvr>
                                      <p:tavLst>
                                        <p:tav tm="0">
                                          <p:val>
                                            <p:strVal val="#ppt_x"/>
                                          </p:val>
                                        </p:tav>
                                        <p:tav tm="100000">
                                          <p:val>
                                            <p:strVal val="#ppt_x"/>
                                          </p:val>
                                        </p:tav>
                                      </p:tavLst>
                                    </p:anim>
                                    <p:anim calcmode="lin" valueType="num">
                                      <p:cBhvr additive="base">
                                        <p:cTn id="1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animBg="1"/>
      <p:bldP spid="1188" grpId="0"/>
      <p:bldP spid="1313" grpId="0" animBg="1"/>
      <p:bldP spid="1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59"/>
        <p:cNvGrpSpPr/>
        <p:nvPr/>
      </p:nvGrpSpPr>
      <p:grpSpPr>
        <a:xfrm>
          <a:off x="0" y="0"/>
          <a:ext cx="0" cy="0"/>
          <a:chOff x="0" y="0"/>
          <a:chExt cx="0" cy="0"/>
        </a:xfrm>
      </p:grpSpPr>
      <p:grpSp>
        <p:nvGrpSpPr>
          <p:cNvPr id="1560" name="Google Shape;1560;p43"/>
          <p:cNvGrpSpPr/>
          <p:nvPr/>
        </p:nvGrpSpPr>
        <p:grpSpPr>
          <a:xfrm>
            <a:off x="1751387" y="851391"/>
            <a:ext cx="2048400" cy="5167600"/>
            <a:chOff x="1827188" y="1273500"/>
            <a:chExt cx="1536300" cy="3875700"/>
          </a:xfrm>
        </p:grpSpPr>
        <p:grpSp>
          <p:nvGrpSpPr>
            <p:cNvPr id="1561" name="Google Shape;1561;p43"/>
            <p:cNvGrpSpPr/>
            <p:nvPr/>
          </p:nvGrpSpPr>
          <p:grpSpPr>
            <a:xfrm>
              <a:off x="1827188" y="1273500"/>
              <a:ext cx="1536300" cy="3330923"/>
              <a:chOff x="1827188" y="1273500"/>
              <a:chExt cx="1536300" cy="3330923"/>
            </a:xfrm>
          </p:grpSpPr>
          <p:sp>
            <p:nvSpPr>
              <p:cNvPr id="1562" name="Google Shape;1562;p43"/>
              <p:cNvSpPr/>
              <p:nvPr/>
            </p:nvSpPr>
            <p:spPr>
              <a:xfrm>
                <a:off x="2531487" y="2345125"/>
                <a:ext cx="127701" cy="2259298"/>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1827188" y="1273500"/>
                <a:ext cx="1536300" cy="1462500"/>
              </a:xfrm>
              <a:prstGeom prst="roundRect">
                <a:avLst>
                  <a:gd name="adj" fmla="val 12212"/>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5" name="Google Shape;1565;p43"/>
            <p:cNvSpPr/>
            <p:nvPr/>
          </p:nvSpPr>
          <p:spPr>
            <a:xfrm>
              <a:off x="2483750" y="4059600"/>
              <a:ext cx="223200" cy="1089600"/>
            </a:xfrm>
            <a:prstGeom prst="snip2SameRect">
              <a:avLst>
                <a:gd name="adj1" fmla="val 21830"/>
                <a:gd name="adj2" fmla="val 0"/>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2483800" y="4059600"/>
              <a:ext cx="223200" cy="1089600"/>
            </a:xfrm>
            <a:prstGeom prst="snip2SameRect">
              <a:avLst>
                <a:gd name="adj1" fmla="val 21830"/>
                <a:gd name="adj2" fmla="val 0"/>
              </a:avLst>
            </a:pr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7" name="Google Shape;1567;p43"/>
          <p:cNvSpPr txBox="1">
            <a:spLocks noGrp="1"/>
          </p:cNvSpPr>
          <p:nvPr>
            <p:ph type="title"/>
          </p:nvPr>
        </p:nvSpPr>
        <p:spPr>
          <a:xfrm>
            <a:off x="4256921" y="819699"/>
            <a:ext cx="6457066" cy="1876400"/>
          </a:xfrm>
          <a:prstGeom prst="rect">
            <a:avLst/>
          </a:prstGeom>
        </p:spPr>
        <p:txBody>
          <a:bodyPr spcFirstLastPara="1" wrap="square" lIns="19200" tIns="19200" rIns="19200" bIns="19200" anchor="ctr" anchorCtr="0">
            <a:noAutofit/>
          </a:bodyPr>
          <a:lstStyle/>
          <a:p>
            <a:r>
              <a:rPr lang="en" sz="8000" dirty="0">
                <a:solidFill>
                  <a:schemeClr val="accent1">
                    <a:lumMod val="75000"/>
                  </a:schemeClr>
                </a:solidFill>
                <a:latin typeface="Times New Roman" panose="02020603050405020304" pitchFamily="18" charset="0"/>
                <a:cs typeface="Times New Roman" panose="02020603050405020304" pitchFamily="18" charset="0"/>
              </a:rPr>
              <a:t>Ôn tập phần nói và nghe</a:t>
            </a:r>
            <a:endParaRPr sz="8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69" name="Google Shape;1569;p43"/>
          <p:cNvSpPr txBox="1">
            <a:spLocks noGrp="1"/>
          </p:cNvSpPr>
          <p:nvPr>
            <p:ph type="title" idx="2"/>
          </p:nvPr>
        </p:nvSpPr>
        <p:spPr>
          <a:xfrm>
            <a:off x="2065000" y="1099969"/>
            <a:ext cx="1590400" cy="1307600"/>
          </a:xfrm>
          <a:prstGeom prst="rect">
            <a:avLst/>
          </a:prstGeom>
        </p:spPr>
        <p:txBody>
          <a:bodyPr spcFirstLastPara="1" wrap="square" lIns="19200" tIns="19200" rIns="19200" bIns="19200" anchor="ctr" anchorCtr="0">
            <a:noAutofit/>
          </a:bodyPr>
          <a:lstStyle/>
          <a:p>
            <a:r>
              <a:rPr lang="en" dirty="0"/>
              <a:t>III</a:t>
            </a:r>
            <a:endParaRPr dirty="0"/>
          </a:p>
        </p:txBody>
      </p:sp>
      <p:grpSp>
        <p:nvGrpSpPr>
          <p:cNvPr id="1571" name="Google Shape;1571;p43"/>
          <p:cNvGrpSpPr/>
          <p:nvPr/>
        </p:nvGrpSpPr>
        <p:grpSpPr>
          <a:xfrm>
            <a:off x="1469184" y="0"/>
            <a:ext cx="1074533" cy="938067"/>
            <a:chOff x="1597300" y="664500"/>
            <a:chExt cx="805900" cy="703550"/>
          </a:xfrm>
        </p:grpSpPr>
        <p:grpSp>
          <p:nvGrpSpPr>
            <p:cNvPr id="1572" name="Google Shape;1572;p43"/>
            <p:cNvGrpSpPr/>
            <p:nvPr/>
          </p:nvGrpSpPr>
          <p:grpSpPr>
            <a:xfrm>
              <a:off x="1597300" y="694800"/>
              <a:ext cx="239125" cy="238150"/>
              <a:chOff x="1597300" y="694800"/>
              <a:chExt cx="239125" cy="238150"/>
            </a:xfrm>
          </p:grpSpPr>
          <p:sp>
            <p:nvSpPr>
              <p:cNvPr id="1573" name="Google Shape;1573;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5" name="Google Shape;1575;p43"/>
            <p:cNvGrpSpPr/>
            <p:nvPr/>
          </p:nvGrpSpPr>
          <p:grpSpPr>
            <a:xfrm>
              <a:off x="1597300" y="694800"/>
              <a:ext cx="239125" cy="238150"/>
              <a:chOff x="1597300" y="694800"/>
              <a:chExt cx="239125" cy="238150"/>
            </a:xfrm>
          </p:grpSpPr>
          <p:sp>
            <p:nvSpPr>
              <p:cNvPr id="1576" name="Google Shape;1576;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78" name="Google Shape;1578;p43"/>
            <p:cNvSpPr/>
            <p:nvPr/>
          </p:nvSpPr>
          <p:spPr>
            <a:xfrm flipH="1">
              <a:off x="1643825" y="6645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flipH="1">
              <a:off x="2091275" y="11453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flipH="1">
              <a:off x="1759350" y="8645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flipH="1">
              <a:off x="1814475" y="9924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flipH="1">
              <a:off x="2282950" y="11169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rot="-232915" flipH="1">
              <a:off x="2244503" y="11642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flipH="1">
              <a:off x="2224125" y="10744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flipH="1">
              <a:off x="2228775" y="10556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flipH="1">
              <a:off x="2224525" y="10989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87" name="Google Shape;1587;p43"/>
            <p:cNvGrpSpPr/>
            <p:nvPr/>
          </p:nvGrpSpPr>
          <p:grpSpPr>
            <a:xfrm>
              <a:off x="1808675" y="971622"/>
              <a:ext cx="248068" cy="201860"/>
              <a:chOff x="1808700" y="965100"/>
              <a:chExt cx="262450" cy="208275"/>
            </a:xfrm>
          </p:grpSpPr>
          <p:sp>
            <p:nvSpPr>
              <p:cNvPr id="1588" name="Google Shape;1588;p4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0" name="Google Shape;1590;p43"/>
            <p:cNvSpPr/>
            <p:nvPr/>
          </p:nvSpPr>
          <p:spPr>
            <a:xfrm flipH="1">
              <a:off x="2010325" y="1182250"/>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91" name="Google Shape;1591;p43"/>
            <p:cNvGrpSpPr/>
            <p:nvPr/>
          </p:nvGrpSpPr>
          <p:grpSpPr>
            <a:xfrm>
              <a:off x="1808675" y="971534"/>
              <a:ext cx="248068" cy="201860"/>
              <a:chOff x="1808700" y="965010"/>
              <a:chExt cx="262450" cy="208275"/>
            </a:xfrm>
          </p:grpSpPr>
          <p:sp>
            <p:nvSpPr>
              <p:cNvPr id="1592" name="Google Shape;1592;p43"/>
              <p:cNvSpPr/>
              <p:nvPr/>
            </p:nvSpPr>
            <p:spPr>
              <a:xfrm flipH="1">
                <a:off x="1808700" y="96501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flipH="1">
                <a:off x="1832700" y="97993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4" name="Google Shape;1594;p43"/>
            <p:cNvSpPr/>
            <p:nvPr/>
          </p:nvSpPr>
          <p:spPr>
            <a:xfrm flipH="1">
              <a:off x="1779300" y="9715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1723;p45">
            <a:extLst>
              <a:ext uri="{FF2B5EF4-FFF2-40B4-BE49-F238E27FC236}">
                <a16:creationId xmlns:a16="http://schemas.microsoft.com/office/drawing/2014/main" id="{CFCD9777-9EB4-4B8D-D3AA-6C9955068D40}"/>
              </a:ext>
            </a:extLst>
          </p:cNvPr>
          <p:cNvGrpSpPr/>
          <p:nvPr/>
        </p:nvGrpSpPr>
        <p:grpSpPr>
          <a:xfrm>
            <a:off x="113579" y="3241041"/>
            <a:ext cx="1287573" cy="3379668"/>
            <a:chOff x="7197464" y="1798221"/>
            <a:chExt cx="965680" cy="2534751"/>
          </a:xfrm>
        </p:grpSpPr>
        <p:sp>
          <p:nvSpPr>
            <p:cNvPr id="3" name="Google Shape;1724;p45">
              <a:extLst>
                <a:ext uri="{FF2B5EF4-FFF2-40B4-BE49-F238E27FC236}">
                  <a16:creationId xmlns:a16="http://schemas.microsoft.com/office/drawing/2014/main" id="{0DD5F388-805A-F093-B314-354C4C80F801}"/>
                </a:ext>
              </a:extLst>
            </p:cNvPr>
            <p:cNvSpPr/>
            <p:nvPr/>
          </p:nvSpPr>
          <p:spPr>
            <a:xfrm>
              <a:off x="73830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1725;p45">
              <a:extLst>
                <a:ext uri="{FF2B5EF4-FFF2-40B4-BE49-F238E27FC236}">
                  <a16:creationId xmlns:a16="http://schemas.microsoft.com/office/drawing/2014/main" id="{460C9237-374D-3AFB-8D76-5DDC3A237AAB}"/>
                </a:ext>
              </a:extLst>
            </p:cNvPr>
            <p:cNvSpPr/>
            <p:nvPr/>
          </p:nvSpPr>
          <p:spPr>
            <a:xfrm>
              <a:off x="73625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 name="Google Shape;1726;p45">
              <a:extLst>
                <a:ext uri="{FF2B5EF4-FFF2-40B4-BE49-F238E27FC236}">
                  <a16:creationId xmlns:a16="http://schemas.microsoft.com/office/drawing/2014/main" id="{44BED9DA-9648-2461-94BA-6F468238F472}"/>
                </a:ext>
              </a:extLst>
            </p:cNvPr>
            <p:cNvSpPr/>
            <p:nvPr/>
          </p:nvSpPr>
          <p:spPr>
            <a:xfrm>
              <a:off x="75817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Google Shape;1727;p45">
              <a:extLst>
                <a:ext uri="{FF2B5EF4-FFF2-40B4-BE49-F238E27FC236}">
                  <a16:creationId xmlns:a16="http://schemas.microsoft.com/office/drawing/2014/main" id="{65408022-4B89-D9C5-55AF-52AC7B75E323}"/>
                </a:ext>
              </a:extLst>
            </p:cNvPr>
            <p:cNvSpPr/>
            <p:nvPr/>
          </p:nvSpPr>
          <p:spPr>
            <a:xfrm>
              <a:off x="75795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1728;p45">
              <a:extLst>
                <a:ext uri="{FF2B5EF4-FFF2-40B4-BE49-F238E27FC236}">
                  <a16:creationId xmlns:a16="http://schemas.microsoft.com/office/drawing/2014/main" id="{08A7DECA-0FFA-F8CC-1C54-BA68D234F9DA}"/>
                </a:ext>
              </a:extLst>
            </p:cNvPr>
            <p:cNvSpPr/>
            <p:nvPr/>
          </p:nvSpPr>
          <p:spPr>
            <a:xfrm>
              <a:off x="73668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1729;p45">
              <a:extLst>
                <a:ext uri="{FF2B5EF4-FFF2-40B4-BE49-F238E27FC236}">
                  <a16:creationId xmlns:a16="http://schemas.microsoft.com/office/drawing/2014/main" id="{E2BBC0E7-0D5C-1B2A-E8FC-861AE96A40F4}"/>
                </a:ext>
              </a:extLst>
            </p:cNvPr>
            <p:cNvSpPr/>
            <p:nvPr/>
          </p:nvSpPr>
          <p:spPr>
            <a:xfrm>
              <a:off x="73668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730;p45">
              <a:extLst>
                <a:ext uri="{FF2B5EF4-FFF2-40B4-BE49-F238E27FC236}">
                  <a16:creationId xmlns:a16="http://schemas.microsoft.com/office/drawing/2014/main" id="{C9D0C8CA-C428-9087-4218-077E0C0322AD}"/>
                </a:ext>
              </a:extLst>
            </p:cNvPr>
            <p:cNvSpPr/>
            <p:nvPr/>
          </p:nvSpPr>
          <p:spPr>
            <a:xfrm>
              <a:off x="73668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731;p45">
              <a:extLst>
                <a:ext uri="{FF2B5EF4-FFF2-40B4-BE49-F238E27FC236}">
                  <a16:creationId xmlns:a16="http://schemas.microsoft.com/office/drawing/2014/main" id="{40E82E60-3D14-C1C1-E688-585646A0B235}"/>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732;p45">
              <a:extLst>
                <a:ext uri="{FF2B5EF4-FFF2-40B4-BE49-F238E27FC236}">
                  <a16:creationId xmlns:a16="http://schemas.microsoft.com/office/drawing/2014/main" id="{CAE1CF35-089A-54E2-EAF4-316F699BEF9F}"/>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 name="Google Shape;1733;p45">
              <a:extLst>
                <a:ext uri="{FF2B5EF4-FFF2-40B4-BE49-F238E27FC236}">
                  <a16:creationId xmlns:a16="http://schemas.microsoft.com/office/drawing/2014/main" id="{E84213C8-1C64-883D-7F1C-AD1714EF15C4}"/>
                </a:ext>
              </a:extLst>
            </p:cNvPr>
            <p:cNvGrpSpPr/>
            <p:nvPr/>
          </p:nvGrpSpPr>
          <p:grpSpPr>
            <a:xfrm>
              <a:off x="7197464" y="2414696"/>
              <a:ext cx="337168" cy="608508"/>
              <a:chOff x="9661064" y="2414696"/>
              <a:chExt cx="337168" cy="608508"/>
            </a:xfrm>
          </p:grpSpPr>
          <p:sp>
            <p:nvSpPr>
              <p:cNvPr id="1542" name="Google Shape;1734;p45">
                <a:extLst>
                  <a:ext uri="{FF2B5EF4-FFF2-40B4-BE49-F238E27FC236}">
                    <a16:creationId xmlns:a16="http://schemas.microsoft.com/office/drawing/2014/main" id="{7CB8D990-9A35-5AB3-AB21-37C48FDE8C01}"/>
                  </a:ext>
                </a:extLst>
              </p:cNvPr>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735;p45">
                <a:extLst>
                  <a:ext uri="{FF2B5EF4-FFF2-40B4-BE49-F238E27FC236}">
                    <a16:creationId xmlns:a16="http://schemas.microsoft.com/office/drawing/2014/main" id="{B2A1FF09-1751-DA84-9F8B-A10CC3ECB7BF}"/>
                  </a:ext>
                </a:extLst>
              </p:cNvPr>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736;p45">
                <a:extLst>
                  <a:ext uri="{FF2B5EF4-FFF2-40B4-BE49-F238E27FC236}">
                    <a16:creationId xmlns:a16="http://schemas.microsoft.com/office/drawing/2014/main" id="{AD846074-E6F0-1526-782D-411EFD8551CA}"/>
                  </a:ext>
                </a:extLst>
              </p:cNvPr>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737;p45">
                <a:extLst>
                  <a:ext uri="{FF2B5EF4-FFF2-40B4-BE49-F238E27FC236}">
                    <a16:creationId xmlns:a16="http://schemas.microsoft.com/office/drawing/2014/main" id="{17D7B2A1-58D4-DE3C-2392-B54CC19952EB}"/>
                  </a:ext>
                </a:extLst>
              </p:cNvPr>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738;p45">
                <a:extLst>
                  <a:ext uri="{FF2B5EF4-FFF2-40B4-BE49-F238E27FC236}">
                    <a16:creationId xmlns:a16="http://schemas.microsoft.com/office/drawing/2014/main" id="{3BE0281E-3E6F-3C29-22B8-0E7819E52F85}"/>
                  </a:ext>
                </a:extLst>
              </p:cNvPr>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 name="Google Shape;1739;p45">
              <a:extLst>
                <a:ext uri="{FF2B5EF4-FFF2-40B4-BE49-F238E27FC236}">
                  <a16:creationId xmlns:a16="http://schemas.microsoft.com/office/drawing/2014/main" id="{6294DD22-9CC9-19E1-6881-C4BD2BE939FE}"/>
                </a:ext>
              </a:extLst>
            </p:cNvPr>
            <p:cNvSpPr/>
            <p:nvPr/>
          </p:nvSpPr>
          <p:spPr>
            <a:xfrm>
              <a:off x="78281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740;p45">
              <a:extLst>
                <a:ext uri="{FF2B5EF4-FFF2-40B4-BE49-F238E27FC236}">
                  <a16:creationId xmlns:a16="http://schemas.microsoft.com/office/drawing/2014/main" id="{EF7977E6-15E8-C725-7732-64A594BAD000}"/>
                </a:ext>
              </a:extLst>
            </p:cNvPr>
            <p:cNvSpPr/>
            <p:nvPr/>
          </p:nvSpPr>
          <p:spPr>
            <a:xfrm>
              <a:off x="78309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741;p45">
              <a:extLst>
                <a:ext uri="{FF2B5EF4-FFF2-40B4-BE49-F238E27FC236}">
                  <a16:creationId xmlns:a16="http://schemas.microsoft.com/office/drawing/2014/main" id="{FE779E3B-7883-1082-D5C5-98B821454408}"/>
                </a:ext>
              </a:extLst>
            </p:cNvPr>
            <p:cNvSpPr/>
            <p:nvPr/>
          </p:nvSpPr>
          <p:spPr>
            <a:xfrm>
              <a:off x="80344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742;p45">
              <a:extLst>
                <a:ext uri="{FF2B5EF4-FFF2-40B4-BE49-F238E27FC236}">
                  <a16:creationId xmlns:a16="http://schemas.microsoft.com/office/drawing/2014/main" id="{8FDC301A-DAF1-D3F6-9E25-F800A3BC2344}"/>
                </a:ext>
              </a:extLst>
            </p:cNvPr>
            <p:cNvSpPr/>
            <p:nvPr/>
          </p:nvSpPr>
          <p:spPr>
            <a:xfrm>
              <a:off x="80317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743;p45">
              <a:extLst>
                <a:ext uri="{FF2B5EF4-FFF2-40B4-BE49-F238E27FC236}">
                  <a16:creationId xmlns:a16="http://schemas.microsoft.com/office/drawing/2014/main" id="{4869B1D3-069F-C281-8AFD-1BDBB07DF312}"/>
                </a:ext>
              </a:extLst>
            </p:cNvPr>
            <p:cNvSpPr/>
            <p:nvPr/>
          </p:nvSpPr>
          <p:spPr>
            <a:xfrm>
              <a:off x="78309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744;p45">
              <a:extLst>
                <a:ext uri="{FF2B5EF4-FFF2-40B4-BE49-F238E27FC236}">
                  <a16:creationId xmlns:a16="http://schemas.microsoft.com/office/drawing/2014/main" id="{6DCEE68E-1880-62BB-438E-247CDF28B10A}"/>
                </a:ext>
              </a:extLst>
            </p:cNvPr>
            <p:cNvSpPr/>
            <p:nvPr/>
          </p:nvSpPr>
          <p:spPr>
            <a:xfrm>
              <a:off x="78281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745;p45">
              <a:extLst>
                <a:ext uri="{FF2B5EF4-FFF2-40B4-BE49-F238E27FC236}">
                  <a16:creationId xmlns:a16="http://schemas.microsoft.com/office/drawing/2014/main" id="{D86A9AE4-0AC2-1084-E45C-4000B45DBCE7}"/>
                </a:ext>
              </a:extLst>
            </p:cNvPr>
            <p:cNvSpPr/>
            <p:nvPr/>
          </p:nvSpPr>
          <p:spPr>
            <a:xfrm>
              <a:off x="78330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746;p45">
              <a:extLst>
                <a:ext uri="{FF2B5EF4-FFF2-40B4-BE49-F238E27FC236}">
                  <a16:creationId xmlns:a16="http://schemas.microsoft.com/office/drawing/2014/main" id="{762C1D76-35AC-3556-95C7-A63A1E18D60D}"/>
                </a:ext>
              </a:extLst>
            </p:cNvPr>
            <p:cNvSpPr/>
            <p:nvPr/>
          </p:nvSpPr>
          <p:spPr>
            <a:xfrm>
              <a:off x="73830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747;p45">
              <a:extLst>
                <a:ext uri="{FF2B5EF4-FFF2-40B4-BE49-F238E27FC236}">
                  <a16:creationId xmlns:a16="http://schemas.microsoft.com/office/drawing/2014/main" id="{98D3DBD2-C698-22EB-36ED-87DFEDEDA7D0}"/>
                </a:ext>
              </a:extLst>
            </p:cNvPr>
            <p:cNvSpPr/>
            <p:nvPr/>
          </p:nvSpPr>
          <p:spPr>
            <a:xfrm>
              <a:off x="75774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748;p45">
              <a:extLst>
                <a:ext uri="{FF2B5EF4-FFF2-40B4-BE49-F238E27FC236}">
                  <a16:creationId xmlns:a16="http://schemas.microsoft.com/office/drawing/2014/main" id="{B0F8B5EE-79BD-7CE9-028C-97DEAD15FACB}"/>
                </a:ext>
              </a:extLst>
            </p:cNvPr>
            <p:cNvSpPr/>
            <p:nvPr/>
          </p:nvSpPr>
          <p:spPr>
            <a:xfrm>
              <a:off x="77196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749;p45">
              <a:extLst>
                <a:ext uri="{FF2B5EF4-FFF2-40B4-BE49-F238E27FC236}">
                  <a16:creationId xmlns:a16="http://schemas.microsoft.com/office/drawing/2014/main" id="{471E48C1-EF74-FE09-A12E-FCD145DDCC36}"/>
                </a:ext>
              </a:extLst>
            </p:cNvPr>
            <p:cNvSpPr/>
            <p:nvPr/>
          </p:nvSpPr>
          <p:spPr>
            <a:xfrm>
              <a:off x="77717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750;p45">
              <a:extLst>
                <a:ext uri="{FF2B5EF4-FFF2-40B4-BE49-F238E27FC236}">
                  <a16:creationId xmlns:a16="http://schemas.microsoft.com/office/drawing/2014/main" id="{A1B4FF60-D8B1-9E24-3348-E5095E086106}"/>
                </a:ext>
              </a:extLst>
            </p:cNvPr>
            <p:cNvSpPr/>
            <p:nvPr/>
          </p:nvSpPr>
          <p:spPr>
            <a:xfrm>
              <a:off x="73511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751;p45">
              <a:extLst>
                <a:ext uri="{FF2B5EF4-FFF2-40B4-BE49-F238E27FC236}">
                  <a16:creationId xmlns:a16="http://schemas.microsoft.com/office/drawing/2014/main" id="{CEA06E5A-C898-8D15-1579-91C91123F939}"/>
                </a:ext>
              </a:extLst>
            </p:cNvPr>
            <p:cNvSpPr/>
            <p:nvPr/>
          </p:nvSpPr>
          <p:spPr>
            <a:xfrm>
              <a:off x="76680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752;p45">
              <a:extLst>
                <a:ext uri="{FF2B5EF4-FFF2-40B4-BE49-F238E27FC236}">
                  <a16:creationId xmlns:a16="http://schemas.microsoft.com/office/drawing/2014/main" id="{926D6EB1-9538-46CE-E1C4-DC4B1926FA37}"/>
                </a:ext>
              </a:extLst>
            </p:cNvPr>
            <p:cNvSpPr/>
            <p:nvPr/>
          </p:nvSpPr>
          <p:spPr>
            <a:xfrm>
              <a:off x="75459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753;p45">
              <a:extLst>
                <a:ext uri="{FF2B5EF4-FFF2-40B4-BE49-F238E27FC236}">
                  <a16:creationId xmlns:a16="http://schemas.microsoft.com/office/drawing/2014/main" id="{269C080B-2A66-7574-0BFB-5420283C47AD}"/>
                </a:ext>
              </a:extLst>
            </p:cNvPr>
            <p:cNvSpPr/>
            <p:nvPr/>
          </p:nvSpPr>
          <p:spPr>
            <a:xfrm>
              <a:off x="75595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754;p45">
              <a:extLst>
                <a:ext uri="{FF2B5EF4-FFF2-40B4-BE49-F238E27FC236}">
                  <a16:creationId xmlns:a16="http://schemas.microsoft.com/office/drawing/2014/main" id="{42077167-6C65-413B-FCAD-B41A42ADF164}"/>
                </a:ext>
              </a:extLst>
            </p:cNvPr>
            <p:cNvSpPr/>
            <p:nvPr/>
          </p:nvSpPr>
          <p:spPr>
            <a:xfrm>
              <a:off x="74509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755;p45">
              <a:extLst>
                <a:ext uri="{FF2B5EF4-FFF2-40B4-BE49-F238E27FC236}">
                  <a16:creationId xmlns:a16="http://schemas.microsoft.com/office/drawing/2014/main" id="{16C66D4A-7A79-63D5-FD6C-63159A3A84DA}"/>
                </a:ext>
              </a:extLst>
            </p:cNvPr>
            <p:cNvSpPr/>
            <p:nvPr/>
          </p:nvSpPr>
          <p:spPr>
            <a:xfrm>
              <a:off x="73511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756;p45">
              <a:extLst>
                <a:ext uri="{FF2B5EF4-FFF2-40B4-BE49-F238E27FC236}">
                  <a16:creationId xmlns:a16="http://schemas.microsoft.com/office/drawing/2014/main" id="{4A248E98-F3BD-4EF6-3808-41D5ED3E7331}"/>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757;p45">
              <a:extLst>
                <a:ext uri="{FF2B5EF4-FFF2-40B4-BE49-F238E27FC236}">
                  <a16:creationId xmlns:a16="http://schemas.microsoft.com/office/drawing/2014/main" id="{A5D5F828-B27D-C005-1BAF-2029009AF7F3}"/>
                </a:ext>
              </a:extLst>
            </p:cNvPr>
            <p:cNvSpPr/>
            <p:nvPr/>
          </p:nvSpPr>
          <p:spPr>
            <a:xfrm>
              <a:off x="73738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758;p45">
              <a:extLst>
                <a:ext uri="{FF2B5EF4-FFF2-40B4-BE49-F238E27FC236}">
                  <a16:creationId xmlns:a16="http://schemas.microsoft.com/office/drawing/2014/main" id="{B8691BBE-FFEC-5F64-A701-A9CA0BA0C4BC}"/>
                </a:ext>
              </a:extLst>
            </p:cNvPr>
            <p:cNvSpPr/>
            <p:nvPr/>
          </p:nvSpPr>
          <p:spPr>
            <a:xfrm>
              <a:off x="73918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759;p45">
              <a:extLst>
                <a:ext uri="{FF2B5EF4-FFF2-40B4-BE49-F238E27FC236}">
                  <a16:creationId xmlns:a16="http://schemas.microsoft.com/office/drawing/2014/main" id="{26BA2E2F-8A66-5768-C29E-8D9B686BE638}"/>
                </a:ext>
              </a:extLst>
            </p:cNvPr>
            <p:cNvSpPr/>
            <p:nvPr/>
          </p:nvSpPr>
          <p:spPr>
            <a:xfrm>
              <a:off x="74260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760;p45">
              <a:extLst>
                <a:ext uri="{FF2B5EF4-FFF2-40B4-BE49-F238E27FC236}">
                  <a16:creationId xmlns:a16="http://schemas.microsoft.com/office/drawing/2014/main" id="{4CE8C426-C4A8-C0AF-5313-FEEBA398E0D8}"/>
                </a:ext>
              </a:extLst>
            </p:cNvPr>
            <p:cNvSpPr/>
            <p:nvPr/>
          </p:nvSpPr>
          <p:spPr>
            <a:xfrm>
              <a:off x="74645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761;p45">
              <a:extLst>
                <a:ext uri="{FF2B5EF4-FFF2-40B4-BE49-F238E27FC236}">
                  <a16:creationId xmlns:a16="http://schemas.microsoft.com/office/drawing/2014/main" id="{80E44B2D-9362-1AE1-2DDC-F19595DEE5F8}"/>
                </a:ext>
              </a:extLst>
            </p:cNvPr>
            <p:cNvSpPr/>
            <p:nvPr/>
          </p:nvSpPr>
          <p:spPr>
            <a:xfrm>
              <a:off x="75095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762;p45">
              <a:extLst>
                <a:ext uri="{FF2B5EF4-FFF2-40B4-BE49-F238E27FC236}">
                  <a16:creationId xmlns:a16="http://schemas.microsoft.com/office/drawing/2014/main" id="{C008E581-E1FF-A083-0841-9BA066CF2018}"/>
                </a:ext>
              </a:extLst>
            </p:cNvPr>
            <p:cNvSpPr/>
            <p:nvPr/>
          </p:nvSpPr>
          <p:spPr>
            <a:xfrm>
              <a:off x="75638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763;p45">
              <a:extLst>
                <a:ext uri="{FF2B5EF4-FFF2-40B4-BE49-F238E27FC236}">
                  <a16:creationId xmlns:a16="http://schemas.microsoft.com/office/drawing/2014/main" id="{56E4B27A-9DDE-BC8D-451D-4582FD8BE782}"/>
                </a:ext>
              </a:extLst>
            </p:cNvPr>
            <p:cNvSpPr/>
            <p:nvPr/>
          </p:nvSpPr>
          <p:spPr>
            <a:xfrm>
              <a:off x="76137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764;p45">
              <a:extLst>
                <a:ext uri="{FF2B5EF4-FFF2-40B4-BE49-F238E27FC236}">
                  <a16:creationId xmlns:a16="http://schemas.microsoft.com/office/drawing/2014/main" id="{9D2C4DB4-9BB2-2286-56AF-2FCF833194EC}"/>
                </a:ext>
              </a:extLst>
            </p:cNvPr>
            <p:cNvSpPr/>
            <p:nvPr/>
          </p:nvSpPr>
          <p:spPr>
            <a:xfrm>
              <a:off x="76702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765;p45">
              <a:extLst>
                <a:ext uri="{FF2B5EF4-FFF2-40B4-BE49-F238E27FC236}">
                  <a16:creationId xmlns:a16="http://schemas.microsoft.com/office/drawing/2014/main" id="{7052C85D-810A-70E0-E204-F4FA386DEF7C}"/>
                </a:ext>
              </a:extLst>
            </p:cNvPr>
            <p:cNvSpPr/>
            <p:nvPr/>
          </p:nvSpPr>
          <p:spPr>
            <a:xfrm>
              <a:off x="78781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1766;p45">
              <a:extLst>
                <a:ext uri="{FF2B5EF4-FFF2-40B4-BE49-F238E27FC236}">
                  <a16:creationId xmlns:a16="http://schemas.microsoft.com/office/drawing/2014/main" id="{E464C679-3495-6404-A95E-FC6CD379DB2B}"/>
                </a:ext>
              </a:extLst>
            </p:cNvPr>
            <p:cNvSpPr/>
            <p:nvPr/>
          </p:nvSpPr>
          <p:spPr>
            <a:xfrm>
              <a:off x="78352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1767;p45">
              <a:extLst>
                <a:ext uri="{FF2B5EF4-FFF2-40B4-BE49-F238E27FC236}">
                  <a16:creationId xmlns:a16="http://schemas.microsoft.com/office/drawing/2014/main" id="{9291A73C-2057-607A-8994-39E4521086A3}"/>
                </a:ext>
              </a:extLst>
            </p:cNvPr>
            <p:cNvSpPr/>
            <p:nvPr/>
          </p:nvSpPr>
          <p:spPr>
            <a:xfrm>
              <a:off x="77788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1768;p45">
              <a:extLst>
                <a:ext uri="{FF2B5EF4-FFF2-40B4-BE49-F238E27FC236}">
                  <a16:creationId xmlns:a16="http://schemas.microsoft.com/office/drawing/2014/main" id="{FF6ADC1C-7949-A514-9167-9F3E356AACD1}"/>
                </a:ext>
              </a:extLst>
            </p:cNvPr>
            <p:cNvSpPr/>
            <p:nvPr/>
          </p:nvSpPr>
          <p:spPr>
            <a:xfrm>
              <a:off x="77332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1769;p45">
              <a:extLst>
                <a:ext uri="{FF2B5EF4-FFF2-40B4-BE49-F238E27FC236}">
                  <a16:creationId xmlns:a16="http://schemas.microsoft.com/office/drawing/2014/main" id="{A1578C63-F275-FDFF-5288-3BDCBC0B3997}"/>
                </a:ext>
              </a:extLst>
            </p:cNvPr>
            <p:cNvSpPr/>
            <p:nvPr/>
          </p:nvSpPr>
          <p:spPr>
            <a:xfrm>
              <a:off x="75296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1770;p45">
              <a:extLst>
                <a:ext uri="{FF2B5EF4-FFF2-40B4-BE49-F238E27FC236}">
                  <a16:creationId xmlns:a16="http://schemas.microsoft.com/office/drawing/2014/main" id="{F4BE26CF-5CDF-BE74-6002-0D38B4B84DBA}"/>
                </a:ext>
              </a:extLst>
            </p:cNvPr>
            <p:cNvSpPr/>
            <p:nvPr/>
          </p:nvSpPr>
          <p:spPr>
            <a:xfrm>
              <a:off x="73668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1771;p45">
              <a:extLst>
                <a:ext uri="{FF2B5EF4-FFF2-40B4-BE49-F238E27FC236}">
                  <a16:creationId xmlns:a16="http://schemas.microsoft.com/office/drawing/2014/main" id="{58F20F5B-5573-3DE3-796E-F3C28ECA9111}"/>
                </a:ext>
              </a:extLst>
            </p:cNvPr>
            <p:cNvSpPr/>
            <p:nvPr/>
          </p:nvSpPr>
          <p:spPr>
            <a:xfrm>
              <a:off x="76098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1772;p45">
              <a:extLst>
                <a:ext uri="{FF2B5EF4-FFF2-40B4-BE49-F238E27FC236}">
                  <a16:creationId xmlns:a16="http://schemas.microsoft.com/office/drawing/2014/main" id="{56733C4E-A48C-5130-7389-B4992B1B3405}"/>
                </a:ext>
              </a:extLst>
            </p:cNvPr>
            <p:cNvSpPr/>
            <p:nvPr/>
          </p:nvSpPr>
          <p:spPr>
            <a:xfrm>
              <a:off x="74553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1773;p45">
              <a:extLst>
                <a:ext uri="{FF2B5EF4-FFF2-40B4-BE49-F238E27FC236}">
                  <a16:creationId xmlns:a16="http://schemas.microsoft.com/office/drawing/2014/main" id="{BFED697F-D658-B8C8-8E18-96F5D87D9CB7}"/>
                </a:ext>
              </a:extLst>
            </p:cNvPr>
            <p:cNvSpPr/>
            <p:nvPr/>
          </p:nvSpPr>
          <p:spPr>
            <a:xfrm>
              <a:off x="74260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1774;p45">
              <a:extLst>
                <a:ext uri="{FF2B5EF4-FFF2-40B4-BE49-F238E27FC236}">
                  <a16:creationId xmlns:a16="http://schemas.microsoft.com/office/drawing/2014/main" id="{78B2C16F-7D3F-1830-D71E-86162DE149F8}"/>
                </a:ext>
              </a:extLst>
            </p:cNvPr>
            <p:cNvSpPr/>
            <p:nvPr/>
          </p:nvSpPr>
          <p:spPr>
            <a:xfrm>
              <a:off x="74509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1775;p45">
              <a:extLst>
                <a:ext uri="{FF2B5EF4-FFF2-40B4-BE49-F238E27FC236}">
                  <a16:creationId xmlns:a16="http://schemas.microsoft.com/office/drawing/2014/main" id="{9D2599FA-C71A-2DD1-3ADF-14B84E5A220A}"/>
                </a:ext>
              </a:extLst>
            </p:cNvPr>
            <p:cNvSpPr/>
            <p:nvPr/>
          </p:nvSpPr>
          <p:spPr>
            <a:xfrm>
              <a:off x="77358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1776;p45">
              <a:extLst>
                <a:ext uri="{FF2B5EF4-FFF2-40B4-BE49-F238E27FC236}">
                  <a16:creationId xmlns:a16="http://schemas.microsoft.com/office/drawing/2014/main" id="{31F5BBB7-67A8-0DFF-3B64-922EEA8C0A0C}"/>
                </a:ext>
              </a:extLst>
            </p:cNvPr>
            <p:cNvSpPr/>
            <p:nvPr/>
          </p:nvSpPr>
          <p:spPr>
            <a:xfrm>
              <a:off x="77717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1777;p45">
              <a:extLst>
                <a:ext uri="{FF2B5EF4-FFF2-40B4-BE49-F238E27FC236}">
                  <a16:creationId xmlns:a16="http://schemas.microsoft.com/office/drawing/2014/main" id="{BD3520E4-7F5D-CBAF-4154-73E1A9ABD3B5}"/>
                </a:ext>
              </a:extLst>
            </p:cNvPr>
            <p:cNvSpPr/>
            <p:nvPr/>
          </p:nvSpPr>
          <p:spPr>
            <a:xfrm>
              <a:off x="78260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1778;p45">
              <a:extLst>
                <a:ext uri="{FF2B5EF4-FFF2-40B4-BE49-F238E27FC236}">
                  <a16:creationId xmlns:a16="http://schemas.microsoft.com/office/drawing/2014/main" id="{016D311D-C0E1-3531-B699-5FE39BB70B2E}"/>
                </a:ext>
              </a:extLst>
            </p:cNvPr>
            <p:cNvSpPr/>
            <p:nvPr/>
          </p:nvSpPr>
          <p:spPr>
            <a:xfrm>
              <a:off x="76566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1779;p45">
              <a:extLst>
                <a:ext uri="{FF2B5EF4-FFF2-40B4-BE49-F238E27FC236}">
                  <a16:creationId xmlns:a16="http://schemas.microsoft.com/office/drawing/2014/main" id="{6F9D1820-4587-45DB-47B3-42328407D313}"/>
                </a:ext>
              </a:extLst>
            </p:cNvPr>
            <p:cNvSpPr/>
            <p:nvPr/>
          </p:nvSpPr>
          <p:spPr>
            <a:xfrm>
              <a:off x="74574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1780;p45">
              <a:extLst>
                <a:ext uri="{FF2B5EF4-FFF2-40B4-BE49-F238E27FC236}">
                  <a16:creationId xmlns:a16="http://schemas.microsoft.com/office/drawing/2014/main" id="{3AA0836D-1121-4887-083B-CAFD0EF1A708}"/>
                </a:ext>
              </a:extLst>
            </p:cNvPr>
            <p:cNvSpPr/>
            <p:nvPr/>
          </p:nvSpPr>
          <p:spPr>
            <a:xfrm>
              <a:off x="74125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1781;p45">
              <a:extLst>
                <a:ext uri="{FF2B5EF4-FFF2-40B4-BE49-F238E27FC236}">
                  <a16:creationId xmlns:a16="http://schemas.microsoft.com/office/drawing/2014/main" id="{1C8B8CC0-6D5A-2F9C-8D2B-5CE2D8DE9569}"/>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782;p45">
              <a:extLst>
                <a:ext uri="{FF2B5EF4-FFF2-40B4-BE49-F238E27FC236}">
                  <a16:creationId xmlns:a16="http://schemas.microsoft.com/office/drawing/2014/main" id="{3E9A3757-23F2-0DD6-A025-48213E6A9EA3}"/>
                </a:ext>
              </a:extLst>
            </p:cNvPr>
            <p:cNvSpPr/>
            <p:nvPr/>
          </p:nvSpPr>
          <p:spPr>
            <a:xfrm>
              <a:off x="73830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7" name="Google Shape;1783;p45">
              <a:extLst>
                <a:ext uri="{FF2B5EF4-FFF2-40B4-BE49-F238E27FC236}">
                  <a16:creationId xmlns:a16="http://schemas.microsoft.com/office/drawing/2014/main" id="{DB9E799D-787C-5A6F-706A-DF269472D9DB}"/>
                </a:ext>
              </a:extLst>
            </p:cNvPr>
            <p:cNvGrpSpPr/>
            <p:nvPr/>
          </p:nvGrpSpPr>
          <p:grpSpPr>
            <a:xfrm>
              <a:off x="7563883" y="2751748"/>
              <a:ext cx="226388" cy="226388"/>
              <a:chOff x="10027483" y="2751748"/>
              <a:chExt cx="226388" cy="226388"/>
            </a:xfrm>
          </p:grpSpPr>
          <p:sp>
            <p:nvSpPr>
              <p:cNvPr id="60" name="Google Shape;1784;p45">
                <a:extLst>
                  <a:ext uri="{FF2B5EF4-FFF2-40B4-BE49-F238E27FC236}">
                    <a16:creationId xmlns:a16="http://schemas.microsoft.com/office/drawing/2014/main" id="{D996C2FD-5D49-4320-E5CD-C9843EF46179}"/>
                  </a:ext>
                </a:extLst>
              </p:cNvPr>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1785;p45">
                <a:extLst>
                  <a:ext uri="{FF2B5EF4-FFF2-40B4-BE49-F238E27FC236}">
                    <a16:creationId xmlns:a16="http://schemas.microsoft.com/office/drawing/2014/main" id="{9454451B-ECA1-366B-07FA-36CB4EE48EE5}"/>
                  </a:ext>
                </a:extLst>
              </p:cNvPr>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1786;p45">
                <a:extLst>
                  <a:ext uri="{FF2B5EF4-FFF2-40B4-BE49-F238E27FC236}">
                    <a16:creationId xmlns:a16="http://schemas.microsoft.com/office/drawing/2014/main" id="{A4ADFC61-72E9-1177-D12E-99A653C77DDE}"/>
                  </a:ext>
                </a:extLst>
              </p:cNvPr>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1787;p45">
                <a:extLst>
                  <a:ext uri="{FF2B5EF4-FFF2-40B4-BE49-F238E27FC236}">
                    <a16:creationId xmlns:a16="http://schemas.microsoft.com/office/drawing/2014/main" id="{DAA074CB-1DDD-1B9C-B4BD-6864FB86303D}"/>
                  </a:ext>
                </a:extLst>
              </p:cNvPr>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788;p45">
                <a:extLst>
                  <a:ext uri="{FF2B5EF4-FFF2-40B4-BE49-F238E27FC236}">
                    <a16:creationId xmlns:a16="http://schemas.microsoft.com/office/drawing/2014/main" id="{B3B95402-B9C8-9DEC-3553-7E9F06C722FA}"/>
                  </a:ext>
                </a:extLst>
              </p:cNvPr>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789;p45">
                <a:extLst>
                  <a:ext uri="{FF2B5EF4-FFF2-40B4-BE49-F238E27FC236}">
                    <a16:creationId xmlns:a16="http://schemas.microsoft.com/office/drawing/2014/main" id="{83D5B023-5C4E-F1E1-DAEA-BEDC1B9D37FF}"/>
                  </a:ext>
                </a:extLst>
              </p:cNvPr>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790;p45">
                <a:extLst>
                  <a:ext uri="{FF2B5EF4-FFF2-40B4-BE49-F238E27FC236}">
                    <a16:creationId xmlns:a16="http://schemas.microsoft.com/office/drawing/2014/main" id="{86744E6A-E7AB-149A-F6D7-ABE0790E736B}"/>
                  </a:ext>
                </a:extLst>
              </p:cNvPr>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791;p45">
                <a:extLst>
                  <a:ext uri="{FF2B5EF4-FFF2-40B4-BE49-F238E27FC236}">
                    <a16:creationId xmlns:a16="http://schemas.microsoft.com/office/drawing/2014/main" id="{B6BAC5A5-37EC-FF76-B614-537AA85A04E0}"/>
                  </a:ext>
                </a:extLst>
              </p:cNvPr>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792;p45">
                <a:extLst>
                  <a:ext uri="{FF2B5EF4-FFF2-40B4-BE49-F238E27FC236}">
                    <a16:creationId xmlns:a16="http://schemas.microsoft.com/office/drawing/2014/main" id="{40C1FEC4-B82F-B748-13BF-93B155B79CF1}"/>
                  </a:ext>
                </a:extLst>
              </p:cNvPr>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793;p45">
                <a:extLst>
                  <a:ext uri="{FF2B5EF4-FFF2-40B4-BE49-F238E27FC236}">
                    <a16:creationId xmlns:a16="http://schemas.microsoft.com/office/drawing/2014/main" id="{C2BF9DE5-9098-C509-A5CF-87AFC7A7A794}"/>
                  </a:ext>
                </a:extLst>
              </p:cNvPr>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 name="Google Shape;1794;p45">
              <a:extLst>
                <a:ext uri="{FF2B5EF4-FFF2-40B4-BE49-F238E27FC236}">
                  <a16:creationId xmlns:a16="http://schemas.microsoft.com/office/drawing/2014/main" id="{1B52C8C9-45FB-AAC7-F8FB-B7727753E765}"/>
                </a:ext>
              </a:extLst>
            </p:cNvPr>
            <p:cNvSpPr/>
            <p:nvPr/>
          </p:nvSpPr>
          <p:spPr>
            <a:xfrm>
              <a:off x="73016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1795;p45">
              <a:extLst>
                <a:ext uri="{FF2B5EF4-FFF2-40B4-BE49-F238E27FC236}">
                  <a16:creationId xmlns:a16="http://schemas.microsoft.com/office/drawing/2014/main" id="{58D126F0-4B97-83CB-CCFC-9BD460975351}"/>
                </a:ext>
              </a:extLst>
            </p:cNvPr>
            <p:cNvSpPr/>
            <p:nvPr/>
          </p:nvSpPr>
          <p:spPr>
            <a:xfrm>
              <a:off x="75546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47" name="Google Shape;1796;p45">
            <a:extLst>
              <a:ext uri="{FF2B5EF4-FFF2-40B4-BE49-F238E27FC236}">
                <a16:creationId xmlns:a16="http://schemas.microsoft.com/office/drawing/2014/main" id="{48FB434C-F88E-0B6C-87C9-0C8612E2A9A9}"/>
              </a:ext>
            </a:extLst>
          </p:cNvPr>
          <p:cNvGrpSpPr/>
          <p:nvPr/>
        </p:nvGrpSpPr>
        <p:grpSpPr>
          <a:xfrm>
            <a:off x="1551069" y="3207550"/>
            <a:ext cx="1768737" cy="3379716"/>
            <a:chOff x="8100550" y="1798175"/>
            <a:chExt cx="1326553" cy="2534787"/>
          </a:xfrm>
        </p:grpSpPr>
        <p:sp>
          <p:nvSpPr>
            <p:cNvPr id="1548" name="Google Shape;1797;p45">
              <a:extLst>
                <a:ext uri="{FF2B5EF4-FFF2-40B4-BE49-F238E27FC236}">
                  <a16:creationId xmlns:a16="http://schemas.microsoft.com/office/drawing/2014/main" id="{1E2699AF-E57C-E3DF-A527-6DB2BE7D8404}"/>
                </a:ext>
              </a:extLst>
            </p:cNvPr>
            <p:cNvSpPr/>
            <p:nvPr/>
          </p:nvSpPr>
          <p:spPr>
            <a:xfrm>
              <a:off x="8382262" y="400144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798;p45">
              <a:extLst>
                <a:ext uri="{FF2B5EF4-FFF2-40B4-BE49-F238E27FC236}">
                  <a16:creationId xmlns:a16="http://schemas.microsoft.com/office/drawing/2014/main" id="{07D246A5-FD9D-9F45-F981-664FE7E234CC}"/>
                </a:ext>
              </a:extLst>
            </p:cNvPr>
            <p:cNvSpPr/>
            <p:nvPr/>
          </p:nvSpPr>
          <p:spPr>
            <a:xfrm>
              <a:off x="8382262" y="421317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799;p45">
              <a:extLst>
                <a:ext uri="{FF2B5EF4-FFF2-40B4-BE49-F238E27FC236}">
                  <a16:creationId xmlns:a16="http://schemas.microsoft.com/office/drawing/2014/main" id="{DC2D9AD4-364C-6FBD-1208-6DDFBD4FEE58}"/>
                </a:ext>
              </a:extLst>
            </p:cNvPr>
            <p:cNvSpPr/>
            <p:nvPr/>
          </p:nvSpPr>
          <p:spPr>
            <a:xfrm>
              <a:off x="8587182" y="424703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800;p45">
              <a:extLst>
                <a:ext uri="{FF2B5EF4-FFF2-40B4-BE49-F238E27FC236}">
                  <a16:creationId xmlns:a16="http://schemas.microsoft.com/office/drawing/2014/main" id="{DE571C41-B66D-A57A-DC5E-7E7FC11B9594}"/>
                </a:ext>
              </a:extLst>
            </p:cNvPr>
            <p:cNvSpPr/>
            <p:nvPr/>
          </p:nvSpPr>
          <p:spPr>
            <a:xfrm>
              <a:off x="8584913" y="424476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801;p45">
              <a:extLst>
                <a:ext uri="{FF2B5EF4-FFF2-40B4-BE49-F238E27FC236}">
                  <a16:creationId xmlns:a16="http://schemas.microsoft.com/office/drawing/2014/main" id="{94E381BE-5E24-9351-E1FA-EFA52126A0A5}"/>
                </a:ext>
              </a:extLst>
            </p:cNvPr>
            <p:cNvSpPr/>
            <p:nvPr/>
          </p:nvSpPr>
          <p:spPr>
            <a:xfrm>
              <a:off x="8382262" y="421323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802;p45">
              <a:extLst>
                <a:ext uri="{FF2B5EF4-FFF2-40B4-BE49-F238E27FC236}">
                  <a16:creationId xmlns:a16="http://schemas.microsoft.com/office/drawing/2014/main" id="{5BCAA869-F440-C579-1609-02D834B9A3E1}"/>
                </a:ext>
              </a:extLst>
            </p:cNvPr>
            <p:cNvSpPr/>
            <p:nvPr/>
          </p:nvSpPr>
          <p:spPr>
            <a:xfrm>
              <a:off x="8384531" y="4289966"/>
              <a:ext cx="319494" cy="4661"/>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803;p45">
              <a:extLst>
                <a:ext uri="{FF2B5EF4-FFF2-40B4-BE49-F238E27FC236}">
                  <a16:creationId xmlns:a16="http://schemas.microsoft.com/office/drawing/2014/main" id="{5D3EABCA-5EAA-1745-3F40-45E635058702}"/>
                </a:ext>
              </a:extLst>
            </p:cNvPr>
            <p:cNvSpPr/>
            <p:nvPr/>
          </p:nvSpPr>
          <p:spPr>
            <a:xfrm>
              <a:off x="8288910" y="305909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804;p45">
              <a:extLst>
                <a:ext uri="{FF2B5EF4-FFF2-40B4-BE49-F238E27FC236}">
                  <a16:creationId xmlns:a16="http://schemas.microsoft.com/office/drawing/2014/main" id="{406CD1C3-AEE4-3850-6023-A0E74E439ABC}"/>
                </a:ext>
              </a:extLst>
            </p:cNvPr>
            <p:cNvSpPr/>
            <p:nvPr/>
          </p:nvSpPr>
          <p:spPr>
            <a:xfrm>
              <a:off x="8288910" y="306053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805;p45">
              <a:extLst>
                <a:ext uri="{FF2B5EF4-FFF2-40B4-BE49-F238E27FC236}">
                  <a16:creationId xmlns:a16="http://schemas.microsoft.com/office/drawing/2014/main" id="{8B9D3E96-8C9D-145B-BA5E-BE28D372CE73}"/>
                </a:ext>
              </a:extLst>
            </p:cNvPr>
            <p:cNvSpPr/>
            <p:nvPr/>
          </p:nvSpPr>
          <p:spPr>
            <a:xfrm>
              <a:off x="8969054" y="387264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806;p45">
              <a:extLst>
                <a:ext uri="{FF2B5EF4-FFF2-40B4-BE49-F238E27FC236}">
                  <a16:creationId xmlns:a16="http://schemas.microsoft.com/office/drawing/2014/main" id="{0427079F-30AD-C8A4-679C-AE1F264AE9FF}"/>
                </a:ext>
              </a:extLst>
            </p:cNvPr>
            <p:cNvSpPr/>
            <p:nvPr/>
          </p:nvSpPr>
          <p:spPr>
            <a:xfrm>
              <a:off x="9078414" y="403922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807;p45">
              <a:extLst>
                <a:ext uri="{FF2B5EF4-FFF2-40B4-BE49-F238E27FC236}">
                  <a16:creationId xmlns:a16="http://schemas.microsoft.com/office/drawing/2014/main" id="{DE3B1B54-02F2-DE25-0ABC-16A56BBA2B35}"/>
                </a:ext>
              </a:extLst>
            </p:cNvPr>
            <p:cNvSpPr/>
            <p:nvPr/>
          </p:nvSpPr>
          <p:spPr>
            <a:xfrm>
              <a:off x="9283948" y="404149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808;p45">
              <a:extLst>
                <a:ext uri="{FF2B5EF4-FFF2-40B4-BE49-F238E27FC236}">
                  <a16:creationId xmlns:a16="http://schemas.microsoft.com/office/drawing/2014/main" id="{44AF5A60-15BA-A91A-1D9B-B868F1F70B4D}"/>
                </a:ext>
              </a:extLst>
            </p:cNvPr>
            <p:cNvSpPr/>
            <p:nvPr/>
          </p:nvSpPr>
          <p:spPr>
            <a:xfrm>
              <a:off x="9281065" y="404149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809;p45">
              <a:extLst>
                <a:ext uri="{FF2B5EF4-FFF2-40B4-BE49-F238E27FC236}">
                  <a16:creationId xmlns:a16="http://schemas.microsoft.com/office/drawing/2014/main" id="{4DEEF14B-E173-4B93-155E-609BF59EFD2A}"/>
                </a:ext>
              </a:extLst>
            </p:cNvPr>
            <p:cNvSpPr/>
            <p:nvPr/>
          </p:nvSpPr>
          <p:spPr>
            <a:xfrm>
              <a:off x="9078414" y="411080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810;p45">
              <a:extLst>
                <a:ext uri="{FF2B5EF4-FFF2-40B4-BE49-F238E27FC236}">
                  <a16:creationId xmlns:a16="http://schemas.microsoft.com/office/drawing/2014/main" id="{C8C1B806-7353-6FFF-9F6A-2CDCCAAE8403}"/>
                </a:ext>
              </a:extLst>
            </p:cNvPr>
            <p:cNvSpPr/>
            <p:nvPr/>
          </p:nvSpPr>
          <p:spPr>
            <a:xfrm>
              <a:off x="9116749" y="4041498"/>
              <a:ext cx="284042" cy="146039"/>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811;p45">
              <a:extLst>
                <a:ext uri="{FF2B5EF4-FFF2-40B4-BE49-F238E27FC236}">
                  <a16:creationId xmlns:a16="http://schemas.microsoft.com/office/drawing/2014/main" id="{0F5FB93D-FD7D-5B70-26EE-4A7964A9676F}"/>
                </a:ext>
              </a:extLst>
            </p:cNvPr>
            <p:cNvSpPr/>
            <p:nvPr/>
          </p:nvSpPr>
          <p:spPr>
            <a:xfrm>
              <a:off x="8284371" y="311865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812;p45">
              <a:extLst>
                <a:ext uri="{FF2B5EF4-FFF2-40B4-BE49-F238E27FC236}">
                  <a16:creationId xmlns:a16="http://schemas.microsoft.com/office/drawing/2014/main" id="{015C4157-0218-3098-976A-0D98D7B07949}"/>
                </a:ext>
              </a:extLst>
            </p:cNvPr>
            <p:cNvSpPr/>
            <p:nvPr/>
          </p:nvSpPr>
          <p:spPr>
            <a:xfrm>
              <a:off x="8184375" y="179817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813;p45">
              <a:extLst>
                <a:ext uri="{FF2B5EF4-FFF2-40B4-BE49-F238E27FC236}">
                  <a16:creationId xmlns:a16="http://schemas.microsoft.com/office/drawing/2014/main" id="{497B3BE2-FA0E-5688-736F-93593C7248DE}"/>
                </a:ext>
              </a:extLst>
            </p:cNvPr>
            <p:cNvSpPr/>
            <p:nvPr/>
          </p:nvSpPr>
          <p:spPr>
            <a:xfrm>
              <a:off x="8100550" y="242814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814;p45">
              <a:extLst>
                <a:ext uri="{FF2B5EF4-FFF2-40B4-BE49-F238E27FC236}">
                  <a16:creationId xmlns:a16="http://schemas.microsoft.com/office/drawing/2014/main" id="{792FCFD2-12DE-6388-78A9-4968D0E34B3F}"/>
                </a:ext>
              </a:extLst>
            </p:cNvPr>
            <p:cNvSpPr/>
            <p:nvPr/>
          </p:nvSpPr>
          <p:spPr>
            <a:xfrm>
              <a:off x="8107420" y="237471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815;p45">
              <a:extLst>
                <a:ext uri="{FF2B5EF4-FFF2-40B4-BE49-F238E27FC236}">
                  <a16:creationId xmlns:a16="http://schemas.microsoft.com/office/drawing/2014/main" id="{7BD7FEF4-83C6-C531-8ABB-7B442829F289}"/>
                </a:ext>
              </a:extLst>
            </p:cNvPr>
            <p:cNvSpPr/>
            <p:nvPr/>
          </p:nvSpPr>
          <p:spPr>
            <a:xfrm>
              <a:off x="8572891" y="233779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2" name="Google Shape;1816;p45">
              <a:extLst>
                <a:ext uri="{FF2B5EF4-FFF2-40B4-BE49-F238E27FC236}">
                  <a16:creationId xmlns:a16="http://schemas.microsoft.com/office/drawing/2014/main" id="{252656C9-79F3-49A5-313E-E02463BC8170}"/>
                </a:ext>
              </a:extLst>
            </p:cNvPr>
            <p:cNvSpPr/>
            <p:nvPr/>
          </p:nvSpPr>
          <p:spPr>
            <a:xfrm>
              <a:off x="8448627" y="227652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3" name="Google Shape;1817;p45">
              <a:extLst>
                <a:ext uri="{FF2B5EF4-FFF2-40B4-BE49-F238E27FC236}">
                  <a16:creationId xmlns:a16="http://schemas.microsoft.com/office/drawing/2014/main" id="{61695028-058D-A95F-415E-3C1EE5EADCB2}"/>
                </a:ext>
              </a:extLst>
            </p:cNvPr>
            <p:cNvSpPr/>
            <p:nvPr/>
          </p:nvSpPr>
          <p:spPr>
            <a:xfrm>
              <a:off x="8462979" y="227652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4" name="Google Shape;1818;p45">
              <a:extLst>
                <a:ext uri="{FF2B5EF4-FFF2-40B4-BE49-F238E27FC236}">
                  <a16:creationId xmlns:a16="http://schemas.microsoft.com/office/drawing/2014/main" id="{90F05CE8-8A2D-97B8-C99D-58E0E8560D35}"/>
                </a:ext>
              </a:extLst>
            </p:cNvPr>
            <p:cNvSpPr/>
            <p:nvPr/>
          </p:nvSpPr>
          <p:spPr>
            <a:xfrm>
              <a:off x="8150354" y="240765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5" name="Google Shape;1819;p45">
              <a:extLst>
                <a:ext uri="{FF2B5EF4-FFF2-40B4-BE49-F238E27FC236}">
                  <a16:creationId xmlns:a16="http://schemas.microsoft.com/office/drawing/2014/main" id="{4402772C-6451-4122-5164-4D2E8752C836}"/>
                </a:ext>
              </a:extLst>
            </p:cNvPr>
            <p:cNvSpPr/>
            <p:nvPr/>
          </p:nvSpPr>
          <p:spPr>
            <a:xfrm>
              <a:off x="8254317" y="288220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6" name="Google Shape;1820;p45">
              <a:extLst>
                <a:ext uri="{FF2B5EF4-FFF2-40B4-BE49-F238E27FC236}">
                  <a16:creationId xmlns:a16="http://schemas.microsoft.com/office/drawing/2014/main" id="{FC794E98-649A-55A1-9332-2530C577AF70}"/>
                </a:ext>
              </a:extLst>
            </p:cNvPr>
            <p:cNvSpPr/>
            <p:nvPr/>
          </p:nvSpPr>
          <p:spPr>
            <a:xfrm>
              <a:off x="8355888" y="278486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7" name="Google Shape;1821;p45">
              <a:extLst>
                <a:ext uri="{FF2B5EF4-FFF2-40B4-BE49-F238E27FC236}">
                  <a16:creationId xmlns:a16="http://schemas.microsoft.com/office/drawing/2014/main" id="{C5AB26AA-EED8-9519-3338-2790717EA709}"/>
                </a:ext>
              </a:extLst>
            </p:cNvPr>
            <p:cNvSpPr/>
            <p:nvPr/>
          </p:nvSpPr>
          <p:spPr>
            <a:xfrm>
              <a:off x="8114903" y="236944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8" name="Google Shape;1822;p45">
              <a:extLst>
                <a:ext uri="{FF2B5EF4-FFF2-40B4-BE49-F238E27FC236}">
                  <a16:creationId xmlns:a16="http://schemas.microsoft.com/office/drawing/2014/main" id="{12574D4F-0B3C-4DE0-F7F1-87DBAE3D79CE}"/>
                </a:ext>
              </a:extLst>
            </p:cNvPr>
            <p:cNvSpPr/>
            <p:nvPr/>
          </p:nvSpPr>
          <p:spPr>
            <a:xfrm>
              <a:off x="8255728" y="234810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9" name="Google Shape;1823;p45">
              <a:extLst>
                <a:ext uri="{FF2B5EF4-FFF2-40B4-BE49-F238E27FC236}">
                  <a16:creationId xmlns:a16="http://schemas.microsoft.com/office/drawing/2014/main" id="{AF3BF35E-5BBC-2901-A652-6C0C39879070}"/>
                </a:ext>
              </a:extLst>
            </p:cNvPr>
            <p:cNvSpPr/>
            <p:nvPr/>
          </p:nvSpPr>
          <p:spPr>
            <a:xfrm>
              <a:off x="8282041"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824;p45">
              <a:extLst>
                <a:ext uri="{FF2B5EF4-FFF2-40B4-BE49-F238E27FC236}">
                  <a16:creationId xmlns:a16="http://schemas.microsoft.com/office/drawing/2014/main" id="{EB250FE9-A44D-C701-4F7A-057FDA302ECE}"/>
                </a:ext>
              </a:extLst>
            </p:cNvPr>
            <p:cNvSpPr/>
            <p:nvPr/>
          </p:nvSpPr>
          <p:spPr>
            <a:xfrm>
              <a:off x="8150354" y="236466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825;p45">
              <a:extLst>
                <a:ext uri="{FF2B5EF4-FFF2-40B4-BE49-F238E27FC236}">
                  <a16:creationId xmlns:a16="http://schemas.microsoft.com/office/drawing/2014/main" id="{25A90A45-4B8F-3DFB-F51D-4F22E1EB4F01}"/>
                </a:ext>
              </a:extLst>
            </p:cNvPr>
            <p:cNvSpPr/>
            <p:nvPr/>
          </p:nvSpPr>
          <p:spPr>
            <a:xfrm>
              <a:off x="8358219" y="187140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826;p45">
              <a:extLst>
                <a:ext uri="{FF2B5EF4-FFF2-40B4-BE49-F238E27FC236}">
                  <a16:creationId xmlns:a16="http://schemas.microsoft.com/office/drawing/2014/main" id="{6605AD0F-46F5-838C-3414-C1CE7EFB32C9}"/>
                </a:ext>
              </a:extLst>
            </p:cNvPr>
            <p:cNvSpPr/>
            <p:nvPr/>
          </p:nvSpPr>
          <p:spPr>
            <a:xfrm>
              <a:off x="8324975" y="207841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827;p45">
              <a:extLst>
                <a:ext uri="{FF2B5EF4-FFF2-40B4-BE49-F238E27FC236}">
                  <a16:creationId xmlns:a16="http://schemas.microsoft.com/office/drawing/2014/main" id="{9395EDF4-388D-181D-6D90-C70B09D5623B}"/>
                </a:ext>
              </a:extLst>
            </p:cNvPr>
            <p:cNvSpPr/>
            <p:nvPr/>
          </p:nvSpPr>
          <p:spPr>
            <a:xfrm>
              <a:off x="8348466" y="211680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828;p45">
              <a:extLst>
                <a:ext uri="{FF2B5EF4-FFF2-40B4-BE49-F238E27FC236}">
                  <a16:creationId xmlns:a16="http://schemas.microsoft.com/office/drawing/2014/main" id="{C022567D-D036-4208-67D0-966DC2778C1F}"/>
                </a:ext>
              </a:extLst>
            </p:cNvPr>
            <p:cNvSpPr/>
            <p:nvPr/>
          </p:nvSpPr>
          <p:spPr>
            <a:xfrm>
              <a:off x="8599204" y="216427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829;p45">
              <a:extLst>
                <a:ext uri="{FF2B5EF4-FFF2-40B4-BE49-F238E27FC236}">
                  <a16:creationId xmlns:a16="http://schemas.microsoft.com/office/drawing/2014/main" id="{A0C9BDB3-9520-542A-575B-D25228369E48}"/>
                </a:ext>
              </a:extLst>
            </p:cNvPr>
            <p:cNvSpPr/>
            <p:nvPr/>
          </p:nvSpPr>
          <p:spPr>
            <a:xfrm>
              <a:off x="8639869" y="207288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830;p45">
              <a:extLst>
                <a:ext uri="{FF2B5EF4-FFF2-40B4-BE49-F238E27FC236}">
                  <a16:creationId xmlns:a16="http://schemas.microsoft.com/office/drawing/2014/main" id="{DB077AD5-1A72-5DE4-89EB-5AD74D871E82}"/>
                </a:ext>
              </a:extLst>
            </p:cNvPr>
            <p:cNvSpPr/>
            <p:nvPr/>
          </p:nvSpPr>
          <p:spPr>
            <a:xfrm>
              <a:off x="8713716" y="204062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831;p45">
              <a:extLst>
                <a:ext uri="{FF2B5EF4-FFF2-40B4-BE49-F238E27FC236}">
                  <a16:creationId xmlns:a16="http://schemas.microsoft.com/office/drawing/2014/main" id="{38783F4F-8FB0-C4EC-1DC1-6CA0ED76813F}"/>
                </a:ext>
              </a:extLst>
            </p:cNvPr>
            <p:cNvSpPr/>
            <p:nvPr/>
          </p:nvSpPr>
          <p:spPr>
            <a:xfrm>
              <a:off x="8544248" y="206638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832;p45">
              <a:extLst>
                <a:ext uri="{FF2B5EF4-FFF2-40B4-BE49-F238E27FC236}">
                  <a16:creationId xmlns:a16="http://schemas.microsoft.com/office/drawing/2014/main" id="{6CB1A187-C7DD-F171-C44C-90A1DCE9DD4A}"/>
                </a:ext>
              </a:extLst>
            </p:cNvPr>
            <p:cNvSpPr/>
            <p:nvPr/>
          </p:nvSpPr>
          <p:spPr>
            <a:xfrm>
              <a:off x="8339328" y="183448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833;p45">
              <a:extLst>
                <a:ext uri="{FF2B5EF4-FFF2-40B4-BE49-F238E27FC236}">
                  <a16:creationId xmlns:a16="http://schemas.microsoft.com/office/drawing/2014/main" id="{2534423E-331E-1012-2B25-ECB828B18F4C}"/>
                </a:ext>
              </a:extLst>
            </p:cNvPr>
            <p:cNvSpPr/>
            <p:nvPr/>
          </p:nvSpPr>
          <p:spPr>
            <a:xfrm rot="791838">
              <a:off x="8401685" y="1992826"/>
              <a:ext cx="57274" cy="41823"/>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834;p45">
              <a:extLst>
                <a:ext uri="{FF2B5EF4-FFF2-40B4-BE49-F238E27FC236}">
                  <a16:creationId xmlns:a16="http://schemas.microsoft.com/office/drawing/2014/main" id="{13A1499A-2A13-9823-42DC-FE68E41C52F2}"/>
                </a:ext>
              </a:extLst>
            </p:cNvPr>
            <p:cNvSpPr/>
            <p:nvPr/>
          </p:nvSpPr>
          <p:spPr>
            <a:xfrm>
              <a:off x="8282053"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835;p45">
              <a:extLst>
                <a:ext uri="{FF2B5EF4-FFF2-40B4-BE49-F238E27FC236}">
                  <a16:creationId xmlns:a16="http://schemas.microsoft.com/office/drawing/2014/main" id="{E61F403B-3BD5-828B-6C62-2A5B2A7F2F57}"/>
                </a:ext>
              </a:extLst>
            </p:cNvPr>
            <p:cNvSpPr/>
            <p:nvPr/>
          </p:nvSpPr>
          <p:spPr>
            <a:xfrm>
              <a:off x="8282041" y="236048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22" name="Google Shape;1836;p45">
              <a:extLst>
                <a:ext uri="{FF2B5EF4-FFF2-40B4-BE49-F238E27FC236}">
                  <a16:creationId xmlns:a16="http://schemas.microsoft.com/office/drawing/2014/main" id="{79E2AEFE-BC8A-DC08-1DFE-8B9808390EF4}"/>
                </a:ext>
              </a:extLst>
            </p:cNvPr>
            <p:cNvGrpSpPr/>
            <p:nvPr/>
          </p:nvGrpSpPr>
          <p:grpSpPr>
            <a:xfrm>
              <a:off x="8489292" y="2705621"/>
              <a:ext cx="255399" cy="187256"/>
              <a:chOff x="11249467" y="2705621"/>
              <a:chExt cx="255399" cy="187256"/>
            </a:xfrm>
          </p:grpSpPr>
          <p:sp>
            <p:nvSpPr>
              <p:cNvPr id="1625" name="Google Shape;1837;p45">
                <a:extLst>
                  <a:ext uri="{FF2B5EF4-FFF2-40B4-BE49-F238E27FC236}">
                    <a16:creationId xmlns:a16="http://schemas.microsoft.com/office/drawing/2014/main" id="{9EDC3AD9-EAF2-575D-9AF5-7AC58A747E3E}"/>
                  </a:ext>
                </a:extLst>
              </p:cNvPr>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838;p45">
                <a:extLst>
                  <a:ext uri="{FF2B5EF4-FFF2-40B4-BE49-F238E27FC236}">
                    <a16:creationId xmlns:a16="http://schemas.microsoft.com/office/drawing/2014/main" id="{D869C465-5835-8589-C555-0A6B03CD305F}"/>
                  </a:ext>
                </a:extLst>
              </p:cNvPr>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839;p45">
                <a:extLst>
                  <a:ext uri="{FF2B5EF4-FFF2-40B4-BE49-F238E27FC236}">
                    <a16:creationId xmlns:a16="http://schemas.microsoft.com/office/drawing/2014/main" id="{ECCC794C-42F2-76C7-D282-CEB90C3A626C}"/>
                  </a:ext>
                </a:extLst>
              </p:cNvPr>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840;p45">
                <a:extLst>
                  <a:ext uri="{FF2B5EF4-FFF2-40B4-BE49-F238E27FC236}">
                    <a16:creationId xmlns:a16="http://schemas.microsoft.com/office/drawing/2014/main" id="{03162278-C002-CF32-5144-21CA53E31D28}"/>
                  </a:ext>
                </a:extLst>
              </p:cNvPr>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841;p45">
                <a:extLst>
                  <a:ext uri="{FF2B5EF4-FFF2-40B4-BE49-F238E27FC236}">
                    <a16:creationId xmlns:a16="http://schemas.microsoft.com/office/drawing/2014/main" id="{BB6E939A-5C91-7BA1-2181-CE02F78E42CB}"/>
                  </a:ext>
                </a:extLst>
              </p:cNvPr>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842;p45">
                <a:extLst>
                  <a:ext uri="{FF2B5EF4-FFF2-40B4-BE49-F238E27FC236}">
                    <a16:creationId xmlns:a16="http://schemas.microsoft.com/office/drawing/2014/main" id="{DC11C7B5-DDF7-830D-285D-79482EA83A51}"/>
                  </a:ext>
                </a:extLst>
              </p:cNvPr>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843;p45">
                <a:extLst>
                  <a:ext uri="{FF2B5EF4-FFF2-40B4-BE49-F238E27FC236}">
                    <a16:creationId xmlns:a16="http://schemas.microsoft.com/office/drawing/2014/main" id="{DF9746AD-BEB7-EAEC-7B68-05BDD8ED48FF}"/>
                  </a:ext>
                </a:extLst>
              </p:cNvPr>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844;p45">
                <a:extLst>
                  <a:ext uri="{FF2B5EF4-FFF2-40B4-BE49-F238E27FC236}">
                    <a16:creationId xmlns:a16="http://schemas.microsoft.com/office/drawing/2014/main" id="{4255099D-15BA-6E5F-F7AB-24FCDD46765C}"/>
                  </a:ext>
                </a:extLst>
              </p:cNvPr>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845;p45">
                <a:extLst>
                  <a:ext uri="{FF2B5EF4-FFF2-40B4-BE49-F238E27FC236}">
                    <a16:creationId xmlns:a16="http://schemas.microsoft.com/office/drawing/2014/main" id="{722BF57C-D75F-2ADE-E051-011047F329FF}"/>
                  </a:ext>
                </a:extLst>
              </p:cNvPr>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846;p45">
                <a:extLst>
                  <a:ext uri="{FF2B5EF4-FFF2-40B4-BE49-F238E27FC236}">
                    <a16:creationId xmlns:a16="http://schemas.microsoft.com/office/drawing/2014/main" id="{02AD3740-410F-4470-048D-9CD74232966F}"/>
                  </a:ext>
                </a:extLst>
              </p:cNvPr>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847;p45">
                <a:extLst>
                  <a:ext uri="{FF2B5EF4-FFF2-40B4-BE49-F238E27FC236}">
                    <a16:creationId xmlns:a16="http://schemas.microsoft.com/office/drawing/2014/main" id="{515C9600-0B78-45CD-6FCA-CBE928784F67}"/>
                  </a:ext>
                </a:extLst>
              </p:cNvPr>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623" name="Google Shape;1848;p45">
              <a:extLst>
                <a:ext uri="{FF2B5EF4-FFF2-40B4-BE49-F238E27FC236}">
                  <a16:creationId xmlns:a16="http://schemas.microsoft.com/office/drawing/2014/main" id="{106E8551-D7DC-4A08-31E1-FA88942D518F}"/>
                </a:ext>
              </a:extLst>
            </p:cNvPr>
            <p:cNvSpPr/>
            <p:nvPr/>
          </p:nvSpPr>
          <p:spPr>
            <a:xfrm>
              <a:off x="8205372" y="240189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849;p45">
              <a:extLst>
                <a:ext uri="{FF2B5EF4-FFF2-40B4-BE49-F238E27FC236}">
                  <a16:creationId xmlns:a16="http://schemas.microsoft.com/office/drawing/2014/main" id="{8E77E288-24DD-B25B-5621-92BA9A32FF2F}"/>
                </a:ext>
              </a:extLst>
            </p:cNvPr>
            <p:cNvSpPr/>
            <p:nvPr/>
          </p:nvSpPr>
          <p:spPr>
            <a:xfrm>
              <a:off x="8429735" y="266195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36" name="Google Shape;1854;p46">
            <a:extLst>
              <a:ext uri="{FF2B5EF4-FFF2-40B4-BE49-F238E27FC236}">
                <a16:creationId xmlns:a16="http://schemas.microsoft.com/office/drawing/2014/main" id="{C423B133-DB5B-71C7-DC22-AF8EBD03A79B}"/>
              </a:ext>
            </a:extLst>
          </p:cNvPr>
          <p:cNvGrpSpPr/>
          <p:nvPr/>
        </p:nvGrpSpPr>
        <p:grpSpPr>
          <a:xfrm>
            <a:off x="8882575" y="2906781"/>
            <a:ext cx="3346723" cy="2419919"/>
            <a:chOff x="809800" y="3328400"/>
            <a:chExt cx="1657900" cy="1206575"/>
          </a:xfrm>
        </p:grpSpPr>
        <p:sp>
          <p:nvSpPr>
            <p:cNvPr id="1637" name="Google Shape;1855;p46">
              <a:extLst>
                <a:ext uri="{FF2B5EF4-FFF2-40B4-BE49-F238E27FC236}">
                  <a16:creationId xmlns:a16="http://schemas.microsoft.com/office/drawing/2014/main" id="{45FA5FE7-887A-3EFD-3B07-8D7B0EDD03A0}"/>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8" name="Google Shape;1856;p46">
              <a:extLst>
                <a:ext uri="{FF2B5EF4-FFF2-40B4-BE49-F238E27FC236}">
                  <a16:creationId xmlns:a16="http://schemas.microsoft.com/office/drawing/2014/main" id="{788AD584-AE1D-8E5B-AF0E-586148F0F75A}"/>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857;p46">
              <a:extLst>
                <a:ext uri="{FF2B5EF4-FFF2-40B4-BE49-F238E27FC236}">
                  <a16:creationId xmlns:a16="http://schemas.microsoft.com/office/drawing/2014/main" id="{3B80ED9F-05A7-3D62-72B7-8092AD9704D4}"/>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858;p46">
              <a:extLst>
                <a:ext uri="{FF2B5EF4-FFF2-40B4-BE49-F238E27FC236}">
                  <a16:creationId xmlns:a16="http://schemas.microsoft.com/office/drawing/2014/main" id="{3B5F74EE-B2C5-EA51-6379-91032329594D}"/>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859;p46">
              <a:extLst>
                <a:ext uri="{FF2B5EF4-FFF2-40B4-BE49-F238E27FC236}">
                  <a16:creationId xmlns:a16="http://schemas.microsoft.com/office/drawing/2014/main" id="{12248BD1-DD12-5C9E-FEE1-56DE2BF07E8A}"/>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860;p46">
              <a:extLst>
                <a:ext uri="{FF2B5EF4-FFF2-40B4-BE49-F238E27FC236}">
                  <a16:creationId xmlns:a16="http://schemas.microsoft.com/office/drawing/2014/main" id="{91CD19BC-1272-66A5-1ADB-91F963B9906A}"/>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861;p46">
              <a:extLst>
                <a:ext uri="{FF2B5EF4-FFF2-40B4-BE49-F238E27FC236}">
                  <a16:creationId xmlns:a16="http://schemas.microsoft.com/office/drawing/2014/main" id="{B76E5051-BBFE-B4C2-89FD-97968771F944}"/>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862;p46">
              <a:extLst>
                <a:ext uri="{FF2B5EF4-FFF2-40B4-BE49-F238E27FC236}">
                  <a16:creationId xmlns:a16="http://schemas.microsoft.com/office/drawing/2014/main" id="{528CF22C-265F-AFBC-97C7-037CFFB850CB}"/>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5" name="Google Shape;1863;p46">
              <a:extLst>
                <a:ext uri="{FF2B5EF4-FFF2-40B4-BE49-F238E27FC236}">
                  <a16:creationId xmlns:a16="http://schemas.microsoft.com/office/drawing/2014/main" id="{C4C996B3-1289-4110-8A8E-DEAEE28411F7}"/>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6" name="Google Shape;1864;p46">
              <a:extLst>
                <a:ext uri="{FF2B5EF4-FFF2-40B4-BE49-F238E27FC236}">
                  <a16:creationId xmlns:a16="http://schemas.microsoft.com/office/drawing/2014/main" id="{744A0DFD-5E4B-D93F-2593-4D67B0386B9C}"/>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865;p46">
              <a:extLst>
                <a:ext uri="{FF2B5EF4-FFF2-40B4-BE49-F238E27FC236}">
                  <a16:creationId xmlns:a16="http://schemas.microsoft.com/office/drawing/2014/main" id="{B3A810E9-06D9-FC21-6C2C-8062C2F6EF7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866;p46">
              <a:extLst>
                <a:ext uri="{FF2B5EF4-FFF2-40B4-BE49-F238E27FC236}">
                  <a16:creationId xmlns:a16="http://schemas.microsoft.com/office/drawing/2014/main" id="{E12508E4-75F7-FC93-6BCD-75C41A8BC585}"/>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867;p46">
              <a:extLst>
                <a:ext uri="{FF2B5EF4-FFF2-40B4-BE49-F238E27FC236}">
                  <a16:creationId xmlns:a16="http://schemas.microsoft.com/office/drawing/2014/main" id="{5F05904F-1C58-7838-ED8D-BF44A233EE6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868;p46">
              <a:extLst>
                <a:ext uri="{FF2B5EF4-FFF2-40B4-BE49-F238E27FC236}">
                  <a16:creationId xmlns:a16="http://schemas.microsoft.com/office/drawing/2014/main" id="{A4CAAFBF-C57F-1568-B558-D06B92B576A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869;p46">
              <a:extLst>
                <a:ext uri="{FF2B5EF4-FFF2-40B4-BE49-F238E27FC236}">
                  <a16:creationId xmlns:a16="http://schemas.microsoft.com/office/drawing/2014/main" id="{9ED33EE0-92AD-996E-6858-379F2580E10D}"/>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3" name="Google Shape;286;p13">
            <a:extLst>
              <a:ext uri="{FF2B5EF4-FFF2-40B4-BE49-F238E27FC236}">
                <a16:creationId xmlns:a16="http://schemas.microsoft.com/office/drawing/2014/main" id="{AE699299-6876-FD92-7958-40894E73EE61}"/>
              </a:ext>
            </a:extLst>
          </p:cNvPr>
          <p:cNvGrpSpPr/>
          <p:nvPr/>
        </p:nvGrpSpPr>
        <p:grpSpPr>
          <a:xfrm>
            <a:off x="-147" y="6192418"/>
            <a:ext cx="12192148" cy="1187033"/>
            <a:chOff x="-75" y="3714050"/>
            <a:chExt cx="9144111" cy="890275"/>
          </a:xfrm>
        </p:grpSpPr>
        <p:sp>
          <p:nvSpPr>
            <p:cNvPr id="1724" name="Google Shape;287;p13">
              <a:extLst>
                <a:ext uri="{FF2B5EF4-FFF2-40B4-BE49-F238E27FC236}">
                  <a16:creationId xmlns:a16="http://schemas.microsoft.com/office/drawing/2014/main" id="{AF7C540D-A785-FDA3-B213-3237A81F00B4}"/>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288;p13">
              <a:extLst>
                <a:ext uri="{FF2B5EF4-FFF2-40B4-BE49-F238E27FC236}">
                  <a16:creationId xmlns:a16="http://schemas.microsoft.com/office/drawing/2014/main" id="{B0146472-45DB-1E6A-8A22-2A0276769F20}"/>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6" name="Google Shape;1546;p42">
            <a:extLst>
              <a:ext uri="{FF2B5EF4-FFF2-40B4-BE49-F238E27FC236}">
                <a16:creationId xmlns:a16="http://schemas.microsoft.com/office/drawing/2014/main" id="{BB187724-53B2-9E07-DBE2-6C422E85023E}"/>
              </a:ext>
            </a:extLst>
          </p:cNvPr>
          <p:cNvGrpSpPr/>
          <p:nvPr/>
        </p:nvGrpSpPr>
        <p:grpSpPr>
          <a:xfrm>
            <a:off x="1225919" y="6629271"/>
            <a:ext cx="10589573" cy="694548"/>
            <a:chOff x="895237" y="4083657"/>
            <a:chExt cx="7942180" cy="520911"/>
          </a:xfrm>
        </p:grpSpPr>
        <p:grpSp>
          <p:nvGrpSpPr>
            <p:cNvPr id="1727" name="Google Shape;1547;p42">
              <a:extLst>
                <a:ext uri="{FF2B5EF4-FFF2-40B4-BE49-F238E27FC236}">
                  <a16:creationId xmlns:a16="http://schemas.microsoft.com/office/drawing/2014/main" id="{1EF082FC-CC46-4D03-6873-B8A44E569CB8}"/>
                </a:ext>
              </a:extLst>
            </p:cNvPr>
            <p:cNvGrpSpPr/>
            <p:nvPr/>
          </p:nvGrpSpPr>
          <p:grpSpPr>
            <a:xfrm>
              <a:off x="895237" y="4249037"/>
              <a:ext cx="655814" cy="355354"/>
              <a:chOff x="2301112" y="2967762"/>
              <a:chExt cx="655814" cy="355354"/>
            </a:xfrm>
          </p:grpSpPr>
          <p:sp>
            <p:nvSpPr>
              <p:cNvPr id="1734" name="Google Shape;1548;p42">
                <a:extLst>
                  <a:ext uri="{FF2B5EF4-FFF2-40B4-BE49-F238E27FC236}">
                    <a16:creationId xmlns:a16="http://schemas.microsoft.com/office/drawing/2014/main" id="{F33F63DD-B096-4BE2-D29D-0B34E8B774E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549;p42">
                <a:extLst>
                  <a:ext uri="{FF2B5EF4-FFF2-40B4-BE49-F238E27FC236}">
                    <a16:creationId xmlns:a16="http://schemas.microsoft.com/office/drawing/2014/main" id="{0879C3CB-BB14-A207-3037-154170AC8A3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8" name="Google Shape;1550;p42">
              <a:extLst>
                <a:ext uri="{FF2B5EF4-FFF2-40B4-BE49-F238E27FC236}">
                  <a16:creationId xmlns:a16="http://schemas.microsoft.com/office/drawing/2014/main" id="{16C3A05B-F02F-FAFD-4E77-1D365F7A02D1}"/>
                </a:ext>
              </a:extLst>
            </p:cNvPr>
            <p:cNvGrpSpPr/>
            <p:nvPr/>
          </p:nvGrpSpPr>
          <p:grpSpPr>
            <a:xfrm>
              <a:off x="4521724" y="4083657"/>
              <a:ext cx="961030" cy="520771"/>
              <a:chOff x="2301112" y="2967762"/>
              <a:chExt cx="655814" cy="355354"/>
            </a:xfrm>
          </p:grpSpPr>
          <p:sp>
            <p:nvSpPr>
              <p:cNvPr id="1732" name="Google Shape;1551;p42">
                <a:extLst>
                  <a:ext uri="{FF2B5EF4-FFF2-40B4-BE49-F238E27FC236}">
                    <a16:creationId xmlns:a16="http://schemas.microsoft.com/office/drawing/2014/main" id="{57917953-4704-CE54-C675-93EFB2495B4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552;p42">
                <a:extLst>
                  <a:ext uri="{FF2B5EF4-FFF2-40B4-BE49-F238E27FC236}">
                    <a16:creationId xmlns:a16="http://schemas.microsoft.com/office/drawing/2014/main" id="{81AD7E23-918C-9206-305D-BEC0C241050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9" name="Google Shape;1553;p42">
              <a:extLst>
                <a:ext uri="{FF2B5EF4-FFF2-40B4-BE49-F238E27FC236}">
                  <a16:creationId xmlns:a16="http://schemas.microsoft.com/office/drawing/2014/main" id="{3FE1EA76-7F4F-94D1-F5C7-DDE266EBFBFB}"/>
                </a:ext>
              </a:extLst>
            </p:cNvPr>
            <p:cNvGrpSpPr/>
            <p:nvPr/>
          </p:nvGrpSpPr>
          <p:grpSpPr>
            <a:xfrm>
              <a:off x="8011288" y="4156893"/>
              <a:ext cx="826129" cy="447675"/>
              <a:chOff x="2301112" y="2967762"/>
              <a:chExt cx="655814" cy="355354"/>
            </a:xfrm>
          </p:grpSpPr>
          <p:sp>
            <p:nvSpPr>
              <p:cNvPr id="1730" name="Google Shape;1554;p42">
                <a:extLst>
                  <a:ext uri="{FF2B5EF4-FFF2-40B4-BE49-F238E27FC236}">
                    <a16:creationId xmlns:a16="http://schemas.microsoft.com/office/drawing/2014/main" id="{6A05DD1B-BB55-283D-A224-C2A1C2FBB6F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555;p42">
                <a:extLst>
                  <a:ext uri="{FF2B5EF4-FFF2-40B4-BE49-F238E27FC236}">
                    <a16:creationId xmlns:a16="http://schemas.microsoft.com/office/drawing/2014/main" id="{9BE025F4-2BEE-C04C-8270-39E15FF83D78}"/>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736" name="Picture 1735">
            <a:extLst>
              <a:ext uri="{FF2B5EF4-FFF2-40B4-BE49-F238E27FC236}">
                <a16:creationId xmlns:a16="http://schemas.microsoft.com/office/drawing/2014/main" id="{BAF3DB9D-0D64-B82F-05D3-C32C94A35CFA}"/>
              </a:ext>
            </a:extLst>
          </p:cNvPr>
          <p:cNvPicPr>
            <a:picLocks noChangeAspect="1"/>
          </p:cNvPicPr>
          <p:nvPr/>
        </p:nvPicPr>
        <p:blipFill>
          <a:blip r:embed="rId3"/>
          <a:stretch>
            <a:fillRect/>
          </a:stretch>
        </p:blipFill>
        <p:spPr>
          <a:xfrm>
            <a:off x="10489179" y="-54249"/>
            <a:ext cx="1356967" cy="1356967"/>
          </a:xfrm>
          <a:prstGeom prst="rect">
            <a:avLst/>
          </a:prstGeom>
        </p:spPr>
      </p:pic>
    </p:spTree>
    <p:extLst>
      <p:ext uri="{BB962C8B-B14F-4D97-AF65-F5344CB8AC3E}">
        <p14:creationId xmlns:p14="http://schemas.microsoft.com/office/powerpoint/2010/main" val="13852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1"/>
                                        </p:tgtEl>
                                        <p:attrNameLst>
                                          <p:attrName>style.visibility</p:attrName>
                                        </p:attrNameLst>
                                      </p:cBhvr>
                                      <p:to>
                                        <p:strVal val="visible"/>
                                      </p:to>
                                    </p:set>
                                    <p:animEffect transition="in" filter="fade">
                                      <p:cBhvr>
                                        <p:cTn id="12" dur="1000"/>
                                        <p:tgtEl>
                                          <p:spTgt spid="1571"/>
                                        </p:tgtEl>
                                      </p:cBhvr>
                                    </p:animEffect>
                                    <p:anim calcmode="lin" valueType="num">
                                      <p:cBhvr>
                                        <p:cTn id="13" dur="1000" fill="hold"/>
                                        <p:tgtEl>
                                          <p:spTgt spid="1571"/>
                                        </p:tgtEl>
                                        <p:attrNameLst>
                                          <p:attrName>ppt_x</p:attrName>
                                        </p:attrNameLst>
                                      </p:cBhvr>
                                      <p:tavLst>
                                        <p:tav tm="0">
                                          <p:val>
                                            <p:strVal val="#ppt_x"/>
                                          </p:val>
                                        </p:tav>
                                        <p:tav tm="100000">
                                          <p:val>
                                            <p:strVal val="#ppt_x"/>
                                          </p:val>
                                        </p:tav>
                                      </p:tavLst>
                                    </p:anim>
                                    <p:anim calcmode="lin" valueType="num">
                                      <p:cBhvr>
                                        <p:cTn id="14" dur="1000" fill="hold"/>
                                        <p:tgtEl>
                                          <p:spTgt spid="15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fade">
                                      <p:cBhvr>
                                        <p:cTn id="22" dur="1000"/>
                                        <p:tgtEl>
                                          <p:spTgt spid="1547"/>
                                        </p:tgtEl>
                                      </p:cBhvr>
                                    </p:animEffect>
                                    <p:anim calcmode="lin" valueType="num">
                                      <p:cBhvr>
                                        <p:cTn id="23" dur="1000" fill="hold"/>
                                        <p:tgtEl>
                                          <p:spTgt spid="1547"/>
                                        </p:tgtEl>
                                        <p:attrNameLst>
                                          <p:attrName>ppt_x</p:attrName>
                                        </p:attrNameLst>
                                      </p:cBhvr>
                                      <p:tavLst>
                                        <p:tav tm="0">
                                          <p:val>
                                            <p:strVal val="#ppt_x"/>
                                          </p:val>
                                        </p:tav>
                                        <p:tav tm="100000">
                                          <p:val>
                                            <p:strVal val="#ppt_x"/>
                                          </p:val>
                                        </p:tav>
                                      </p:tavLst>
                                    </p:anim>
                                    <p:anim calcmode="lin" valueType="num">
                                      <p:cBhvr>
                                        <p:cTn id="24" dur="1000" fill="hold"/>
                                        <p:tgtEl>
                                          <p:spTgt spid="15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6"/>
                                        </p:tgtEl>
                                        <p:attrNameLst>
                                          <p:attrName>style.visibility</p:attrName>
                                        </p:attrNameLst>
                                      </p:cBhvr>
                                      <p:to>
                                        <p:strVal val="visible"/>
                                      </p:to>
                                    </p:set>
                                    <p:animEffect transition="in" filter="fade">
                                      <p:cBhvr>
                                        <p:cTn id="27" dur="1000"/>
                                        <p:tgtEl>
                                          <p:spTgt spid="1636"/>
                                        </p:tgtEl>
                                      </p:cBhvr>
                                    </p:animEffect>
                                    <p:anim calcmode="lin" valueType="num">
                                      <p:cBhvr>
                                        <p:cTn id="28" dur="1000" fill="hold"/>
                                        <p:tgtEl>
                                          <p:spTgt spid="1636"/>
                                        </p:tgtEl>
                                        <p:attrNameLst>
                                          <p:attrName>ppt_x</p:attrName>
                                        </p:attrNameLst>
                                      </p:cBhvr>
                                      <p:tavLst>
                                        <p:tav tm="0">
                                          <p:val>
                                            <p:strVal val="#ppt_x"/>
                                          </p:val>
                                        </p:tav>
                                        <p:tav tm="100000">
                                          <p:val>
                                            <p:strVal val="#ppt_x"/>
                                          </p:val>
                                        </p:tav>
                                      </p:tavLst>
                                    </p:anim>
                                    <p:anim calcmode="lin" valueType="num">
                                      <p:cBhvr>
                                        <p:cTn id="29" dur="1000" fill="hold"/>
                                        <p:tgtEl>
                                          <p:spTgt spid="16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3"/>
                                        </p:tgtEl>
                                        <p:attrNameLst>
                                          <p:attrName>style.visibility</p:attrName>
                                        </p:attrNameLst>
                                      </p:cBhvr>
                                      <p:to>
                                        <p:strVal val="visible"/>
                                      </p:to>
                                    </p:set>
                                    <p:animEffect transition="in" filter="fade">
                                      <p:cBhvr>
                                        <p:cTn id="32" dur="1000"/>
                                        <p:tgtEl>
                                          <p:spTgt spid="1723"/>
                                        </p:tgtEl>
                                      </p:cBhvr>
                                    </p:animEffect>
                                    <p:anim calcmode="lin" valueType="num">
                                      <p:cBhvr>
                                        <p:cTn id="33" dur="1000" fill="hold"/>
                                        <p:tgtEl>
                                          <p:spTgt spid="1723"/>
                                        </p:tgtEl>
                                        <p:attrNameLst>
                                          <p:attrName>ppt_x</p:attrName>
                                        </p:attrNameLst>
                                      </p:cBhvr>
                                      <p:tavLst>
                                        <p:tav tm="0">
                                          <p:val>
                                            <p:strVal val="#ppt_x"/>
                                          </p:val>
                                        </p:tav>
                                        <p:tav tm="100000">
                                          <p:val>
                                            <p:strVal val="#ppt_x"/>
                                          </p:val>
                                        </p:tav>
                                      </p:tavLst>
                                    </p:anim>
                                    <p:anim calcmode="lin" valueType="num">
                                      <p:cBhvr>
                                        <p:cTn id="34" dur="1000" fill="hold"/>
                                        <p:tgtEl>
                                          <p:spTgt spid="17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6"/>
                                        </p:tgtEl>
                                        <p:attrNameLst>
                                          <p:attrName>style.visibility</p:attrName>
                                        </p:attrNameLst>
                                      </p:cBhvr>
                                      <p:to>
                                        <p:strVal val="visible"/>
                                      </p:to>
                                    </p:set>
                                    <p:animEffect transition="in" filter="fade">
                                      <p:cBhvr>
                                        <p:cTn id="37" dur="1000"/>
                                        <p:tgtEl>
                                          <p:spTgt spid="1726"/>
                                        </p:tgtEl>
                                      </p:cBhvr>
                                    </p:animEffect>
                                    <p:anim calcmode="lin" valueType="num">
                                      <p:cBhvr>
                                        <p:cTn id="38" dur="1000" fill="hold"/>
                                        <p:tgtEl>
                                          <p:spTgt spid="1726"/>
                                        </p:tgtEl>
                                        <p:attrNameLst>
                                          <p:attrName>ppt_x</p:attrName>
                                        </p:attrNameLst>
                                      </p:cBhvr>
                                      <p:tavLst>
                                        <p:tav tm="0">
                                          <p:val>
                                            <p:strVal val="#ppt_x"/>
                                          </p:val>
                                        </p:tav>
                                        <p:tav tm="100000">
                                          <p:val>
                                            <p:strVal val="#ppt_x"/>
                                          </p:val>
                                        </p:tav>
                                      </p:tavLst>
                                    </p:anim>
                                    <p:anim calcmode="lin" valueType="num">
                                      <p:cBhvr>
                                        <p:cTn id="39" dur="1000" fill="hold"/>
                                        <p:tgtEl>
                                          <p:spTgt spid="17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69"/>
                                        </p:tgtEl>
                                        <p:attrNameLst>
                                          <p:attrName>style.visibility</p:attrName>
                                        </p:attrNameLst>
                                      </p:cBhvr>
                                      <p:to>
                                        <p:strVal val="visible"/>
                                      </p:to>
                                    </p:set>
                                    <p:animEffect transition="in" filter="fade">
                                      <p:cBhvr>
                                        <p:cTn id="44" dur="1000"/>
                                        <p:tgtEl>
                                          <p:spTgt spid="1569"/>
                                        </p:tgtEl>
                                      </p:cBhvr>
                                    </p:animEffect>
                                    <p:anim calcmode="lin" valueType="num">
                                      <p:cBhvr>
                                        <p:cTn id="45" dur="1000" fill="hold"/>
                                        <p:tgtEl>
                                          <p:spTgt spid="1569"/>
                                        </p:tgtEl>
                                        <p:attrNameLst>
                                          <p:attrName>ppt_x</p:attrName>
                                        </p:attrNameLst>
                                      </p:cBhvr>
                                      <p:tavLst>
                                        <p:tav tm="0">
                                          <p:val>
                                            <p:strVal val="#ppt_x"/>
                                          </p:val>
                                        </p:tav>
                                        <p:tav tm="100000">
                                          <p:val>
                                            <p:strVal val="#ppt_x"/>
                                          </p:val>
                                        </p:tav>
                                      </p:tavLst>
                                    </p:anim>
                                    <p:anim calcmode="lin" valueType="num">
                                      <p:cBhvr>
                                        <p:cTn id="46" dur="1000" fill="hold"/>
                                        <p:tgtEl>
                                          <p:spTgt spid="15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67"/>
                                        </p:tgtEl>
                                        <p:attrNameLst>
                                          <p:attrName>style.visibility</p:attrName>
                                        </p:attrNameLst>
                                      </p:cBhvr>
                                      <p:to>
                                        <p:strVal val="visible"/>
                                      </p:to>
                                    </p:set>
                                    <p:animEffect transition="in" filter="fade">
                                      <p:cBhvr>
                                        <p:cTn id="51" dur="1000"/>
                                        <p:tgtEl>
                                          <p:spTgt spid="1567"/>
                                        </p:tgtEl>
                                      </p:cBhvr>
                                    </p:animEffect>
                                    <p:anim calcmode="lin" valueType="num">
                                      <p:cBhvr>
                                        <p:cTn id="52" dur="1000" fill="hold"/>
                                        <p:tgtEl>
                                          <p:spTgt spid="1567"/>
                                        </p:tgtEl>
                                        <p:attrNameLst>
                                          <p:attrName>ppt_x</p:attrName>
                                        </p:attrNameLst>
                                      </p:cBhvr>
                                      <p:tavLst>
                                        <p:tav tm="0">
                                          <p:val>
                                            <p:strVal val="#ppt_x"/>
                                          </p:val>
                                        </p:tav>
                                        <p:tav tm="100000">
                                          <p:val>
                                            <p:strVal val="#ppt_x"/>
                                          </p:val>
                                        </p:tav>
                                      </p:tavLst>
                                    </p:anim>
                                    <p:anim calcmode="lin" valueType="num">
                                      <p:cBhvr>
                                        <p:cTn id="53" dur="1000" fill="hold"/>
                                        <p:tgtEl>
                                          <p:spTgt spid="1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P spid="15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238157" y="131357"/>
            <a:ext cx="6334157" cy="763600"/>
          </a:xfrm>
          <a:prstGeom prst="rect">
            <a:avLst/>
          </a:prstGeom>
        </p:spPr>
        <p:txBody>
          <a:bodyPr spcFirstLastPara="1" wrap="square" lIns="121900" tIns="121900" rIns="121900" bIns="121900" anchor="t" anchorCtr="0">
            <a:noAutofit/>
          </a:bodyPr>
          <a:lstStyle/>
          <a:p>
            <a:r>
              <a:rPr lang="en" sz="4800" dirty="0">
                <a:solidFill>
                  <a:schemeClr val="accent1"/>
                </a:solidFill>
                <a:latin typeface="Times New Roman" panose="02020603050405020304" pitchFamily="18" charset="0"/>
                <a:cs typeface="Times New Roman" panose="02020603050405020304" pitchFamily="18" charset="0"/>
              </a:rPr>
              <a:t>7. Câu 7</a:t>
            </a:r>
            <a:endParaRPr sz="48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pic>
        <p:nvPicPr>
          <p:cNvPr id="2" name="Picture 1">
            <a:extLst>
              <a:ext uri="{FF2B5EF4-FFF2-40B4-BE49-F238E27FC236}">
                <a16:creationId xmlns:a16="http://schemas.microsoft.com/office/drawing/2014/main" id="{C901C635-02C1-C470-FC8B-9CA7B5E3E1DA}"/>
              </a:ext>
            </a:extLst>
          </p:cNvPr>
          <p:cNvPicPr>
            <a:picLocks noChangeAspect="1"/>
          </p:cNvPicPr>
          <p:nvPr/>
        </p:nvPicPr>
        <p:blipFill>
          <a:blip r:embed="rId4"/>
          <a:stretch>
            <a:fillRect/>
          </a:stretch>
        </p:blipFill>
        <p:spPr>
          <a:xfrm>
            <a:off x="229150" y="3825992"/>
            <a:ext cx="4619097" cy="3030071"/>
          </a:xfrm>
          <a:prstGeom prst="rect">
            <a:avLst/>
          </a:prstGeom>
        </p:spPr>
      </p:pic>
      <p:grpSp>
        <p:nvGrpSpPr>
          <p:cNvPr id="3" name="组合 6">
            <a:extLst>
              <a:ext uri="{FF2B5EF4-FFF2-40B4-BE49-F238E27FC236}">
                <a16:creationId xmlns:a16="http://schemas.microsoft.com/office/drawing/2014/main" id="{904B7411-1245-650B-074D-67B5534DC323}"/>
              </a:ext>
            </a:extLst>
          </p:cNvPr>
          <p:cNvGrpSpPr/>
          <p:nvPr/>
        </p:nvGrpSpPr>
        <p:grpSpPr>
          <a:xfrm>
            <a:off x="6300742" y="396608"/>
            <a:ext cx="5662108" cy="5906286"/>
            <a:chOff x="3478591" y="3933468"/>
            <a:chExt cx="2860812" cy="2084000"/>
          </a:xfrm>
        </p:grpSpPr>
        <p:pic>
          <p:nvPicPr>
            <p:cNvPr id="4" name="图片 9">
              <a:extLst>
                <a:ext uri="{FF2B5EF4-FFF2-40B4-BE49-F238E27FC236}">
                  <a16:creationId xmlns:a16="http://schemas.microsoft.com/office/drawing/2014/main" id="{21063AA2-B2B5-A6BB-C251-420D0EC72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5" name="文本框 14">
              <a:extLst>
                <a:ext uri="{FF2B5EF4-FFF2-40B4-BE49-F238E27FC236}">
                  <a16:creationId xmlns:a16="http://schemas.microsoft.com/office/drawing/2014/main" id="{BC7A78F1-2987-280A-D4A1-4DC76CC54A38}"/>
                </a:ext>
              </a:extLst>
            </p:cNvPr>
            <p:cNvSpPr txBox="1"/>
            <p:nvPr/>
          </p:nvSpPr>
          <p:spPr>
            <a:xfrm rot="21221573">
              <a:off x="3718705" y="4596185"/>
              <a:ext cx="2246609" cy="814479"/>
            </a:xfrm>
            <a:prstGeom prst="rect">
              <a:avLst/>
            </a:prstGeom>
            <a:noFill/>
          </p:spPr>
          <p:txBody>
            <a:bodyPr wrap="square" rtlCol="0">
              <a:spAutoFit/>
            </a:bodyPr>
            <a:lstStyle/>
            <a:p>
              <a:pPr algn="just">
                <a:spcAft>
                  <a:spcPts val="800"/>
                </a:spcAft>
              </a:pP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bạ</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mẻ</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quê</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2555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238157" y="131357"/>
            <a:ext cx="6334157" cy="763600"/>
          </a:xfrm>
          <a:prstGeom prst="rect">
            <a:avLst/>
          </a:prstGeom>
        </p:spPr>
        <p:txBody>
          <a:bodyPr spcFirstLastPara="1" wrap="square" lIns="121900" tIns="121900" rIns="121900" bIns="121900" anchor="t" anchorCtr="0">
            <a:noAutofit/>
          </a:bodyPr>
          <a:lstStyle/>
          <a:p>
            <a:r>
              <a:rPr lang="en" sz="4800" dirty="0">
                <a:solidFill>
                  <a:schemeClr val="accent1"/>
                </a:solidFill>
                <a:latin typeface="Times New Roman" panose="02020603050405020304" pitchFamily="18" charset="0"/>
                <a:cs typeface="Times New Roman" panose="02020603050405020304" pitchFamily="18" charset="0"/>
              </a:rPr>
              <a:t>3. Câu 3</a:t>
            </a:r>
            <a:endParaRPr sz="48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grpSp>
        <p:nvGrpSpPr>
          <p:cNvPr id="1627" name="组合 10">
            <a:extLst>
              <a:ext uri="{FF2B5EF4-FFF2-40B4-BE49-F238E27FC236}">
                <a16:creationId xmlns:a16="http://schemas.microsoft.com/office/drawing/2014/main" id="{10B47078-9FA5-7867-DEC9-97C42521A199}"/>
              </a:ext>
            </a:extLst>
          </p:cNvPr>
          <p:cNvGrpSpPr/>
          <p:nvPr/>
        </p:nvGrpSpPr>
        <p:grpSpPr>
          <a:xfrm>
            <a:off x="-36190" y="2035611"/>
            <a:ext cx="3446781" cy="4927609"/>
            <a:chOff x="502" y="6427"/>
            <a:chExt cx="5428" cy="7760"/>
          </a:xfrm>
        </p:grpSpPr>
        <p:grpSp>
          <p:nvGrpSpPr>
            <p:cNvPr id="1628" name="组合 11">
              <a:extLst>
                <a:ext uri="{FF2B5EF4-FFF2-40B4-BE49-F238E27FC236}">
                  <a16:creationId xmlns:a16="http://schemas.microsoft.com/office/drawing/2014/main" id="{5878345C-88DB-041A-5FEC-11CA3E5FFD18}"/>
                </a:ext>
              </a:extLst>
            </p:cNvPr>
            <p:cNvGrpSpPr/>
            <p:nvPr/>
          </p:nvGrpSpPr>
          <p:grpSpPr>
            <a:xfrm>
              <a:off x="2522" y="6427"/>
              <a:ext cx="1166" cy="1146"/>
              <a:chOff x="3250" y="6121"/>
              <a:chExt cx="1166" cy="1146"/>
            </a:xfrm>
          </p:grpSpPr>
          <p:sp>
            <p:nvSpPr>
              <p:cNvPr id="1630" name="椭圆 1">
                <a:extLst>
                  <a:ext uri="{FF2B5EF4-FFF2-40B4-BE49-F238E27FC236}">
                    <a16:creationId xmlns:a16="http://schemas.microsoft.com/office/drawing/2014/main" id="{FB6D5720-C5C1-3817-6ECA-41934A506BA0}"/>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sz="24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631" name="TextBox 32">
                <a:extLst>
                  <a:ext uri="{FF2B5EF4-FFF2-40B4-BE49-F238E27FC236}">
                    <a16:creationId xmlns:a16="http://schemas.microsoft.com/office/drawing/2014/main" id="{89AED04C-C054-284A-3263-5449DEF0A539}"/>
                  </a:ext>
                </a:extLst>
              </p:cNvPr>
              <p:cNvSpPr txBox="1">
                <a:spLocks noChangeArrowheads="1"/>
              </p:cNvSpPr>
              <p:nvPr/>
            </p:nvSpPr>
            <p:spPr bwMode="auto">
              <a:xfrm>
                <a:off x="3398" y="6227"/>
                <a:ext cx="101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3600"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1629" name="TextBox 76">
              <a:extLst>
                <a:ext uri="{FF2B5EF4-FFF2-40B4-BE49-F238E27FC236}">
                  <a16:creationId xmlns:a16="http://schemas.microsoft.com/office/drawing/2014/main" id="{CD77A533-E4C3-1EB6-F953-C61178953F22}"/>
                </a:ext>
              </a:extLst>
            </p:cNvPr>
            <p:cNvSpPr txBox="1"/>
            <p:nvPr/>
          </p:nvSpPr>
          <p:spPr>
            <a:xfrm>
              <a:off x="502" y="7838"/>
              <a:ext cx="5428" cy="63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 Văn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Giuộc”thể</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them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hiển</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hách</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oai</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doanh</a:t>
              </a:r>
              <a:r>
                <a:rPr lang="en-US" sz="3200" b="1" dirty="0">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SG" sz="3200" b="1" dirty="0">
                <a:solidFill>
                  <a:schemeClr val="tx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32" name="组合 33">
            <a:extLst>
              <a:ext uri="{FF2B5EF4-FFF2-40B4-BE49-F238E27FC236}">
                <a16:creationId xmlns:a16="http://schemas.microsoft.com/office/drawing/2014/main" id="{8775EE92-608B-1111-5BFE-B7490CB90E35}"/>
              </a:ext>
            </a:extLst>
          </p:cNvPr>
          <p:cNvGrpSpPr/>
          <p:nvPr/>
        </p:nvGrpSpPr>
        <p:grpSpPr>
          <a:xfrm>
            <a:off x="7076603" y="833859"/>
            <a:ext cx="4899025" cy="3898900"/>
            <a:chOff x="2842" y="6427"/>
            <a:chExt cx="7715" cy="6140"/>
          </a:xfrm>
        </p:grpSpPr>
        <p:grpSp>
          <p:nvGrpSpPr>
            <p:cNvPr id="1633" name="组合 34">
              <a:extLst>
                <a:ext uri="{FF2B5EF4-FFF2-40B4-BE49-F238E27FC236}">
                  <a16:creationId xmlns:a16="http://schemas.microsoft.com/office/drawing/2014/main" id="{FA52D544-CE88-19D1-9D96-02F26F292C19}"/>
                </a:ext>
              </a:extLst>
            </p:cNvPr>
            <p:cNvGrpSpPr/>
            <p:nvPr/>
          </p:nvGrpSpPr>
          <p:grpSpPr>
            <a:xfrm>
              <a:off x="6744" y="6427"/>
              <a:ext cx="1146" cy="1146"/>
              <a:chOff x="11167" y="6123"/>
              <a:chExt cx="1146" cy="1146"/>
            </a:xfrm>
          </p:grpSpPr>
          <p:sp>
            <p:nvSpPr>
              <p:cNvPr id="1635" name="椭圆 1">
                <a:extLst>
                  <a:ext uri="{FF2B5EF4-FFF2-40B4-BE49-F238E27FC236}">
                    <a16:creationId xmlns:a16="http://schemas.microsoft.com/office/drawing/2014/main" id="{0632D084-CDD7-FFE6-E01E-9725C7C16B07}"/>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4">
                  <a:defRPr/>
                </a:pPr>
                <a:endParaRPr lang="zh-CN" altLang="en-US" sz="24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636" name="TextBox 32">
                <a:extLst>
                  <a:ext uri="{FF2B5EF4-FFF2-40B4-BE49-F238E27FC236}">
                    <a16:creationId xmlns:a16="http://schemas.microsoft.com/office/drawing/2014/main" id="{EB64934C-9E46-DCAE-55C0-DB418C08622E}"/>
                  </a:ext>
                </a:extLst>
              </p:cNvPr>
              <p:cNvSpPr txBox="1">
                <a:spLocks noChangeArrowheads="1"/>
              </p:cNvSpPr>
              <p:nvPr/>
            </p:nvSpPr>
            <p:spPr bwMode="auto">
              <a:xfrm>
                <a:off x="11266" y="6236"/>
                <a:ext cx="101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r>
                  <a:rPr lang="en-US" altLang="zh-CN" sz="3600"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634" name="TextBox 76">
              <a:extLst>
                <a:ext uri="{FF2B5EF4-FFF2-40B4-BE49-F238E27FC236}">
                  <a16:creationId xmlns:a16="http://schemas.microsoft.com/office/drawing/2014/main" id="{41191174-00C4-2E7D-1EF3-2F6C1BC125ED}"/>
                </a:ext>
              </a:extLst>
            </p:cNvPr>
            <p:cNvSpPr txBox="1"/>
            <p:nvPr/>
          </p:nvSpPr>
          <p:spPr>
            <a:xfrm>
              <a:off x="2842" y="7769"/>
              <a:ext cx="7715" cy="4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Đọc</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bản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Chuyện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chức</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đền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tản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viên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trên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đỉnh</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non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Tản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liên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hệ</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thái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độ</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cần</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sống</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con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đời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sống</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Sông</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núi</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linh</a:t>
              </a:r>
              <a:r>
                <a:rPr lang="en-SG" sz="3200" b="1" dirty="0">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tx1">
                      <a:lumMod val="10000"/>
                    </a:schemeClr>
                  </a:solidFill>
                  <a:latin typeface="Times New Roman" panose="02020603050405020304" pitchFamily="18" charset="0"/>
                  <a:ea typeface="Calibri" panose="020F0502020204030204" pitchFamily="34" charset="0"/>
                  <a:cs typeface="Times New Roman" panose="02020603050405020304" pitchFamily="18" charset="0"/>
                </a:rPr>
                <a:t>thiêng</a:t>
              </a:r>
              <a:r>
                <a:rPr lang="en-SG" sz="32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a:t>
              </a:r>
            </a:p>
          </p:txBody>
        </p:sp>
      </p:grpSp>
      <p:pic>
        <p:nvPicPr>
          <p:cNvPr id="1637" name="图片 2">
            <a:extLst>
              <a:ext uri="{FF2B5EF4-FFF2-40B4-BE49-F238E27FC236}">
                <a16:creationId xmlns:a16="http://schemas.microsoft.com/office/drawing/2014/main" id="{9836B6BD-6119-0A1D-ED4F-8ACEB6516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260" y="1299383"/>
            <a:ext cx="1701677" cy="1701677"/>
          </a:xfrm>
          <a:prstGeom prst="rect">
            <a:avLst/>
          </a:prstGeom>
        </p:spPr>
      </p:pic>
      <p:pic>
        <p:nvPicPr>
          <p:cNvPr id="1638" name="图片 40">
            <a:extLst>
              <a:ext uri="{FF2B5EF4-FFF2-40B4-BE49-F238E27FC236}">
                <a16:creationId xmlns:a16="http://schemas.microsoft.com/office/drawing/2014/main" id="{3D0CA632-DE9D-DB43-2BDC-6B0895392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493" y="54773"/>
            <a:ext cx="1701677" cy="1701677"/>
          </a:xfrm>
          <a:prstGeom prst="rect">
            <a:avLst/>
          </a:prstGeom>
        </p:spPr>
      </p:pic>
      <p:grpSp>
        <p:nvGrpSpPr>
          <p:cNvPr id="2" name="Google Shape;1132;p30">
            <a:extLst>
              <a:ext uri="{FF2B5EF4-FFF2-40B4-BE49-F238E27FC236}">
                <a16:creationId xmlns:a16="http://schemas.microsoft.com/office/drawing/2014/main" id="{47217CF5-6EE5-510D-A250-7820DC4E7B1F}"/>
              </a:ext>
            </a:extLst>
          </p:cNvPr>
          <p:cNvGrpSpPr/>
          <p:nvPr/>
        </p:nvGrpSpPr>
        <p:grpSpPr>
          <a:xfrm>
            <a:off x="4501312" y="2594720"/>
            <a:ext cx="2204227" cy="4131923"/>
            <a:chOff x="6619909" y="1003710"/>
            <a:chExt cx="2066897" cy="3728305"/>
          </a:xfrm>
        </p:grpSpPr>
        <p:grpSp>
          <p:nvGrpSpPr>
            <p:cNvPr id="3" name="Google Shape;1133;p30">
              <a:extLst>
                <a:ext uri="{FF2B5EF4-FFF2-40B4-BE49-F238E27FC236}">
                  <a16:creationId xmlns:a16="http://schemas.microsoft.com/office/drawing/2014/main" id="{DE46976E-8B0B-0A66-A88D-C2E53CE0B3EB}"/>
                </a:ext>
              </a:extLst>
            </p:cNvPr>
            <p:cNvGrpSpPr/>
            <p:nvPr/>
          </p:nvGrpSpPr>
          <p:grpSpPr>
            <a:xfrm>
              <a:off x="6619909" y="1003710"/>
              <a:ext cx="2066897" cy="3728305"/>
              <a:chOff x="1104525" y="1174875"/>
              <a:chExt cx="1972042" cy="3557203"/>
            </a:xfrm>
          </p:grpSpPr>
          <p:sp>
            <p:nvSpPr>
              <p:cNvPr id="5" name="Google Shape;1134;p30">
                <a:extLst>
                  <a:ext uri="{FF2B5EF4-FFF2-40B4-BE49-F238E27FC236}">
                    <a16:creationId xmlns:a16="http://schemas.microsoft.com/office/drawing/2014/main" id="{FF1ADB1F-CCFD-F446-9D1B-1253A9163A4E}"/>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0" name="Google Shape;1135;p30">
                <a:extLst>
                  <a:ext uri="{FF2B5EF4-FFF2-40B4-BE49-F238E27FC236}">
                    <a16:creationId xmlns:a16="http://schemas.microsoft.com/office/drawing/2014/main" id="{79D6DEE3-82B9-061B-3665-20D7EE4CBC26}"/>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1" name="Google Shape;1136;p30">
                <a:extLst>
                  <a:ext uri="{FF2B5EF4-FFF2-40B4-BE49-F238E27FC236}">
                    <a16:creationId xmlns:a16="http://schemas.microsoft.com/office/drawing/2014/main" id="{FF63F75B-FB9C-57FA-7E85-D26E1F7CD070}"/>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2" name="Google Shape;1137;p30">
                <a:extLst>
                  <a:ext uri="{FF2B5EF4-FFF2-40B4-BE49-F238E27FC236}">
                    <a16:creationId xmlns:a16="http://schemas.microsoft.com/office/drawing/2014/main" id="{E1152C63-CA69-6B1E-A7FB-12FDA7F18185}"/>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3" name="Google Shape;1138;p30">
                <a:extLst>
                  <a:ext uri="{FF2B5EF4-FFF2-40B4-BE49-F238E27FC236}">
                    <a16:creationId xmlns:a16="http://schemas.microsoft.com/office/drawing/2014/main" id="{23113EB1-0BAA-47C1-DE22-E4E8CCD44E7A}"/>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4" name="Google Shape;1139;p30">
                <a:extLst>
                  <a:ext uri="{FF2B5EF4-FFF2-40B4-BE49-F238E27FC236}">
                    <a16:creationId xmlns:a16="http://schemas.microsoft.com/office/drawing/2014/main" id="{185EE71E-B9C7-ACA9-B24D-1E623255ECEE}"/>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5" name="Google Shape;1140;p30">
                <a:extLst>
                  <a:ext uri="{FF2B5EF4-FFF2-40B4-BE49-F238E27FC236}">
                    <a16:creationId xmlns:a16="http://schemas.microsoft.com/office/drawing/2014/main" id="{0E3F8860-87E9-03F0-1C47-B86360372354}"/>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39" name="Google Shape;1141;p30">
                <a:extLst>
                  <a:ext uri="{FF2B5EF4-FFF2-40B4-BE49-F238E27FC236}">
                    <a16:creationId xmlns:a16="http://schemas.microsoft.com/office/drawing/2014/main" id="{D2148EAC-3CDD-5197-146E-201893014EE5}"/>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0" name="Google Shape;1142;p30">
                <a:extLst>
                  <a:ext uri="{FF2B5EF4-FFF2-40B4-BE49-F238E27FC236}">
                    <a16:creationId xmlns:a16="http://schemas.microsoft.com/office/drawing/2014/main" id="{FF18914D-9784-E6E5-78F6-DCFBE5461B75}"/>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1" name="Google Shape;1143;p30">
                <a:extLst>
                  <a:ext uri="{FF2B5EF4-FFF2-40B4-BE49-F238E27FC236}">
                    <a16:creationId xmlns:a16="http://schemas.microsoft.com/office/drawing/2014/main" id="{2CF64F7B-56FE-18C1-77DF-B45E74A588FD}"/>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2" name="Google Shape;1144;p30">
                <a:extLst>
                  <a:ext uri="{FF2B5EF4-FFF2-40B4-BE49-F238E27FC236}">
                    <a16:creationId xmlns:a16="http://schemas.microsoft.com/office/drawing/2014/main" id="{30A5A4A4-8605-A1E6-F903-F33E98245779}"/>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3" name="Google Shape;1145;p30">
                <a:extLst>
                  <a:ext uri="{FF2B5EF4-FFF2-40B4-BE49-F238E27FC236}">
                    <a16:creationId xmlns:a16="http://schemas.microsoft.com/office/drawing/2014/main" id="{745DF121-3E35-F0E4-9A12-A26BACE3F32F}"/>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4" name="Google Shape;1146;p30">
                <a:extLst>
                  <a:ext uri="{FF2B5EF4-FFF2-40B4-BE49-F238E27FC236}">
                    <a16:creationId xmlns:a16="http://schemas.microsoft.com/office/drawing/2014/main" id="{3C3A5E10-2C7C-EA15-B334-098F6D799DBD}"/>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5" name="Google Shape;1147;p30">
                <a:extLst>
                  <a:ext uri="{FF2B5EF4-FFF2-40B4-BE49-F238E27FC236}">
                    <a16:creationId xmlns:a16="http://schemas.microsoft.com/office/drawing/2014/main" id="{2EF211AE-01C3-8BAA-6844-AF6D4FF729FA}"/>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6" name="Google Shape;1148;p30">
                <a:extLst>
                  <a:ext uri="{FF2B5EF4-FFF2-40B4-BE49-F238E27FC236}">
                    <a16:creationId xmlns:a16="http://schemas.microsoft.com/office/drawing/2014/main" id="{BFB81332-7305-4C34-FF1A-D7530FD8FD0C}"/>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7" name="Google Shape;1149;p30">
                <a:extLst>
                  <a:ext uri="{FF2B5EF4-FFF2-40B4-BE49-F238E27FC236}">
                    <a16:creationId xmlns:a16="http://schemas.microsoft.com/office/drawing/2014/main" id="{2D4DEC62-93E0-6FDE-F277-186C68797FDB}"/>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8" name="Google Shape;1150;p30">
                <a:extLst>
                  <a:ext uri="{FF2B5EF4-FFF2-40B4-BE49-F238E27FC236}">
                    <a16:creationId xmlns:a16="http://schemas.microsoft.com/office/drawing/2014/main" id="{D9062588-8793-51F4-4DB6-92C72B702FD7}"/>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9" name="Google Shape;1151;p30">
                <a:extLst>
                  <a:ext uri="{FF2B5EF4-FFF2-40B4-BE49-F238E27FC236}">
                    <a16:creationId xmlns:a16="http://schemas.microsoft.com/office/drawing/2014/main" id="{406FDDC2-D584-F3F5-6B10-DA0C20BB63D4}"/>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0" name="Google Shape;1152;p30">
                <a:extLst>
                  <a:ext uri="{FF2B5EF4-FFF2-40B4-BE49-F238E27FC236}">
                    <a16:creationId xmlns:a16="http://schemas.microsoft.com/office/drawing/2014/main" id="{1136EAD5-9190-916F-8686-0C0EEFDDFEF2}"/>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1" name="Google Shape;1153;p30">
                <a:extLst>
                  <a:ext uri="{FF2B5EF4-FFF2-40B4-BE49-F238E27FC236}">
                    <a16:creationId xmlns:a16="http://schemas.microsoft.com/office/drawing/2014/main" id="{9E592C80-5E84-F13E-20CE-22C4616E46F7}"/>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2" name="Google Shape;1154;p30">
                <a:extLst>
                  <a:ext uri="{FF2B5EF4-FFF2-40B4-BE49-F238E27FC236}">
                    <a16:creationId xmlns:a16="http://schemas.microsoft.com/office/drawing/2014/main" id="{49CBF169-22AB-0FC4-1105-F9B302556E80}"/>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3" name="Google Shape;1155;p30">
                <a:extLst>
                  <a:ext uri="{FF2B5EF4-FFF2-40B4-BE49-F238E27FC236}">
                    <a16:creationId xmlns:a16="http://schemas.microsoft.com/office/drawing/2014/main" id="{973544BA-3466-BB00-8F9D-4F401DA192DF}"/>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4" name="Google Shape;1156;p30">
                <a:extLst>
                  <a:ext uri="{FF2B5EF4-FFF2-40B4-BE49-F238E27FC236}">
                    <a16:creationId xmlns:a16="http://schemas.microsoft.com/office/drawing/2014/main" id="{652DC6BC-EBE1-ADCA-18F5-8DC98427373D}"/>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5" name="Google Shape;1157;p30">
                <a:extLst>
                  <a:ext uri="{FF2B5EF4-FFF2-40B4-BE49-F238E27FC236}">
                    <a16:creationId xmlns:a16="http://schemas.microsoft.com/office/drawing/2014/main" id="{030B2634-9EB2-A9FB-5FE5-E4B99D369D7D}"/>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6" name="Google Shape;1158;p30">
                <a:extLst>
                  <a:ext uri="{FF2B5EF4-FFF2-40B4-BE49-F238E27FC236}">
                    <a16:creationId xmlns:a16="http://schemas.microsoft.com/office/drawing/2014/main" id="{A1F6BADB-9C9C-B85C-C330-F8D0B9C04BE7}"/>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7" name="Google Shape;1159;p30">
                <a:extLst>
                  <a:ext uri="{FF2B5EF4-FFF2-40B4-BE49-F238E27FC236}">
                    <a16:creationId xmlns:a16="http://schemas.microsoft.com/office/drawing/2014/main" id="{4D90C2A4-8F58-B8B8-8F70-F7FDB34BB1FF}"/>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8" name="Google Shape;1160;p30">
                <a:extLst>
                  <a:ext uri="{FF2B5EF4-FFF2-40B4-BE49-F238E27FC236}">
                    <a16:creationId xmlns:a16="http://schemas.microsoft.com/office/drawing/2014/main" id="{38963688-799A-CAD7-0D9F-60F2C94C146E}"/>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9" name="Google Shape;1161;p30">
                <a:extLst>
                  <a:ext uri="{FF2B5EF4-FFF2-40B4-BE49-F238E27FC236}">
                    <a16:creationId xmlns:a16="http://schemas.microsoft.com/office/drawing/2014/main" id="{8D7F4D03-8C8E-45CA-7D09-BBB25874DE70}"/>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0" name="Google Shape;1162;p30">
                <a:extLst>
                  <a:ext uri="{FF2B5EF4-FFF2-40B4-BE49-F238E27FC236}">
                    <a16:creationId xmlns:a16="http://schemas.microsoft.com/office/drawing/2014/main" id="{00F083B7-1E89-7A3D-FCE2-24F7CB027B1A}"/>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1" name="Google Shape;1163;p30">
                <a:extLst>
                  <a:ext uri="{FF2B5EF4-FFF2-40B4-BE49-F238E27FC236}">
                    <a16:creationId xmlns:a16="http://schemas.microsoft.com/office/drawing/2014/main" id="{42E65063-D985-7EFA-3A39-98CAA4356072}"/>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2" name="Google Shape;1164;p30">
                <a:extLst>
                  <a:ext uri="{FF2B5EF4-FFF2-40B4-BE49-F238E27FC236}">
                    <a16:creationId xmlns:a16="http://schemas.microsoft.com/office/drawing/2014/main" id="{D7AA6AF6-E385-4DF5-9E2C-4F96E593573A}"/>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3" name="Google Shape;1165;p30">
                <a:extLst>
                  <a:ext uri="{FF2B5EF4-FFF2-40B4-BE49-F238E27FC236}">
                    <a16:creationId xmlns:a16="http://schemas.microsoft.com/office/drawing/2014/main" id="{28AD10E2-FCDC-48D8-324F-4B39CBEF542D}"/>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4" name="Google Shape;1166;p30">
                <a:extLst>
                  <a:ext uri="{FF2B5EF4-FFF2-40B4-BE49-F238E27FC236}">
                    <a16:creationId xmlns:a16="http://schemas.microsoft.com/office/drawing/2014/main" id="{E6F1999B-DE6E-1487-6140-C6B6A38E0B78}"/>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5" name="Google Shape;1167;p30">
                <a:extLst>
                  <a:ext uri="{FF2B5EF4-FFF2-40B4-BE49-F238E27FC236}">
                    <a16:creationId xmlns:a16="http://schemas.microsoft.com/office/drawing/2014/main" id="{3C6909A1-0EAE-D109-86C0-0F8371DE32DD}"/>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6" name="Google Shape;1168;p30">
                <a:extLst>
                  <a:ext uri="{FF2B5EF4-FFF2-40B4-BE49-F238E27FC236}">
                    <a16:creationId xmlns:a16="http://schemas.microsoft.com/office/drawing/2014/main" id="{21B901E9-616C-9151-867B-06D4AFE53E0F}"/>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7" name="Google Shape;1169;p30">
                <a:extLst>
                  <a:ext uri="{FF2B5EF4-FFF2-40B4-BE49-F238E27FC236}">
                    <a16:creationId xmlns:a16="http://schemas.microsoft.com/office/drawing/2014/main" id="{7C13DD9A-77AE-3610-95E5-3F34070D850A}"/>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8" name="Google Shape;1170;p30">
                <a:extLst>
                  <a:ext uri="{FF2B5EF4-FFF2-40B4-BE49-F238E27FC236}">
                    <a16:creationId xmlns:a16="http://schemas.microsoft.com/office/drawing/2014/main" id="{B01836CC-6D0C-3140-E4F6-714A95E86F0D}"/>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9" name="Google Shape;1171;p30">
                <a:extLst>
                  <a:ext uri="{FF2B5EF4-FFF2-40B4-BE49-F238E27FC236}">
                    <a16:creationId xmlns:a16="http://schemas.microsoft.com/office/drawing/2014/main" id="{19B86A1C-53A7-C482-C24A-6E2DEEEB3A3D}"/>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0" name="Google Shape;1172;p30">
                <a:extLst>
                  <a:ext uri="{FF2B5EF4-FFF2-40B4-BE49-F238E27FC236}">
                    <a16:creationId xmlns:a16="http://schemas.microsoft.com/office/drawing/2014/main" id="{023A2F5C-C23C-F2DF-0595-C28B9B48CFFA}"/>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1" name="Google Shape;1173;p30">
                <a:extLst>
                  <a:ext uri="{FF2B5EF4-FFF2-40B4-BE49-F238E27FC236}">
                    <a16:creationId xmlns:a16="http://schemas.microsoft.com/office/drawing/2014/main" id="{FAFCE5D7-7F73-CDD4-8B18-72DCEF5FD5F8}"/>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2" name="Google Shape;1174;p30">
                <a:extLst>
                  <a:ext uri="{FF2B5EF4-FFF2-40B4-BE49-F238E27FC236}">
                    <a16:creationId xmlns:a16="http://schemas.microsoft.com/office/drawing/2014/main" id="{5BDFD7E1-927F-D11D-D6CE-F4C2C64871DD}"/>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3" name="Google Shape;1175;p30">
                <a:extLst>
                  <a:ext uri="{FF2B5EF4-FFF2-40B4-BE49-F238E27FC236}">
                    <a16:creationId xmlns:a16="http://schemas.microsoft.com/office/drawing/2014/main" id="{3BC8BFDF-5B96-BA00-B985-5C2805C0CC6E}"/>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4" name="Google Shape;1176;p30">
                <a:extLst>
                  <a:ext uri="{FF2B5EF4-FFF2-40B4-BE49-F238E27FC236}">
                    <a16:creationId xmlns:a16="http://schemas.microsoft.com/office/drawing/2014/main" id="{C5F176F7-B0E9-0CA5-07FC-4858395BA104}"/>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5" name="Google Shape;1177;p30">
                <a:extLst>
                  <a:ext uri="{FF2B5EF4-FFF2-40B4-BE49-F238E27FC236}">
                    <a16:creationId xmlns:a16="http://schemas.microsoft.com/office/drawing/2014/main" id="{49444128-C16D-A2F3-33AA-F6C2334759A2}"/>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6" name="Google Shape;1178;p30">
                <a:extLst>
                  <a:ext uri="{FF2B5EF4-FFF2-40B4-BE49-F238E27FC236}">
                    <a16:creationId xmlns:a16="http://schemas.microsoft.com/office/drawing/2014/main" id="{9D56CD02-EC9B-8881-04FF-C1ADEE4D34A1}"/>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7" name="Google Shape;1179;p30">
                <a:extLst>
                  <a:ext uri="{FF2B5EF4-FFF2-40B4-BE49-F238E27FC236}">
                    <a16:creationId xmlns:a16="http://schemas.microsoft.com/office/drawing/2014/main" id="{4A576CB8-3A14-9D3F-BF69-C9171FD733C0}"/>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8" name="Google Shape;1180;p30">
                <a:extLst>
                  <a:ext uri="{FF2B5EF4-FFF2-40B4-BE49-F238E27FC236}">
                    <a16:creationId xmlns:a16="http://schemas.microsoft.com/office/drawing/2014/main" id="{F235712C-66BD-66E2-1EAF-EAA7312672F4}"/>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9" name="Google Shape;1181;p30">
                <a:extLst>
                  <a:ext uri="{FF2B5EF4-FFF2-40B4-BE49-F238E27FC236}">
                    <a16:creationId xmlns:a16="http://schemas.microsoft.com/office/drawing/2014/main" id="{4C29A691-D384-2441-F39F-41F8873EB47B}"/>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0" name="Google Shape;1182;p30">
                <a:extLst>
                  <a:ext uri="{FF2B5EF4-FFF2-40B4-BE49-F238E27FC236}">
                    <a16:creationId xmlns:a16="http://schemas.microsoft.com/office/drawing/2014/main" id="{AAEA846B-CB1C-BC3F-A612-9B1340303F11}"/>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1" name="Google Shape;1183;p30">
                <a:extLst>
                  <a:ext uri="{FF2B5EF4-FFF2-40B4-BE49-F238E27FC236}">
                    <a16:creationId xmlns:a16="http://schemas.microsoft.com/office/drawing/2014/main" id="{F77C5F19-45C4-C442-BD31-9D1FE481ABB7}"/>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2" name="Google Shape;1184;p30">
                <a:extLst>
                  <a:ext uri="{FF2B5EF4-FFF2-40B4-BE49-F238E27FC236}">
                    <a16:creationId xmlns:a16="http://schemas.microsoft.com/office/drawing/2014/main" id="{D90AFEE0-C9BE-1D3F-05DC-62D389A7B9B6}"/>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 name="Google Shape;1185;p30">
              <a:extLst>
                <a:ext uri="{FF2B5EF4-FFF2-40B4-BE49-F238E27FC236}">
                  <a16:creationId xmlns:a16="http://schemas.microsoft.com/office/drawing/2014/main" id="{AFB5D4A2-A529-8660-1EDF-78FB2BA02DC1}"/>
                </a:ext>
              </a:extLst>
            </p:cNvPr>
            <p:cNvSpPr/>
            <p:nvPr/>
          </p:nvSpPr>
          <p:spPr>
            <a:xfrm>
              <a:off x="6876601" y="2173494"/>
              <a:ext cx="285900" cy="285900"/>
            </a:xfrm>
            <a:prstGeom prst="ellipse">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61673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37"/>
                                        </p:tgtEl>
                                        <p:attrNameLst>
                                          <p:attrName>style.visibility</p:attrName>
                                        </p:attrNameLst>
                                      </p:cBhvr>
                                      <p:to>
                                        <p:strVal val="visible"/>
                                      </p:to>
                                    </p:set>
                                    <p:animEffect transition="in" filter="fade">
                                      <p:cBhvr>
                                        <p:cTn id="12" dur="1000"/>
                                        <p:tgtEl>
                                          <p:spTgt spid="1637"/>
                                        </p:tgtEl>
                                      </p:cBhvr>
                                    </p:animEffect>
                                    <p:anim calcmode="lin" valueType="num">
                                      <p:cBhvr>
                                        <p:cTn id="13" dur="1000" fill="hold"/>
                                        <p:tgtEl>
                                          <p:spTgt spid="1637"/>
                                        </p:tgtEl>
                                        <p:attrNameLst>
                                          <p:attrName>ppt_x</p:attrName>
                                        </p:attrNameLst>
                                      </p:cBhvr>
                                      <p:tavLst>
                                        <p:tav tm="0">
                                          <p:val>
                                            <p:strVal val="#ppt_x"/>
                                          </p:val>
                                        </p:tav>
                                        <p:tav tm="100000">
                                          <p:val>
                                            <p:strVal val="#ppt_x"/>
                                          </p:val>
                                        </p:tav>
                                      </p:tavLst>
                                    </p:anim>
                                    <p:anim calcmode="lin" valueType="num">
                                      <p:cBhvr>
                                        <p:cTn id="14" dur="1000" fill="hold"/>
                                        <p:tgtEl>
                                          <p:spTgt spid="16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27"/>
                                        </p:tgtEl>
                                        <p:attrNameLst>
                                          <p:attrName>style.visibility</p:attrName>
                                        </p:attrNameLst>
                                      </p:cBhvr>
                                      <p:to>
                                        <p:strVal val="visible"/>
                                      </p:to>
                                    </p:set>
                                    <p:animEffect transition="in" filter="fade">
                                      <p:cBhvr>
                                        <p:cTn id="17" dur="1000"/>
                                        <p:tgtEl>
                                          <p:spTgt spid="1627"/>
                                        </p:tgtEl>
                                      </p:cBhvr>
                                    </p:animEffect>
                                    <p:anim calcmode="lin" valueType="num">
                                      <p:cBhvr>
                                        <p:cTn id="18" dur="1000" fill="hold"/>
                                        <p:tgtEl>
                                          <p:spTgt spid="1627"/>
                                        </p:tgtEl>
                                        <p:attrNameLst>
                                          <p:attrName>ppt_x</p:attrName>
                                        </p:attrNameLst>
                                      </p:cBhvr>
                                      <p:tavLst>
                                        <p:tav tm="0">
                                          <p:val>
                                            <p:strVal val="#ppt_x"/>
                                          </p:val>
                                        </p:tav>
                                        <p:tav tm="100000">
                                          <p:val>
                                            <p:strVal val="#ppt_x"/>
                                          </p:val>
                                        </p:tav>
                                      </p:tavLst>
                                    </p:anim>
                                    <p:anim calcmode="lin" valueType="num">
                                      <p:cBhvr>
                                        <p:cTn id="19" dur="1000" fill="hold"/>
                                        <p:tgtEl>
                                          <p:spTgt spid="16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38"/>
                                        </p:tgtEl>
                                        <p:attrNameLst>
                                          <p:attrName>style.visibility</p:attrName>
                                        </p:attrNameLst>
                                      </p:cBhvr>
                                      <p:to>
                                        <p:strVal val="visible"/>
                                      </p:to>
                                    </p:set>
                                    <p:animEffect transition="in" filter="fade">
                                      <p:cBhvr>
                                        <p:cTn id="24" dur="1000"/>
                                        <p:tgtEl>
                                          <p:spTgt spid="1638"/>
                                        </p:tgtEl>
                                      </p:cBhvr>
                                    </p:animEffect>
                                    <p:anim calcmode="lin" valueType="num">
                                      <p:cBhvr>
                                        <p:cTn id="25" dur="1000" fill="hold"/>
                                        <p:tgtEl>
                                          <p:spTgt spid="1638"/>
                                        </p:tgtEl>
                                        <p:attrNameLst>
                                          <p:attrName>ppt_x</p:attrName>
                                        </p:attrNameLst>
                                      </p:cBhvr>
                                      <p:tavLst>
                                        <p:tav tm="0">
                                          <p:val>
                                            <p:strVal val="#ppt_x"/>
                                          </p:val>
                                        </p:tav>
                                        <p:tav tm="100000">
                                          <p:val>
                                            <p:strVal val="#ppt_x"/>
                                          </p:val>
                                        </p:tav>
                                      </p:tavLst>
                                    </p:anim>
                                    <p:anim calcmode="lin" valueType="num">
                                      <p:cBhvr>
                                        <p:cTn id="26" dur="1000" fill="hold"/>
                                        <p:tgtEl>
                                          <p:spTgt spid="163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32"/>
                                        </p:tgtEl>
                                        <p:attrNameLst>
                                          <p:attrName>style.visibility</p:attrName>
                                        </p:attrNameLst>
                                      </p:cBhvr>
                                      <p:to>
                                        <p:strVal val="visible"/>
                                      </p:to>
                                    </p:set>
                                    <p:animEffect transition="in" filter="fade">
                                      <p:cBhvr>
                                        <p:cTn id="29" dur="1000"/>
                                        <p:tgtEl>
                                          <p:spTgt spid="1632"/>
                                        </p:tgtEl>
                                      </p:cBhvr>
                                    </p:animEffect>
                                    <p:anim calcmode="lin" valueType="num">
                                      <p:cBhvr>
                                        <p:cTn id="30" dur="1000" fill="hold"/>
                                        <p:tgtEl>
                                          <p:spTgt spid="1632"/>
                                        </p:tgtEl>
                                        <p:attrNameLst>
                                          <p:attrName>ppt_x</p:attrName>
                                        </p:attrNameLst>
                                      </p:cBhvr>
                                      <p:tavLst>
                                        <p:tav tm="0">
                                          <p:val>
                                            <p:strVal val="#ppt_x"/>
                                          </p:val>
                                        </p:tav>
                                        <p:tav tm="100000">
                                          <p:val>
                                            <p:strVal val="#ppt_x"/>
                                          </p:val>
                                        </p:tav>
                                      </p:tavLst>
                                    </p:anim>
                                    <p:anim calcmode="lin" valueType="num">
                                      <p:cBhvr>
                                        <p:cTn id="31" dur="1000" fill="hold"/>
                                        <p:tgtEl>
                                          <p:spTgt spid="1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54"/>
        <p:cNvGrpSpPr/>
        <p:nvPr/>
      </p:nvGrpSpPr>
      <p:grpSpPr>
        <a:xfrm>
          <a:off x="0" y="0"/>
          <a:ext cx="0" cy="0"/>
          <a:chOff x="0" y="0"/>
          <a:chExt cx="0" cy="0"/>
        </a:xfrm>
      </p:grpSpPr>
      <p:sp>
        <p:nvSpPr>
          <p:cNvPr id="5955" name="Google Shape;5955;p75"/>
          <p:cNvSpPr txBox="1">
            <a:spLocks noGrp="1"/>
          </p:cNvSpPr>
          <p:nvPr>
            <p:ph type="title"/>
          </p:nvPr>
        </p:nvSpPr>
        <p:spPr>
          <a:xfrm>
            <a:off x="6143856" y="1795009"/>
            <a:ext cx="6150937" cy="1374400"/>
          </a:xfrm>
          <a:prstGeom prst="rect">
            <a:avLst/>
          </a:prstGeom>
        </p:spPr>
        <p:txBody>
          <a:bodyPr spcFirstLastPara="1" wrap="square" lIns="19200" tIns="19200" rIns="19200" bIns="19200" anchor="t" anchorCtr="0">
            <a:noAutofit/>
          </a:bodyPr>
          <a:lstStyle/>
          <a:p>
            <a:pPr algn="ctr"/>
            <a:r>
              <a:rPr lang="en" sz="8800">
                <a:solidFill>
                  <a:schemeClr val="tx1">
                    <a:lumMod val="10000"/>
                  </a:schemeClr>
                </a:solidFill>
                <a:latin typeface="Times New Roman" panose="02020603050405020304" pitchFamily="18" charset="0"/>
                <a:cs typeface="Times New Roman" panose="02020603050405020304" pitchFamily="18" charset="0"/>
              </a:rPr>
              <a:t>Hoạt động vận dụng</a:t>
            </a:r>
            <a:endParaRPr sz="8800">
              <a:solidFill>
                <a:schemeClr val="tx1">
                  <a:lumMod val="10000"/>
                </a:schemeClr>
              </a:solidFill>
              <a:latin typeface="Times New Roman" panose="02020603050405020304" pitchFamily="18" charset="0"/>
              <a:cs typeface="Times New Roman" panose="02020603050405020304" pitchFamily="18" charset="0"/>
            </a:endParaRPr>
          </a:p>
        </p:txBody>
      </p:sp>
      <p:grpSp>
        <p:nvGrpSpPr>
          <p:cNvPr id="5956" name="Google Shape;5956;p75"/>
          <p:cNvGrpSpPr/>
          <p:nvPr/>
        </p:nvGrpSpPr>
        <p:grpSpPr>
          <a:xfrm>
            <a:off x="579208" y="732494"/>
            <a:ext cx="5666577" cy="3017117"/>
            <a:chOff x="1533987" y="-1852557"/>
            <a:chExt cx="2889146" cy="1538299"/>
          </a:xfrm>
        </p:grpSpPr>
        <p:sp>
          <p:nvSpPr>
            <p:cNvPr id="5957" name="Google Shape;5957;p75"/>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8" name="Google Shape;5958;p75"/>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9" name="Google Shape;5959;p75"/>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0" name="Google Shape;5960;p75"/>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1" name="Google Shape;5961;p75"/>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2" name="Google Shape;5962;p75"/>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3" name="Google Shape;5963;p75"/>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4" name="Google Shape;5964;p75"/>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5" name="Google Shape;5965;p75"/>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66" name="Google Shape;5966;p75"/>
            <p:cNvGrpSpPr/>
            <p:nvPr/>
          </p:nvGrpSpPr>
          <p:grpSpPr>
            <a:xfrm>
              <a:off x="2761338" y="-823328"/>
              <a:ext cx="77762" cy="338936"/>
              <a:chOff x="-1760275" y="2602822"/>
              <a:chExt cx="77762" cy="338936"/>
            </a:xfrm>
          </p:grpSpPr>
          <p:sp>
            <p:nvSpPr>
              <p:cNvPr id="5967" name="Google Shape;5967;p75"/>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8" name="Google Shape;5968;p75"/>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9" name="Google Shape;5969;p75"/>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0" name="Google Shape;5970;p75"/>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1" name="Google Shape;5971;p75"/>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2" name="Google Shape;5972;p75"/>
            <p:cNvGrpSpPr/>
            <p:nvPr/>
          </p:nvGrpSpPr>
          <p:grpSpPr>
            <a:xfrm>
              <a:off x="3103367" y="-823328"/>
              <a:ext cx="79999" cy="338936"/>
              <a:chOff x="-1418245" y="2602822"/>
              <a:chExt cx="79999" cy="338936"/>
            </a:xfrm>
          </p:grpSpPr>
          <p:sp>
            <p:nvSpPr>
              <p:cNvPr id="5973" name="Google Shape;5973;p75"/>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4" name="Google Shape;5974;p75"/>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5" name="Google Shape;5975;p75"/>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6" name="Google Shape;5976;p75"/>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7" name="Google Shape;5977;p75"/>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8" name="Google Shape;5978;p75"/>
            <p:cNvGrpSpPr/>
            <p:nvPr/>
          </p:nvGrpSpPr>
          <p:grpSpPr>
            <a:xfrm>
              <a:off x="2844382" y="-915748"/>
              <a:ext cx="257224" cy="431356"/>
              <a:chOff x="-1677230" y="2510402"/>
              <a:chExt cx="257224" cy="431356"/>
            </a:xfrm>
          </p:grpSpPr>
          <p:sp>
            <p:nvSpPr>
              <p:cNvPr id="5979" name="Google Shape;5979;p75"/>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0" name="Google Shape;5980;p75"/>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1" name="Google Shape;5981;p75"/>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2" name="Google Shape;5982;p75"/>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3" name="Google Shape;5983;p75"/>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4" name="Google Shape;5984;p75"/>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985" name="Google Shape;5985;p75"/>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86" name="Google Shape;5986;p75"/>
            <p:cNvGrpSpPr/>
            <p:nvPr/>
          </p:nvGrpSpPr>
          <p:grpSpPr>
            <a:xfrm>
              <a:off x="2588967" y="-1852557"/>
              <a:ext cx="755206" cy="344314"/>
              <a:chOff x="2588967" y="-1852557"/>
              <a:chExt cx="755206" cy="344314"/>
            </a:xfrm>
          </p:grpSpPr>
          <p:sp>
            <p:nvSpPr>
              <p:cNvPr id="5987" name="Google Shape;5987;p75"/>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8" name="Google Shape;5988;p75"/>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89" name="Google Shape;5989;p75"/>
            <p:cNvGrpSpPr/>
            <p:nvPr/>
          </p:nvGrpSpPr>
          <p:grpSpPr>
            <a:xfrm>
              <a:off x="2853710" y="-1351727"/>
              <a:ext cx="223911" cy="288776"/>
              <a:chOff x="-1667902" y="2073336"/>
              <a:chExt cx="223911" cy="288776"/>
            </a:xfrm>
          </p:grpSpPr>
          <p:sp>
            <p:nvSpPr>
              <p:cNvPr id="5990" name="Google Shape;5990;p75"/>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1" name="Google Shape;5991;p75"/>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92" name="Google Shape;5992;p75"/>
              <p:cNvGrpSpPr/>
              <p:nvPr/>
            </p:nvGrpSpPr>
            <p:grpSpPr>
              <a:xfrm>
                <a:off x="-1667902" y="2080855"/>
                <a:ext cx="223911" cy="281257"/>
                <a:chOff x="-1667902" y="2080855"/>
                <a:chExt cx="223911" cy="281257"/>
              </a:xfrm>
            </p:grpSpPr>
            <p:sp>
              <p:nvSpPr>
                <p:cNvPr id="5993" name="Google Shape;5993;p75"/>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4" name="Google Shape;5994;p75"/>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5" name="Google Shape;5995;p75"/>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6" name="Google Shape;5996;p75"/>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997" name="Google Shape;5997;p75"/>
            <p:cNvGrpSpPr/>
            <p:nvPr/>
          </p:nvGrpSpPr>
          <p:grpSpPr>
            <a:xfrm>
              <a:off x="3802988" y="-1293327"/>
              <a:ext cx="77762" cy="771624"/>
              <a:chOff x="-718625" y="2132823"/>
              <a:chExt cx="77762" cy="771624"/>
            </a:xfrm>
          </p:grpSpPr>
          <p:sp>
            <p:nvSpPr>
              <p:cNvPr id="5998" name="Google Shape;5998;p75"/>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9" name="Google Shape;5999;p75"/>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0" name="Google Shape;6000;p75"/>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1" name="Google Shape;6001;p75"/>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2" name="Google Shape;6002;p75"/>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3" name="Google Shape;6003;p75"/>
            <p:cNvGrpSpPr/>
            <p:nvPr/>
          </p:nvGrpSpPr>
          <p:grpSpPr>
            <a:xfrm>
              <a:off x="2063478" y="-1293327"/>
              <a:ext cx="77762" cy="771624"/>
              <a:chOff x="-2458134" y="2132823"/>
              <a:chExt cx="77762" cy="771624"/>
            </a:xfrm>
          </p:grpSpPr>
          <p:sp>
            <p:nvSpPr>
              <p:cNvPr id="6004" name="Google Shape;6004;p75"/>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5" name="Google Shape;6005;p75"/>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6" name="Google Shape;6006;p75"/>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7" name="Google Shape;6007;p75"/>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8" name="Google Shape;6008;p75"/>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9" name="Google Shape;6009;p75"/>
            <p:cNvGrpSpPr/>
            <p:nvPr/>
          </p:nvGrpSpPr>
          <p:grpSpPr>
            <a:xfrm>
              <a:off x="1548650" y="-1293327"/>
              <a:ext cx="76001" cy="771624"/>
              <a:chOff x="-2972963" y="2132823"/>
              <a:chExt cx="76001" cy="771624"/>
            </a:xfrm>
          </p:grpSpPr>
          <p:sp>
            <p:nvSpPr>
              <p:cNvPr id="6010" name="Google Shape;6010;p75"/>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1" name="Google Shape;6011;p75"/>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2" name="Google Shape;6012;p75"/>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3" name="Google Shape;6013;p75"/>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4" name="Google Shape;6014;p75"/>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15" name="Google Shape;6015;p75"/>
            <p:cNvGrpSpPr/>
            <p:nvPr/>
          </p:nvGrpSpPr>
          <p:grpSpPr>
            <a:xfrm>
              <a:off x="1732109" y="-1059233"/>
              <a:ext cx="223911" cy="288776"/>
              <a:chOff x="-2789503" y="2456673"/>
              <a:chExt cx="223911" cy="288776"/>
            </a:xfrm>
          </p:grpSpPr>
          <p:sp>
            <p:nvSpPr>
              <p:cNvPr id="6016" name="Google Shape;6016;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7" name="Google Shape;6017;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8" name="Google Shape;6018;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9" name="Google Shape;6019;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0" name="Google Shape;6020;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1" name="Google Shape;6021;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22" name="Google Shape;6022;p75"/>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3" name="Google Shape;6023;p75"/>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4" name="Google Shape;6024;p75"/>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5" name="Google Shape;6025;p75"/>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26" name="Google Shape;6026;p75"/>
            <p:cNvGrpSpPr/>
            <p:nvPr/>
          </p:nvGrpSpPr>
          <p:grpSpPr>
            <a:xfrm>
              <a:off x="4317816" y="-1293327"/>
              <a:ext cx="77762" cy="771624"/>
              <a:chOff x="-203796" y="2132823"/>
              <a:chExt cx="77762" cy="771624"/>
            </a:xfrm>
          </p:grpSpPr>
          <p:sp>
            <p:nvSpPr>
              <p:cNvPr id="6027" name="Google Shape;6027;p75"/>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8" name="Google Shape;6028;p75"/>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9" name="Google Shape;6029;p75"/>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0" name="Google Shape;6030;p75"/>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1" name="Google Shape;6031;p75"/>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2" name="Google Shape;6032;p75"/>
            <p:cNvGrpSpPr/>
            <p:nvPr/>
          </p:nvGrpSpPr>
          <p:grpSpPr>
            <a:xfrm>
              <a:off x="2249609" y="-1059233"/>
              <a:ext cx="223911" cy="288776"/>
              <a:chOff x="-2789503" y="2456673"/>
              <a:chExt cx="223911" cy="288776"/>
            </a:xfrm>
          </p:grpSpPr>
          <p:sp>
            <p:nvSpPr>
              <p:cNvPr id="6033" name="Google Shape;6033;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4" name="Google Shape;6034;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5" name="Google Shape;6035;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6" name="Google Shape;6036;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7" name="Google Shape;6037;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8" name="Google Shape;6038;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9" name="Google Shape;6039;p75"/>
            <p:cNvGrpSpPr/>
            <p:nvPr/>
          </p:nvGrpSpPr>
          <p:grpSpPr>
            <a:xfrm>
              <a:off x="3468284" y="-1059233"/>
              <a:ext cx="223911" cy="288776"/>
              <a:chOff x="-2789503" y="2456673"/>
              <a:chExt cx="223911" cy="288776"/>
            </a:xfrm>
          </p:grpSpPr>
          <p:sp>
            <p:nvSpPr>
              <p:cNvPr id="6040" name="Google Shape;6040;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1" name="Google Shape;6041;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2" name="Google Shape;6042;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3" name="Google Shape;6043;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4" name="Google Shape;6044;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5" name="Google Shape;6045;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46" name="Google Shape;6046;p75"/>
            <p:cNvGrpSpPr/>
            <p:nvPr/>
          </p:nvGrpSpPr>
          <p:grpSpPr>
            <a:xfrm>
              <a:off x="3997709" y="-1059233"/>
              <a:ext cx="223911" cy="288776"/>
              <a:chOff x="-2789503" y="2456673"/>
              <a:chExt cx="223911" cy="288776"/>
            </a:xfrm>
          </p:grpSpPr>
          <p:sp>
            <p:nvSpPr>
              <p:cNvPr id="6047" name="Google Shape;6047;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8" name="Google Shape;6048;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9" name="Google Shape;6049;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0" name="Google Shape;6050;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1" name="Google Shape;6051;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2" name="Google Shape;6052;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53" name="Google Shape;6053;p75"/>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4" name="Google Shape;6054;p75"/>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5" name="Google Shape;6055;p75"/>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6" name="Google Shape;6056;p75"/>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7" name="Google Shape;6057;p75"/>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8" name="Google Shape;6058;p75"/>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9" name="Google Shape;6059;p75"/>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0" name="Google Shape;6060;p75"/>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1" name="Google Shape;6061;p75"/>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2" name="Google Shape;6062;p75"/>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63" name="Google Shape;6063;p75"/>
            <p:cNvGrpSpPr/>
            <p:nvPr/>
          </p:nvGrpSpPr>
          <p:grpSpPr>
            <a:xfrm>
              <a:off x="2581400" y="-1508291"/>
              <a:ext cx="77810" cy="1023899"/>
              <a:chOff x="-1940212" y="1917859"/>
              <a:chExt cx="77810" cy="1023899"/>
            </a:xfrm>
          </p:grpSpPr>
          <p:sp>
            <p:nvSpPr>
              <p:cNvPr id="6064" name="Google Shape;6064;p75"/>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5" name="Google Shape;6065;p75"/>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6" name="Google Shape;6066;p75"/>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7" name="Google Shape;6067;p75"/>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8" name="Google Shape;6068;p75"/>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69" name="Google Shape;6069;p75"/>
            <p:cNvGrpSpPr/>
            <p:nvPr/>
          </p:nvGrpSpPr>
          <p:grpSpPr>
            <a:xfrm>
              <a:off x="3281021" y="-1508291"/>
              <a:ext cx="76001" cy="1023899"/>
              <a:chOff x="-1240592" y="1917859"/>
              <a:chExt cx="76001" cy="1023899"/>
            </a:xfrm>
          </p:grpSpPr>
          <p:sp>
            <p:nvSpPr>
              <p:cNvPr id="6070" name="Google Shape;6070;p75"/>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1" name="Google Shape;6071;p75"/>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2" name="Google Shape;6072;p75"/>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3" name="Google Shape;6073;p75"/>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4" name="Google Shape;6074;p75"/>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75" name="Google Shape;6075;p75"/>
            <p:cNvGrpSpPr/>
            <p:nvPr/>
          </p:nvGrpSpPr>
          <p:grpSpPr>
            <a:xfrm>
              <a:off x="2588967" y="-1852132"/>
              <a:ext cx="755206" cy="344314"/>
              <a:chOff x="2588967" y="-1852132"/>
              <a:chExt cx="755206" cy="344314"/>
            </a:xfrm>
          </p:grpSpPr>
          <p:sp>
            <p:nvSpPr>
              <p:cNvPr id="6076" name="Google Shape;6076;p75"/>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7" name="Google Shape;6077;p75"/>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078" name="Google Shape;6078;p75"/>
          <p:cNvGrpSpPr/>
          <p:nvPr/>
        </p:nvGrpSpPr>
        <p:grpSpPr>
          <a:xfrm>
            <a:off x="2373014" y="3753295"/>
            <a:ext cx="1968873" cy="2437812"/>
            <a:chOff x="-2200675" y="3031225"/>
            <a:chExt cx="1009540" cy="252253"/>
          </a:xfrm>
        </p:grpSpPr>
        <p:sp>
          <p:nvSpPr>
            <p:cNvPr id="6079" name="Google Shape;6079;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0" name="Google Shape;6080;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98" name="Google Shape;6098;p75"/>
          <p:cNvGrpSpPr/>
          <p:nvPr/>
        </p:nvGrpSpPr>
        <p:grpSpPr>
          <a:xfrm>
            <a:off x="579207" y="4045128"/>
            <a:ext cx="692328" cy="1817248"/>
            <a:chOff x="9661064" y="1798221"/>
            <a:chExt cx="965680" cy="2534751"/>
          </a:xfrm>
        </p:grpSpPr>
        <p:sp>
          <p:nvSpPr>
            <p:cNvPr id="6099" name="Google Shape;6099;p75"/>
            <p:cNvSpPr/>
            <p:nvPr/>
          </p:nvSpPr>
          <p:spPr>
            <a:xfrm>
              <a:off x="98466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0" name="Google Shape;6100;p75"/>
            <p:cNvSpPr/>
            <p:nvPr/>
          </p:nvSpPr>
          <p:spPr>
            <a:xfrm>
              <a:off x="98261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1" name="Google Shape;6101;p75"/>
            <p:cNvSpPr/>
            <p:nvPr/>
          </p:nvSpPr>
          <p:spPr>
            <a:xfrm>
              <a:off x="100453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2" name="Google Shape;6102;p75"/>
            <p:cNvSpPr/>
            <p:nvPr/>
          </p:nvSpPr>
          <p:spPr>
            <a:xfrm>
              <a:off x="100431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3" name="Google Shape;6103;p75"/>
            <p:cNvSpPr/>
            <p:nvPr/>
          </p:nvSpPr>
          <p:spPr>
            <a:xfrm>
              <a:off x="98304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4" name="Google Shape;6104;p75"/>
            <p:cNvSpPr/>
            <p:nvPr/>
          </p:nvSpPr>
          <p:spPr>
            <a:xfrm>
              <a:off x="98304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5" name="Google Shape;6105;p75"/>
            <p:cNvSpPr/>
            <p:nvPr/>
          </p:nvSpPr>
          <p:spPr>
            <a:xfrm>
              <a:off x="98304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6" name="Google Shape;6106;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7" name="Google Shape;6107;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08" name="Google Shape;6108;p75"/>
            <p:cNvGrpSpPr/>
            <p:nvPr/>
          </p:nvGrpSpPr>
          <p:grpSpPr>
            <a:xfrm>
              <a:off x="9661064" y="2414696"/>
              <a:ext cx="337168" cy="608508"/>
              <a:chOff x="9661064" y="2414696"/>
              <a:chExt cx="337168" cy="608508"/>
            </a:xfrm>
          </p:grpSpPr>
          <p:sp>
            <p:nvSpPr>
              <p:cNvPr id="6109" name="Google Shape;6109;p75"/>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0" name="Google Shape;6110;p75"/>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1" name="Google Shape;6111;p75"/>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2" name="Google Shape;6112;p75"/>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3" name="Google Shape;6113;p75"/>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14" name="Google Shape;6114;p75"/>
            <p:cNvSpPr/>
            <p:nvPr/>
          </p:nvSpPr>
          <p:spPr>
            <a:xfrm>
              <a:off x="102917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5" name="Google Shape;6115;p75"/>
            <p:cNvSpPr/>
            <p:nvPr/>
          </p:nvSpPr>
          <p:spPr>
            <a:xfrm>
              <a:off x="102945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6" name="Google Shape;6116;p75"/>
            <p:cNvSpPr/>
            <p:nvPr/>
          </p:nvSpPr>
          <p:spPr>
            <a:xfrm>
              <a:off x="104980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7" name="Google Shape;6117;p75"/>
            <p:cNvSpPr/>
            <p:nvPr/>
          </p:nvSpPr>
          <p:spPr>
            <a:xfrm>
              <a:off x="104953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8" name="Google Shape;6118;p75"/>
            <p:cNvSpPr/>
            <p:nvPr/>
          </p:nvSpPr>
          <p:spPr>
            <a:xfrm>
              <a:off x="102945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9" name="Google Shape;6119;p75"/>
            <p:cNvSpPr/>
            <p:nvPr/>
          </p:nvSpPr>
          <p:spPr>
            <a:xfrm>
              <a:off x="102917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0" name="Google Shape;6120;p75"/>
            <p:cNvSpPr/>
            <p:nvPr/>
          </p:nvSpPr>
          <p:spPr>
            <a:xfrm>
              <a:off x="102966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1" name="Google Shape;6121;p75"/>
            <p:cNvSpPr/>
            <p:nvPr/>
          </p:nvSpPr>
          <p:spPr>
            <a:xfrm>
              <a:off x="98466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2" name="Google Shape;6122;p75"/>
            <p:cNvSpPr/>
            <p:nvPr/>
          </p:nvSpPr>
          <p:spPr>
            <a:xfrm>
              <a:off x="100410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3" name="Google Shape;6123;p75"/>
            <p:cNvSpPr/>
            <p:nvPr/>
          </p:nvSpPr>
          <p:spPr>
            <a:xfrm>
              <a:off x="101832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4" name="Google Shape;6124;p75"/>
            <p:cNvSpPr/>
            <p:nvPr/>
          </p:nvSpPr>
          <p:spPr>
            <a:xfrm>
              <a:off x="102353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5" name="Google Shape;6125;p75"/>
            <p:cNvSpPr/>
            <p:nvPr/>
          </p:nvSpPr>
          <p:spPr>
            <a:xfrm>
              <a:off x="98147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6" name="Google Shape;6126;p75"/>
            <p:cNvSpPr/>
            <p:nvPr/>
          </p:nvSpPr>
          <p:spPr>
            <a:xfrm>
              <a:off x="101316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7" name="Google Shape;6127;p75"/>
            <p:cNvSpPr/>
            <p:nvPr/>
          </p:nvSpPr>
          <p:spPr>
            <a:xfrm>
              <a:off x="100095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8" name="Google Shape;6128;p75"/>
            <p:cNvSpPr/>
            <p:nvPr/>
          </p:nvSpPr>
          <p:spPr>
            <a:xfrm>
              <a:off x="100231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9" name="Google Shape;6129;p75"/>
            <p:cNvSpPr/>
            <p:nvPr/>
          </p:nvSpPr>
          <p:spPr>
            <a:xfrm>
              <a:off x="99145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0" name="Google Shape;6130;p75"/>
            <p:cNvSpPr/>
            <p:nvPr/>
          </p:nvSpPr>
          <p:spPr>
            <a:xfrm>
              <a:off x="98147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1" name="Google Shape;6131;p75"/>
            <p:cNvSpPr/>
            <p:nvPr/>
          </p:nvSpPr>
          <p:spPr>
            <a:xfrm>
              <a:off x="98418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2" name="Google Shape;6132;p75"/>
            <p:cNvSpPr/>
            <p:nvPr/>
          </p:nvSpPr>
          <p:spPr>
            <a:xfrm>
              <a:off x="98374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3" name="Google Shape;6133;p75"/>
            <p:cNvSpPr/>
            <p:nvPr/>
          </p:nvSpPr>
          <p:spPr>
            <a:xfrm>
              <a:off x="98554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4" name="Google Shape;6134;p75"/>
            <p:cNvSpPr/>
            <p:nvPr/>
          </p:nvSpPr>
          <p:spPr>
            <a:xfrm>
              <a:off x="98896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5" name="Google Shape;6135;p75"/>
            <p:cNvSpPr/>
            <p:nvPr/>
          </p:nvSpPr>
          <p:spPr>
            <a:xfrm>
              <a:off x="99281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6" name="Google Shape;6136;p75"/>
            <p:cNvSpPr/>
            <p:nvPr/>
          </p:nvSpPr>
          <p:spPr>
            <a:xfrm>
              <a:off x="99731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7" name="Google Shape;6137;p75"/>
            <p:cNvSpPr/>
            <p:nvPr/>
          </p:nvSpPr>
          <p:spPr>
            <a:xfrm>
              <a:off x="100274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8" name="Google Shape;6138;p75"/>
            <p:cNvSpPr/>
            <p:nvPr/>
          </p:nvSpPr>
          <p:spPr>
            <a:xfrm>
              <a:off x="100773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9" name="Google Shape;6139;p75"/>
            <p:cNvSpPr/>
            <p:nvPr/>
          </p:nvSpPr>
          <p:spPr>
            <a:xfrm>
              <a:off x="101338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0" name="Google Shape;6140;p75"/>
            <p:cNvSpPr/>
            <p:nvPr/>
          </p:nvSpPr>
          <p:spPr>
            <a:xfrm>
              <a:off x="103417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1" name="Google Shape;6141;p75"/>
            <p:cNvSpPr/>
            <p:nvPr/>
          </p:nvSpPr>
          <p:spPr>
            <a:xfrm>
              <a:off x="102988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2" name="Google Shape;6142;p75"/>
            <p:cNvSpPr/>
            <p:nvPr/>
          </p:nvSpPr>
          <p:spPr>
            <a:xfrm>
              <a:off x="102424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3" name="Google Shape;6143;p75"/>
            <p:cNvSpPr/>
            <p:nvPr/>
          </p:nvSpPr>
          <p:spPr>
            <a:xfrm>
              <a:off x="101968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4" name="Google Shape;6144;p75"/>
            <p:cNvSpPr/>
            <p:nvPr/>
          </p:nvSpPr>
          <p:spPr>
            <a:xfrm>
              <a:off x="99932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5" name="Google Shape;6145;p75"/>
            <p:cNvSpPr/>
            <p:nvPr/>
          </p:nvSpPr>
          <p:spPr>
            <a:xfrm>
              <a:off x="98304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6" name="Google Shape;6146;p75"/>
            <p:cNvSpPr/>
            <p:nvPr/>
          </p:nvSpPr>
          <p:spPr>
            <a:xfrm>
              <a:off x="100734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7" name="Google Shape;6147;p75"/>
            <p:cNvSpPr/>
            <p:nvPr/>
          </p:nvSpPr>
          <p:spPr>
            <a:xfrm>
              <a:off x="99189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8" name="Google Shape;6148;p75"/>
            <p:cNvSpPr/>
            <p:nvPr/>
          </p:nvSpPr>
          <p:spPr>
            <a:xfrm>
              <a:off x="98896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9" name="Google Shape;6149;p75"/>
            <p:cNvSpPr/>
            <p:nvPr/>
          </p:nvSpPr>
          <p:spPr>
            <a:xfrm>
              <a:off x="99145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0" name="Google Shape;6150;p75"/>
            <p:cNvSpPr/>
            <p:nvPr/>
          </p:nvSpPr>
          <p:spPr>
            <a:xfrm>
              <a:off x="101994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1" name="Google Shape;6151;p75"/>
            <p:cNvSpPr/>
            <p:nvPr/>
          </p:nvSpPr>
          <p:spPr>
            <a:xfrm>
              <a:off x="102353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2" name="Google Shape;6152;p75"/>
            <p:cNvSpPr/>
            <p:nvPr/>
          </p:nvSpPr>
          <p:spPr>
            <a:xfrm>
              <a:off x="102896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3" name="Google Shape;6153;p75"/>
            <p:cNvSpPr/>
            <p:nvPr/>
          </p:nvSpPr>
          <p:spPr>
            <a:xfrm>
              <a:off x="101202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4" name="Google Shape;6154;p75"/>
            <p:cNvSpPr/>
            <p:nvPr/>
          </p:nvSpPr>
          <p:spPr>
            <a:xfrm>
              <a:off x="99210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5" name="Google Shape;6155;p75"/>
            <p:cNvSpPr/>
            <p:nvPr/>
          </p:nvSpPr>
          <p:spPr>
            <a:xfrm>
              <a:off x="98761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6" name="Google Shape;6156;p75"/>
            <p:cNvSpPr/>
            <p:nvPr/>
          </p:nvSpPr>
          <p:spPr>
            <a:xfrm>
              <a:off x="9842077"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7" name="Google Shape;6157;p75"/>
            <p:cNvSpPr/>
            <p:nvPr/>
          </p:nvSpPr>
          <p:spPr>
            <a:xfrm>
              <a:off x="98466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58" name="Google Shape;6158;p75"/>
            <p:cNvGrpSpPr/>
            <p:nvPr/>
          </p:nvGrpSpPr>
          <p:grpSpPr>
            <a:xfrm>
              <a:off x="10027483" y="2751748"/>
              <a:ext cx="226388" cy="226388"/>
              <a:chOff x="10027483" y="2751748"/>
              <a:chExt cx="226388" cy="226388"/>
            </a:xfrm>
          </p:grpSpPr>
          <p:sp>
            <p:nvSpPr>
              <p:cNvPr id="6159" name="Google Shape;6159;p75"/>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0" name="Google Shape;6160;p75"/>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1" name="Google Shape;6161;p75"/>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2" name="Google Shape;6162;p75"/>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3" name="Google Shape;6163;p75"/>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4" name="Google Shape;6164;p75"/>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5" name="Google Shape;6165;p75"/>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6" name="Google Shape;6166;p75"/>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7" name="Google Shape;6167;p75"/>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8" name="Google Shape;6168;p75"/>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69" name="Google Shape;6169;p75"/>
            <p:cNvSpPr/>
            <p:nvPr/>
          </p:nvSpPr>
          <p:spPr>
            <a:xfrm>
              <a:off x="97652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0" name="Google Shape;6170;p75"/>
            <p:cNvSpPr/>
            <p:nvPr/>
          </p:nvSpPr>
          <p:spPr>
            <a:xfrm>
              <a:off x="100182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171" name="Google Shape;6171;p75"/>
          <p:cNvGrpSpPr/>
          <p:nvPr/>
        </p:nvGrpSpPr>
        <p:grpSpPr>
          <a:xfrm>
            <a:off x="1488867" y="3653528"/>
            <a:ext cx="756056" cy="1737305"/>
            <a:chOff x="161812" y="2531189"/>
            <a:chExt cx="743175" cy="1707706"/>
          </a:xfrm>
        </p:grpSpPr>
        <p:grpSp>
          <p:nvGrpSpPr>
            <p:cNvPr id="6172" name="Google Shape;6172;p75"/>
            <p:cNvGrpSpPr/>
            <p:nvPr/>
          </p:nvGrpSpPr>
          <p:grpSpPr>
            <a:xfrm>
              <a:off x="161812" y="2531189"/>
              <a:ext cx="743175" cy="1707706"/>
              <a:chOff x="-1455848" y="1157753"/>
              <a:chExt cx="1395109" cy="3205755"/>
            </a:xfrm>
          </p:grpSpPr>
          <p:sp>
            <p:nvSpPr>
              <p:cNvPr id="6173" name="Google Shape;6173;p75"/>
              <p:cNvSpPr/>
              <p:nvPr/>
            </p:nvSpPr>
            <p:spPr>
              <a:xfrm>
                <a:off x="-1220255" y="3947382"/>
                <a:ext cx="212270" cy="347264"/>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4" name="Google Shape;6174;p75"/>
              <p:cNvSpPr/>
              <p:nvPr/>
            </p:nvSpPr>
            <p:spPr>
              <a:xfrm>
                <a:off x="-1243652" y="4213901"/>
                <a:ext cx="439597" cy="149608"/>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5" name="Google Shape;6175;p75"/>
              <p:cNvSpPr/>
              <p:nvPr/>
            </p:nvSpPr>
            <p:spPr>
              <a:xfrm>
                <a:off x="-964659" y="4254569"/>
                <a:ext cx="143334" cy="57275"/>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6" name="Google Shape;6176;p75"/>
              <p:cNvSpPr/>
              <p:nvPr/>
            </p:nvSpPr>
            <p:spPr>
              <a:xfrm>
                <a:off x="-968128" y="4251173"/>
                <a:ext cx="146803" cy="63401"/>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7" name="Google Shape;6177;p75"/>
              <p:cNvSpPr/>
              <p:nvPr/>
            </p:nvSpPr>
            <p:spPr>
              <a:xfrm>
                <a:off x="-1237452" y="4213974"/>
                <a:ext cx="45539" cy="97869"/>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8" name="Google Shape;6178;p75"/>
              <p:cNvSpPr/>
              <p:nvPr/>
            </p:nvSpPr>
            <p:spPr>
              <a:xfrm>
                <a:off x="-1240257" y="4309038"/>
                <a:ext cx="421736" cy="5536"/>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9" name="Google Shape;6179;p75"/>
              <p:cNvSpPr/>
              <p:nvPr/>
            </p:nvSpPr>
            <p:spPr>
              <a:xfrm>
                <a:off x="-953662" y="1702600"/>
                <a:ext cx="892923" cy="1554312"/>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0" name="Google Shape;6180;p75"/>
              <p:cNvSpPr/>
              <p:nvPr/>
            </p:nvSpPr>
            <p:spPr>
              <a:xfrm>
                <a:off x="-310208" y="2098282"/>
                <a:ext cx="28342" cy="2457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1" name="Google Shape;6181;p75"/>
              <p:cNvSpPr/>
              <p:nvPr/>
            </p:nvSpPr>
            <p:spPr>
              <a:xfrm>
                <a:off x="-416934" y="2057245"/>
                <a:ext cx="26202" cy="22216"/>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2" name="Google Shape;6182;p75"/>
              <p:cNvSpPr/>
              <p:nvPr/>
            </p:nvSpPr>
            <p:spPr>
              <a:xfrm>
                <a:off x="-264743" y="1985652"/>
                <a:ext cx="26275" cy="22216"/>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3" name="Google Shape;6183;p75"/>
              <p:cNvSpPr/>
              <p:nvPr/>
            </p:nvSpPr>
            <p:spPr>
              <a:xfrm>
                <a:off x="-370804" y="1942253"/>
                <a:ext cx="26275" cy="2457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4" name="Google Shape;6184;p75"/>
              <p:cNvSpPr/>
              <p:nvPr/>
            </p:nvSpPr>
            <p:spPr>
              <a:xfrm>
                <a:off x="-649132" y="2930093"/>
                <a:ext cx="29006" cy="25021"/>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5" name="Google Shape;6185;p75"/>
              <p:cNvSpPr/>
              <p:nvPr/>
            </p:nvSpPr>
            <p:spPr>
              <a:xfrm>
                <a:off x="-755194" y="2886768"/>
                <a:ext cx="25537" cy="25611"/>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6" name="Google Shape;6186;p75"/>
              <p:cNvSpPr/>
              <p:nvPr/>
            </p:nvSpPr>
            <p:spPr>
              <a:xfrm>
                <a:off x="-603003" y="2816134"/>
                <a:ext cx="28342" cy="2420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7" name="Google Shape;6187;p75"/>
              <p:cNvSpPr/>
              <p:nvPr/>
            </p:nvSpPr>
            <p:spPr>
              <a:xfrm>
                <a:off x="-709728" y="2775097"/>
                <a:ext cx="26202" cy="22216"/>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8" name="Google Shape;6188;p75"/>
              <p:cNvSpPr/>
              <p:nvPr/>
            </p:nvSpPr>
            <p:spPr>
              <a:xfrm>
                <a:off x="-359069" y="2373880"/>
                <a:ext cx="128868" cy="152117"/>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9" name="Google Shape;6189;p75"/>
              <p:cNvSpPr/>
              <p:nvPr/>
            </p:nvSpPr>
            <p:spPr>
              <a:xfrm>
                <a:off x="-651863" y="3947382"/>
                <a:ext cx="203930" cy="347264"/>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0" name="Google Shape;6190;p75"/>
              <p:cNvSpPr/>
              <p:nvPr/>
            </p:nvSpPr>
            <p:spPr>
              <a:xfrm>
                <a:off x="-649132" y="4213901"/>
                <a:ext cx="421662" cy="149608"/>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1" name="Google Shape;6191;p75"/>
              <p:cNvSpPr/>
              <p:nvPr/>
            </p:nvSpPr>
            <p:spPr>
              <a:xfrm>
                <a:off x="-390806" y="4254569"/>
                <a:ext cx="143408" cy="57275"/>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2" name="Google Shape;6192;p75"/>
              <p:cNvSpPr/>
              <p:nvPr/>
            </p:nvSpPr>
            <p:spPr>
              <a:xfrm>
                <a:off x="-393537" y="4251173"/>
                <a:ext cx="148870" cy="63401"/>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3" name="Google Shape;6193;p75"/>
              <p:cNvSpPr/>
              <p:nvPr/>
            </p:nvSpPr>
            <p:spPr>
              <a:xfrm>
                <a:off x="-649132" y="4213974"/>
                <a:ext cx="31737" cy="97869"/>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4" name="Google Shape;6194;p75"/>
              <p:cNvSpPr/>
              <p:nvPr/>
            </p:nvSpPr>
            <p:spPr>
              <a:xfrm>
                <a:off x="-646401" y="4311769"/>
                <a:ext cx="401734" cy="2805"/>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95" name="Google Shape;6195;p75"/>
              <p:cNvGrpSpPr/>
              <p:nvPr/>
            </p:nvGrpSpPr>
            <p:grpSpPr>
              <a:xfrm>
                <a:off x="-1269189" y="2761738"/>
                <a:ext cx="861260" cy="1375108"/>
                <a:chOff x="-1269189" y="2761738"/>
                <a:chExt cx="861260" cy="1375108"/>
              </a:xfrm>
            </p:grpSpPr>
            <p:sp>
              <p:nvSpPr>
                <p:cNvPr id="6196" name="Google Shape;6196;p75"/>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7" name="Google Shape;6197;p75"/>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8" name="Google Shape;6198;p75"/>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99" name="Google Shape;6199;p75"/>
              <p:cNvSpPr/>
              <p:nvPr/>
            </p:nvSpPr>
            <p:spPr>
              <a:xfrm>
                <a:off x="-973590" y="3115571"/>
                <a:ext cx="381732" cy="90628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0" name="Google Shape;6200;p75"/>
              <p:cNvSpPr/>
              <p:nvPr/>
            </p:nvSpPr>
            <p:spPr>
              <a:xfrm>
                <a:off x="-792467" y="3125019"/>
                <a:ext cx="94474" cy="268512"/>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1" name="Google Shape;6201;p75"/>
              <p:cNvSpPr/>
              <p:nvPr/>
            </p:nvSpPr>
            <p:spPr>
              <a:xfrm>
                <a:off x="-726999" y="4007313"/>
                <a:ext cx="313534" cy="20002"/>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2" name="Google Shape;6202;p75"/>
              <p:cNvSpPr/>
              <p:nvPr/>
            </p:nvSpPr>
            <p:spPr>
              <a:xfrm>
                <a:off x="-855793" y="1888374"/>
                <a:ext cx="344533" cy="801771"/>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3" name="Google Shape;6203;p75"/>
              <p:cNvSpPr/>
              <p:nvPr/>
            </p:nvSpPr>
            <p:spPr>
              <a:xfrm>
                <a:off x="-1455848" y="2002554"/>
                <a:ext cx="367266" cy="646923"/>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4" name="Google Shape;6204;p75"/>
              <p:cNvSpPr/>
              <p:nvPr/>
            </p:nvSpPr>
            <p:spPr>
              <a:xfrm>
                <a:off x="-1444113" y="1930149"/>
                <a:ext cx="332798" cy="425574"/>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5" name="Google Shape;6205;p75"/>
              <p:cNvSpPr/>
              <p:nvPr/>
            </p:nvSpPr>
            <p:spPr>
              <a:xfrm>
                <a:off x="-1389717" y="1977460"/>
                <a:ext cx="364535" cy="565956"/>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6" name="Google Shape;6206;p75"/>
              <p:cNvSpPr/>
              <p:nvPr/>
            </p:nvSpPr>
            <p:spPr>
              <a:xfrm>
                <a:off x="-1435846" y="1930149"/>
                <a:ext cx="381732" cy="768262"/>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7" name="Google Shape;6207;p75"/>
              <p:cNvSpPr/>
              <p:nvPr/>
            </p:nvSpPr>
            <p:spPr>
              <a:xfrm>
                <a:off x="-1226086"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8" name="Google Shape;6208;p75"/>
              <p:cNvSpPr/>
              <p:nvPr/>
            </p:nvSpPr>
            <p:spPr>
              <a:xfrm>
                <a:off x="-1389717" y="1923285"/>
                <a:ext cx="281133" cy="700728"/>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9" name="Google Shape;6209;p75"/>
              <p:cNvSpPr/>
              <p:nvPr/>
            </p:nvSpPr>
            <p:spPr>
              <a:xfrm>
                <a:off x="-1010789" y="1811688"/>
                <a:ext cx="238398" cy="249469"/>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0" name="Google Shape;6210;p75"/>
              <p:cNvSpPr/>
              <p:nvPr/>
            </p:nvSpPr>
            <p:spPr>
              <a:xfrm>
                <a:off x="-993592" y="1811688"/>
                <a:ext cx="221201" cy="111671"/>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1" name="Google Shape;6211;p75"/>
              <p:cNvSpPr/>
              <p:nvPr/>
            </p:nvSpPr>
            <p:spPr>
              <a:xfrm>
                <a:off x="-1257454" y="1903357"/>
                <a:ext cx="792324" cy="1226754"/>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2" name="Google Shape;6212;p75"/>
              <p:cNvSpPr/>
              <p:nvPr/>
            </p:nvSpPr>
            <p:spPr>
              <a:xfrm>
                <a:off x="-1105853" y="1303154"/>
                <a:ext cx="513995" cy="554368"/>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3" name="Google Shape;6213;p75"/>
              <p:cNvSpPr/>
              <p:nvPr/>
            </p:nvSpPr>
            <p:spPr>
              <a:xfrm>
                <a:off x="-1160323" y="1541700"/>
                <a:ext cx="120675" cy="120749"/>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4" name="Google Shape;6214;p75"/>
              <p:cNvSpPr/>
              <p:nvPr/>
            </p:nvSpPr>
            <p:spPr>
              <a:xfrm>
                <a:off x="-1134121" y="1587830"/>
                <a:ext cx="25537" cy="4280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5" name="Google Shape;6215;p75"/>
              <p:cNvSpPr/>
              <p:nvPr/>
            </p:nvSpPr>
            <p:spPr>
              <a:xfrm>
                <a:off x="-821399" y="1682230"/>
                <a:ext cx="120675" cy="4694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6" name="Google Shape;6216;p75"/>
              <p:cNvSpPr/>
              <p:nvPr/>
            </p:nvSpPr>
            <p:spPr>
              <a:xfrm>
                <a:off x="-764198" y="1568566"/>
                <a:ext cx="54544" cy="87610"/>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7" name="Google Shape;6217;p75"/>
              <p:cNvSpPr/>
              <p:nvPr/>
            </p:nvSpPr>
            <p:spPr>
              <a:xfrm>
                <a:off x="-916463" y="1538895"/>
                <a:ext cx="80672" cy="57275"/>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8" name="Google Shape;6218;p75"/>
              <p:cNvSpPr/>
              <p:nvPr/>
            </p:nvSpPr>
            <p:spPr>
              <a:xfrm>
                <a:off x="-706333" y="1527160"/>
                <a:ext cx="82738" cy="60744"/>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9" name="Google Shape;6219;p75"/>
              <p:cNvSpPr/>
              <p:nvPr/>
            </p:nvSpPr>
            <p:spPr>
              <a:xfrm>
                <a:off x="-1131391" y="1157753"/>
                <a:ext cx="585663" cy="384020"/>
              </a:xfrm>
              <a:custGeom>
                <a:avLst/>
                <a:gdLst/>
                <a:ahLst/>
                <a:cxnLst/>
                <a:rect l="l" t="t" r="r" b="b"/>
                <a:pathLst>
                  <a:path w="7935" h="5203" extrusionOk="0">
                    <a:moveTo>
                      <a:pt x="4310" y="0"/>
                    </a:moveTo>
                    <a:cubicBezTo>
                      <a:pt x="3380" y="0"/>
                      <a:pt x="2619" y="412"/>
                      <a:pt x="1942" y="1002"/>
                    </a:cubicBezTo>
                    <a:cubicBezTo>
                      <a:pt x="1205" y="1664"/>
                      <a:pt x="701" y="2476"/>
                      <a:pt x="393" y="3335"/>
                    </a:cubicBezTo>
                    <a:cubicBezTo>
                      <a:pt x="393" y="3335"/>
                      <a:pt x="1" y="4539"/>
                      <a:pt x="467" y="5202"/>
                    </a:cubicBezTo>
                    <a:cubicBezTo>
                      <a:pt x="467" y="5202"/>
                      <a:pt x="472" y="5203"/>
                      <a:pt x="482" y="5203"/>
                    </a:cubicBezTo>
                    <a:cubicBezTo>
                      <a:pt x="555" y="5203"/>
                      <a:pt x="890" y="5144"/>
                      <a:pt x="1130" y="4110"/>
                    </a:cubicBezTo>
                    <a:cubicBezTo>
                      <a:pt x="1322" y="3281"/>
                      <a:pt x="2088" y="2711"/>
                      <a:pt x="2790" y="2711"/>
                    </a:cubicBezTo>
                    <a:cubicBezTo>
                      <a:pt x="2942" y="2711"/>
                      <a:pt x="3091" y="2737"/>
                      <a:pt x="3230" y="2794"/>
                    </a:cubicBezTo>
                    <a:cubicBezTo>
                      <a:pt x="3893" y="3027"/>
                      <a:pt x="5097" y="3643"/>
                      <a:pt x="5909" y="3839"/>
                    </a:cubicBezTo>
                    <a:cubicBezTo>
                      <a:pt x="6068" y="3861"/>
                      <a:pt x="6230" y="3886"/>
                      <a:pt x="6392" y="3886"/>
                    </a:cubicBezTo>
                    <a:cubicBezTo>
                      <a:pt x="6505" y="3886"/>
                      <a:pt x="6619" y="3874"/>
                      <a:pt x="6730" y="3839"/>
                    </a:cubicBezTo>
                    <a:cubicBezTo>
                      <a:pt x="7076" y="3727"/>
                      <a:pt x="7272" y="3457"/>
                      <a:pt x="7347" y="3177"/>
                    </a:cubicBezTo>
                    <a:cubicBezTo>
                      <a:pt x="7935" y="1310"/>
                      <a:pt x="6180" y="1272"/>
                      <a:pt x="6180" y="1272"/>
                    </a:cubicBezTo>
                    <a:cubicBezTo>
                      <a:pt x="6180" y="1272"/>
                      <a:pt x="6460" y="535"/>
                      <a:pt x="5442" y="190"/>
                    </a:cubicBezTo>
                    <a:cubicBezTo>
                      <a:pt x="5038" y="59"/>
                      <a:pt x="4662" y="0"/>
                      <a:pt x="431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0" name="Google Shape;6220;p75"/>
              <p:cNvSpPr/>
              <p:nvPr/>
            </p:nvSpPr>
            <p:spPr>
              <a:xfrm>
                <a:off x="-1128586" y="1334965"/>
                <a:ext cx="146803" cy="207104"/>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1" name="Google Shape;6221;p75"/>
              <p:cNvSpPr/>
              <p:nvPr/>
            </p:nvSpPr>
            <p:spPr>
              <a:xfrm>
                <a:off x="-1218551"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2" name="Google Shape;6222;p75"/>
              <p:cNvSpPr/>
              <p:nvPr/>
            </p:nvSpPr>
            <p:spPr>
              <a:xfrm>
                <a:off x="-1217524" y="1918340"/>
                <a:ext cx="522336" cy="878457"/>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23" name="Google Shape;6223;p75"/>
              <p:cNvGrpSpPr/>
              <p:nvPr/>
            </p:nvGrpSpPr>
            <p:grpSpPr>
              <a:xfrm>
                <a:off x="-950857" y="2368049"/>
                <a:ext cx="321801" cy="235077"/>
                <a:chOff x="-950857" y="2368049"/>
                <a:chExt cx="321801" cy="235077"/>
              </a:xfrm>
            </p:grpSpPr>
            <p:sp>
              <p:nvSpPr>
                <p:cNvPr id="6224" name="Google Shape;6224;p75"/>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5" name="Google Shape;6225;p75"/>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6" name="Google Shape;6226;p75"/>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7" name="Google Shape;6227;p75"/>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8" name="Google Shape;6228;p75"/>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9" name="Google Shape;6229;p75"/>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0" name="Google Shape;6230;p75"/>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1" name="Google Shape;6231;p75"/>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2" name="Google Shape;6232;p75"/>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3" name="Google Shape;6233;p75"/>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4" name="Google Shape;6234;p75"/>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35" name="Google Shape;6235;p75"/>
              <p:cNvSpPr/>
              <p:nvPr/>
            </p:nvSpPr>
            <p:spPr>
              <a:xfrm>
                <a:off x="-1320854" y="1969784"/>
                <a:ext cx="453399" cy="775274"/>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6" name="Google Shape;6236;p75"/>
              <p:cNvSpPr/>
              <p:nvPr/>
            </p:nvSpPr>
            <p:spPr>
              <a:xfrm>
                <a:off x="-1002523" y="2296677"/>
                <a:ext cx="97869" cy="197804"/>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7" name="Google Shape;6237;p75"/>
              <p:cNvSpPr/>
              <p:nvPr/>
            </p:nvSpPr>
            <p:spPr>
              <a:xfrm>
                <a:off x="-1260923" y="4007313"/>
                <a:ext cx="321801" cy="2347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38" name="Google Shape;6238;p75"/>
            <p:cNvGrpSpPr/>
            <p:nvPr/>
          </p:nvGrpSpPr>
          <p:grpSpPr>
            <a:xfrm>
              <a:off x="364627" y="2696656"/>
              <a:ext cx="265399" cy="99225"/>
              <a:chOff x="-677972" y="2680204"/>
              <a:chExt cx="321073" cy="120040"/>
            </a:xfrm>
          </p:grpSpPr>
          <p:sp>
            <p:nvSpPr>
              <p:cNvPr id="6239" name="Google Shape;6239;p75"/>
              <p:cNvSpPr/>
              <p:nvPr/>
            </p:nvSpPr>
            <p:spPr>
              <a:xfrm>
                <a:off x="-599658" y="2685826"/>
                <a:ext cx="116482" cy="114418"/>
              </a:xfrm>
              <a:custGeom>
                <a:avLst/>
                <a:gdLst/>
                <a:ahLst/>
                <a:cxnLst/>
                <a:rect l="l" t="t" r="r" b="b"/>
                <a:pathLst>
                  <a:path w="2652" h="2605" extrusionOk="0">
                    <a:moveTo>
                      <a:pt x="1326" y="159"/>
                    </a:moveTo>
                    <a:cubicBezTo>
                      <a:pt x="1905" y="159"/>
                      <a:pt x="2418" y="626"/>
                      <a:pt x="2455" y="1242"/>
                    </a:cubicBezTo>
                    <a:cubicBezTo>
                      <a:pt x="2493" y="1867"/>
                      <a:pt x="1989" y="2409"/>
                      <a:pt x="1363" y="2446"/>
                    </a:cubicBezTo>
                    <a:cubicBezTo>
                      <a:pt x="1337" y="2448"/>
                      <a:pt x="1311" y="2449"/>
                      <a:pt x="1284" y="2449"/>
                    </a:cubicBezTo>
                    <a:cubicBezTo>
                      <a:pt x="693" y="2449"/>
                      <a:pt x="197" y="1953"/>
                      <a:pt x="197" y="1363"/>
                    </a:cubicBezTo>
                    <a:cubicBezTo>
                      <a:pt x="159" y="1046"/>
                      <a:pt x="271" y="775"/>
                      <a:pt x="467" y="542"/>
                    </a:cubicBezTo>
                    <a:cubicBezTo>
                      <a:pt x="663" y="309"/>
                      <a:pt x="971" y="197"/>
                      <a:pt x="1251" y="159"/>
                    </a:cubicBezTo>
                    <a:close/>
                    <a:moveTo>
                      <a:pt x="1251" y="1"/>
                    </a:moveTo>
                    <a:cubicBezTo>
                      <a:pt x="897" y="38"/>
                      <a:pt x="589" y="197"/>
                      <a:pt x="355" y="430"/>
                    </a:cubicBezTo>
                    <a:cubicBezTo>
                      <a:pt x="122" y="701"/>
                      <a:pt x="1" y="1009"/>
                      <a:pt x="38" y="1363"/>
                    </a:cubicBezTo>
                    <a:cubicBezTo>
                      <a:pt x="38" y="2063"/>
                      <a:pt x="626" y="2605"/>
                      <a:pt x="1326" y="2605"/>
                    </a:cubicBezTo>
                    <a:lnTo>
                      <a:pt x="1363" y="2605"/>
                    </a:lnTo>
                    <a:cubicBezTo>
                      <a:pt x="2101" y="2567"/>
                      <a:pt x="2651" y="1942"/>
                      <a:pt x="2605" y="1242"/>
                    </a:cubicBezTo>
                    <a:cubicBezTo>
                      <a:pt x="2567" y="542"/>
                      <a:pt x="1989" y="1"/>
                      <a:pt x="1251"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0" name="Google Shape;6240;p75"/>
              <p:cNvSpPr/>
              <p:nvPr/>
            </p:nvSpPr>
            <p:spPr>
              <a:xfrm>
                <a:off x="-457789" y="2680204"/>
                <a:ext cx="100890" cy="113100"/>
              </a:xfrm>
              <a:custGeom>
                <a:avLst/>
                <a:gdLst/>
                <a:ahLst/>
                <a:cxnLst/>
                <a:rect l="l" t="t" r="r" b="b"/>
                <a:pathLst>
                  <a:path w="2297" h="2575" extrusionOk="0">
                    <a:moveTo>
                      <a:pt x="1167" y="129"/>
                    </a:moveTo>
                    <a:cubicBezTo>
                      <a:pt x="1400" y="129"/>
                      <a:pt x="1596" y="203"/>
                      <a:pt x="1755" y="362"/>
                    </a:cubicBezTo>
                    <a:cubicBezTo>
                      <a:pt x="1988" y="595"/>
                      <a:pt x="2138" y="903"/>
                      <a:pt x="2138" y="1221"/>
                    </a:cubicBezTo>
                    <a:cubicBezTo>
                      <a:pt x="2175" y="1837"/>
                      <a:pt x="1755" y="2387"/>
                      <a:pt x="1204" y="2425"/>
                    </a:cubicBezTo>
                    <a:cubicBezTo>
                      <a:pt x="971" y="2425"/>
                      <a:pt x="738" y="2341"/>
                      <a:pt x="542" y="2191"/>
                    </a:cubicBezTo>
                    <a:cubicBezTo>
                      <a:pt x="355" y="1995"/>
                      <a:pt x="196" y="1687"/>
                      <a:pt x="196" y="1333"/>
                    </a:cubicBezTo>
                    <a:cubicBezTo>
                      <a:pt x="159" y="707"/>
                      <a:pt x="588" y="166"/>
                      <a:pt x="1130" y="129"/>
                    </a:cubicBezTo>
                    <a:close/>
                    <a:moveTo>
                      <a:pt x="1227" y="1"/>
                    </a:moveTo>
                    <a:cubicBezTo>
                      <a:pt x="1195" y="1"/>
                      <a:pt x="1163" y="3"/>
                      <a:pt x="1130" y="7"/>
                    </a:cubicBezTo>
                    <a:cubicBezTo>
                      <a:pt x="504" y="7"/>
                      <a:pt x="0" y="633"/>
                      <a:pt x="38" y="1333"/>
                    </a:cubicBezTo>
                    <a:cubicBezTo>
                      <a:pt x="75" y="1725"/>
                      <a:pt x="234" y="2070"/>
                      <a:pt x="467" y="2303"/>
                    </a:cubicBezTo>
                    <a:cubicBezTo>
                      <a:pt x="663" y="2462"/>
                      <a:pt x="896" y="2574"/>
                      <a:pt x="1167" y="2574"/>
                    </a:cubicBezTo>
                    <a:lnTo>
                      <a:pt x="1204" y="2574"/>
                    </a:lnTo>
                    <a:cubicBezTo>
                      <a:pt x="1830" y="2537"/>
                      <a:pt x="2296" y="1921"/>
                      <a:pt x="2296" y="1221"/>
                    </a:cubicBezTo>
                    <a:cubicBezTo>
                      <a:pt x="2259" y="866"/>
                      <a:pt x="2100" y="521"/>
                      <a:pt x="1867" y="287"/>
                    </a:cubicBezTo>
                    <a:cubicBezTo>
                      <a:pt x="1662" y="115"/>
                      <a:pt x="1457" y="1"/>
                      <a:pt x="1227"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1" name="Google Shape;6241;p75"/>
              <p:cNvSpPr/>
              <p:nvPr/>
            </p:nvSpPr>
            <p:spPr>
              <a:xfrm>
                <a:off x="-490204" y="2731637"/>
                <a:ext cx="39398" cy="12474"/>
              </a:xfrm>
              <a:custGeom>
                <a:avLst/>
                <a:gdLst/>
                <a:ahLst/>
                <a:cxnLst/>
                <a:rect l="l" t="t" r="r" b="b"/>
                <a:pathLst>
                  <a:path w="897" h="284" extrusionOk="0">
                    <a:moveTo>
                      <a:pt x="480" y="0"/>
                    </a:moveTo>
                    <a:cubicBezTo>
                      <a:pt x="314" y="0"/>
                      <a:pt x="145" y="40"/>
                      <a:pt x="1" y="124"/>
                    </a:cubicBezTo>
                    <a:lnTo>
                      <a:pt x="75" y="283"/>
                    </a:lnTo>
                    <a:cubicBezTo>
                      <a:pt x="202" y="197"/>
                      <a:pt x="340" y="157"/>
                      <a:pt x="477" y="157"/>
                    </a:cubicBezTo>
                    <a:cubicBezTo>
                      <a:pt x="592" y="157"/>
                      <a:pt x="706" y="185"/>
                      <a:pt x="813" y="236"/>
                    </a:cubicBezTo>
                    <a:lnTo>
                      <a:pt x="897" y="87"/>
                    </a:lnTo>
                    <a:cubicBezTo>
                      <a:pt x="771" y="30"/>
                      <a:pt x="626" y="0"/>
                      <a:pt x="480"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2" name="Google Shape;6242;p75"/>
              <p:cNvSpPr/>
              <p:nvPr/>
            </p:nvSpPr>
            <p:spPr>
              <a:xfrm>
                <a:off x="-677972" y="2718241"/>
                <a:ext cx="85341" cy="11903"/>
              </a:xfrm>
              <a:custGeom>
                <a:avLst/>
                <a:gdLst/>
                <a:ahLst/>
                <a:cxnLst/>
                <a:rect l="l" t="t" r="r" b="b"/>
                <a:pathLst>
                  <a:path w="1943" h="271" extrusionOk="0">
                    <a:moveTo>
                      <a:pt x="1" y="0"/>
                    </a:moveTo>
                    <a:lnTo>
                      <a:pt x="1" y="121"/>
                    </a:lnTo>
                    <a:lnTo>
                      <a:pt x="1942" y="271"/>
                    </a:lnTo>
                    <a:lnTo>
                      <a:pt x="1942" y="121"/>
                    </a:lnTo>
                    <a:lnTo>
                      <a:pt x="1"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243" name="Google Shape;6243;p75"/>
          <p:cNvGrpSpPr/>
          <p:nvPr/>
        </p:nvGrpSpPr>
        <p:grpSpPr>
          <a:xfrm flipH="1">
            <a:off x="4033753" y="3793046"/>
            <a:ext cx="897104" cy="1737421"/>
            <a:chOff x="-964575" y="1325675"/>
            <a:chExt cx="1326553" cy="2569137"/>
          </a:xfrm>
        </p:grpSpPr>
        <p:sp>
          <p:nvSpPr>
            <p:cNvPr id="6244" name="Google Shape;6244;p75"/>
            <p:cNvSpPr/>
            <p:nvPr/>
          </p:nvSpPr>
          <p:spPr>
            <a:xfrm>
              <a:off x="-810800" y="1354250"/>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5" name="Google Shape;6245;p75"/>
            <p:cNvSpPr/>
            <p:nvPr/>
          </p:nvSpPr>
          <p:spPr>
            <a:xfrm>
              <a:off x="-682863" y="356329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6" name="Google Shape;6246;p75"/>
            <p:cNvSpPr/>
            <p:nvPr/>
          </p:nvSpPr>
          <p:spPr>
            <a:xfrm>
              <a:off x="-682863" y="377502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7" name="Google Shape;6247;p75"/>
            <p:cNvSpPr/>
            <p:nvPr/>
          </p:nvSpPr>
          <p:spPr>
            <a:xfrm>
              <a:off x="-477943" y="380888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8" name="Google Shape;6248;p75"/>
            <p:cNvSpPr/>
            <p:nvPr/>
          </p:nvSpPr>
          <p:spPr>
            <a:xfrm>
              <a:off x="-480212" y="380661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9" name="Google Shape;6249;p75"/>
            <p:cNvSpPr/>
            <p:nvPr/>
          </p:nvSpPr>
          <p:spPr>
            <a:xfrm>
              <a:off x="-682863" y="377508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0" name="Google Shape;6250;p75"/>
            <p:cNvSpPr/>
            <p:nvPr/>
          </p:nvSpPr>
          <p:spPr>
            <a:xfrm>
              <a:off x="-776215" y="262094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1" name="Google Shape;6251;p75"/>
            <p:cNvSpPr/>
            <p:nvPr/>
          </p:nvSpPr>
          <p:spPr>
            <a:xfrm>
              <a:off x="-776206" y="262238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2" name="Google Shape;6252;p75"/>
            <p:cNvSpPr/>
            <p:nvPr/>
          </p:nvSpPr>
          <p:spPr>
            <a:xfrm>
              <a:off x="-96071" y="343449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3" name="Google Shape;6253;p75"/>
            <p:cNvSpPr/>
            <p:nvPr/>
          </p:nvSpPr>
          <p:spPr>
            <a:xfrm>
              <a:off x="13289" y="360107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4" name="Google Shape;6254;p75"/>
            <p:cNvSpPr/>
            <p:nvPr/>
          </p:nvSpPr>
          <p:spPr>
            <a:xfrm>
              <a:off x="218823" y="360334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5" name="Google Shape;6255;p75"/>
            <p:cNvSpPr/>
            <p:nvPr/>
          </p:nvSpPr>
          <p:spPr>
            <a:xfrm>
              <a:off x="215940" y="360334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6" name="Google Shape;6256;p75"/>
            <p:cNvSpPr/>
            <p:nvPr/>
          </p:nvSpPr>
          <p:spPr>
            <a:xfrm>
              <a:off x="13289" y="367265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7" name="Google Shape;6257;p75"/>
            <p:cNvSpPr/>
            <p:nvPr/>
          </p:nvSpPr>
          <p:spPr>
            <a:xfrm>
              <a:off x="-780754" y="268050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8" name="Google Shape;6258;p75"/>
            <p:cNvSpPr/>
            <p:nvPr/>
          </p:nvSpPr>
          <p:spPr>
            <a:xfrm>
              <a:off x="-880750" y="136002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9" name="Google Shape;6259;p75"/>
            <p:cNvSpPr/>
            <p:nvPr/>
          </p:nvSpPr>
          <p:spPr>
            <a:xfrm>
              <a:off x="-964575" y="198999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0" name="Google Shape;6260;p75"/>
            <p:cNvSpPr/>
            <p:nvPr/>
          </p:nvSpPr>
          <p:spPr>
            <a:xfrm>
              <a:off x="-957705" y="193656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1" name="Google Shape;6261;p75"/>
            <p:cNvSpPr/>
            <p:nvPr/>
          </p:nvSpPr>
          <p:spPr>
            <a:xfrm>
              <a:off x="-492234" y="189964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2" name="Google Shape;6262;p75"/>
            <p:cNvSpPr/>
            <p:nvPr/>
          </p:nvSpPr>
          <p:spPr>
            <a:xfrm>
              <a:off x="-616498" y="183837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3" name="Google Shape;6263;p75"/>
            <p:cNvSpPr/>
            <p:nvPr/>
          </p:nvSpPr>
          <p:spPr>
            <a:xfrm>
              <a:off x="-602146" y="183837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4" name="Google Shape;6264;p75"/>
            <p:cNvSpPr/>
            <p:nvPr/>
          </p:nvSpPr>
          <p:spPr>
            <a:xfrm>
              <a:off x="-914771" y="196950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5" name="Google Shape;6265;p75"/>
            <p:cNvSpPr/>
            <p:nvPr/>
          </p:nvSpPr>
          <p:spPr>
            <a:xfrm>
              <a:off x="-810808" y="244405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6" name="Google Shape;6266;p75"/>
            <p:cNvSpPr/>
            <p:nvPr/>
          </p:nvSpPr>
          <p:spPr>
            <a:xfrm>
              <a:off x="-709237" y="234671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7" name="Google Shape;6267;p75"/>
            <p:cNvSpPr/>
            <p:nvPr/>
          </p:nvSpPr>
          <p:spPr>
            <a:xfrm>
              <a:off x="-950222" y="193129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8" name="Google Shape;6268;p75"/>
            <p:cNvSpPr/>
            <p:nvPr/>
          </p:nvSpPr>
          <p:spPr>
            <a:xfrm>
              <a:off x="-809397" y="190995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9" name="Google Shape;6269;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0" name="Google Shape;6270;p75"/>
            <p:cNvSpPr/>
            <p:nvPr/>
          </p:nvSpPr>
          <p:spPr>
            <a:xfrm>
              <a:off x="-914771" y="192651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1" name="Google Shape;6271;p75"/>
            <p:cNvSpPr/>
            <p:nvPr/>
          </p:nvSpPr>
          <p:spPr>
            <a:xfrm>
              <a:off x="-706906" y="143325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2" name="Google Shape;6272;p75"/>
            <p:cNvSpPr/>
            <p:nvPr/>
          </p:nvSpPr>
          <p:spPr>
            <a:xfrm>
              <a:off x="-740150" y="164026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3" name="Google Shape;6273;p75"/>
            <p:cNvSpPr/>
            <p:nvPr/>
          </p:nvSpPr>
          <p:spPr>
            <a:xfrm>
              <a:off x="-716659" y="167865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4" name="Google Shape;6274;p75"/>
            <p:cNvSpPr/>
            <p:nvPr/>
          </p:nvSpPr>
          <p:spPr>
            <a:xfrm>
              <a:off x="-465921" y="172612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5" name="Google Shape;6275;p75"/>
            <p:cNvSpPr/>
            <p:nvPr/>
          </p:nvSpPr>
          <p:spPr>
            <a:xfrm>
              <a:off x="-425256" y="163473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6" name="Google Shape;6276;p75"/>
            <p:cNvSpPr/>
            <p:nvPr/>
          </p:nvSpPr>
          <p:spPr>
            <a:xfrm>
              <a:off x="-351409" y="160247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7" name="Google Shape;6277;p75"/>
            <p:cNvSpPr/>
            <p:nvPr/>
          </p:nvSpPr>
          <p:spPr>
            <a:xfrm>
              <a:off x="-520877" y="162823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8" name="Google Shape;6278;p75"/>
            <p:cNvSpPr/>
            <p:nvPr/>
          </p:nvSpPr>
          <p:spPr>
            <a:xfrm>
              <a:off x="-725797" y="139633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9" name="Google Shape;6279;p75"/>
            <p:cNvSpPr/>
            <p:nvPr/>
          </p:nvSpPr>
          <p:spPr>
            <a:xfrm rot="-2201647">
              <a:off x="-769896" y="1455342"/>
              <a:ext cx="140251" cy="29556"/>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0" name="Google Shape;6280;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1" name="Google Shape;6281;p75"/>
            <p:cNvSpPr/>
            <p:nvPr/>
          </p:nvSpPr>
          <p:spPr>
            <a:xfrm>
              <a:off x="-783084" y="192233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82" name="Google Shape;6282;p75"/>
            <p:cNvGrpSpPr/>
            <p:nvPr/>
          </p:nvGrpSpPr>
          <p:grpSpPr>
            <a:xfrm>
              <a:off x="-575833" y="2267471"/>
              <a:ext cx="255399" cy="187256"/>
              <a:chOff x="11249467" y="2705621"/>
              <a:chExt cx="255399" cy="187256"/>
            </a:xfrm>
          </p:grpSpPr>
          <p:sp>
            <p:nvSpPr>
              <p:cNvPr id="6283" name="Google Shape;6283;p75"/>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4" name="Google Shape;6284;p75"/>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5" name="Google Shape;6285;p75"/>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6" name="Google Shape;6286;p75"/>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7" name="Google Shape;6287;p75"/>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8" name="Google Shape;6288;p75"/>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9" name="Google Shape;6289;p75"/>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0" name="Google Shape;6290;p75"/>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1" name="Google Shape;6291;p75"/>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2" name="Google Shape;6292;p75"/>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3" name="Google Shape;6293;p75"/>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94" name="Google Shape;6294;p75"/>
            <p:cNvSpPr/>
            <p:nvPr/>
          </p:nvSpPr>
          <p:spPr>
            <a:xfrm>
              <a:off x="-859753" y="196374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5" name="Google Shape;6295;p75"/>
            <p:cNvSpPr/>
            <p:nvPr/>
          </p:nvSpPr>
          <p:spPr>
            <a:xfrm>
              <a:off x="-635390" y="222380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6" name="Google Shape;6296;p75"/>
            <p:cNvSpPr/>
            <p:nvPr/>
          </p:nvSpPr>
          <p:spPr>
            <a:xfrm>
              <a:off x="-477950" y="1325675"/>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7" name="Google Shape;6297;p75"/>
            <p:cNvSpPr/>
            <p:nvPr/>
          </p:nvSpPr>
          <p:spPr>
            <a:xfrm rot="2510312">
              <a:off x="-453863" y="1397271"/>
              <a:ext cx="140248" cy="29555"/>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98" name="Google Shape;6298;p75"/>
          <p:cNvGrpSpPr/>
          <p:nvPr/>
        </p:nvGrpSpPr>
        <p:grpSpPr>
          <a:xfrm flipH="1">
            <a:off x="5499011" y="4175463"/>
            <a:ext cx="692371" cy="1795955"/>
            <a:chOff x="348334" y="2222053"/>
            <a:chExt cx="1018193" cy="2641110"/>
          </a:xfrm>
        </p:grpSpPr>
        <p:grpSp>
          <p:nvGrpSpPr>
            <p:cNvPr id="6299" name="Google Shape;6299;p75"/>
            <p:cNvGrpSpPr/>
            <p:nvPr/>
          </p:nvGrpSpPr>
          <p:grpSpPr>
            <a:xfrm>
              <a:off x="348334" y="2222053"/>
              <a:ext cx="1018193" cy="2641110"/>
              <a:chOff x="7870012" y="2528600"/>
              <a:chExt cx="836436" cy="2169646"/>
            </a:xfrm>
          </p:grpSpPr>
          <p:sp>
            <p:nvSpPr>
              <p:cNvPr id="6300" name="Google Shape;6300;p75"/>
              <p:cNvSpPr/>
              <p:nvPr/>
            </p:nvSpPr>
            <p:spPr>
              <a:xfrm>
                <a:off x="8030434" y="4414894"/>
                <a:ext cx="144541" cy="23646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1" name="Google Shape;6301;p75"/>
              <p:cNvSpPr/>
              <p:nvPr/>
            </p:nvSpPr>
            <p:spPr>
              <a:xfrm>
                <a:off x="8014502" y="4596374"/>
                <a:ext cx="299334" cy="101872"/>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2" name="Google Shape;6302;p75"/>
              <p:cNvSpPr/>
              <p:nvPr/>
            </p:nvSpPr>
            <p:spPr>
              <a:xfrm>
                <a:off x="8204476" y="4624066"/>
                <a:ext cx="97600" cy="39000"/>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3" name="Google Shape;6303;p75"/>
              <p:cNvSpPr/>
              <p:nvPr/>
            </p:nvSpPr>
            <p:spPr>
              <a:xfrm>
                <a:off x="8018724" y="4596424"/>
                <a:ext cx="31009" cy="66641"/>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4" name="Google Shape;6304;p75"/>
              <p:cNvSpPr/>
              <p:nvPr/>
            </p:nvSpPr>
            <p:spPr>
              <a:xfrm>
                <a:off x="8016814" y="4661156"/>
                <a:ext cx="287171" cy="3769"/>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5" name="Google Shape;6305;p75"/>
              <p:cNvSpPr/>
              <p:nvPr/>
            </p:nvSpPr>
            <p:spPr>
              <a:xfrm>
                <a:off x="7997113" y="3610345"/>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6" name="Google Shape;6306;p75"/>
              <p:cNvSpPr/>
              <p:nvPr/>
            </p:nvSpPr>
            <p:spPr>
              <a:xfrm>
                <a:off x="7909125" y="2528600"/>
                <a:ext cx="494781" cy="468019"/>
              </a:xfrm>
              <a:custGeom>
                <a:avLst/>
                <a:gdLst/>
                <a:ahLst/>
                <a:cxnLst/>
                <a:rect l="l" t="t" r="r" b="b"/>
                <a:pathLst>
                  <a:path w="8206" h="7092" extrusionOk="0">
                    <a:moveTo>
                      <a:pt x="5005" y="1"/>
                    </a:moveTo>
                    <a:cubicBezTo>
                      <a:pt x="4614" y="1"/>
                      <a:pt x="4208" y="154"/>
                      <a:pt x="3930" y="473"/>
                    </a:cubicBezTo>
                    <a:cubicBezTo>
                      <a:pt x="3734" y="669"/>
                      <a:pt x="3576" y="977"/>
                      <a:pt x="3305" y="1052"/>
                    </a:cubicBezTo>
                    <a:cubicBezTo>
                      <a:pt x="3252" y="1066"/>
                      <a:pt x="3199" y="1073"/>
                      <a:pt x="3147" y="1073"/>
                    </a:cubicBezTo>
                    <a:cubicBezTo>
                      <a:pt x="2899" y="1073"/>
                      <a:pt x="2663" y="933"/>
                      <a:pt x="2409" y="902"/>
                    </a:cubicBezTo>
                    <a:cubicBezTo>
                      <a:pt x="2321" y="880"/>
                      <a:pt x="2232" y="869"/>
                      <a:pt x="2144" y="869"/>
                    </a:cubicBezTo>
                    <a:cubicBezTo>
                      <a:pt x="1609" y="869"/>
                      <a:pt x="1108" y="1266"/>
                      <a:pt x="971" y="1836"/>
                    </a:cubicBezTo>
                    <a:cubicBezTo>
                      <a:pt x="850" y="2256"/>
                      <a:pt x="934" y="2723"/>
                      <a:pt x="775" y="3152"/>
                    </a:cubicBezTo>
                    <a:cubicBezTo>
                      <a:pt x="617" y="3740"/>
                      <a:pt x="75" y="4123"/>
                      <a:pt x="38" y="4748"/>
                    </a:cubicBezTo>
                    <a:cubicBezTo>
                      <a:pt x="1" y="4907"/>
                      <a:pt x="1" y="5103"/>
                      <a:pt x="38" y="5252"/>
                    </a:cubicBezTo>
                    <a:cubicBezTo>
                      <a:pt x="234" y="6111"/>
                      <a:pt x="813" y="6848"/>
                      <a:pt x="1550" y="7044"/>
                    </a:cubicBezTo>
                    <a:cubicBezTo>
                      <a:pt x="1677" y="7076"/>
                      <a:pt x="1805" y="7091"/>
                      <a:pt x="1933" y="7091"/>
                    </a:cubicBezTo>
                    <a:cubicBezTo>
                      <a:pt x="2595" y="7091"/>
                      <a:pt x="3235" y="6678"/>
                      <a:pt x="3501" y="5989"/>
                    </a:cubicBezTo>
                    <a:cubicBezTo>
                      <a:pt x="3650" y="5523"/>
                      <a:pt x="3613" y="4981"/>
                      <a:pt x="3846" y="4552"/>
                    </a:cubicBezTo>
                    <a:cubicBezTo>
                      <a:pt x="4042" y="4169"/>
                      <a:pt x="4434" y="3889"/>
                      <a:pt x="4864" y="3815"/>
                    </a:cubicBezTo>
                    <a:cubicBezTo>
                      <a:pt x="5088" y="3771"/>
                      <a:pt x="5328" y="3753"/>
                      <a:pt x="5567" y="3753"/>
                    </a:cubicBezTo>
                    <a:cubicBezTo>
                      <a:pt x="5737" y="3753"/>
                      <a:pt x="5905" y="3762"/>
                      <a:pt x="6068" y="3777"/>
                    </a:cubicBezTo>
                    <a:cubicBezTo>
                      <a:pt x="6141" y="3787"/>
                      <a:pt x="6220" y="3795"/>
                      <a:pt x="6299" y="3795"/>
                    </a:cubicBezTo>
                    <a:cubicBezTo>
                      <a:pt x="6508" y="3795"/>
                      <a:pt x="6719" y="3743"/>
                      <a:pt x="6836" y="3554"/>
                    </a:cubicBezTo>
                    <a:lnTo>
                      <a:pt x="6836" y="3554"/>
                    </a:lnTo>
                    <a:cubicBezTo>
                      <a:pt x="6912" y="3560"/>
                      <a:pt x="6986" y="3564"/>
                      <a:pt x="7059" y="3564"/>
                    </a:cubicBezTo>
                    <a:cubicBezTo>
                      <a:pt x="7278" y="3564"/>
                      <a:pt x="7488" y="3529"/>
                      <a:pt x="7701" y="3423"/>
                    </a:cubicBezTo>
                    <a:cubicBezTo>
                      <a:pt x="7972" y="3273"/>
                      <a:pt x="8205" y="2919"/>
                      <a:pt x="8131" y="2573"/>
                    </a:cubicBezTo>
                    <a:cubicBezTo>
                      <a:pt x="8047" y="2340"/>
                      <a:pt x="7897" y="2181"/>
                      <a:pt x="7701" y="2069"/>
                    </a:cubicBezTo>
                    <a:cubicBezTo>
                      <a:pt x="7505" y="1910"/>
                      <a:pt x="7272" y="1789"/>
                      <a:pt x="7039" y="1714"/>
                    </a:cubicBezTo>
                    <a:cubicBezTo>
                      <a:pt x="6917" y="1677"/>
                      <a:pt x="6805" y="1640"/>
                      <a:pt x="6684" y="1556"/>
                    </a:cubicBezTo>
                    <a:cubicBezTo>
                      <a:pt x="6413" y="1406"/>
                      <a:pt x="6339" y="1052"/>
                      <a:pt x="6180" y="744"/>
                    </a:cubicBezTo>
                    <a:cubicBezTo>
                      <a:pt x="5946" y="352"/>
                      <a:pt x="5564" y="81"/>
                      <a:pt x="5134" y="6"/>
                    </a:cubicBezTo>
                    <a:cubicBezTo>
                      <a:pt x="5092" y="3"/>
                      <a:pt x="5049" y="1"/>
                      <a:pt x="50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7" name="Google Shape;6307;p75"/>
              <p:cNvSpPr/>
              <p:nvPr/>
            </p:nvSpPr>
            <p:spPr>
              <a:xfrm>
                <a:off x="8419327" y="3722195"/>
                <a:ext cx="19751" cy="17037"/>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8" name="Google Shape;6308;p75"/>
              <p:cNvSpPr/>
              <p:nvPr/>
            </p:nvSpPr>
            <p:spPr>
              <a:xfrm>
                <a:off x="8347106" y="3692694"/>
                <a:ext cx="17389" cy="1743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9" name="Google Shape;6309;p75"/>
              <p:cNvSpPr/>
              <p:nvPr/>
            </p:nvSpPr>
            <p:spPr>
              <a:xfrm>
                <a:off x="8450737" y="3644598"/>
                <a:ext cx="19299" cy="16484"/>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0" name="Google Shape;6310;p75"/>
              <p:cNvSpPr/>
              <p:nvPr/>
            </p:nvSpPr>
            <p:spPr>
              <a:xfrm>
                <a:off x="8378065" y="3616654"/>
                <a:ext cx="17841" cy="15128"/>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1" name="Google Shape;6311;p75"/>
              <p:cNvSpPr/>
              <p:nvPr/>
            </p:nvSpPr>
            <p:spPr>
              <a:xfrm>
                <a:off x="7997103" y="3607558"/>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2" name="Google Shape;6312;p75"/>
              <p:cNvSpPr/>
              <p:nvPr/>
            </p:nvSpPr>
            <p:spPr>
              <a:xfrm>
                <a:off x="8417467" y="4414894"/>
                <a:ext cx="138861" cy="23646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3" name="Google Shape;6313;p75"/>
              <p:cNvSpPr/>
              <p:nvPr/>
            </p:nvSpPr>
            <p:spPr>
              <a:xfrm>
                <a:off x="8419327" y="4596374"/>
                <a:ext cx="287121" cy="101872"/>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4" name="Google Shape;6314;p75"/>
              <p:cNvSpPr/>
              <p:nvPr/>
            </p:nvSpPr>
            <p:spPr>
              <a:xfrm>
                <a:off x="8595228" y="4624066"/>
                <a:ext cx="97650" cy="39000"/>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5" name="Google Shape;6315;p75"/>
              <p:cNvSpPr/>
              <p:nvPr/>
            </p:nvSpPr>
            <p:spPr>
              <a:xfrm>
                <a:off x="8419327" y="4596424"/>
                <a:ext cx="21611" cy="66641"/>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6" name="Google Shape;6316;p75"/>
              <p:cNvSpPr/>
              <p:nvPr/>
            </p:nvSpPr>
            <p:spPr>
              <a:xfrm>
                <a:off x="8421186" y="4663016"/>
                <a:ext cx="273552" cy="191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7" name="Google Shape;6317;p75"/>
              <p:cNvSpPr/>
              <p:nvPr/>
            </p:nvSpPr>
            <p:spPr>
              <a:xfrm>
                <a:off x="8030434" y="3668068"/>
                <a:ext cx="553134" cy="875837"/>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8" name="Google Shape;6318;p75"/>
              <p:cNvSpPr/>
              <p:nvPr/>
            </p:nvSpPr>
            <p:spPr>
              <a:xfrm>
                <a:off x="8198395" y="3848492"/>
                <a:ext cx="259932" cy="61711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9" name="Google Shape;6319;p75"/>
              <p:cNvSpPr/>
              <p:nvPr/>
            </p:nvSpPr>
            <p:spPr>
              <a:xfrm>
                <a:off x="8321726" y="3854925"/>
                <a:ext cx="64330" cy="182837"/>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0" name="Google Shape;6320;p75"/>
              <p:cNvSpPr/>
              <p:nvPr/>
            </p:nvSpPr>
            <p:spPr>
              <a:xfrm>
                <a:off x="8366305" y="4455703"/>
                <a:ext cx="213494" cy="13620"/>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1" name="Google Shape;6321;p75"/>
              <p:cNvSpPr/>
              <p:nvPr/>
            </p:nvSpPr>
            <p:spPr>
              <a:xfrm>
                <a:off x="8002742" y="4455703"/>
                <a:ext cx="219123" cy="15982"/>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2" name="Google Shape;6322;p75"/>
              <p:cNvSpPr/>
              <p:nvPr/>
            </p:nvSpPr>
            <p:spPr>
              <a:xfrm>
                <a:off x="8278606" y="3012861"/>
                <a:ext cx="234602" cy="54594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3" name="Google Shape;6323;p75"/>
              <p:cNvSpPr/>
              <p:nvPr/>
            </p:nvSpPr>
            <p:spPr>
              <a:xfrm>
                <a:off x="7870012" y="3090609"/>
                <a:ext cx="250081" cy="440507"/>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4" name="Google Shape;6324;p75"/>
              <p:cNvSpPr/>
              <p:nvPr/>
            </p:nvSpPr>
            <p:spPr>
              <a:xfrm>
                <a:off x="7878003" y="3041307"/>
                <a:ext cx="226611" cy="28978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5" name="Google Shape;6325;p75"/>
              <p:cNvSpPr/>
              <p:nvPr/>
            </p:nvSpPr>
            <p:spPr>
              <a:xfrm>
                <a:off x="7915043" y="3073522"/>
                <a:ext cx="248222" cy="385375"/>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6" name="Google Shape;6326;p75"/>
              <p:cNvSpPr/>
              <p:nvPr/>
            </p:nvSpPr>
            <p:spPr>
              <a:xfrm>
                <a:off x="7883632" y="3041307"/>
                <a:ext cx="259932" cy="523130"/>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7" name="Google Shape;6327;p75"/>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8" name="Google Shape;6328;p75"/>
              <p:cNvSpPr/>
              <p:nvPr/>
            </p:nvSpPr>
            <p:spPr>
              <a:xfrm>
                <a:off x="7915043" y="3036633"/>
                <a:ext cx="191431" cy="477145"/>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9" name="Google Shape;6329;p75"/>
              <p:cNvSpPr/>
              <p:nvPr/>
            </p:nvSpPr>
            <p:spPr>
              <a:xfrm>
                <a:off x="8173065" y="2960643"/>
                <a:ext cx="162332" cy="1698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0" name="Google Shape;6330;p75"/>
              <p:cNvSpPr/>
              <p:nvPr/>
            </p:nvSpPr>
            <p:spPr>
              <a:xfrm>
                <a:off x="8184775" y="2960643"/>
                <a:ext cx="150622" cy="7604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1" name="Google Shape;6331;p75"/>
              <p:cNvSpPr/>
              <p:nvPr/>
            </p:nvSpPr>
            <p:spPr>
              <a:xfrm>
                <a:off x="8005104" y="3023063"/>
                <a:ext cx="539514" cy="835330"/>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2" name="Google Shape;6332;p75"/>
              <p:cNvSpPr/>
              <p:nvPr/>
            </p:nvSpPr>
            <p:spPr>
              <a:xfrm>
                <a:off x="8032294" y="3033265"/>
                <a:ext cx="355672" cy="598165"/>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3" name="Google Shape;6333;p75"/>
              <p:cNvSpPr/>
              <p:nvPr/>
            </p:nvSpPr>
            <p:spPr>
              <a:xfrm>
                <a:off x="8358816" y="3421052"/>
                <a:ext cx="62420" cy="34728"/>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4" name="Google Shape;6334;p75"/>
              <p:cNvSpPr/>
              <p:nvPr/>
            </p:nvSpPr>
            <p:spPr>
              <a:xfrm>
                <a:off x="8360676" y="3419846"/>
                <a:ext cx="60560" cy="37191"/>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5" name="Google Shape;6335;p75"/>
              <p:cNvSpPr/>
              <p:nvPr/>
            </p:nvSpPr>
            <p:spPr>
              <a:xfrm>
                <a:off x="8350826" y="3399442"/>
                <a:ext cx="70411" cy="39754"/>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6" name="Google Shape;6336;p75"/>
              <p:cNvSpPr/>
              <p:nvPr/>
            </p:nvSpPr>
            <p:spPr>
              <a:xfrm>
                <a:off x="8354595" y="3397582"/>
                <a:ext cx="68551" cy="43975"/>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7" name="Google Shape;6337;p75"/>
              <p:cNvSpPr/>
              <p:nvPr/>
            </p:nvSpPr>
            <p:spPr>
              <a:xfrm>
                <a:off x="8333487" y="3374815"/>
                <a:ext cx="84031" cy="5111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8" name="Google Shape;6338;p75"/>
              <p:cNvSpPr/>
              <p:nvPr/>
            </p:nvSpPr>
            <p:spPr>
              <a:xfrm>
                <a:off x="8333487" y="3373006"/>
                <a:ext cx="85890" cy="54931"/>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9" name="Google Shape;6339;p75"/>
              <p:cNvSpPr/>
              <p:nvPr/>
            </p:nvSpPr>
            <p:spPr>
              <a:xfrm>
                <a:off x="8342885" y="3340188"/>
                <a:ext cx="88202" cy="57746"/>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0" name="Google Shape;6340;p75"/>
              <p:cNvSpPr/>
              <p:nvPr/>
            </p:nvSpPr>
            <p:spPr>
              <a:xfrm>
                <a:off x="8342885" y="3339484"/>
                <a:ext cx="90112" cy="60761"/>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1" name="Google Shape;6341;p75"/>
              <p:cNvSpPr/>
              <p:nvPr/>
            </p:nvSpPr>
            <p:spPr>
              <a:xfrm>
                <a:off x="8213874" y="3418489"/>
                <a:ext cx="88202" cy="81065"/>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2" name="Google Shape;6342;p75"/>
              <p:cNvSpPr/>
              <p:nvPr/>
            </p:nvSpPr>
            <p:spPr>
              <a:xfrm>
                <a:off x="8249054" y="3369237"/>
                <a:ext cx="154843" cy="129061"/>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3" name="Google Shape;6343;p75"/>
              <p:cNvSpPr/>
              <p:nvPr/>
            </p:nvSpPr>
            <p:spPr>
              <a:xfrm>
                <a:off x="8257497" y="3354964"/>
                <a:ext cx="103229" cy="92223"/>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4" name="Google Shape;6344;p75"/>
              <p:cNvSpPr/>
              <p:nvPr/>
            </p:nvSpPr>
            <p:spPr>
              <a:xfrm>
                <a:off x="8108333" y="2614369"/>
                <a:ext cx="349993" cy="377484"/>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5" name="Google Shape;6345;p75"/>
              <p:cNvSpPr/>
              <p:nvPr/>
            </p:nvSpPr>
            <p:spPr>
              <a:xfrm>
                <a:off x="8071243" y="2776801"/>
                <a:ext cx="82171" cy="82221"/>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6" name="Google Shape;6346;p75"/>
              <p:cNvSpPr/>
              <p:nvPr/>
            </p:nvSpPr>
            <p:spPr>
              <a:xfrm>
                <a:off x="8089084" y="2808212"/>
                <a:ext cx="17389" cy="29149"/>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7" name="Google Shape;6347;p75"/>
              <p:cNvSpPr/>
              <p:nvPr/>
            </p:nvSpPr>
            <p:spPr>
              <a:xfrm>
                <a:off x="8302026" y="2872492"/>
                <a:ext cx="82171" cy="31964"/>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8" name="Google Shape;6348;p75"/>
              <p:cNvSpPr/>
              <p:nvPr/>
            </p:nvSpPr>
            <p:spPr>
              <a:xfrm>
                <a:off x="8340975" y="2795095"/>
                <a:ext cx="37140" cy="59656"/>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9" name="Google Shape;6349;p75"/>
              <p:cNvSpPr/>
              <p:nvPr/>
            </p:nvSpPr>
            <p:spPr>
              <a:xfrm>
                <a:off x="8237294" y="2774892"/>
                <a:ext cx="54931" cy="39000"/>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0" name="Google Shape;6350;p75"/>
              <p:cNvSpPr/>
              <p:nvPr/>
            </p:nvSpPr>
            <p:spPr>
              <a:xfrm>
                <a:off x="8380377" y="2766901"/>
                <a:ext cx="56339" cy="41362"/>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1" name="Google Shape;6351;p75"/>
              <p:cNvSpPr/>
              <p:nvPr/>
            </p:nvSpPr>
            <p:spPr>
              <a:xfrm>
                <a:off x="8080775" y="2544300"/>
                <a:ext cx="404807" cy="243020"/>
              </a:xfrm>
              <a:custGeom>
                <a:avLst/>
                <a:gdLst/>
                <a:ahLst/>
                <a:cxnLst/>
                <a:rect l="l" t="t" r="r" b="b"/>
                <a:pathLst>
                  <a:path w="7971" h="4531" extrusionOk="0">
                    <a:moveTo>
                      <a:pt x="5655" y="1"/>
                    </a:moveTo>
                    <a:cubicBezTo>
                      <a:pt x="4122" y="1"/>
                      <a:pt x="4042" y="1037"/>
                      <a:pt x="3299" y="1037"/>
                    </a:cubicBezTo>
                    <a:cubicBezTo>
                      <a:pt x="3265" y="1037"/>
                      <a:pt x="3229" y="1035"/>
                      <a:pt x="3191" y="1030"/>
                    </a:cubicBezTo>
                    <a:cubicBezTo>
                      <a:pt x="3002" y="1007"/>
                      <a:pt x="2813" y="995"/>
                      <a:pt x="2627" y="995"/>
                    </a:cubicBezTo>
                    <a:cubicBezTo>
                      <a:pt x="1210" y="995"/>
                      <a:pt x="1" y="1741"/>
                      <a:pt x="587" y="4530"/>
                    </a:cubicBezTo>
                    <a:cubicBezTo>
                      <a:pt x="587" y="4530"/>
                      <a:pt x="1866" y="4297"/>
                      <a:pt x="1866" y="3084"/>
                    </a:cubicBezTo>
                    <a:cubicBezTo>
                      <a:pt x="1866" y="1964"/>
                      <a:pt x="2995" y="1683"/>
                      <a:pt x="2995" y="1683"/>
                    </a:cubicBezTo>
                    <a:cubicBezTo>
                      <a:pt x="2995" y="1683"/>
                      <a:pt x="3513" y="2743"/>
                      <a:pt x="4510" y="2743"/>
                    </a:cubicBezTo>
                    <a:cubicBezTo>
                      <a:pt x="4797" y="2743"/>
                      <a:pt x="5123" y="2655"/>
                      <a:pt x="5487" y="2430"/>
                    </a:cubicBezTo>
                    <a:cubicBezTo>
                      <a:pt x="5659" y="2318"/>
                      <a:pt x="5815" y="2272"/>
                      <a:pt x="5954" y="2272"/>
                    </a:cubicBezTo>
                    <a:cubicBezTo>
                      <a:pt x="6545" y="2272"/>
                      <a:pt x="6850" y="3084"/>
                      <a:pt x="6850" y="3084"/>
                    </a:cubicBezTo>
                    <a:cubicBezTo>
                      <a:pt x="7970" y="3084"/>
                      <a:pt x="7391" y="171"/>
                      <a:pt x="5954" y="13"/>
                    </a:cubicBezTo>
                    <a:cubicBezTo>
                      <a:pt x="5849" y="4"/>
                      <a:pt x="5749" y="1"/>
                      <a:pt x="565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2" name="Google Shape;6352;p75"/>
              <p:cNvSpPr/>
              <p:nvPr/>
            </p:nvSpPr>
            <p:spPr>
              <a:xfrm>
                <a:off x="8025982" y="3065152"/>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3" name="Google Shape;6353;p75"/>
              <p:cNvSpPr/>
              <p:nvPr/>
            </p:nvSpPr>
            <p:spPr>
              <a:xfrm>
                <a:off x="7961933" y="3068295"/>
                <a:ext cx="308732" cy="527905"/>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4" name="Google Shape;6354;p75"/>
              <p:cNvSpPr/>
              <p:nvPr/>
            </p:nvSpPr>
            <p:spPr>
              <a:xfrm>
                <a:off x="8178694" y="3290885"/>
                <a:ext cx="66641" cy="134690"/>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55" name="Google Shape;6355;p75"/>
            <p:cNvSpPr/>
            <p:nvPr/>
          </p:nvSpPr>
          <p:spPr>
            <a:xfrm rot="5750891">
              <a:off x="569060" y="2326738"/>
              <a:ext cx="111882" cy="28657"/>
            </a:xfrm>
            <a:prstGeom prst="roundRect">
              <a:avLst>
                <a:gd name="adj" fmla="val 16667"/>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56" name="Google Shape;6356;p75"/>
          <p:cNvSpPr/>
          <p:nvPr/>
        </p:nvSpPr>
        <p:spPr>
          <a:xfrm rot="-2356988" flipH="1">
            <a:off x="10725507" y="122305"/>
            <a:ext cx="1366020" cy="63522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6357" name="Google Shape;6357;p75"/>
          <p:cNvGrpSpPr/>
          <p:nvPr/>
        </p:nvGrpSpPr>
        <p:grpSpPr>
          <a:xfrm flipH="1">
            <a:off x="9896676" y="365745"/>
            <a:ext cx="782085" cy="596104"/>
            <a:chOff x="1565851" y="1060729"/>
            <a:chExt cx="499543" cy="380751"/>
          </a:xfrm>
        </p:grpSpPr>
        <p:sp>
          <p:nvSpPr>
            <p:cNvPr id="6358" name="Google Shape;6358;p75"/>
            <p:cNvSpPr/>
            <p:nvPr/>
          </p:nvSpPr>
          <p:spPr>
            <a:xfrm>
              <a:off x="1860576" y="1346782"/>
              <a:ext cx="54816" cy="94681"/>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59" name="Google Shape;6359;p75"/>
            <p:cNvGrpSpPr/>
            <p:nvPr/>
          </p:nvGrpSpPr>
          <p:grpSpPr>
            <a:xfrm>
              <a:off x="1585676" y="1253722"/>
              <a:ext cx="160752" cy="140613"/>
              <a:chOff x="4037921" y="1824340"/>
              <a:chExt cx="151639" cy="132641"/>
            </a:xfrm>
          </p:grpSpPr>
          <p:sp>
            <p:nvSpPr>
              <p:cNvPr id="6360" name="Google Shape;6360;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1" name="Google Shape;6361;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62" name="Google Shape;6362;p75"/>
            <p:cNvSpPr/>
            <p:nvPr/>
          </p:nvSpPr>
          <p:spPr>
            <a:xfrm>
              <a:off x="1696091" y="1095495"/>
              <a:ext cx="356637" cy="279311"/>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3" name="Google Shape;6363;p75"/>
            <p:cNvSpPr/>
            <p:nvPr/>
          </p:nvSpPr>
          <p:spPr>
            <a:xfrm>
              <a:off x="1767289" y="1210767"/>
              <a:ext cx="279855" cy="164055"/>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4" name="Google Shape;6364;p75"/>
            <p:cNvSpPr/>
            <p:nvPr/>
          </p:nvSpPr>
          <p:spPr>
            <a:xfrm>
              <a:off x="1968681" y="1127655"/>
              <a:ext cx="28224" cy="19970"/>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5" name="Google Shape;6365;p75"/>
            <p:cNvSpPr/>
            <p:nvPr/>
          </p:nvSpPr>
          <p:spPr>
            <a:xfrm>
              <a:off x="2014191" y="1132266"/>
              <a:ext cx="51203" cy="30885"/>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66" name="Google Shape;6366;p75"/>
            <p:cNvGrpSpPr/>
            <p:nvPr/>
          </p:nvGrpSpPr>
          <p:grpSpPr>
            <a:xfrm>
              <a:off x="1947754" y="1160272"/>
              <a:ext cx="34377" cy="30779"/>
              <a:chOff x="3323588" y="-610525"/>
              <a:chExt cx="56850" cy="50900"/>
            </a:xfrm>
          </p:grpSpPr>
          <p:sp>
            <p:nvSpPr>
              <p:cNvPr id="6367" name="Google Shape;6367;p75"/>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8" name="Google Shape;6368;p75"/>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9" name="Google Shape;6369;p75"/>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370" name="Google Shape;6370;p75"/>
            <p:cNvGrpSpPr/>
            <p:nvPr/>
          </p:nvGrpSpPr>
          <p:grpSpPr>
            <a:xfrm>
              <a:off x="1681010" y="1060729"/>
              <a:ext cx="217773" cy="185473"/>
              <a:chOff x="4145574" y="1649439"/>
              <a:chExt cx="186753" cy="174958"/>
            </a:xfrm>
          </p:grpSpPr>
          <p:sp>
            <p:nvSpPr>
              <p:cNvPr id="6371" name="Google Shape;6371;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72" name="Google Shape;6372;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73" name="Google Shape;6373;p75"/>
            <p:cNvSpPr/>
            <p:nvPr/>
          </p:nvSpPr>
          <p:spPr>
            <a:xfrm>
              <a:off x="1784691" y="1361932"/>
              <a:ext cx="77160" cy="79548"/>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74" name="Google Shape;6374;p75"/>
            <p:cNvGrpSpPr/>
            <p:nvPr/>
          </p:nvGrpSpPr>
          <p:grpSpPr>
            <a:xfrm>
              <a:off x="1681010" y="1060732"/>
              <a:ext cx="217773" cy="185473"/>
              <a:chOff x="4145574" y="1649439"/>
              <a:chExt cx="186753" cy="174958"/>
            </a:xfrm>
          </p:grpSpPr>
          <p:sp>
            <p:nvSpPr>
              <p:cNvPr id="6375" name="Google Shape;6375;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76" name="Google Shape;6376;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77" name="Google Shape;6377;p75"/>
            <p:cNvSpPr/>
            <p:nvPr/>
          </p:nvSpPr>
          <p:spPr>
            <a:xfrm>
              <a:off x="1674182" y="1118220"/>
              <a:ext cx="217495" cy="118340"/>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78" name="Google Shape;6378;p75"/>
            <p:cNvGrpSpPr/>
            <p:nvPr/>
          </p:nvGrpSpPr>
          <p:grpSpPr>
            <a:xfrm>
              <a:off x="1585676" y="1253734"/>
              <a:ext cx="160752" cy="140613"/>
              <a:chOff x="4037921" y="1824340"/>
              <a:chExt cx="151639" cy="132641"/>
            </a:xfrm>
          </p:grpSpPr>
          <p:sp>
            <p:nvSpPr>
              <p:cNvPr id="6379" name="Google Shape;6379;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80" name="Google Shape;6380;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81" name="Google Shape;6381;p75"/>
            <p:cNvSpPr/>
            <p:nvPr/>
          </p:nvSpPr>
          <p:spPr>
            <a:xfrm>
              <a:off x="1565851" y="1276991"/>
              <a:ext cx="179520" cy="80183"/>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 name="Google Shape;298;p14">
            <a:extLst>
              <a:ext uri="{FF2B5EF4-FFF2-40B4-BE49-F238E27FC236}">
                <a16:creationId xmlns:a16="http://schemas.microsoft.com/office/drawing/2014/main" id="{1BEF17EE-B2C6-BC3F-6B92-219D7A0E8E4A}"/>
              </a:ext>
            </a:extLst>
          </p:cNvPr>
          <p:cNvGrpSpPr/>
          <p:nvPr/>
        </p:nvGrpSpPr>
        <p:grpSpPr>
          <a:xfrm>
            <a:off x="-21530" y="3043979"/>
            <a:ext cx="979412" cy="1766731"/>
            <a:chOff x="7797029" y="2174230"/>
            <a:chExt cx="1161931" cy="2151032"/>
          </a:xfrm>
        </p:grpSpPr>
        <p:sp>
          <p:nvSpPr>
            <p:cNvPr id="7" name="Google Shape;299;p14">
              <a:extLst>
                <a:ext uri="{FF2B5EF4-FFF2-40B4-BE49-F238E27FC236}">
                  <a16:creationId xmlns:a16="http://schemas.microsoft.com/office/drawing/2014/main" id="{81EF29A1-D517-7715-CCF8-F710B19761F6}"/>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300;p14">
              <a:extLst>
                <a:ext uri="{FF2B5EF4-FFF2-40B4-BE49-F238E27FC236}">
                  <a16:creationId xmlns:a16="http://schemas.microsoft.com/office/drawing/2014/main" id="{53D40FF3-14A7-5A7E-AD1C-062D28ACEF79}"/>
                </a:ext>
              </a:extLst>
            </p:cNvPr>
            <p:cNvGrpSpPr/>
            <p:nvPr/>
          </p:nvGrpSpPr>
          <p:grpSpPr>
            <a:xfrm>
              <a:off x="8149431" y="2521491"/>
              <a:ext cx="429313" cy="1803771"/>
              <a:chOff x="6097050" y="1346450"/>
              <a:chExt cx="196500" cy="825600"/>
            </a:xfrm>
          </p:grpSpPr>
          <p:sp>
            <p:nvSpPr>
              <p:cNvPr id="9" name="Google Shape;301;p14">
                <a:extLst>
                  <a:ext uri="{FF2B5EF4-FFF2-40B4-BE49-F238E27FC236}">
                    <a16:creationId xmlns:a16="http://schemas.microsoft.com/office/drawing/2014/main" id="{87B9D48F-210F-C60A-C663-DB5C7ED534FD}"/>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302;p14">
                <a:extLst>
                  <a:ext uri="{FF2B5EF4-FFF2-40B4-BE49-F238E27FC236}">
                    <a16:creationId xmlns:a16="http://schemas.microsoft.com/office/drawing/2014/main" id="{3843987E-48DF-790E-EB81-DF7FD719D767}"/>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303;p14">
                <a:extLst>
                  <a:ext uri="{FF2B5EF4-FFF2-40B4-BE49-F238E27FC236}">
                    <a16:creationId xmlns:a16="http://schemas.microsoft.com/office/drawing/2014/main" id="{408FF343-4E37-9550-4FE3-6CE68B45C3C7}"/>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 name="Google Shape;320;p14">
            <a:extLst>
              <a:ext uri="{FF2B5EF4-FFF2-40B4-BE49-F238E27FC236}">
                <a16:creationId xmlns:a16="http://schemas.microsoft.com/office/drawing/2014/main" id="{600B2AD4-44C8-BB6F-AF82-3B2CC50C4216}"/>
              </a:ext>
            </a:extLst>
          </p:cNvPr>
          <p:cNvGrpSpPr/>
          <p:nvPr/>
        </p:nvGrpSpPr>
        <p:grpSpPr>
          <a:xfrm>
            <a:off x="-16711" y="6346591"/>
            <a:ext cx="1967308" cy="574837"/>
            <a:chOff x="50" y="3136773"/>
            <a:chExt cx="2174170" cy="1402833"/>
          </a:xfrm>
        </p:grpSpPr>
        <p:grpSp>
          <p:nvGrpSpPr>
            <p:cNvPr id="13" name="Google Shape;321;p14">
              <a:extLst>
                <a:ext uri="{FF2B5EF4-FFF2-40B4-BE49-F238E27FC236}">
                  <a16:creationId xmlns:a16="http://schemas.microsoft.com/office/drawing/2014/main" id="{1F6269CB-46A5-74DE-0F6C-9D93297DDA2D}"/>
                </a:ext>
              </a:extLst>
            </p:cNvPr>
            <p:cNvGrpSpPr/>
            <p:nvPr/>
          </p:nvGrpSpPr>
          <p:grpSpPr>
            <a:xfrm>
              <a:off x="50" y="3136773"/>
              <a:ext cx="2174170" cy="1402833"/>
              <a:chOff x="41" y="2411634"/>
              <a:chExt cx="4234022" cy="2731906"/>
            </a:xfrm>
          </p:grpSpPr>
          <p:sp>
            <p:nvSpPr>
              <p:cNvPr id="32" name="Google Shape;322;p14">
                <a:extLst>
                  <a:ext uri="{FF2B5EF4-FFF2-40B4-BE49-F238E27FC236}">
                    <a16:creationId xmlns:a16="http://schemas.microsoft.com/office/drawing/2014/main" id="{EE9900AB-CBE1-1233-DB71-FC200425F451}"/>
                  </a:ext>
                </a:extLst>
              </p:cNvPr>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3" name="Google Shape;323;p14">
                <a:extLst>
                  <a:ext uri="{FF2B5EF4-FFF2-40B4-BE49-F238E27FC236}">
                    <a16:creationId xmlns:a16="http://schemas.microsoft.com/office/drawing/2014/main" id="{AAF0C7E8-4511-A5B4-62A1-A596546A690A}"/>
                  </a:ext>
                </a:extLst>
              </p:cNvPr>
              <p:cNvGrpSpPr/>
              <p:nvPr/>
            </p:nvGrpSpPr>
            <p:grpSpPr>
              <a:xfrm>
                <a:off x="231728" y="2704031"/>
                <a:ext cx="3471198" cy="2190466"/>
                <a:chOff x="231728" y="2704031"/>
                <a:chExt cx="3471198" cy="2190466"/>
              </a:xfrm>
            </p:grpSpPr>
            <p:sp>
              <p:nvSpPr>
                <p:cNvPr id="34" name="Google Shape;324;p14">
                  <a:extLst>
                    <a:ext uri="{FF2B5EF4-FFF2-40B4-BE49-F238E27FC236}">
                      <a16:creationId xmlns:a16="http://schemas.microsoft.com/office/drawing/2014/main" id="{02886859-6F7E-8FAE-2229-151168D6772A}"/>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325;p14">
                  <a:extLst>
                    <a:ext uri="{FF2B5EF4-FFF2-40B4-BE49-F238E27FC236}">
                      <a16:creationId xmlns:a16="http://schemas.microsoft.com/office/drawing/2014/main" id="{5C5A0699-EA8C-E347-970B-F2947CD7D6AF}"/>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326;p14">
                  <a:extLst>
                    <a:ext uri="{FF2B5EF4-FFF2-40B4-BE49-F238E27FC236}">
                      <a16:creationId xmlns:a16="http://schemas.microsoft.com/office/drawing/2014/main" id="{68B9F71F-3AC9-691E-DE46-3A7CD799998F}"/>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327;p14">
                  <a:extLst>
                    <a:ext uri="{FF2B5EF4-FFF2-40B4-BE49-F238E27FC236}">
                      <a16:creationId xmlns:a16="http://schemas.microsoft.com/office/drawing/2014/main" id="{6A098677-ED9B-1088-4575-DC726B8EC9C0}"/>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328;p14">
                  <a:extLst>
                    <a:ext uri="{FF2B5EF4-FFF2-40B4-BE49-F238E27FC236}">
                      <a16:creationId xmlns:a16="http://schemas.microsoft.com/office/drawing/2014/main" id="{26D7FC58-4C4E-3576-122F-B7B98BA0F4A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329;p14">
                  <a:extLst>
                    <a:ext uri="{FF2B5EF4-FFF2-40B4-BE49-F238E27FC236}">
                      <a16:creationId xmlns:a16="http://schemas.microsoft.com/office/drawing/2014/main" id="{65910C0B-FFDA-3B23-6C54-8043CE973C40}"/>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330;p14">
                  <a:extLst>
                    <a:ext uri="{FF2B5EF4-FFF2-40B4-BE49-F238E27FC236}">
                      <a16:creationId xmlns:a16="http://schemas.microsoft.com/office/drawing/2014/main" id="{58FEA264-CD7D-0199-2621-53C2915CB208}"/>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331;p14">
                  <a:extLst>
                    <a:ext uri="{FF2B5EF4-FFF2-40B4-BE49-F238E27FC236}">
                      <a16:creationId xmlns:a16="http://schemas.microsoft.com/office/drawing/2014/main" id="{10E9F063-7DE7-2DFE-F1EE-33905304E813}"/>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332;p14">
                  <a:extLst>
                    <a:ext uri="{FF2B5EF4-FFF2-40B4-BE49-F238E27FC236}">
                      <a16:creationId xmlns:a16="http://schemas.microsoft.com/office/drawing/2014/main" id="{4EC4485C-8256-B448-046B-B90F60BAEA9C}"/>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333;p14">
                  <a:extLst>
                    <a:ext uri="{FF2B5EF4-FFF2-40B4-BE49-F238E27FC236}">
                      <a16:creationId xmlns:a16="http://schemas.microsoft.com/office/drawing/2014/main" id="{C18DFAFE-42A5-17FF-CEDB-8E9BBB9F0703}"/>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334;p14">
                  <a:extLst>
                    <a:ext uri="{FF2B5EF4-FFF2-40B4-BE49-F238E27FC236}">
                      <a16:creationId xmlns:a16="http://schemas.microsoft.com/office/drawing/2014/main" id="{5FE9D0DE-2EF6-D1C7-D149-5FC6E322234F}"/>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335;p14">
                  <a:extLst>
                    <a:ext uri="{FF2B5EF4-FFF2-40B4-BE49-F238E27FC236}">
                      <a16:creationId xmlns:a16="http://schemas.microsoft.com/office/drawing/2014/main" id="{C4EE66C2-11A1-60D7-0710-7A1618347D1D}"/>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336;p14">
                  <a:extLst>
                    <a:ext uri="{FF2B5EF4-FFF2-40B4-BE49-F238E27FC236}">
                      <a16:creationId xmlns:a16="http://schemas.microsoft.com/office/drawing/2014/main" id="{3C497033-4708-CDD1-93A3-8E931F80ABD7}"/>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337;p14">
                  <a:extLst>
                    <a:ext uri="{FF2B5EF4-FFF2-40B4-BE49-F238E27FC236}">
                      <a16:creationId xmlns:a16="http://schemas.microsoft.com/office/drawing/2014/main" id="{CFAD2755-36F2-34F1-4AE2-7FF8C36C34D1}"/>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338;p14">
                  <a:extLst>
                    <a:ext uri="{FF2B5EF4-FFF2-40B4-BE49-F238E27FC236}">
                      <a16:creationId xmlns:a16="http://schemas.microsoft.com/office/drawing/2014/main" id="{3BB98D61-7651-F951-4BBE-82765254A25B}"/>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339;p14">
                  <a:extLst>
                    <a:ext uri="{FF2B5EF4-FFF2-40B4-BE49-F238E27FC236}">
                      <a16:creationId xmlns:a16="http://schemas.microsoft.com/office/drawing/2014/main" id="{1752D93E-3EC4-ABA6-28A8-0D1ADAC9DFC9}"/>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340;p14">
                  <a:extLst>
                    <a:ext uri="{FF2B5EF4-FFF2-40B4-BE49-F238E27FC236}">
                      <a16:creationId xmlns:a16="http://schemas.microsoft.com/office/drawing/2014/main" id="{59159E5B-7399-D10B-14A3-F50F8DB1684F}"/>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 name="Google Shape;341;p14">
              <a:extLst>
                <a:ext uri="{FF2B5EF4-FFF2-40B4-BE49-F238E27FC236}">
                  <a16:creationId xmlns:a16="http://schemas.microsoft.com/office/drawing/2014/main" id="{E794ADBF-9C8E-0786-988C-66F4C780E44F}"/>
                </a:ext>
              </a:extLst>
            </p:cNvPr>
            <p:cNvGrpSpPr/>
            <p:nvPr/>
          </p:nvGrpSpPr>
          <p:grpSpPr>
            <a:xfrm>
              <a:off x="119034" y="3286919"/>
              <a:ext cx="1782460" cy="1124804"/>
              <a:chOff x="231728" y="2704031"/>
              <a:chExt cx="3471198" cy="2190466"/>
            </a:xfrm>
          </p:grpSpPr>
          <p:sp>
            <p:nvSpPr>
              <p:cNvPr id="15" name="Google Shape;342;p14">
                <a:extLst>
                  <a:ext uri="{FF2B5EF4-FFF2-40B4-BE49-F238E27FC236}">
                    <a16:creationId xmlns:a16="http://schemas.microsoft.com/office/drawing/2014/main" id="{5AF86ECE-E742-201D-7840-9227034994EE}"/>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343;p14">
                <a:extLst>
                  <a:ext uri="{FF2B5EF4-FFF2-40B4-BE49-F238E27FC236}">
                    <a16:creationId xmlns:a16="http://schemas.microsoft.com/office/drawing/2014/main" id="{9326BCE7-6CB4-B57B-2627-DBF712A71EB8}"/>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344;p14">
                <a:extLst>
                  <a:ext uri="{FF2B5EF4-FFF2-40B4-BE49-F238E27FC236}">
                    <a16:creationId xmlns:a16="http://schemas.microsoft.com/office/drawing/2014/main" id="{2B9C636C-4C78-D73A-6A90-58F91499BD8B}"/>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345;p14">
                <a:extLst>
                  <a:ext uri="{FF2B5EF4-FFF2-40B4-BE49-F238E27FC236}">
                    <a16:creationId xmlns:a16="http://schemas.microsoft.com/office/drawing/2014/main" id="{DB6E60CF-8C73-C43D-C0A6-67158DE12AC4}"/>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346;p14">
                <a:extLst>
                  <a:ext uri="{FF2B5EF4-FFF2-40B4-BE49-F238E27FC236}">
                    <a16:creationId xmlns:a16="http://schemas.microsoft.com/office/drawing/2014/main" id="{A10217C6-A330-B813-60B0-63D55B5D9FB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347;p14">
                <a:extLst>
                  <a:ext uri="{FF2B5EF4-FFF2-40B4-BE49-F238E27FC236}">
                    <a16:creationId xmlns:a16="http://schemas.microsoft.com/office/drawing/2014/main" id="{13008561-B0FB-076A-C5D9-0FD2004B1849}"/>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348;p14">
                <a:extLst>
                  <a:ext uri="{FF2B5EF4-FFF2-40B4-BE49-F238E27FC236}">
                    <a16:creationId xmlns:a16="http://schemas.microsoft.com/office/drawing/2014/main" id="{815DCF78-0CF1-AE5E-F2DB-00A2BBB03CB4}"/>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349;p14">
                <a:extLst>
                  <a:ext uri="{FF2B5EF4-FFF2-40B4-BE49-F238E27FC236}">
                    <a16:creationId xmlns:a16="http://schemas.microsoft.com/office/drawing/2014/main" id="{FCE1726B-1011-F289-2E11-69872A1649ED}"/>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350;p14">
                <a:extLst>
                  <a:ext uri="{FF2B5EF4-FFF2-40B4-BE49-F238E27FC236}">
                    <a16:creationId xmlns:a16="http://schemas.microsoft.com/office/drawing/2014/main" id="{EEF3CA38-7F99-7F88-1D84-FFE68FFCCD22}"/>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351;p14">
                <a:extLst>
                  <a:ext uri="{FF2B5EF4-FFF2-40B4-BE49-F238E27FC236}">
                    <a16:creationId xmlns:a16="http://schemas.microsoft.com/office/drawing/2014/main" id="{3F40DCA6-8386-BDD3-7A83-8353B7E81100}"/>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352;p14">
                <a:extLst>
                  <a:ext uri="{FF2B5EF4-FFF2-40B4-BE49-F238E27FC236}">
                    <a16:creationId xmlns:a16="http://schemas.microsoft.com/office/drawing/2014/main" id="{C02035E9-044F-4178-DAA8-A7FA2F1F88D3}"/>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353;p14">
                <a:extLst>
                  <a:ext uri="{FF2B5EF4-FFF2-40B4-BE49-F238E27FC236}">
                    <a16:creationId xmlns:a16="http://schemas.microsoft.com/office/drawing/2014/main" id="{22386092-AE24-E306-544E-1BEDF5C69CC4}"/>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354;p14">
                <a:extLst>
                  <a:ext uri="{FF2B5EF4-FFF2-40B4-BE49-F238E27FC236}">
                    <a16:creationId xmlns:a16="http://schemas.microsoft.com/office/drawing/2014/main" id="{FEA3AD9B-54CA-0F83-0AF3-92F9509026F3}"/>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355;p14">
                <a:extLst>
                  <a:ext uri="{FF2B5EF4-FFF2-40B4-BE49-F238E27FC236}">
                    <a16:creationId xmlns:a16="http://schemas.microsoft.com/office/drawing/2014/main" id="{C6C0699C-B1D7-7676-1381-8EF7C2409F54}"/>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356;p14">
                <a:extLst>
                  <a:ext uri="{FF2B5EF4-FFF2-40B4-BE49-F238E27FC236}">
                    <a16:creationId xmlns:a16="http://schemas.microsoft.com/office/drawing/2014/main" id="{30EAF7ED-FC61-AF7F-9701-4734A377AD71}"/>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357;p14">
                <a:extLst>
                  <a:ext uri="{FF2B5EF4-FFF2-40B4-BE49-F238E27FC236}">
                    <a16:creationId xmlns:a16="http://schemas.microsoft.com/office/drawing/2014/main" id="{4C537E9C-EA7A-96B9-CC44-F2EA61E1BBC4}"/>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358;p14">
                <a:extLst>
                  <a:ext uri="{FF2B5EF4-FFF2-40B4-BE49-F238E27FC236}">
                    <a16:creationId xmlns:a16="http://schemas.microsoft.com/office/drawing/2014/main" id="{E546D785-8B6C-A231-A504-32DCEF8EF7CB}"/>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1" name="Google Shape;1546;p42">
            <a:extLst>
              <a:ext uri="{FF2B5EF4-FFF2-40B4-BE49-F238E27FC236}">
                <a16:creationId xmlns:a16="http://schemas.microsoft.com/office/drawing/2014/main" id="{70A2D642-7183-09F4-1C87-9855F1CF4019}"/>
              </a:ext>
            </a:extLst>
          </p:cNvPr>
          <p:cNvGrpSpPr/>
          <p:nvPr/>
        </p:nvGrpSpPr>
        <p:grpSpPr>
          <a:xfrm>
            <a:off x="1406954" y="5425745"/>
            <a:ext cx="10589573" cy="694548"/>
            <a:chOff x="895237" y="4083657"/>
            <a:chExt cx="7942180" cy="520911"/>
          </a:xfrm>
        </p:grpSpPr>
        <p:grpSp>
          <p:nvGrpSpPr>
            <p:cNvPr id="52" name="Google Shape;1547;p42">
              <a:extLst>
                <a:ext uri="{FF2B5EF4-FFF2-40B4-BE49-F238E27FC236}">
                  <a16:creationId xmlns:a16="http://schemas.microsoft.com/office/drawing/2014/main" id="{7C5811F6-1715-0C96-30D7-A7F8F01FC754}"/>
                </a:ext>
              </a:extLst>
            </p:cNvPr>
            <p:cNvGrpSpPr/>
            <p:nvPr/>
          </p:nvGrpSpPr>
          <p:grpSpPr>
            <a:xfrm>
              <a:off x="895237" y="4249037"/>
              <a:ext cx="655814" cy="355354"/>
              <a:chOff x="2301112" y="2967762"/>
              <a:chExt cx="655814" cy="355354"/>
            </a:xfrm>
          </p:grpSpPr>
          <p:sp>
            <p:nvSpPr>
              <p:cNvPr id="59" name="Google Shape;1548;p42">
                <a:extLst>
                  <a:ext uri="{FF2B5EF4-FFF2-40B4-BE49-F238E27FC236}">
                    <a16:creationId xmlns:a16="http://schemas.microsoft.com/office/drawing/2014/main" id="{21686A44-BB53-CAAD-F988-35291932A243}"/>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1549;p42">
                <a:extLst>
                  <a:ext uri="{FF2B5EF4-FFF2-40B4-BE49-F238E27FC236}">
                    <a16:creationId xmlns:a16="http://schemas.microsoft.com/office/drawing/2014/main" id="{E8CEBDEE-9C8D-64B9-DAE6-DB7C079FC44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1550;p42">
              <a:extLst>
                <a:ext uri="{FF2B5EF4-FFF2-40B4-BE49-F238E27FC236}">
                  <a16:creationId xmlns:a16="http://schemas.microsoft.com/office/drawing/2014/main" id="{33D487B7-5F0C-E5AA-F30E-13979BE1A6C0}"/>
                </a:ext>
              </a:extLst>
            </p:cNvPr>
            <p:cNvGrpSpPr/>
            <p:nvPr/>
          </p:nvGrpSpPr>
          <p:grpSpPr>
            <a:xfrm>
              <a:off x="4521724" y="4083657"/>
              <a:ext cx="961030" cy="520771"/>
              <a:chOff x="2301112" y="2967762"/>
              <a:chExt cx="655814" cy="355354"/>
            </a:xfrm>
          </p:grpSpPr>
          <p:sp>
            <p:nvSpPr>
              <p:cNvPr id="57" name="Google Shape;1551;p42">
                <a:extLst>
                  <a:ext uri="{FF2B5EF4-FFF2-40B4-BE49-F238E27FC236}">
                    <a16:creationId xmlns:a16="http://schemas.microsoft.com/office/drawing/2014/main" id="{87A3D39B-A6C6-AE56-96AF-2CC8AD66340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1552;p42">
                <a:extLst>
                  <a:ext uri="{FF2B5EF4-FFF2-40B4-BE49-F238E27FC236}">
                    <a16:creationId xmlns:a16="http://schemas.microsoft.com/office/drawing/2014/main" id="{7914D2E8-D67A-BD1B-B05A-400FD1FDE3F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4" name="Google Shape;1553;p42">
              <a:extLst>
                <a:ext uri="{FF2B5EF4-FFF2-40B4-BE49-F238E27FC236}">
                  <a16:creationId xmlns:a16="http://schemas.microsoft.com/office/drawing/2014/main" id="{96C813AE-29F0-668E-55A4-5C79343EF5EF}"/>
                </a:ext>
              </a:extLst>
            </p:cNvPr>
            <p:cNvGrpSpPr/>
            <p:nvPr/>
          </p:nvGrpSpPr>
          <p:grpSpPr>
            <a:xfrm>
              <a:off x="8011288" y="4156893"/>
              <a:ext cx="826129" cy="447675"/>
              <a:chOff x="2301112" y="2967762"/>
              <a:chExt cx="655814" cy="355354"/>
            </a:xfrm>
          </p:grpSpPr>
          <p:sp>
            <p:nvSpPr>
              <p:cNvPr id="55" name="Google Shape;1554;p42">
                <a:extLst>
                  <a:ext uri="{FF2B5EF4-FFF2-40B4-BE49-F238E27FC236}">
                    <a16:creationId xmlns:a16="http://schemas.microsoft.com/office/drawing/2014/main" id="{FD9853DD-C33A-88D7-23CA-0F7CF49569A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555;p42">
                <a:extLst>
                  <a:ext uri="{FF2B5EF4-FFF2-40B4-BE49-F238E27FC236}">
                    <a16:creationId xmlns:a16="http://schemas.microsoft.com/office/drawing/2014/main" id="{0FF46298-3F92-EB05-0C50-9D71688C9D0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D9128076-C34C-FC25-9865-1C55C2FE90D0}"/>
              </a:ext>
            </a:extLst>
          </p:cNvPr>
          <p:cNvPicPr>
            <a:picLocks noChangeAspect="1"/>
          </p:cNvPicPr>
          <p:nvPr/>
        </p:nvPicPr>
        <p:blipFill>
          <a:blip r:embed="rId3"/>
          <a:stretch>
            <a:fillRect/>
          </a:stretch>
        </p:blipFill>
        <p:spPr>
          <a:xfrm>
            <a:off x="309787" y="-64580"/>
            <a:ext cx="1356967" cy="1356967"/>
          </a:xfrm>
          <a:prstGeom prst="rect">
            <a:avLst/>
          </a:prstGeom>
        </p:spPr>
      </p:pic>
    </p:spTree>
    <p:extLst>
      <p:ext uri="{BB962C8B-B14F-4D97-AF65-F5344CB8AC3E}">
        <p14:creationId xmlns:p14="http://schemas.microsoft.com/office/powerpoint/2010/main" val="3675176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56"/>
                                        </p:tgtEl>
                                        <p:attrNameLst>
                                          <p:attrName>style.visibility</p:attrName>
                                        </p:attrNameLst>
                                      </p:cBhvr>
                                      <p:to>
                                        <p:strVal val="visible"/>
                                      </p:to>
                                    </p:set>
                                    <p:anim calcmode="lin" valueType="num">
                                      <p:cBhvr>
                                        <p:cTn id="7" dur="500" fill="hold"/>
                                        <p:tgtEl>
                                          <p:spTgt spid="5956"/>
                                        </p:tgtEl>
                                        <p:attrNameLst>
                                          <p:attrName>ppt_w</p:attrName>
                                        </p:attrNameLst>
                                      </p:cBhvr>
                                      <p:tavLst>
                                        <p:tav tm="0">
                                          <p:val>
                                            <p:fltVal val="0"/>
                                          </p:val>
                                        </p:tav>
                                        <p:tav tm="100000">
                                          <p:val>
                                            <p:strVal val="#ppt_w"/>
                                          </p:val>
                                        </p:tav>
                                      </p:tavLst>
                                    </p:anim>
                                    <p:anim calcmode="lin" valueType="num">
                                      <p:cBhvr>
                                        <p:cTn id="8" dur="500" fill="hold"/>
                                        <p:tgtEl>
                                          <p:spTgt spid="5956"/>
                                        </p:tgtEl>
                                        <p:attrNameLst>
                                          <p:attrName>ppt_h</p:attrName>
                                        </p:attrNameLst>
                                      </p:cBhvr>
                                      <p:tavLst>
                                        <p:tav tm="0">
                                          <p:val>
                                            <p:fltVal val="0"/>
                                          </p:val>
                                        </p:tav>
                                        <p:tav tm="100000">
                                          <p:val>
                                            <p:strVal val="#ppt_h"/>
                                          </p:val>
                                        </p:tav>
                                      </p:tavLst>
                                    </p:anim>
                                    <p:animEffect transition="in" filter="fade">
                                      <p:cBhvr>
                                        <p:cTn id="9" dur="500"/>
                                        <p:tgtEl>
                                          <p:spTgt spid="5956"/>
                                        </p:tgtEl>
                                      </p:cBhvr>
                                    </p:animEffect>
                                  </p:childTnLst>
                                </p:cTn>
                              </p:par>
                              <p:par>
                                <p:cTn id="10" presetID="53" presetClass="entr" presetSubtype="16" fill="hold" nodeType="withEffect">
                                  <p:stCondLst>
                                    <p:cond delay="0"/>
                                  </p:stCondLst>
                                  <p:childTnLst>
                                    <p:set>
                                      <p:cBhvr>
                                        <p:cTn id="11" dur="1" fill="hold">
                                          <p:stCondLst>
                                            <p:cond delay="0"/>
                                          </p:stCondLst>
                                        </p:cTn>
                                        <p:tgtEl>
                                          <p:spTgt spid="6078"/>
                                        </p:tgtEl>
                                        <p:attrNameLst>
                                          <p:attrName>style.visibility</p:attrName>
                                        </p:attrNameLst>
                                      </p:cBhvr>
                                      <p:to>
                                        <p:strVal val="visible"/>
                                      </p:to>
                                    </p:set>
                                    <p:anim calcmode="lin" valueType="num">
                                      <p:cBhvr>
                                        <p:cTn id="12" dur="500" fill="hold"/>
                                        <p:tgtEl>
                                          <p:spTgt spid="6078"/>
                                        </p:tgtEl>
                                        <p:attrNameLst>
                                          <p:attrName>ppt_w</p:attrName>
                                        </p:attrNameLst>
                                      </p:cBhvr>
                                      <p:tavLst>
                                        <p:tav tm="0">
                                          <p:val>
                                            <p:fltVal val="0"/>
                                          </p:val>
                                        </p:tav>
                                        <p:tav tm="100000">
                                          <p:val>
                                            <p:strVal val="#ppt_w"/>
                                          </p:val>
                                        </p:tav>
                                      </p:tavLst>
                                    </p:anim>
                                    <p:anim calcmode="lin" valueType="num">
                                      <p:cBhvr>
                                        <p:cTn id="13" dur="500" fill="hold"/>
                                        <p:tgtEl>
                                          <p:spTgt spid="6078"/>
                                        </p:tgtEl>
                                        <p:attrNameLst>
                                          <p:attrName>ppt_h</p:attrName>
                                        </p:attrNameLst>
                                      </p:cBhvr>
                                      <p:tavLst>
                                        <p:tav tm="0">
                                          <p:val>
                                            <p:fltVal val="0"/>
                                          </p:val>
                                        </p:tav>
                                        <p:tav tm="100000">
                                          <p:val>
                                            <p:strVal val="#ppt_h"/>
                                          </p:val>
                                        </p:tav>
                                      </p:tavLst>
                                    </p:anim>
                                    <p:animEffect transition="in" filter="fade">
                                      <p:cBhvr>
                                        <p:cTn id="14" dur="500"/>
                                        <p:tgtEl>
                                          <p:spTgt spid="6078"/>
                                        </p:tgtEl>
                                      </p:cBhvr>
                                    </p:animEffect>
                                  </p:childTnLst>
                                </p:cTn>
                              </p:par>
                              <p:par>
                                <p:cTn id="15" presetID="53" presetClass="entr" presetSubtype="16" fill="hold" nodeType="withEffect">
                                  <p:stCondLst>
                                    <p:cond delay="0"/>
                                  </p:stCondLst>
                                  <p:childTnLst>
                                    <p:set>
                                      <p:cBhvr>
                                        <p:cTn id="16" dur="1" fill="hold">
                                          <p:stCondLst>
                                            <p:cond delay="0"/>
                                          </p:stCondLst>
                                        </p:cTn>
                                        <p:tgtEl>
                                          <p:spTgt spid="6098"/>
                                        </p:tgtEl>
                                        <p:attrNameLst>
                                          <p:attrName>style.visibility</p:attrName>
                                        </p:attrNameLst>
                                      </p:cBhvr>
                                      <p:to>
                                        <p:strVal val="visible"/>
                                      </p:to>
                                    </p:set>
                                    <p:anim calcmode="lin" valueType="num">
                                      <p:cBhvr>
                                        <p:cTn id="17" dur="500" fill="hold"/>
                                        <p:tgtEl>
                                          <p:spTgt spid="6098"/>
                                        </p:tgtEl>
                                        <p:attrNameLst>
                                          <p:attrName>ppt_w</p:attrName>
                                        </p:attrNameLst>
                                      </p:cBhvr>
                                      <p:tavLst>
                                        <p:tav tm="0">
                                          <p:val>
                                            <p:fltVal val="0"/>
                                          </p:val>
                                        </p:tav>
                                        <p:tav tm="100000">
                                          <p:val>
                                            <p:strVal val="#ppt_w"/>
                                          </p:val>
                                        </p:tav>
                                      </p:tavLst>
                                    </p:anim>
                                    <p:anim calcmode="lin" valueType="num">
                                      <p:cBhvr>
                                        <p:cTn id="18" dur="500" fill="hold"/>
                                        <p:tgtEl>
                                          <p:spTgt spid="6098"/>
                                        </p:tgtEl>
                                        <p:attrNameLst>
                                          <p:attrName>ppt_h</p:attrName>
                                        </p:attrNameLst>
                                      </p:cBhvr>
                                      <p:tavLst>
                                        <p:tav tm="0">
                                          <p:val>
                                            <p:fltVal val="0"/>
                                          </p:val>
                                        </p:tav>
                                        <p:tav tm="100000">
                                          <p:val>
                                            <p:strVal val="#ppt_h"/>
                                          </p:val>
                                        </p:tav>
                                      </p:tavLst>
                                    </p:anim>
                                    <p:animEffect transition="in" filter="fade">
                                      <p:cBhvr>
                                        <p:cTn id="19" dur="500"/>
                                        <p:tgtEl>
                                          <p:spTgt spid="6098"/>
                                        </p:tgtEl>
                                      </p:cBhvr>
                                    </p:animEffect>
                                  </p:childTnLst>
                                </p:cTn>
                              </p:par>
                              <p:par>
                                <p:cTn id="20" presetID="53" presetClass="entr" presetSubtype="16" fill="hold" nodeType="withEffect">
                                  <p:stCondLst>
                                    <p:cond delay="0"/>
                                  </p:stCondLst>
                                  <p:childTnLst>
                                    <p:set>
                                      <p:cBhvr>
                                        <p:cTn id="21" dur="1" fill="hold">
                                          <p:stCondLst>
                                            <p:cond delay="0"/>
                                          </p:stCondLst>
                                        </p:cTn>
                                        <p:tgtEl>
                                          <p:spTgt spid="6171"/>
                                        </p:tgtEl>
                                        <p:attrNameLst>
                                          <p:attrName>style.visibility</p:attrName>
                                        </p:attrNameLst>
                                      </p:cBhvr>
                                      <p:to>
                                        <p:strVal val="visible"/>
                                      </p:to>
                                    </p:set>
                                    <p:anim calcmode="lin" valueType="num">
                                      <p:cBhvr>
                                        <p:cTn id="22" dur="500" fill="hold"/>
                                        <p:tgtEl>
                                          <p:spTgt spid="6171"/>
                                        </p:tgtEl>
                                        <p:attrNameLst>
                                          <p:attrName>ppt_w</p:attrName>
                                        </p:attrNameLst>
                                      </p:cBhvr>
                                      <p:tavLst>
                                        <p:tav tm="0">
                                          <p:val>
                                            <p:fltVal val="0"/>
                                          </p:val>
                                        </p:tav>
                                        <p:tav tm="100000">
                                          <p:val>
                                            <p:strVal val="#ppt_w"/>
                                          </p:val>
                                        </p:tav>
                                      </p:tavLst>
                                    </p:anim>
                                    <p:anim calcmode="lin" valueType="num">
                                      <p:cBhvr>
                                        <p:cTn id="23" dur="500" fill="hold"/>
                                        <p:tgtEl>
                                          <p:spTgt spid="6171"/>
                                        </p:tgtEl>
                                        <p:attrNameLst>
                                          <p:attrName>ppt_h</p:attrName>
                                        </p:attrNameLst>
                                      </p:cBhvr>
                                      <p:tavLst>
                                        <p:tav tm="0">
                                          <p:val>
                                            <p:fltVal val="0"/>
                                          </p:val>
                                        </p:tav>
                                        <p:tav tm="100000">
                                          <p:val>
                                            <p:strVal val="#ppt_h"/>
                                          </p:val>
                                        </p:tav>
                                      </p:tavLst>
                                    </p:anim>
                                    <p:animEffect transition="in" filter="fade">
                                      <p:cBhvr>
                                        <p:cTn id="24" dur="500"/>
                                        <p:tgtEl>
                                          <p:spTgt spid="6171"/>
                                        </p:tgtEl>
                                      </p:cBhvr>
                                    </p:animEffect>
                                  </p:childTnLst>
                                </p:cTn>
                              </p:par>
                              <p:par>
                                <p:cTn id="25" presetID="53" presetClass="entr" presetSubtype="16" fill="hold" nodeType="withEffect">
                                  <p:stCondLst>
                                    <p:cond delay="0"/>
                                  </p:stCondLst>
                                  <p:childTnLst>
                                    <p:set>
                                      <p:cBhvr>
                                        <p:cTn id="26" dur="1" fill="hold">
                                          <p:stCondLst>
                                            <p:cond delay="0"/>
                                          </p:stCondLst>
                                        </p:cTn>
                                        <p:tgtEl>
                                          <p:spTgt spid="6243"/>
                                        </p:tgtEl>
                                        <p:attrNameLst>
                                          <p:attrName>style.visibility</p:attrName>
                                        </p:attrNameLst>
                                      </p:cBhvr>
                                      <p:to>
                                        <p:strVal val="visible"/>
                                      </p:to>
                                    </p:set>
                                    <p:anim calcmode="lin" valueType="num">
                                      <p:cBhvr>
                                        <p:cTn id="27" dur="500" fill="hold"/>
                                        <p:tgtEl>
                                          <p:spTgt spid="6243"/>
                                        </p:tgtEl>
                                        <p:attrNameLst>
                                          <p:attrName>ppt_w</p:attrName>
                                        </p:attrNameLst>
                                      </p:cBhvr>
                                      <p:tavLst>
                                        <p:tav tm="0">
                                          <p:val>
                                            <p:fltVal val="0"/>
                                          </p:val>
                                        </p:tav>
                                        <p:tav tm="100000">
                                          <p:val>
                                            <p:strVal val="#ppt_w"/>
                                          </p:val>
                                        </p:tav>
                                      </p:tavLst>
                                    </p:anim>
                                    <p:anim calcmode="lin" valueType="num">
                                      <p:cBhvr>
                                        <p:cTn id="28" dur="500" fill="hold"/>
                                        <p:tgtEl>
                                          <p:spTgt spid="6243"/>
                                        </p:tgtEl>
                                        <p:attrNameLst>
                                          <p:attrName>ppt_h</p:attrName>
                                        </p:attrNameLst>
                                      </p:cBhvr>
                                      <p:tavLst>
                                        <p:tav tm="0">
                                          <p:val>
                                            <p:fltVal val="0"/>
                                          </p:val>
                                        </p:tav>
                                        <p:tav tm="100000">
                                          <p:val>
                                            <p:strVal val="#ppt_h"/>
                                          </p:val>
                                        </p:tav>
                                      </p:tavLst>
                                    </p:anim>
                                    <p:animEffect transition="in" filter="fade">
                                      <p:cBhvr>
                                        <p:cTn id="29" dur="500"/>
                                        <p:tgtEl>
                                          <p:spTgt spid="6243"/>
                                        </p:tgtEl>
                                      </p:cBhvr>
                                    </p:animEffect>
                                  </p:childTnLst>
                                </p:cTn>
                              </p:par>
                              <p:par>
                                <p:cTn id="30" presetID="53" presetClass="entr" presetSubtype="16" fill="hold" nodeType="withEffect">
                                  <p:stCondLst>
                                    <p:cond delay="0"/>
                                  </p:stCondLst>
                                  <p:childTnLst>
                                    <p:set>
                                      <p:cBhvr>
                                        <p:cTn id="31" dur="1" fill="hold">
                                          <p:stCondLst>
                                            <p:cond delay="0"/>
                                          </p:stCondLst>
                                        </p:cTn>
                                        <p:tgtEl>
                                          <p:spTgt spid="6298"/>
                                        </p:tgtEl>
                                        <p:attrNameLst>
                                          <p:attrName>style.visibility</p:attrName>
                                        </p:attrNameLst>
                                      </p:cBhvr>
                                      <p:to>
                                        <p:strVal val="visible"/>
                                      </p:to>
                                    </p:set>
                                    <p:anim calcmode="lin" valueType="num">
                                      <p:cBhvr>
                                        <p:cTn id="32" dur="500" fill="hold"/>
                                        <p:tgtEl>
                                          <p:spTgt spid="6298"/>
                                        </p:tgtEl>
                                        <p:attrNameLst>
                                          <p:attrName>ppt_w</p:attrName>
                                        </p:attrNameLst>
                                      </p:cBhvr>
                                      <p:tavLst>
                                        <p:tav tm="0">
                                          <p:val>
                                            <p:fltVal val="0"/>
                                          </p:val>
                                        </p:tav>
                                        <p:tav tm="100000">
                                          <p:val>
                                            <p:strVal val="#ppt_w"/>
                                          </p:val>
                                        </p:tav>
                                      </p:tavLst>
                                    </p:anim>
                                    <p:anim calcmode="lin" valueType="num">
                                      <p:cBhvr>
                                        <p:cTn id="33" dur="500" fill="hold"/>
                                        <p:tgtEl>
                                          <p:spTgt spid="6298"/>
                                        </p:tgtEl>
                                        <p:attrNameLst>
                                          <p:attrName>ppt_h</p:attrName>
                                        </p:attrNameLst>
                                      </p:cBhvr>
                                      <p:tavLst>
                                        <p:tav tm="0">
                                          <p:val>
                                            <p:fltVal val="0"/>
                                          </p:val>
                                        </p:tav>
                                        <p:tav tm="100000">
                                          <p:val>
                                            <p:strVal val="#ppt_h"/>
                                          </p:val>
                                        </p:tav>
                                      </p:tavLst>
                                    </p:anim>
                                    <p:animEffect transition="in" filter="fade">
                                      <p:cBhvr>
                                        <p:cTn id="34" dur="500"/>
                                        <p:tgtEl>
                                          <p:spTgt spid="6298"/>
                                        </p:tgtEl>
                                      </p:cBhvr>
                                    </p:animEffect>
                                  </p:childTnLst>
                                </p:cTn>
                              </p:par>
                              <p:par>
                                <p:cTn id="35" presetID="53" presetClass="entr" presetSubtype="16" fill="hold" nodeType="withEffect">
                                  <p:stCondLst>
                                    <p:cond delay="0"/>
                                  </p:stCondLst>
                                  <p:childTnLst>
                                    <p:set>
                                      <p:cBhvr>
                                        <p:cTn id="36" dur="1" fill="hold">
                                          <p:stCondLst>
                                            <p:cond delay="0"/>
                                          </p:stCondLst>
                                        </p:cTn>
                                        <p:tgtEl>
                                          <p:spTgt spid="6356"/>
                                        </p:tgtEl>
                                        <p:attrNameLst>
                                          <p:attrName>style.visibility</p:attrName>
                                        </p:attrNameLst>
                                      </p:cBhvr>
                                      <p:to>
                                        <p:strVal val="visible"/>
                                      </p:to>
                                    </p:set>
                                    <p:anim calcmode="lin" valueType="num">
                                      <p:cBhvr>
                                        <p:cTn id="37" dur="500" fill="hold"/>
                                        <p:tgtEl>
                                          <p:spTgt spid="6356"/>
                                        </p:tgtEl>
                                        <p:attrNameLst>
                                          <p:attrName>ppt_w</p:attrName>
                                        </p:attrNameLst>
                                      </p:cBhvr>
                                      <p:tavLst>
                                        <p:tav tm="0">
                                          <p:val>
                                            <p:fltVal val="0"/>
                                          </p:val>
                                        </p:tav>
                                        <p:tav tm="100000">
                                          <p:val>
                                            <p:strVal val="#ppt_w"/>
                                          </p:val>
                                        </p:tav>
                                      </p:tavLst>
                                    </p:anim>
                                    <p:anim calcmode="lin" valueType="num">
                                      <p:cBhvr>
                                        <p:cTn id="38" dur="500" fill="hold"/>
                                        <p:tgtEl>
                                          <p:spTgt spid="6356"/>
                                        </p:tgtEl>
                                        <p:attrNameLst>
                                          <p:attrName>ppt_h</p:attrName>
                                        </p:attrNameLst>
                                      </p:cBhvr>
                                      <p:tavLst>
                                        <p:tav tm="0">
                                          <p:val>
                                            <p:fltVal val="0"/>
                                          </p:val>
                                        </p:tav>
                                        <p:tav tm="100000">
                                          <p:val>
                                            <p:strVal val="#ppt_h"/>
                                          </p:val>
                                        </p:tav>
                                      </p:tavLst>
                                    </p:anim>
                                    <p:animEffect transition="in" filter="fade">
                                      <p:cBhvr>
                                        <p:cTn id="39" dur="500"/>
                                        <p:tgtEl>
                                          <p:spTgt spid="6356"/>
                                        </p:tgtEl>
                                      </p:cBhvr>
                                    </p:animEffect>
                                  </p:childTnLst>
                                </p:cTn>
                              </p:par>
                              <p:par>
                                <p:cTn id="40" presetID="53" presetClass="entr" presetSubtype="16" fill="hold" nodeType="withEffect">
                                  <p:stCondLst>
                                    <p:cond delay="0"/>
                                  </p:stCondLst>
                                  <p:childTnLst>
                                    <p:set>
                                      <p:cBhvr>
                                        <p:cTn id="41" dur="1" fill="hold">
                                          <p:stCondLst>
                                            <p:cond delay="0"/>
                                          </p:stCondLst>
                                        </p:cTn>
                                        <p:tgtEl>
                                          <p:spTgt spid="6357"/>
                                        </p:tgtEl>
                                        <p:attrNameLst>
                                          <p:attrName>style.visibility</p:attrName>
                                        </p:attrNameLst>
                                      </p:cBhvr>
                                      <p:to>
                                        <p:strVal val="visible"/>
                                      </p:to>
                                    </p:set>
                                    <p:anim calcmode="lin" valueType="num">
                                      <p:cBhvr>
                                        <p:cTn id="42" dur="500" fill="hold"/>
                                        <p:tgtEl>
                                          <p:spTgt spid="6357"/>
                                        </p:tgtEl>
                                        <p:attrNameLst>
                                          <p:attrName>ppt_w</p:attrName>
                                        </p:attrNameLst>
                                      </p:cBhvr>
                                      <p:tavLst>
                                        <p:tav tm="0">
                                          <p:val>
                                            <p:fltVal val="0"/>
                                          </p:val>
                                        </p:tav>
                                        <p:tav tm="100000">
                                          <p:val>
                                            <p:strVal val="#ppt_w"/>
                                          </p:val>
                                        </p:tav>
                                      </p:tavLst>
                                    </p:anim>
                                    <p:anim calcmode="lin" valueType="num">
                                      <p:cBhvr>
                                        <p:cTn id="43" dur="500" fill="hold"/>
                                        <p:tgtEl>
                                          <p:spTgt spid="6357"/>
                                        </p:tgtEl>
                                        <p:attrNameLst>
                                          <p:attrName>ppt_h</p:attrName>
                                        </p:attrNameLst>
                                      </p:cBhvr>
                                      <p:tavLst>
                                        <p:tav tm="0">
                                          <p:val>
                                            <p:fltVal val="0"/>
                                          </p:val>
                                        </p:tav>
                                        <p:tav tm="100000">
                                          <p:val>
                                            <p:strVal val="#ppt_h"/>
                                          </p:val>
                                        </p:tav>
                                      </p:tavLst>
                                    </p:anim>
                                    <p:animEffect transition="in" filter="fade">
                                      <p:cBhvr>
                                        <p:cTn id="44" dur="500"/>
                                        <p:tgtEl>
                                          <p:spTgt spid="6357"/>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955"/>
                                        </p:tgtEl>
                                        <p:attrNameLst>
                                          <p:attrName>style.visibility</p:attrName>
                                        </p:attrNameLst>
                                      </p:cBhvr>
                                      <p:to>
                                        <p:strVal val="visible"/>
                                      </p:to>
                                    </p:set>
                                    <p:anim calcmode="lin" valueType="num">
                                      <p:cBhvr additive="base">
                                        <p:cTn id="64" dur="500" fill="hold"/>
                                        <p:tgtEl>
                                          <p:spTgt spid="5955"/>
                                        </p:tgtEl>
                                        <p:attrNameLst>
                                          <p:attrName>ppt_x</p:attrName>
                                        </p:attrNameLst>
                                      </p:cBhvr>
                                      <p:tavLst>
                                        <p:tav tm="0">
                                          <p:val>
                                            <p:strVal val="#ppt_x"/>
                                          </p:val>
                                        </p:tav>
                                        <p:tav tm="100000">
                                          <p:val>
                                            <p:strVal val="#ppt_x"/>
                                          </p:val>
                                        </p:tav>
                                      </p:tavLst>
                                    </p:anim>
                                    <p:anim calcmode="lin" valueType="num">
                                      <p:cBhvr additive="base">
                                        <p:cTn id="65" dur="500" fill="hold"/>
                                        <p:tgtEl>
                                          <p:spTgt spid="5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3"/>
        <p:cNvGrpSpPr/>
        <p:nvPr/>
      </p:nvGrpSpPr>
      <p:grpSpPr>
        <a:xfrm>
          <a:off x="0" y="0"/>
          <a:ext cx="0" cy="0"/>
          <a:chOff x="0" y="0"/>
          <a:chExt cx="0" cy="0"/>
        </a:xfrm>
      </p:grpSpPr>
      <p:grpSp>
        <p:nvGrpSpPr>
          <p:cNvPr id="2" name="Google Shape;1854;p46">
            <a:extLst>
              <a:ext uri="{FF2B5EF4-FFF2-40B4-BE49-F238E27FC236}">
                <a16:creationId xmlns:a16="http://schemas.microsoft.com/office/drawing/2014/main" id="{CA347764-FB23-4B13-9C74-E1606DB90723}"/>
              </a:ext>
            </a:extLst>
          </p:cNvPr>
          <p:cNvGrpSpPr/>
          <p:nvPr/>
        </p:nvGrpSpPr>
        <p:grpSpPr>
          <a:xfrm>
            <a:off x="8899279" y="1370602"/>
            <a:ext cx="3346723" cy="2419919"/>
            <a:chOff x="809800" y="3328400"/>
            <a:chExt cx="1657900" cy="1206575"/>
          </a:xfrm>
        </p:grpSpPr>
        <p:sp>
          <p:nvSpPr>
            <p:cNvPr id="3" name="Google Shape;1855;p46">
              <a:extLst>
                <a:ext uri="{FF2B5EF4-FFF2-40B4-BE49-F238E27FC236}">
                  <a16:creationId xmlns:a16="http://schemas.microsoft.com/office/drawing/2014/main" id="{E89404E9-D477-F6EE-FE5B-0E249A114AF2}"/>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1856;p46">
              <a:extLst>
                <a:ext uri="{FF2B5EF4-FFF2-40B4-BE49-F238E27FC236}">
                  <a16:creationId xmlns:a16="http://schemas.microsoft.com/office/drawing/2014/main" id="{F0A161C7-C96A-7C6E-E1D4-2C7FB6EE6798}"/>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 name="Google Shape;1857;p46">
              <a:extLst>
                <a:ext uri="{FF2B5EF4-FFF2-40B4-BE49-F238E27FC236}">
                  <a16:creationId xmlns:a16="http://schemas.microsoft.com/office/drawing/2014/main" id="{DD31A610-AE54-7B77-DAFD-A62BC1DCB68D}"/>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Google Shape;1858;p46">
              <a:extLst>
                <a:ext uri="{FF2B5EF4-FFF2-40B4-BE49-F238E27FC236}">
                  <a16:creationId xmlns:a16="http://schemas.microsoft.com/office/drawing/2014/main" id="{3977E308-A456-9FE9-7A22-915B64DCAC14}"/>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1859;p46">
              <a:extLst>
                <a:ext uri="{FF2B5EF4-FFF2-40B4-BE49-F238E27FC236}">
                  <a16:creationId xmlns:a16="http://schemas.microsoft.com/office/drawing/2014/main" id="{9F6BB1CA-CD7F-6FB6-F500-C9FCC16CD720}"/>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1860;p46">
              <a:extLst>
                <a:ext uri="{FF2B5EF4-FFF2-40B4-BE49-F238E27FC236}">
                  <a16:creationId xmlns:a16="http://schemas.microsoft.com/office/drawing/2014/main" id="{AD88760D-173C-8E60-1D12-3472897F9562}"/>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861;p46">
              <a:extLst>
                <a:ext uri="{FF2B5EF4-FFF2-40B4-BE49-F238E27FC236}">
                  <a16:creationId xmlns:a16="http://schemas.microsoft.com/office/drawing/2014/main" id="{11F26163-528C-9759-4E0F-3420AA5E9227}"/>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862;p46">
              <a:extLst>
                <a:ext uri="{FF2B5EF4-FFF2-40B4-BE49-F238E27FC236}">
                  <a16:creationId xmlns:a16="http://schemas.microsoft.com/office/drawing/2014/main" id="{EE739984-3D9F-4628-BFDB-8626976FD657}"/>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863;p46">
              <a:extLst>
                <a:ext uri="{FF2B5EF4-FFF2-40B4-BE49-F238E27FC236}">
                  <a16:creationId xmlns:a16="http://schemas.microsoft.com/office/drawing/2014/main" id="{413DE262-FEC9-3140-BC9B-B151C7FE3BFB}"/>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864;p46">
              <a:extLst>
                <a:ext uri="{FF2B5EF4-FFF2-40B4-BE49-F238E27FC236}">
                  <a16:creationId xmlns:a16="http://schemas.microsoft.com/office/drawing/2014/main" id="{EA6C0588-1B1D-67CC-EC68-8F5DEA1C2428}"/>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865;p46">
              <a:extLst>
                <a:ext uri="{FF2B5EF4-FFF2-40B4-BE49-F238E27FC236}">
                  <a16:creationId xmlns:a16="http://schemas.microsoft.com/office/drawing/2014/main" id="{2C1B9559-594E-9FF3-13A2-5AA21A5BA780}"/>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866;p46">
              <a:extLst>
                <a:ext uri="{FF2B5EF4-FFF2-40B4-BE49-F238E27FC236}">
                  <a16:creationId xmlns:a16="http://schemas.microsoft.com/office/drawing/2014/main" id="{E536CF49-CC70-9EE4-6CB3-F304FA71EAE9}"/>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867;p46">
              <a:extLst>
                <a:ext uri="{FF2B5EF4-FFF2-40B4-BE49-F238E27FC236}">
                  <a16:creationId xmlns:a16="http://schemas.microsoft.com/office/drawing/2014/main" id="{9437C30C-592C-8DD6-C33E-12919C1613E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868;p46">
              <a:extLst>
                <a:ext uri="{FF2B5EF4-FFF2-40B4-BE49-F238E27FC236}">
                  <a16:creationId xmlns:a16="http://schemas.microsoft.com/office/drawing/2014/main" id="{78C40EA8-0E80-13BB-BF22-CD9549BA2E80}"/>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869;p46">
              <a:extLst>
                <a:ext uri="{FF2B5EF4-FFF2-40B4-BE49-F238E27FC236}">
                  <a16:creationId xmlns:a16="http://schemas.microsoft.com/office/drawing/2014/main" id="{53B45411-DB57-01B6-2046-610BC8A38AF8}"/>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004" name="Google Shape;5004;p65"/>
          <p:cNvSpPr/>
          <p:nvPr/>
        </p:nvSpPr>
        <p:spPr>
          <a:xfrm flipH="1">
            <a:off x="9722291" y="3506853"/>
            <a:ext cx="2523709" cy="284289"/>
          </a:xfrm>
          <a:custGeom>
            <a:avLst/>
            <a:gdLst/>
            <a:ahLst/>
            <a:cxnLst/>
            <a:rect l="l" t="t" r="r" b="b"/>
            <a:pathLst>
              <a:path w="32203" h="19124" extrusionOk="0">
                <a:moveTo>
                  <a:pt x="8949" y="0"/>
                </a:moveTo>
                <a:cubicBezTo>
                  <a:pt x="8412" y="0"/>
                  <a:pt x="7875" y="48"/>
                  <a:pt x="7346" y="148"/>
                </a:cubicBezTo>
                <a:cubicBezTo>
                  <a:pt x="4583" y="652"/>
                  <a:pt x="2250" y="2444"/>
                  <a:pt x="38" y="4190"/>
                </a:cubicBezTo>
                <a:lnTo>
                  <a:pt x="0" y="19124"/>
                </a:lnTo>
                <a:lnTo>
                  <a:pt x="32202" y="19124"/>
                </a:lnTo>
                <a:cubicBezTo>
                  <a:pt x="31932" y="13645"/>
                  <a:pt x="27843" y="8586"/>
                  <a:pt x="22598" y="7149"/>
                </a:cubicBezTo>
                <a:cubicBezTo>
                  <a:pt x="21664" y="6878"/>
                  <a:pt x="20731" y="6719"/>
                  <a:pt x="19872" y="6336"/>
                </a:cubicBezTo>
                <a:cubicBezTo>
                  <a:pt x="18313" y="5552"/>
                  <a:pt x="17268" y="4078"/>
                  <a:pt x="16017" y="2874"/>
                </a:cubicBezTo>
                <a:cubicBezTo>
                  <a:pt x="14125" y="1105"/>
                  <a:pt x="11529" y="0"/>
                  <a:pt x="89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05" name="Google Shape;5005;p65"/>
          <p:cNvGrpSpPr/>
          <p:nvPr/>
        </p:nvGrpSpPr>
        <p:grpSpPr>
          <a:xfrm>
            <a:off x="1020529" y="972919"/>
            <a:ext cx="1464033" cy="2710301"/>
            <a:chOff x="7797029" y="2174230"/>
            <a:chExt cx="1161931" cy="2151032"/>
          </a:xfrm>
        </p:grpSpPr>
        <p:sp>
          <p:nvSpPr>
            <p:cNvPr id="5006" name="Google Shape;5006;p65"/>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07" name="Google Shape;5007;p65"/>
            <p:cNvGrpSpPr/>
            <p:nvPr/>
          </p:nvGrpSpPr>
          <p:grpSpPr>
            <a:xfrm>
              <a:off x="8149431" y="2521491"/>
              <a:ext cx="429313" cy="1803771"/>
              <a:chOff x="6097050" y="1346450"/>
              <a:chExt cx="196500" cy="825600"/>
            </a:xfrm>
          </p:grpSpPr>
          <p:sp>
            <p:nvSpPr>
              <p:cNvPr id="5008" name="Google Shape;5008;p65"/>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09" name="Google Shape;5009;p65"/>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10" name="Google Shape;5010;p65"/>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5012" name="Google Shape;5012;p65"/>
          <p:cNvSpPr txBox="1">
            <a:spLocks noGrp="1"/>
          </p:cNvSpPr>
          <p:nvPr>
            <p:ph type="subTitle" idx="1"/>
          </p:nvPr>
        </p:nvSpPr>
        <p:spPr>
          <a:xfrm>
            <a:off x="3336517" y="3733428"/>
            <a:ext cx="5192938" cy="1154800"/>
          </a:xfrm>
          <a:prstGeom prst="rect">
            <a:avLst/>
          </a:prstGeom>
        </p:spPr>
        <p:txBody>
          <a:bodyPr spcFirstLastPara="1" wrap="square" lIns="19200" tIns="19200" rIns="19200" bIns="19200" anchor="t" anchorCtr="0">
            <a:noAutofit/>
          </a:bodyPr>
          <a:lstStyle/>
          <a:p>
            <a:r>
              <a:rPr lang="en-US" sz="3600" b="1" i="1" dirty="0" err="1">
                <a:solidFill>
                  <a:schemeClr val="tx1">
                    <a:lumMod val="10000"/>
                  </a:schemeClr>
                </a:solidFill>
                <a:latin typeface="Times New Roman" panose="02020603050405020304" pitchFamily="18" charset="0"/>
                <a:cs typeface="Times New Roman" panose="02020603050405020304" pitchFamily="18" charset="0"/>
              </a:rPr>
              <a:t>Viết</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một</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đoạn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văn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về</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sức</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hấp</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dẫn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của</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yếu</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tố</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kì</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ảo</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trong</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tác</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phẩm</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văn</a:t>
            </a:r>
            <a:r>
              <a:rPr lang="en-US" sz="3600" b="1" i="1" dirty="0">
                <a:solidFill>
                  <a:schemeClr val="tx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tx1">
                    <a:lumMod val="10000"/>
                  </a:schemeClr>
                </a:solidFill>
                <a:latin typeface="Times New Roman" panose="02020603050405020304" pitchFamily="18" charset="0"/>
                <a:cs typeface="Times New Roman" panose="02020603050405020304" pitchFamily="18" charset="0"/>
              </a:rPr>
              <a:t>học</a:t>
            </a:r>
            <a:endParaRPr lang="en-SG" sz="3600" b="1" dirty="0">
              <a:solidFill>
                <a:schemeClr val="tx1">
                  <a:lumMod val="10000"/>
                </a:schemeClr>
              </a:solidFill>
              <a:latin typeface="Times New Roman" panose="02020603050405020304" pitchFamily="18" charset="0"/>
              <a:cs typeface="Times New Roman" panose="02020603050405020304" pitchFamily="18" charset="0"/>
            </a:endParaRPr>
          </a:p>
          <a:p>
            <a:pPr>
              <a:spcAft>
                <a:spcPts val="1067"/>
              </a:spcAft>
            </a:pPr>
            <a:endParaRPr lang="en-US" sz="9600" dirty="0">
              <a:solidFill>
                <a:schemeClr val="tx1">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13" name="Google Shape;5013;p65"/>
          <p:cNvSpPr/>
          <p:nvPr/>
        </p:nvSpPr>
        <p:spPr>
          <a:xfrm>
            <a:off x="101" y="2827004"/>
            <a:ext cx="2933585" cy="957539"/>
          </a:xfrm>
          <a:custGeom>
            <a:avLst/>
            <a:gdLst/>
            <a:ahLst/>
            <a:cxnLst/>
            <a:rect l="l" t="t" r="r" b="b"/>
            <a:pathLst>
              <a:path w="32203" h="19124" extrusionOk="0">
                <a:moveTo>
                  <a:pt x="8949" y="0"/>
                </a:moveTo>
                <a:cubicBezTo>
                  <a:pt x="8412" y="0"/>
                  <a:pt x="7875" y="48"/>
                  <a:pt x="7346" y="148"/>
                </a:cubicBezTo>
                <a:cubicBezTo>
                  <a:pt x="4583" y="652"/>
                  <a:pt x="2250" y="2444"/>
                  <a:pt x="38" y="4190"/>
                </a:cubicBezTo>
                <a:lnTo>
                  <a:pt x="0" y="19124"/>
                </a:lnTo>
                <a:lnTo>
                  <a:pt x="32202" y="19124"/>
                </a:lnTo>
                <a:cubicBezTo>
                  <a:pt x="31932" y="13645"/>
                  <a:pt x="27843" y="8586"/>
                  <a:pt x="22598" y="7149"/>
                </a:cubicBezTo>
                <a:cubicBezTo>
                  <a:pt x="21664" y="6878"/>
                  <a:pt x="20731" y="6719"/>
                  <a:pt x="19872" y="6336"/>
                </a:cubicBezTo>
                <a:cubicBezTo>
                  <a:pt x="18313" y="5552"/>
                  <a:pt x="17268" y="4078"/>
                  <a:pt x="16017" y="2874"/>
                </a:cubicBezTo>
                <a:cubicBezTo>
                  <a:pt x="14125" y="1105"/>
                  <a:pt x="11529" y="0"/>
                  <a:pt x="89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14" name="Google Shape;5014;p65"/>
          <p:cNvGrpSpPr/>
          <p:nvPr/>
        </p:nvGrpSpPr>
        <p:grpSpPr>
          <a:xfrm>
            <a:off x="-787308" y="1258412"/>
            <a:ext cx="2120925" cy="2521253"/>
            <a:chOff x="6903325" y="768150"/>
            <a:chExt cx="1883592" cy="2239654"/>
          </a:xfrm>
        </p:grpSpPr>
        <p:sp>
          <p:nvSpPr>
            <p:cNvPr id="5015" name="Google Shape;5015;p65"/>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16" name="Google Shape;5016;p65"/>
            <p:cNvGrpSpPr/>
            <p:nvPr/>
          </p:nvGrpSpPr>
          <p:grpSpPr>
            <a:xfrm>
              <a:off x="7376316" y="1424126"/>
              <a:ext cx="866544" cy="842824"/>
              <a:chOff x="5260025" y="1303750"/>
              <a:chExt cx="391800" cy="381075"/>
            </a:xfrm>
          </p:grpSpPr>
          <p:sp>
            <p:nvSpPr>
              <p:cNvPr id="5017" name="Google Shape;5017;p65"/>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18" name="Google Shape;5018;p65"/>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19" name="Google Shape;5019;p65"/>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20" name="Google Shape;5020;p65"/>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21" name="Google Shape;5021;p65"/>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22" name="Google Shape;5022;p65"/>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23" name="Google Shape;5023;p65"/>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024" name="Google Shape;5024;p65"/>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025" name="Google Shape;5025;p65"/>
          <p:cNvGrpSpPr/>
          <p:nvPr/>
        </p:nvGrpSpPr>
        <p:grpSpPr>
          <a:xfrm>
            <a:off x="8327590" y="2589089"/>
            <a:ext cx="1209492" cy="3036544"/>
            <a:chOff x="6227392" y="1977642"/>
            <a:chExt cx="907119" cy="2277408"/>
          </a:xfrm>
        </p:grpSpPr>
        <p:grpSp>
          <p:nvGrpSpPr>
            <p:cNvPr id="5026" name="Google Shape;5026;p65"/>
            <p:cNvGrpSpPr/>
            <p:nvPr/>
          </p:nvGrpSpPr>
          <p:grpSpPr>
            <a:xfrm>
              <a:off x="6227392" y="1977642"/>
              <a:ext cx="907119" cy="1813075"/>
              <a:chOff x="3844927" y="1920266"/>
              <a:chExt cx="1427634" cy="2853439"/>
            </a:xfrm>
          </p:grpSpPr>
          <p:sp>
            <p:nvSpPr>
              <p:cNvPr id="5027" name="Google Shape;5027;p65"/>
              <p:cNvSpPr/>
              <p:nvPr/>
            </p:nvSpPr>
            <p:spPr>
              <a:xfrm>
                <a:off x="4503382" y="2814248"/>
                <a:ext cx="110754" cy="1959456"/>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28" name="Google Shape;5028;p65"/>
              <p:cNvGrpSpPr/>
              <p:nvPr/>
            </p:nvGrpSpPr>
            <p:grpSpPr>
              <a:xfrm>
                <a:off x="3844927" y="1920266"/>
                <a:ext cx="1427634" cy="1247401"/>
                <a:chOff x="3892552" y="2309449"/>
                <a:chExt cx="1481256" cy="1294253"/>
              </a:xfrm>
            </p:grpSpPr>
            <p:sp>
              <p:nvSpPr>
                <p:cNvPr id="5029" name="Google Shape;5029;p65"/>
                <p:cNvSpPr/>
                <p:nvPr/>
              </p:nvSpPr>
              <p:spPr>
                <a:xfrm>
                  <a:off x="3892552" y="2309449"/>
                  <a:ext cx="1481256" cy="1294253"/>
                </a:xfrm>
                <a:custGeom>
                  <a:avLst/>
                  <a:gdLst/>
                  <a:ahLst/>
                  <a:cxnLst/>
                  <a:rect l="l" t="t" r="r" b="b"/>
                  <a:pathLst>
                    <a:path w="19961" h="17441" extrusionOk="0">
                      <a:moveTo>
                        <a:pt x="5826" y="0"/>
                      </a:moveTo>
                      <a:cubicBezTo>
                        <a:pt x="5390" y="0"/>
                        <a:pt x="4961" y="222"/>
                        <a:pt x="4746" y="592"/>
                      </a:cubicBezTo>
                      <a:lnTo>
                        <a:pt x="244" y="8073"/>
                      </a:lnTo>
                      <a:cubicBezTo>
                        <a:pt x="0" y="8473"/>
                        <a:pt x="0" y="8968"/>
                        <a:pt x="244" y="9367"/>
                      </a:cubicBezTo>
                      <a:lnTo>
                        <a:pt x="4746" y="16819"/>
                      </a:lnTo>
                      <a:cubicBezTo>
                        <a:pt x="4961" y="17189"/>
                        <a:pt x="5390" y="17440"/>
                        <a:pt x="5826" y="17440"/>
                      </a:cubicBezTo>
                      <a:lnTo>
                        <a:pt x="14143" y="17440"/>
                      </a:lnTo>
                      <a:cubicBezTo>
                        <a:pt x="14572" y="17440"/>
                        <a:pt x="14971" y="17189"/>
                        <a:pt x="15185" y="16819"/>
                      </a:cubicBezTo>
                      <a:lnTo>
                        <a:pt x="19717" y="9338"/>
                      </a:lnTo>
                      <a:cubicBezTo>
                        <a:pt x="19961" y="8968"/>
                        <a:pt x="19961" y="8473"/>
                        <a:pt x="19747" y="8073"/>
                      </a:cubicBezTo>
                      <a:lnTo>
                        <a:pt x="15525" y="651"/>
                      </a:lnTo>
                      <a:cubicBezTo>
                        <a:pt x="15311" y="252"/>
                        <a:pt x="14912" y="0"/>
                        <a:pt x="1444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30" name="Google Shape;5030;p65"/>
                <p:cNvSpPr/>
                <p:nvPr/>
              </p:nvSpPr>
              <p:spPr>
                <a:xfrm>
                  <a:off x="3977137" y="2392905"/>
                  <a:ext cx="1291729" cy="1127315"/>
                </a:xfrm>
                <a:custGeom>
                  <a:avLst/>
                  <a:gdLst/>
                  <a:ahLst/>
                  <a:cxnLst/>
                  <a:rect l="l" t="t" r="r" b="b"/>
                  <a:pathLst>
                    <a:path w="18639" h="16266" extrusionOk="0">
                      <a:moveTo>
                        <a:pt x="13463" y="119"/>
                      </a:moveTo>
                      <a:cubicBezTo>
                        <a:pt x="13833" y="119"/>
                        <a:pt x="14202" y="334"/>
                        <a:pt x="14417" y="674"/>
                      </a:cubicBezTo>
                      <a:lnTo>
                        <a:pt x="18298" y="7579"/>
                      </a:lnTo>
                      <a:cubicBezTo>
                        <a:pt x="18483" y="7911"/>
                        <a:pt x="18483" y="8347"/>
                        <a:pt x="18268" y="8687"/>
                      </a:cubicBezTo>
                      <a:lnTo>
                        <a:pt x="14077" y="15615"/>
                      </a:lnTo>
                      <a:cubicBezTo>
                        <a:pt x="13892" y="15925"/>
                        <a:pt x="13522" y="16139"/>
                        <a:pt x="13153" y="16139"/>
                      </a:cubicBezTo>
                      <a:lnTo>
                        <a:pt x="5457" y="16139"/>
                      </a:lnTo>
                      <a:cubicBezTo>
                        <a:pt x="5087" y="16139"/>
                        <a:pt x="4717" y="15925"/>
                        <a:pt x="4533" y="15615"/>
                      </a:cubicBezTo>
                      <a:lnTo>
                        <a:pt x="341" y="8687"/>
                      </a:lnTo>
                      <a:cubicBezTo>
                        <a:pt x="126" y="8347"/>
                        <a:pt x="126" y="7911"/>
                        <a:pt x="341" y="7542"/>
                      </a:cubicBezTo>
                      <a:lnTo>
                        <a:pt x="4533" y="644"/>
                      </a:lnTo>
                      <a:cubicBezTo>
                        <a:pt x="4717" y="304"/>
                        <a:pt x="5087" y="119"/>
                        <a:pt x="5457" y="119"/>
                      </a:cubicBezTo>
                      <a:close/>
                      <a:moveTo>
                        <a:pt x="5457" y="1"/>
                      </a:moveTo>
                      <a:cubicBezTo>
                        <a:pt x="5020" y="1"/>
                        <a:pt x="4621" y="215"/>
                        <a:pt x="4407" y="585"/>
                      </a:cubicBezTo>
                      <a:lnTo>
                        <a:pt x="215" y="7482"/>
                      </a:lnTo>
                      <a:cubicBezTo>
                        <a:pt x="1" y="7882"/>
                        <a:pt x="1" y="8377"/>
                        <a:pt x="215" y="8747"/>
                      </a:cubicBezTo>
                      <a:lnTo>
                        <a:pt x="4407" y="15674"/>
                      </a:lnTo>
                      <a:cubicBezTo>
                        <a:pt x="4621" y="16043"/>
                        <a:pt x="5020" y="16265"/>
                        <a:pt x="5457" y="16265"/>
                      </a:cubicBezTo>
                      <a:lnTo>
                        <a:pt x="13153" y="16265"/>
                      </a:lnTo>
                      <a:cubicBezTo>
                        <a:pt x="13589" y="16265"/>
                        <a:pt x="13988" y="16043"/>
                        <a:pt x="14202" y="15674"/>
                      </a:cubicBezTo>
                      <a:lnTo>
                        <a:pt x="18394" y="8747"/>
                      </a:lnTo>
                      <a:cubicBezTo>
                        <a:pt x="18608" y="8377"/>
                        <a:pt x="18638" y="7882"/>
                        <a:pt x="18424" y="7512"/>
                      </a:cubicBezTo>
                      <a:lnTo>
                        <a:pt x="14513" y="614"/>
                      </a:lnTo>
                      <a:cubicBezTo>
                        <a:pt x="14291" y="215"/>
                        <a:pt x="13892" y="1"/>
                        <a:pt x="13463" y="1"/>
                      </a:cubicBezTo>
                      <a:close/>
                    </a:path>
                  </a:pathLst>
                </a:custGeom>
                <a:solidFill>
                  <a:srgbClr val="5A2543"/>
                </a:solidFill>
                <a:ln w="19050" cap="flat" cmpd="sng">
                  <a:solidFill>
                    <a:srgbClr val="5A254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031" name="Google Shape;5031;p65"/>
                <p:cNvGrpSpPr/>
                <p:nvPr/>
              </p:nvGrpSpPr>
              <p:grpSpPr>
                <a:xfrm>
                  <a:off x="4255933" y="2590668"/>
                  <a:ext cx="732379" cy="686878"/>
                  <a:chOff x="2185400" y="4351850"/>
                  <a:chExt cx="207950" cy="195025"/>
                </a:xfrm>
              </p:grpSpPr>
              <p:sp>
                <p:nvSpPr>
                  <p:cNvPr id="5032" name="Google Shape;5032;p65"/>
                  <p:cNvSpPr/>
                  <p:nvPr/>
                </p:nvSpPr>
                <p:spPr>
                  <a:xfrm>
                    <a:off x="2185400" y="4400475"/>
                    <a:ext cx="207950" cy="146400"/>
                  </a:xfrm>
                  <a:custGeom>
                    <a:avLst/>
                    <a:gdLst/>
                    <a:ahLst/>
                    <a:cxnLst/>
                    <a:rect l="l" t="t" r="r" b="b"/>
                    <a:pathLst>
                      <a:path w="8318" h="5856" extrusionOk="0">
                        <a:moveTo>
                          <a:pt x="5390" y="0"/>
                        </a:moveTo>
                        <a:cubicBezTo>
                          <a:pt x="5176" y="0"/>
                          <a:pt x="4961" y="126"/>
                          <a:pt x="4835" y="311"/>
                        </a:cubicBezTo>
                        <a:lnTo>
                          <a:pt x="4436" y="983"/>
                        </a:lnTo>
                        <a:cubicBezTo>
                          <a:pt x="4436" y="1013"/>
                          <a:pt x="4407" y="1013"/>
                          <a:pt x="4370" y="1050"/>
                        </a:cubicBezTo>
                        <a:lnTo>
                          <a:pt x="3786" y="1264"/>
                        </a:lnTo>
                        <a:cubicBezTo>
                          <a:pt x="3768" y="1273"/>
                          <a:pt x="3751" y="1277"/>
                          <a:pt x="3734" y="1277"/>
                        </a:cubicBezTo>
                        <a:cubicBezTo>
                          <a:pt x="3694" y="1277"/>
                          <a:pt x="3657" y="1256"/>
                          <a:pt x="3630" y="1235"/>
                        </a:cubicBezTo>
                        <a:lnTo>
                          <a:pt x="3172" y="555"/>
                        </a:lnTo>
                        <a:cubicBezTo>
                          <a:pt x="3076" y="458"/>
                          <a:pt x="2928" y="370"/>
                          <a:pt x="2802" y="370"/>
                        </a:cubicBezTo>
                        <a:lnTo>
                          <a:pt x="1908" y="370"/>
                        </a:lnTo>
                        <a:cubicBezTo>
                          <a:pt x="1753" y="370"/>
                          <a:pt x="1597" y="458"/>
                          <a:pt x="1509" y="614"/>
                        </a:cubicBezTo>
                        <a:lnTo>
                          <a:pt x="1169" y="1264"/>
                        </a:lnTo>
                        <a:cubicBezTo>
                          <a:pt x="1139" y="1294"/>
                          <a:pt x="1139" y="1294"/>
                          <a:pt x="1109" y="1323"/>
                        </a:cubicBezTo>
                        <a:lnTo>
                          <a:pt x="156" y="1723"/>
                        </a:lnTo>
                        <a:cubicBezTo>
                          <a:pt x="60" y="1752"/>
                          <a:pt x="1" y="1907"/>
                          <a:pt x="30" y="2033"/>
                        </a:cubicBezTo>
                        <a:cubicBezTo>
                          <a:pt x="74" y="2125"/>
                          <a:pt x="153" y="2182"/>
                          <a:pt x="242" y="2182"/>
                        </a:cubicBezTo>
                        <a:cubicBezTo>
                          <a:pt x="274" y="2182"/>
                          <a:pt x="307" y="2175"/>
                          <a:pt x="341" y="2159"/>
                        </a:cubicBezTo>
                        <a:lnTo>
                          <a:pt x="1324" y="1752"/>
                        </a:lnTo>
                        <a:cubicBezTo>
                          <a:pt x="1353" y="1752"/>
                          <a:pt x="1353" y="1752"/>
                          <a:pt x="1383" y="1723"/>
                        </a:cubicBezTo>
                        <a:lnTo>
                          <a:pt x="1723" y="1323"/>
                        </a:lnTo>
                        <a:lnTo>
                          <a:pt x="1723" y="2432"/>
                        </a:lnTo>
                        <a:lnTo>
                          <a:pt x="1723" y="2492"/>
                        </a:lnTo>
                        <a:lnTo>
                          <a:pt x="1169" y="3852"/>
                        </a:lnTo>
                        <a:cubicBezTo>
                          <a:pt x="1109" y="3941"/>
                          <a:pt x="1198" y="4066"/>
                          <a:pt x="1294" y="4066"/>
                        </a:cubicBezTo>
                        <a:lnTo>
                          <a:pt x="1479" y="4066"/>
                        </a:lnTo>
                        <a:lnTo>
                          <a:pt x="1198" y="5545"/>
                        </a:lnTo>
                        <a:cubicBezTo>
                          <a:pt x="1169" y="5700"/>
                          <a:pt x="1294" y="5855"/>
                          <a:pt x="1450" y="5855"/>
                        </a:cubicBezTo>
                        <a:cubicBezTo>
                          <a:pt x="1538" y="5855"/>
                          <a:pt x="1664" y="5789"/>
                          <a:pt x="1694" y="5670"/>
                        </a:cubicBezTo>
                        <a:lnTo>
                          <a:pt x="2122" y="4221"/>
                        </a:lnTo>
                        <a:cubicBezTo>
                          <a:pt x="2152" y="4155"/>
                          <a:pt x="2218" y="4125"/>
                          <a:pt x="2248" y="4125"/>
                        </a:cubicBezTo>
                        <a:lnTo>
                          <a:pt x="2492" y="4096"/>
                        </a:lnTo>
                        <a:lnTo>
                          <a:pt x="2958" y="5604"/>
                        </a:lnTo>
                        <a:cubicBezTo>
                          <a:pt x="2983" y="5737"/>
                          <a:pt x="3100" y="5826"/>
                          <a:pt x="3208" y="5826"/>
                        </a:cubicBezTo>
                        <a:cubicBezTo>
                          <a:pt x="3226" y="5826"/>
                          <a:pt x="3244" y="5824"/>
                          <a:pt x="3261" y="5818"/>
                        </a:cubicBezTo>
                        <a:cubicBezTo>
                          <a:pt x="3446" y="5789"/>
                          <a:pt x="3571" y="5633"/>
                          <a:pt x="3512" y="5449"/>
                        </a:cubicBezTo>
                        <a:lnTo>
                          <a:pt x="3172" y="4125"/>
                        </a:lnTo>
                        <a:lnTo>
                          <a:pt x="3512" y="4125"/>
                        </a:lnTo>
                        <a:cubicBezTo>
                          <a:pt x="3601" y="4096"/>
                          <a:pt x="3667" y="4007"/>
                          <a:pt x="3630" y="3911"/>
                        </a:cubicBezTo>
                        <a:lnTo>
                          <a:pt x="3483" y="3541"/>
                        </a:lnTo>
                        <a:lnTo>
                          <a:pt x="4340" y="3356"/>
                        </a:lnTo>
                        <a:cubicBezTo>
                          <a:pt x="4407" y="3327"/>
                          <a:pt x="4466" y="3231"/>
                          <a:pt x="4436" y="3172"/>
                        </a:cubicBezTo>
                        <a:lnTo>
                          <a:pt x="4251" y="2403"/>
                        </a:lnTo>
                        <a:cubicBezTo>
                          <a:pt x="4251" y="2354"/>
                          <a:pt x="4185" y="2299"/>
                          <a:pt x="4129" y="2299"/>
                        </a:cubicBezTo>
                        <a:cubicBezTo>
                          <a:pt x="4117" y="2299"/>
                          <a:pt x="4106" y="2302"/>
                          <a:pt x="4096" y="2307"/>
                        </a:cubicBezTo>
                        <a:lnTo>
                          <a:pt x="3727" y="2344"/>
                        </a:lnTo>
                        <a:lnTo>
                          <a:pt x="3727" y="1907"/>
                        </a:lnTo>
                        <a:cubicBezTo>
                          <a:pt x="3727" y="1848"/>
                          <a:pt x="3786" y="1789"/>
                          <a:pt x="3852" y="1752"/>
                        </a:cubicBezTo>
                        <a:cubicBezTo>
                          <a:pt x="4067" y="1723"/>
                          <a:pt x="4621" y="1567"/>
                          <a:pt x="4739" y="1420"/>
                        </a:cubicBezTo>
                        <a:cubicBezTo>
                          <a:pt x="4924" y="1235"/>
                          <a:pt x="5146" y="865"/>
                          <a:pt x="5146" y="865"/>
                        </a:cubicBezTo>
                        <a:lnTo>
                          <a:pt x="5146" y="2647"/>
                        </a:lnTo>
                        <a:cubicBezTo>
                          <a:pt x="5146" y="2647"/>
                          <a:pt x="5146" y="2676"/>
                          <a:pt x="5109" y="2713"/>
                        </a:cubicBezTo>
                        <a:cubicBezTo>
                          <a:pt x="5050" y="2861"/>
                          <a:pt x="4621" y="3822"/>
                          <a:pt x="4592" y="3970"/>
                        </a:cubicBezTo>
                        <a:cubicBezTo>
                          <a:pt x="4592" y="4096"/>
                          <a:pt x="4621" y="4894"/>
                          <a:pt x="4621" y="5389"/>
                        </a:cubicBezTo>
                        <a:cubicBezTo>
                          <a:pt x="4621" y="5574"/>
                          <a:pt x="4776" y="5700"/>
                          <a:pt x="4961" y="5700"/>
                        </a:cubicBezTo>
                        <a:cubicBezTo>
                          <a:pt x="5146" y="5700"/>
                          <a:pt x="5294" y="5545"/>
                          <a:pt x="5294" y="5360"/>
                        </a:cubicBezTo>
                        <a:lnTo>
                          <a:pt x="5294" y="4007"/>
                        </a:lnTo>
                        <a:cubicBezTo>
                          <a:pt x="5294" y="3970"/>
                          <a:pt x="5294" y="3941"/>
                          <a:pt x="5331" y="3911"/>
                        </a:cubicBezTo>
                        <a:lnTo>
                          <a:pt x="5663" y="3297"/>
                        </a:lnTo>
                        <a:cubicBezTo>
                          <a:pt x="5704" y="3244"/>
                          <a:pt x="5760" y="3219"/>
                          <a:pt x="5812" y="3219"/>
                        </a:cubicBezTo>
                        <a:cubicBezTo>
                          <a:pt x="5883" y="3219"/>
                          <a:pt x="5944" y="3267"/>
                          <a:pt x="5944" y="3356"/>
                        </a:cubicBezTo>
                        <a:lnTo>
                          <a:pt x="5944" y="4192"/>
                        </a:lnTo>
                        <a:lnTo>
                          <a:pt x="5944" y="4251"/>
                        </a:lnTo>
                        <a:lnTo>
                          <a:pt x="6440" y="5449"/>
                        </a:lnTo>
                        <a:cubicBezTo>
                          <a:pt x="6498" y="5593"/>
                          <a:pt x="6622" y="5669"/>
                          <a:pt x="6744" y="5669"/>
                        </a:cubicBezTo>
                        <a:cubicBezTo>
                          <a:pt x="6809" y="5669"/>
                          <a:pt x="6874" y="5648"/>
                          <a:pt x="6928" y="5604"/>
                        </a:cubicBezTo>
                        <a:cubicBezTo>
                          <a:pt x="7053" y="5515"/>
                          <a:pt x="7112" y="5360"/>
                          <a:pt x="7053" y="5205"/>
                        </a:cubicBezTo>
                        <a:lnTo>
                          <a:pt x="6625" y="4125"/>
                        </a:lnTo>
                        <a:lnTo>
                          <a:pt x="6625" y="4007"/>
                        </a:lnTo>
                        <a:lnTo>
                          <a:pt x="6684" y="3852"/>
                        </a:lnTo>
                        <a:lnTo>
                          <a:pt x="8192" y="3482"/>
                        </a:lnTo>
                        <a:cubicBezTo>
                          <a:pt x="8251" y="3482"/>
                          <a:pt x="8317" y="3386"/>
                          <a:pt x="8288" y="3327"/>
                        </a:cubicBezTo>
                        <a:lnTo>
                          <a:pt x="8103" y="2277"/>
                        </a:lnTo>
                        <a:cubicBezTo>
                          <a:pt x="8103" y="2218"/>
                          <a:pt x="8037" y="2159"/>
                          <a:pt x="7948" y="2159"/>
                        </a:cubicBezTo>
                        <a:lnTo>
                          <a:pt x="7297" y="2159"/>
                        </a:lnTo>
                        <a:lnTo>
                          <a:pt x="7327" y="1383"/>
                        </a:lnTo>
                        <a:cubicBezTo>
                          <a:pt x="7364" y="1198"/>
                          <a:pt x="7297" y="983"/>
                          <a:pt x="7179" y="828"/>
                        </a:cubicBezTo>
                        <a:lnTo>
                          <a:pt x="6772" y="311"/>
                        </a:lnTo>
                        <a:cubicBezTo>
                          <a:pt x="6654" y="126"/>
                          <a:pt x="6440" y="0"/>
                          <a:pt x="6218"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33" name="Google Shape;5033;p65"/>
                  <p:cNvSpPr/>
                  <p:nvPr/>
                </p:nvSpPr>
                <p:spPr>
                  <a:xfrm>
                    <a:off x="2226250" y="4366650"/>
                    <a:ext cx="36050" cy="36975"/>
                  </a:xfrm>
                  <a:custGeom>
                    <a:avLst/>
                    <a:gdLst/>
                    <a:ahLst/>
                    <a:cxnLst/>
                    <a:rect l="l" t="t" r="r" b="b"/>
                    <a:pathLst>
                      <a:path w="1442" h="1479" extrusionOk="0">
                        <a:moveTo>
                          <a:pt x="703" y="0"/>
                        </a:moveTo>
                        <a:cubicBezTo>
                          <a:pt x="303" y="0"/>
                          <a:pt x="0" y="333"/>
                          <a:pt x="0" y="740"/>
                        </a:cubicBezTo>
                        <a:cubicBezTo>
                          <a:pt x="0" y="1139"/>
                          <a:pt x="303" y="1479"/>
                          <a:pt x="703" y="1479"/>
                        </a:cubicBezTo>
                        <a:cubicBezTo>
                          <a:pt x="1109" y="1479"/>
                          <a:pt x="1442" y="1139"/>
                          <a:pt x="1442" y="740"/>
                        </a:cubicBezTo>
                        <a:cubicBezTo>
                          <a:pt x="1442" y="333"/>
                          <a:pt x="1109" y="0"/>
                          <a:pt x="703"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34" name="Google Shape;5034;p65"/>
                  <p:cNvSpPr/>
                  <p:nvPr/>
                </p:nvSpPr>
                <p:spPr>
                  <a:xfrm>
                    <a:off x="2314025" y="4351850"/>
                    <a:ext cx="38475" cy="39400"/>
                  </a:xfrm>
                  <a:custGeom>
                    <a:avLst/>
                    <a:gdLst/>
                    <a:ahLst/>
                    <a:cxnLst/>
                    <a:rect l="l" t="t" r="r" b="b"/>
                    <a:pathLst>
                      <a:path w="1539" h="1576" extrusionOk="0">
                        <a:moveTo>
                          <a:pt x="770" y="1"/>
                        </a:moveTo>
                        <a:cubicBezTo>
                          <a:pt x="334" y="1"/>
                          <a:pt x="1" y="370"/>
                          <a:pt x="1" y="807"/>
                        </a:cubicBezTo>
                        <a:cubicBezTo>
                          <a:pt x="1" y="1235"/>
                          <a:pt x="334" y="1575"/>
                          <a:pt x="770" y="1575"/>
                        </a:cubicBezTo>
                        <a:cubicBezTo>
                          <a:pt x="1199" y="1575"/>
                          <a:pt x="1539" y="1235"/>
                          <a:pt x="1539" y="807"/>
                        </a:cubicBezTo>
                        <a:cubicBezTo>
                          <a:pt x="1539" y="370"/>
                          <a:pt x="1199" y="1"/>
                          <a:pt x="770" y="1"/>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sp>
          <p:nvSpPr>
            <p:cNvPr id="5035" name="Google Shape;5035;p65"/>
            <p:cNvSpPr/>
            <p:nvPr/>
          </p:nvSpPr>
          <p:spPr>
            <a:xfrm>
              <a:off x="6605350" y="3517350"/>
              <a:ext cx="151200" cy="737700"/>
            </a:xfrm>
            <a:prstGeom prst="snip2SameRect">
              <a:avLst>
                <a:gd name="adj1" fmla="val 21830"/>
                <a:gd name="adj2" fmla="val 0"/>
              </a:avLst>
            </a:prstGeom>
            <a:solidFill>
              <a:srgbClr val="4015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036" name="Google Shape;5036;p65"/>
          <p:cNvGrpSpPr/>
          <p:nvPr/>
        </p:nvGrpSpPr>
        <p:grpSpPr>
          <a:xfrm flipH="1">
            <a:off x="8870965" y="473700"/>
            <a:ext cx="2737103" cy="5665448"/>
            <a:chOff x="1727982" y="3178261"/>
            <a:chExt cx="1640293" cy="3395195"/>
          </a:xfrm>
        </p:grpSpPr>
        <p:sp>
          <p:nvSpPr>
            <p:cNvPr id="5037" name="Google Shape;5037;p65"/>
            <p:cNvSpPr/>
            <p:nvPr/>
          </p:nvSpPr>
          <p:spPr>
            <a:xfrm>
              <a:off x="1814100" y="3339225"/>
              <a:ext cx="1540325" cy="20175"/>
            </a:xfrm>
            <a:custGeom>
              <a:avLst/>
              <a:gdLst/>
              <a:ahLst/>
              <a:cxnLst/>
              <a:rect l="l" t="t" r="r" b="b"/>
              <a:pathLst>
                <a:path w="61613" h="807" extrusionOk="0">
                  <a:moveTo>
                    <a:pt x="0" y="0"/>
                  </a:moveTo>
                  <a:lnTo>
                    <a:pt x="0" y="806"/>
                  </a:lnTo>
                  <a:lnTo>
                    <a:pt x="61612" y="806"/>
                  </a:lnTo>
                  <a:lnTo>
                    <a:pt x="616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38" name="Google Shape;5038;p65"/>
            <p:cNvSpPr/>
            <p:nvPr/>
          </p:nvSpPr>
          <p:spPr>
            <a:xfrm>
              <a:off x="1727982" y="3178261"/>
              <a:ext cx="86159" cy="3395195"/>
            </a:xfrm>
            <a:custGeom>
              <a:avLst/>
              <a:gdLst/>
              <a:ahLst/>
              <a:cxnLst/>
              <a:rect l="l" t="t" r="r" b="b"/>
              <a:pathLst>
                <a:path w="3446" h="88382" extrusionOk="0">
                  <a:moveTo>
                    <a:pt x="1723" y="0"/>
                  </a:moveTo>
                  <a:cubicBezTo>
                    <a:pt x="769" y="0"/>
                    <a:pt x="0" y="777"/>
                    <a:pt x="0" y="1730"/>
                  </a:cubicBezTo>
                  <a:lnTo>
                    <a:pt x="0" y="88382"/>
                  </a:lnTo>
                  <a:lnTo>
                    <a:pt x="3445" y="88382"/>
                  </a:lnTo>
                  <a:lnTo>
                    <a:pt x="3445" y="1730"/>
                  </a:lnTo>
                  <a:cubicBezTo>
                    <a:pt x="3445" y="777"/>
                    <a:pt x="2677" y="0"/>
                    <a:pt x="172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39" name="Google Shape;5039;p65"/>
            <p:cNvSpPr/>
            <p:nvPr/>
          </p:nvSpPr>
          <p:spPr>
            <a:xfrm>
              <a:off x="1798025" y="3437925"/>
              <a:ext cx="1563225" cy="792350"/>
            </a:xfrm>
            <a:custGeom>
              <a:avLst/>
              <a:gdLst/>
              <a:ahLst/>
              <a:cxnLst/>
              <a:rect l="l" t="t" r="r" b="b"/>
              <a:pathLst>
                <a:path w="62529" h="31694" extrusionOk="0">
                  <a:moveTo>
                    <a:pt x="24981" y="0"/>
                  </a:moveTo>
                  <a:cubicBezTo>
                    <a:pt x="18268" y="0"/>
                    <a:pt x="12782" y="2152"/>
                    <a:pt x="8716" y="6432"/>
                  </a:cubicBezTo>
                  <a:cubicBezTo>
                    <a:pt x="0" y="15614"/>
                    <a:pt x="643" y="31050"/>
                    <a:pt x="680" y="31693"/>
                  </a:cubicBezTo>
                  <a:lnTo>
                    <a:pt x="1723" y="31664"/>
                  </a:lnTo>
                  <a:cubicBezTo>
                    <a:pt x="1723" y="31508"/>
                    <a:pt x="1050" y="15984"/>
                    <a:pt x="9485" y="7142"/>
                  </a:cubicBezTo>
                  <a:cubicBezTo>
                    <a:pt x="13337" y="3076"/>
                    <a:pt x="18571" y="1013"/>
                    <a:pt x="24981" y="1013"/>
                  </a:cubicBezTo>
                  <a:lnTo>
                    <a:pt x="62529" y="1013"/>
                  </a:lnTo>
                  <a:lnTo>
                    <a:pt x="62529"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0" name="Google Shape;5040;p65"/>
            <p:cNvSpPr/>
            <p:nvPr/>
          </p:nvSpPr>
          <p:spPr>
            <a:xfrm>
              <a:off x="2727475" y="3216875"/>
              <a:ext cx="201850" cy="513650"/>
            </a:xfrm>
            <a:custGeom>
              <a:avLst/>
              <a:gdLst/>
              <a:ahLst/>
              <a:cxnLst/>
              <a:rect l="l" t="t" r="r" b="b"/>
              <a:pathLst>
                <a:path w="8074" h="20546" extrusionOk="0">
                  <a:moveTo>
                    <a:pt x="710" y="0"/>
                  </a:moveTo>
                  <a:cubicBezTo>
                    <a:pt x="311" y="0"/>
                    <a:pt x="1" y="303"/>
                    <a:pt x="1" y="673"/>
                  </a:cubicBezTo>
                  <a:lnTo>
                    <a:pt x="1" y="19865"/>
                  </a:lnTo>
                  <a:cubicBezTo>
                    <a:pt x="1" y="20235"/>
                    <a:pt x="311" y="20545"/>
                    <a:pt x="710" y="20545"/>
                  </a:cubicBezTo>
                  <a:lnTo>
                    <a:pt x="7394" y="20545"/>
                  </a:lnTo>
                  <a:cubicBezTo>
                    <a:pt x="7763" y="20545"/>
                    <a:pt x="8074" y="20235"/>
                    <a:pt x="8074" y="19865"/>
                  </a:cubicBezTo>
                  <a:lnTo>
                    <a:pt x="8074" y="673"/>
                  </a:lnTo>
                  <a:cubicBezTo>
                    <a:pt x="8074" y="303"/>
                    <a:pt x="7763" y="0"/>
                    <a:pt x="7394"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1" name="Google Shape;5041;p65"/>
            <p:cNvSpPr/>
            <p:nvPr/>
          </p:nvSpPr>
          <p:spPr>
            <a:xfrm>
              <a:off x="2772200" y="3269175"/>
              <a:ext cx="112400" cy="111650"/>
            </a:xfrm>
            <a:custGeom>
              <a:avLst/>
              <a:gdLst/>
              <a:ahLst/>
              <a:cxnLst/>
              <a:rect l="l" t="t" r="r" b="b"/>
              <a:pathLst>
                <a:path w="4496" h="4466" extrusionOk="0">
                  <a:moveTo>
                    <a:pt x="2248" y="1"/>
                  </a:moveTo>
                  <a:cubicBezTo>
                    <a:pt x="1014" y="1"/>
                    <a:pt x="1" y="984"/>
                    <a:pt x="1" y="2218"/>
                  </a:cubicBezTo>
                  <a:cubicBezTo>
                    <a:pt x="1" y="3483"/>
                    <a:pt x="1014" y="4466"/>
                    <a:pt x="2248" y="4466"/>
                  </a:cubicBezTo>
                  <a:cubicBezTo>
                    <a:pt x="3512" y="4466"/>
                    <a:pt x="4496" y="3483"/>
                    <a:pt x="4496" y="2218"/>
                  </a:cubicBezTo>
                  <a:cubicBezTo>
                    <a:pt x="4496" y="984"/>
                    <a:pt x="3512" y="1"/>
                    <a:pt x="2248"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2" name="Google Shape;5042;p65"/>
            <p:cNvSpPr/>
            <p:nvPr/>
          </p:nvSpPr>
          <p:spPr>
            <a:xfrm>
              <a:off x="2772200" y="3420925"/>
              <a:ext cx="112400" cy="112375"/>
            </a:xfrm>
            <a:custGeom>
              <a:avLst/>
              <a:gdLst/>
              <a:ahLst/>
              <a:cxnLst/>
              <a:rect l="l" t="t" r="r" b="b"/>
              <a:pathLst>
                <a:path w="4496" h="4495" extrusionOk="0">
                  <a:moveTo>
                    <a:pt x="2248" y="0"/>
                  </a:moveTo>
                  <a:cubicBezTo>
                    <a:pt x="1014" y="0"/>
                    <a:pt x="1" y="983"/>
                    <a:pt x="1" y="2247"/>
                  </a:cubicBezTo>
                  <a:cubicBezTo>
                    <a:pt x="1" y="3482"/>
                    <a:pt x="1014" y="4495"/>
                    <a:pt x="2248" y="4495"/>
                  </a:cubicBezTo>
                  <a:cubicBezTo>
                    <a:pt x="3512" y="4495"/>
                    <a:pt x="4496" y="3482"/>
                    <a:pt x="4496" y="2247"/>
                  </a:cubicBezTo>
                  <a:cubicBezTo>
                    <a:pt x="4496" y="983"/>
                    <a:pt x="3512" y="0"/>
                    <a:pt x="224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3" name="Google Shape;5043;p65"/>
            <p:cNvSpPr/>
            <p:nvPr/>
          </p:nvSpPr>
          <p:spPr>
            <a:xfrm>
              <a:off x="2772200" y="3572650"/>
              <a:ext cx="112400" cy="112400"/>
            </a:xfrm>
            <a:custGeom>
              <a:avLst/>
              <a:gdLst/>
              <a:ahLst/>
              <a:cxnLst/>
              <a:rect l="l" t="t" r="r" b="b"/>
              <a:pathLst>
                <a:path w="4496" h="4496" extrusionOk="0">
                  <a:moveTo>
                    <a:pt x="2248" y="1"/>
                  </a:moveTo>
                  <a:cubicBezTo>
                    <a:pt x="1014" y="1"/>
                    <a:pt x="1" y="1013"/>
                    <a:pt x="1" y="2248"/>
                  </a:cubicBezTo>
                  <a:cubicBezTo>
                    <a:pt x="1" y="3483"/>
                    <a:pt x="1014" y="4495"/>
                    <a:pt x="2248" y="4495"/>
                  </a:cubicBezTo>
                  <a:cubicBezTo>
                    <a:pt x="3512" y="4495"/>
                    <a:pt x="4496" y="3483"/>
                    <a:pt x="4496" y="2248"/>
                  </a:cubicBezTo>
                  <a:cubicBezTo>
                    <a:pt x="4496" y="1013"/>
                    <a:pt x="3512" y="1"/>
                    <a:pt x="2248"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4" name="Google Shape;5044;p65"/>
            <p:cNvSpPr/>
            <p:nvPr/>
          </p:nvSpPr>
          <p:spPr>
            <a:xfrm>
              <a:off x="3166425" y="3216875"/>
              <a:ext cx="201850" cy="513650"/>
            </a:xfrm>
            <a:custGeom>
              <a:avLst/>
              <a:gdLst/>
              <a:ahLst/>
              <a:cxnLst/>
              <a:rect l="l" t="t" r="r" b="b"/>
              <a:pathLst>
                <a:path w="8074" h="20546" extrusionOk="0">
                  <a:moveTo>
                    <a:pt x="681" y="0"/>
                  </a:moveTo>
                  <a:cubicBezTo>
                    <a:pt x="311" y="0"/>
                    <a:pt x="1" y="303"/>
                    <a:pt x="1" y="673"/>
                  </a:cubicBezTo>
                  <a:lnTo>
                    <a:pt x="1" y="19865"/>
                  </a:lnTo>
                  <a:cubicBezTo>
                    <a:pt x="1" y="20235"/>
                    <a:pt x="311" y="20545"/>
                    <a:pt x="681" y="20545"/>
                  </a:cubicBezTo>
                  <a:lnTo>
                    <a:pt x="7364" y="20545"/>
                  </a:lnTo>
                  <a:cubicBezTo>
                    <a:pt x="7763" y="20545"/>
                    <a:pt x="8074" y="20235"/>
                    <a:pt x="8074" y="19865"/>
                  </a:cubicBezTo>
                  <a:lnTo>
                    <a:pt x="8074" y="673"/>
                  </a:lnTo>
                  <a:cubicBezTo>
                    <a:pt x="8074" y="303"/>
                    <a:pt x="7763" y="0"/>
                    <a:pt x="7364"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5" name="Google Shape;5045;p65"/>
            <p:cNvSpPr/>
            <p:nvPr/>
          </p:nvSpPr>
          <p:spPr>
            <a:xfrm>
              <a:off x="3211150" y="3269175"/>
              <a:ext cx="112400" cy="111650"/>
            </a:xfrm>
            <a:custGeom>
              <a:avLst/>
              <a:gdLst/>
              <a:ahLst/>
              <a:cxnLst/>
              <a:rect l="l" t="t" r="r" b="b"/>
              <a:pathLst>
                <a:path w="4496" h="4466" extrusionOk="0">
                  <a:moveTo>
                    <a:pt x="2248" y="1"/>
                  </a:moveTo>
                  <a:cubicBezTo>
                    <a:pt x="984" y="1"/>
                    <a:pt x="1" y="984"/>
                    <a:pt x="1" y="2218"/>
                  </a:cubicBezTo>
                  <a:cubicBezTo>
                    <a:pt x="1" y="3483"/>
                    <a:pt x="984" y="4466"/>
                    <a:pt x="2248" y="4466"/>
                  </a:cubicBezTo>
                  <a:cubicBezTo>
                    <a:pt x="3483" y="4466"/>
                    <a:pt x="4496" y="3483"/>
                    <a:pt x="4496" y="2218"/>
                  </a:cubicBezTo>
                  <a:cubicBezTo>
                    <a:pt x="4496" y="984"/>
                    <a:pt x="3483" y="1"/>
                    <a:pt x="2248"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6" name="Google Shape;5046;p65"/>
            <p:cNvSpPr/>
            <p:nvPr/>
          </p:nvSpPr>
          <p:spPr>
            <a:xfrm>
              <a:off x="3211150" y="3420925"/>
              <a:ext cx="112400" cy="112375"/>
            </a:xfrm>
            <a:custGeom>
              <a:avLst/>
              <a:gdLst/>
              <a:ahLst/>
              <a:cxnLst/>
              <a:rect l="l" t="t" r="r" b="b"/>
              <a:pathLst>
                <a:path w="4496" h="4495" extrusionOk="0">
                  <a:moveTo>
                    <a:pt x="2248" y="0"/>
                  </a:moveTo>
                  <a:cubicBezTo>
                    <a:pt x="984" y="0"/>
                    <a:pt x="1" y="983"/>
                    <a:pt x="1" y="2247"/>
                  </a:cubicBezTo>
                  <a:cubicBezTo>
                    <a:pt x="1" y="3482"/>
                    <a:pt x="984" y="4495"/>
                    <a:pt x="2248" y="4495"/>
                  </a:cubicBezTo>
                  <a:cubicBezTo>
                    <a:pt x="3483" y="4495"/>
                    <a:pt x="4496" y="3482"/>
                    <a:pt x="4496" y="2247"/>
                  </a:cubicBezTo>
                  <a:cubicBezTo>
                    <a:pt x="4496" y="983"/>
                    <a:pt x="3483" y="0"/>
                    <a:pt x="224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47" name="Google Shape;5047;p65"/>
            <p:cNvSpPr/>
            <p:nvPr/>
          </p:nvSpPr>
          <p:spPr>
            <a:xfrm>
              <a:off x="3211150" y="3572650"/>
              <a:ext cx="112400" cy="112400"/>
            </a:xfrm>
            <a:custGeom>
              <a:avLst/>
              <a:gdLst/>
              <a:ahLst/>
              <a:cxnLst/>
              <a:rect l="l" t="t" r="r" b="b"/>
              <a:pathLst>
                <a:path w="4496" h="4496" extrusionOk="0">
                  <a:moveTo>
                    <a:pt x="2248" y="1"/>
                  </a:moveTo>
                  <a:cubicBezTo>
                    <a:pt x="984" y="1"/>
                    <a:pt x="1" y="1013"/>
                    <a:pt x="1" y="2248"/>
                  </a:cubicBezTo>
                  <a:cubicBezTo>
                    <a:pt x="1" y="3483"/>
                    <a:pt x="984" y="4495"/>
                    <a:pt x="2248" y="4495"/>
                  </a:cubicBezTo>
                  <a:cubicBezTo>
                    <a:pt x="3483" y="4495"/>
                    <a:pt x="4496" y="3483"/>
                    <a:pt x="4496" y="2248"/>
                  </a:cubicBezTo>
                  <a:cubicBezTo>
                    <a:pt x="4496" y="1013"/>
                    <a:pt x="3483" y="1"/>
                    <a:pt x="2248"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048" name="Google Shape;5048;p65"/>
          <p:cNvSpPr/>
          <p:nvPr/>
        </p:nvSpPr>
        <p:spPr>
          <a:xfrm>
            <a:off x="4864101" y="0"/>
            <a:ext cx="2657095" cy="1154779"/>
          </a:xfrm>
          <a:custGeom>
            <a:avLst/>
            <a:gdLst/>
            <a:ahLst/>
            <a:cxnLst/>
            <a:rect l="l" t="t" r="r" b="b"/>
            <a:pathLst>
              <a:path w="45720" h="19870" extrusionOk="0">
                <a:moveTo>
                  <a:pt x="0" y="10287"/>
                </a:moveTo>
                <a:cubicBezTo>
                  <a:pt x="6887" y="9661"/>
                  <a:pt x="14389" y="9861"/>
                  <a:pt x="20574" y="12954"/>
                </a:cubicBezTo>
                <a:cubicBezTo>
                  <a:pt x="22729" y="14032"/>
                  <a:pt x="25245" y="19471"/>
                  <a:pt x="22860" y="19812"/>
                </a:cubicBezTo>
                <a:cubicBezTo>
                  <a:pt x="19591" y="20279"/>
                  <a:pt x="16513" y="12782"/>
                  <a:pt x="19050" y="10668"/>
                </a:cubicBezTo>
                <a:cubicBezTo>
                  <a:pt x="26406" y="4538"/>
                  <a:pt x="36637" y="3028"/>
                  <a:pt x="45720" y="0"/>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5050" name="Google Shape;5050;p65"/>
          <p:cNvGrpSpPr/>
          <p:nvPr/>
        </p:nvGrpSpPr>
        <p:grpSpPr>
          <a:xfrm>
            <a:off x="2378315" y="3050351"/>
            <a:ext cx="1559423" cy="2994021"/>
            <a:chOff x="-1996704" y="2287763"/>
            <a:chExt cx="1169567" cy="2245516"/>
          </a:xfrm>
        </p:grpSpPr>
        <p:sp>
          <p:nvSpPr>
            <p:cNvPr id="5051" name="Google Shape;5051;p65"/>
            <p:cNvSpPr/>
            <p:nvPr/>
          </p:nvSpPr>
          <p:spPr>
            <a:xfrm>
              <a:off x="-1820257" y="2531345"/>
              <a:ext cx="199662" cy="218907"/>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2" name="Google Shape;5052;p65"/>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EA7C2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3" name="Google Shape;5053;p65"/>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4" name="Google Shape;5054;p65"/>
            <p:cNvSpPr/>
            <p:nvPr/>
          </p:nvSpPr>
          <p:spPr>
            <a:xfrm>
              <a:off x="-1551739" y="3037317"/>
              <a:ext cx="377055" cy="180213"/>
            </a:xfrm>
            <a:custGeom>
              <a:avLst/>
              <a:gdLst/>
              <a:ahLst/>
              <a:cxnLst/>
              <a:rect l="l" t="t" r="r" b="b"/>
              <a:pathLst>
                <a:path w="7739" h="3830" extrusionOk="0">
                  <a:moveTo>
                    <a:pt x="2092" y="1"/>
                  </a:moveTo>
                  <a:cubicBezTo>
                    <a:pt x="849" y="1"/>
                    <a:pt x="1" y="347"/>
                    <a:pt x="1" y="366"/>
                  </a:cubicBezTo>
                  <a:lnTo>
                    <a:pt x="75" y="637"/>
                  </a:lnTo>
                  <a:cubicBezTo>
                    <a:pt x="100" y="617"/>
                    <a:pt x="919" y="280"/>
                    <a:pt x="2111" y="280"/>
                  </a:cubicBezTo>
                  <a:cubicBezTo>
                    <a:pt x="3168" y="280"/>
                    <a:pt x="4520" y="546"/>
                    <a:pt x="5872" y="1533"/>
                  </a:cubicBezTo>
                  <a:cubicBezTo>
                    <a:pt x="6376" y="1925"/>
                    <a:pt x="7431" y="2971"/>
                    <a:pt x="7356" y="3792"/>
                  </a:cubicBezTo>
                  <a:lnTo>
                    <a:pt x="7627" y="3829"/>
                  </a:lnTo>
                  <a:cubicBezTo>
                    <a:pt x="7739" y="2821"/>
                    <a:pt x="6497" y="1654"/>
                    <a:pt x="6031" y="1300"/>
                  </a:cubicBezTo>
                  <a:cubicBezTo>
                    <a:pt x="4619" y="275"/>
                    <a:pt x="3199" y="1"/>
                    <a:pt x="2092" y="1"/>
                  </a:cubicBezTo>
                  <a:close/>
                </a:path>
              </a:pathLst>
            </a:custGeom>
            <a:solidFill>
              <a:srgbClr val="E0542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5" name="Google Shape;5055;p65"/>
            <p:cNvSpPr/>
            <p:nvPr/>
          </p:nvSpPr>
          <p:spPr>
            <a:xfrm>
              <a:off x="-1322486" y="3023342"/>
              <a:ext cx="126919" cy="320243"/>
            </a:xfrm>
            <a:custGeom>
              <a:avLst/>
              <a:gdLst/>
              <a:ahLst/>
              <a:cxnLst/>
              <a:rect l="l" t="t" r="r" b="b"/>
              <a:pathLst>
                <a:path w="2605" h="6806" extrusionOk="0">
                  <a:moveTo>
                    <a:pt x="2530" y="1"/>
                  </a:moveTo>
                  <a:cubicBezTo>
                    <a:pt x="0" y="934"/>
                    <a:pt x="551" y="6572"/>
                    <a:pt x="588" y="6805"/>
                  </a:cubicBezTo>
                  <a:lnTo>
                    <a:pt x="859" y="6768"/>
                  </a:lnTo>
                  <a:cubicBezTo>
                    <a:pt x="859" y="6730"/>
                    <a:pt x="317" y="1130"/>
                    <a:pt x="2604" y="234"/>
                  </a:cubicBezTo>
                  <a:lnTo>
                    <a:pt x="2530" y="1"/>
                  </a:lnTo>
                  <a:close/>
                </a:path>
              </a:pathLst>
            </a:custGeom>
            <a:solidFill>
              <a:srgbClr val="E0542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6" name="Google Shape;5056;p65"/>
            <p:cNvSpPr/>
            <p:nvPr/>
          </p:nvSpPr>
          <p:spPr>
            <a:xfrm>
              <a:off x="-1235507" y="3198304"/>
              <a:ext cx="96152" cy="98236"/>
            </a:xfrm>
            <a:custGeom>
              <a:avLst/>
              <a:gdLst/>
              <a:ahLst/>
              <a:cxnLst/>
              <a:rect l="l" t="t" r="r" b="b"/>
              <a:pathLst>
                <a:path w="1746" h="1784" extrusionOk="0">
                  <a:moveTo>
                    <a:pt x="1363" y="1"/>
                  </a:moveTo>
                  <a:cubicBezTo>
                    <a:pt x="1363" y="1"/>
                    <a:pt x="1167" y="150"/>
                    <a:pt x="897" y="738"/>
                  </a:cubicBezTo>
                  <a:cubicBezTo>
                    <a:pt x="668" y="1155"/>
                    <a:pt x="667" y="1214"/>
                    <a:pt x="551" y="1214"/>
                  </a:cubicBezTo>
                  <a:cubicBezTo>
                    <a:pt x="507" y="1214"/>
                    <a:pt x="445" y="1205"/>
                    <a:pt x="346" y="1205"/>
                  </a:cubicBezTo>
                  <a:cubicBezTo>
                    <a:pt x="1" y="1205"/>
                    <a:pt x="346" y="1746"/>
                    <a:pt x="346" y="1746"/>
                  </a:cubicBezTo>
                  <a:cubicBezTo>
                    <a:pt x="346" y="1746"/>
                    <a:pt x="383" y="1784"/>
                    <a:pt x="466" y="1784"/>
                  </a:cubicBezTo>
                  <a:cubicBezTo>
                    <a:pt x="589" y="1784"/>
                    <a:pt x="814" y="1700"/>
                    <a:pt x="1167" y="1280"/>
                  </a:cubicBezTo>
                  <a:cubicBezTo>
                    <a:pt x="1746" y="542"/>
                    <a:pt x="1363" y="1"/>
                    <a:pt x="13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7" name="Google Shape;5057;p65"/>
            <p:cNvSpPr/>
            <p:nvPr/>
          </p:nvSpPr>
          <p:spPr>
            <a:xfrm>
              <a:off x="-1749191" y="4241348"/>
              <a:ext cx="143225" cy="243537"/>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8" name="Google Shape;5058;p65"/>
            <p:cNvSpPr/>
            <p:nvPr/>
          </p:nvSpPr>
          <p:spPr>
            <a:xfrm>
              <a:off x="-1747193" y="4427795"/>
              <a:ext cx="294444" cy="10548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59" name="Google Shape;5059;p65"/>
            <p:cNvSpPr/>
            <p:nvPr/>
          </p:nvSpPr>
          <p:spPr>
            <a:xfrm>
              <a:off x="-1566217" y="4457609"/>
              <a:ext cx="100884" cy="39914"/>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0" name="Google Shape;5060;p65"/>
            <p:cNvSpPr/>
            <p:nvPr/>
          </p:nvSpPr>
          <p:spPr>
            <a:xfrm>
              <a:off x="-1568215" y="4455611"/>
              <a:ext cx="102883" cy="41913"/>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1" name="Google Shape;5061;p65"/>
            <p:cNvSpPr/>
            <p:nvPr/>
          </p:nvSpPr>
          <p:spPr>
            <a:xfrm>
              <a:off x="-1747193" y="4427849"/>
              <a:ext cx="23277" cy="69674"/>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2" name="Google Shape;5062;p65"/>
            <p:cNvSpPr/>
            <p:nvPr/>
          </p:nvSpPr>
          <p:spPr>
            <a:xfrm>
              <a:off x="-1744655" y="4495417"/>
              <a:ext cx="281320" cy="4105"/>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3" name="Google Shape;5063;p65"/>
            <p:cNvSpPr/>
            <p:nvPr/>
          </p:nvSpPr>
          <p:spPr>
            <a:xfrm>
              <a:off x="-1830849" y="3417860"/>
              <a:ext cx="317127" cy="963992"/>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4" name="Google Shape;5064;p65"/>
            <p:cNvSpPr/>
            <p:nvPr/>
          </p:nvSpPr>
          <p:spPr>
            <a:xfrm>
              <a:off x="-1830849" y="3417845"/>
              <a:ext cx="317132" cy="963970"/>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5" name="Google Shape;5065;p65"/>
            <p:cNvSpPr/>
            <p:nvPr/>
          </p:nvSpPr>
          <p:spPr>
            <a:xfrm>
              <a:off x="-1230458" y="4127925"/>
              <a:ext cx="231418" cy="249586"/>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6" name="Google Shape;5066;p65"/>
            <p:cNvSpPr/>
            <p:nvPr/>
          </p:nvSpPr>
          <p:spPr>
            <a:xfrm>
              <a:off x="-1133678" y="4274619"/>
              <a:ext cx="306541" cy="161872"/>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7" name="Google Shape;5067;p65"/>
            <p:cNvSpPr/>
            <p:nvPr/>
          </p:nvSpPr>
          <p:spPr>
            <a:xfrm>
              <a:off x="-953242" y="4276618"/>
              <a:ext cx="98886" cy="48448"/>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8" name="Google Shape;5068;p65"/>
            <p:cNvSpPr/>
            <p:nvPr/>
          </p:nvSpPr>
          <p:spPr>
            <a:xfrm>
              <a:off x="-955241" y="4276618"/>
              <a:ext cx="102883" cy="50500"/>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69" name="Google Shape;5069;p65"/>
            <p:cNvSpPr/>
            <p:nvPr/>
          </p:nvSpPr>
          <p:spPr>
            <a:xfrm>
              <a:off x="-1133678" y="4337650"/>
              <a:ext cx="50442" cy="67568"/>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0" name="Google Shape;5070;p65"/>
            <p:cNvSpPr/>
            <p:nvPr/>
          </p:nvSpPr>
          <p:spPr>
            <a:xfrm>
              <a:off x="-1101922" y="4276618"/>
              <a:ext cx="252103" cy="128601"/>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1" name="Google Shape;5071;p65"/>
            <p:cNvSpPr/>
            <p:nvPr/>
          </p:nvSpPr>
          <p:spPr>
            <a:xfrm>
              <a:off x="-1832902" y="3463965"/>
              <a:ext cx="794005" cy="815245"/>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2" name="Google Shape;5072;p65"/>
            <p:cNvSpPr/>
            <p:nvPr/>
          </p:nvSpPr>
          <p:spPr>
            <a:xfrm>
              <a:off x="-1996704" y="2855907"/>
              <a:ext cx="256153" cy="450345"/>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3" name="Google Shape;5073;p65"/>
            <p:cNvSpPr/>
            <p:nvPr/>
          </p:nvSpPr>
          <p:spPr>
            <a:xfrm>
              <a:off x="-1988657" y="2804812"/>
              <a:ext cx="231472" cy="295711"/>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4" name="Google Shape;5074;p65"/>
            <p:cNvSpPr/>
            <p:nvPr/>
          </p:nvSpPr>
          <p:spPr>
            <a:xfrm>
              <a:off x="-1578801" y="2776348"/>
              <a:ext cx="239465" cy="557612"/>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5" name="Google Shape;5075;p65"/>
            <p:cNvSpPr/>
            <p:nvPr/>
          </p:nvSpPr>
          <p:spPr>
            <a:xfrm>
              <a:off x="-1688218" y="2722391"/>
              <a:ext cx="165908" cy="174456"/>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6" name="Google Shape;5076;p65"/>
            <p:cNvSpPr/>
            <p:nvPr/>
          </p:nvSpPr>
          <p:spPr>
            <a:xfrm>
              <a:off x="-1675580" y="2722391"/>
              <a:ext cx="153271" cy="77668"/>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219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7" name="Google Shape;5077;p65"/>
            <p:cNvSpPr/>
            <p:nvPr/>
          </p:nvSpPr>
          <p:spPr>
            <a:xfrm>
              <a:off x="-1950852" y="2837867"/>
              <a:ext cx="252103" cy="395254"/>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8" name="Google Shape;5078;p65"/>
            <p:cNvSpPr/>
            <p:nvPr/>
          </p:nvSpPr>
          <p:spPr>
            <a:xfrm>
              <a:off x="-1860985" y="3255752"/>
              <a:ext cx="217214" cy="205405"/>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79" name="Google Shape;5079;p65"/>
            <p:cNvSpPr/>
            <p:nvPr/>
          </p:nvSpPr>
          <p:spPr>
            <a:xfrm>
              <a:off x="-1648361" y="3167173"/>
              <a:ext cx="75663" cy="136054"/>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0" name="Google Shape;5080;p65"/>
            <p:cNvSpPr/>
            <p:nvPr/>
          </p:nvSpPr>
          <p:spPr>
            <a:xfrm>
              <a:off x="-1772360" y="3170036"/>
              <a:ext cx="86249" cy="50500"/>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1" name="Google Shape;5081;p65"/>
            <p:cNvSpPr/>
            <p:nvPr/>
          </p:nvSpPr>
          <p:spPr>
            <a:xfrm>
              <a:off x="-1984120" y="2804218"/>
              <a:ext cx="266739" cy="535791"/>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2" name="Google Shape;5082;p65"/>
            <p:cNvSpPr/>
            <p:nvPr/>
          </p:nvSpPr>
          <p:spPr>
            <a:xfrm>
              <a:off x="-1835386" y="2817181"/>
              <a:ext cx="145224" cy="247587"/>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3" name="Google Shape;5083;p65"/>
            <p:cNvSpPr/>
            <p:nvPr/>
          </p:nvSpPr>
          <p:spPr>
            <a:xfrm>
              <a:off x="-1950852" y="2800005"/>
              <a:ext cx="195666" cy="487559"/>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4" name="Google Shape;5084;p65"/>
            <p:cNvSpPr/>
            <p:nvPr/>
          </p:nvSpPr>
          <p:spPr>
            <a:xfrm>
              <a:off x="-1860607" y="2785422"/>
              <a:ext cx="552541" cy="854997"/>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5" name="Google Shape;5085;p65"/>
            <p:cNvSpPr/>
            <p:nvPr/>
          </p:nvSpPr>
          <p:spPr>
            <a:xfrm>
              <a:off x="-1698803" y="2842890"/>
              <a:ext cx="199716" cy="30786"/>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6" name="Google Shape;5086;p65"/>
            <p:cNvSpPr/>
            <p:nvPr/>
          </p:nvSpPr>
          <p:spPr>
            <a:xfrm>
              <a:off x="-1696751" y="2877673"/>
              <a:ext cx="220833" cy="33811"/>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7" name="Google Shape;5087;p65"/>
            <p:cNvSpPr/>
            <p:nvPr/>
          </p:nvSpPr>
          <p:spPr>
            <a:xfrm>
              <a:off x="-1696751" y="2909432"/>
              <a:ext cx="237467" cy="37862"/>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8" name="Google Shape;5088;p65"/>
            <p:cNvSpPr/>
            <p:nvPr/>
          </p:nvSpPr>
          <p:spPr>
            <a:xfrm>
              <a:off x="-1679631" y="2942055"/>
              <a:ext cx="239519" cy="3645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89" name="Google Shape;5089;p65"/>
            <p:cNvSpPr/>
            <p:nvPr/>
          </p:nvSpPr>
          <p:spPr>
            <a:xfrm>
              <a:off x="-1664995" y="2970411"/>
              <a:ext cx="239465" cy="37862"/>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0" name="Google Shape;5090;p65"/>
            <p:cNvSpPr/>
            <p:nvPr/>
          </p:nvSpPr>
          <p:spPr>
            <a:xfrm>
              <a:off x="-1650413" y="3010757"/>
              <a:ext cx="239519" cy="37376"/>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1" name="Google Shape;5091;p65"/>
            <p:cNvSpPr/>
            <p:nvPr/>
          </p:nvSpPr>
          <p:spPr>
            <a:xfrm>
              <a:off x="-1742657" y="3048079"/>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2" name="Google Shape;5092;p65"/>
            <p:cNvSpPr/>
            <p:nvPr/>
          </p:nvSpPr>
          <p:spPr>
            <a:xfrm>
              <a:off x="-1730019" y="3083834"/>
              <a:ext cx="346344" cy="39914"/>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3" name="Google Shape;5093;p65"/>
            <p:cNvSpPr/>
            <p:nvPr/>
          </p:nvSpPr>
          <p:spPr>
            <a:xfrm>
              <a:off x="-1719434" y="3120130"/>
              <a:ext cx="344346" cy="3937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4" name="Google Shape;5094;p65"/>
            <p:cNvSpPr/>
            <p:nvPr/>
          </p:nvSpPr>
          <p:spPr>
            <a:xfrm>
              <a:off x="-1713385" y="3157451"/>
              <a:ext cx="346830" cy="39860"/>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5" name="Google Shape;5095;p65"/>
            <p:cNvSpPr/>
            <p:nvPr/>
          </p:nvSpPr>
          <p:spPr>
            <a:xfrm>
              <a:off x="-1702800" y="3197798"/>
              <a:ext cx="346344" cy="3937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6" name="Google Shape;5096;p65"/>
            <p:cNvSpPr/>
            <p:nvPr/>
          </p:nvSpPr>
          <p:spPr>
            <a:xfrm>
              <a:off x="-1694267" y="3237118"/>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7" name="Google Shape;5097;p65"/>
            <p:cNvSpPr/>
            <p:nvPr/>
          </p:nvSpPr>
          <p:spPr>
            <a:xfrm>
              <a:off x="-1692214" y="3274926"/>
              <a:ext cx="346344" cy="37862"/>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8" name="Google Shape;5098;p65"/>
            <p:cNvSpPr/>
            <p:nvPr/>
          </p:nvSpPr>
          <p:spPr>
            <a:xfrm>
              <a:off x="-1681629" y="3311815"/>
              <a:ext cx="344346" cy="38780"/>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99" name="Google Shape;5099;p65"/>
            <p:cNvSpPr/>
            <p:nvPr/>
          </p:nvSpPr>
          <p:spPr>
            <a:xfrm>
              <a:off x="-1791046" y="3354592"/>
              <a:ext cx="455762" cy="37862"/>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0" name="Google Shape;5100;p65"/>
            <p:cNvSpPr/>
            <p:nvPr/>
          </p:nvSpPr>
          <p:spPr>
            <a:xfrm>
              <a:off x="-1839436" y="3386351"/>
              <a:ext cx="506150" cy="45910"/>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1" name="Google Shape;5101;p65"/>
            <p:cNvSpPr/>
            <p:nvPr/>
          </p:nvSpPr>
          <p:spPr>
            <a:xfrm>
              <a:off x="-1839436" y="3428156"/>
              <a:ext cx="506150" cy="46450"/>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2" name="Google Shape;5102;p65"/>
            <p:cNvSpPr/>
            <p:nvPr/>
          </p:nvSpPr>
          <p:spPr>
            <a:xfrm>
              <a:off x="-1839436" y="3470014"/>
              <a:ext cx="506150" cy="46450"/>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3" name="Google Shape;5103;p65"/>
            <p:cNvSpPr/>
            <p:nvPr/>
          </p:nvSpPr>
          <p:spPr>
            <a:xfrm>
              <a:off x="-1839436" y="3512359"/>
              <a:ext cx="506150" cy="45910"/>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4" name="Google Shape;5104;p65"/>
            <p:cNvSpPr/>
            <p:nvPr/>
          </p:nvSpPr>
          <p:spPr>
            <a:xfrm>
              <a:off x="-1820264" y="3558215"/>
              <a:ext cx="474394" cy="44451"/>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F4F4E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5" name="Google Shape;5105;p65"/>
            <p:cNvSpPr/>
            <p:nvPr/>
          </p:nvSpPr>
          <p:spPr>
            <a:xfrm>
              <a:off x="-1830849" y="2796333"/>
              <a:ext cx="338297" cy="621561"/>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6" name="Google Shape;5106;p65"/>
            <p:cNvSpPr/>
            <p:nvPr/>
          </p:nvSpPr>
          <p:spPr>
            <a:xfrm>
              <a:off x="-1702800" y="3221509"/>
              <a:ext cx="94295" cy="82799"/>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7" name="Google Shape;5107;p65"/>
            <p:cNvSpPr/>
            <p:nvPr/>
          </p:nvSpPr>
          <p:spPr>
            <a:xfrm>
              <a:off x="-1673582" y="3154913"/>
              <a:ext cx="163856" cy="145290"/>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8" name="Google Shape;5108;p65"/>
            <p:cNvSpPr/>
            <p:nvPr/>
          </p:nvSpPr>
          <p:spPr>
            <a:xfrm>
              <a:off x="-1617793" y="3099713"/>
              <a:ext cx="66266" cy="114882"/>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09" name="Google Shape;5109;p65"/>
            <p:cNvSpPr/>
            <p:nvPr/>
          </p:nvSpPr>
          <p:spPr>
            <a:xfrm>
              <a:off x="-1543050" y="3195114"/>
              <a:ext cx="63066" cy="33792"/>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0" name="Google Shape;5110;p65"/>
            <p:cNvSpPr/>
            <p:nvPr/>
          </p:nvSpPr>
          <p:spPr>
            <a:xfrm>
              <a:off x="-1551581" y="3179380"/>
              <a:ext cx="75663" cy="36025"/>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1" name="Google Shape;5111;p65"/>
            <p:cNvSpPr/>
            <p:nvPr/>
          </p:nvSpPr>
          <p:spPr>
            <a:xfrm>
              <a:off x="-1566217" y="3154157"/>
              <a:ext cx="88301" cy="47206"/>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2" name="Google Shape;5112;p65"/>
            <p:cNvSpPr/>
            <p:nvPr/>
          </p:nvSpPr>
          <p:spPr>
            <a:xfrm>
              <a:off x="-1570754" y="3149404"/>
              <a:ext cx="96834" cy="56010"/>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3" name="Google Shape;5113;p65"/>
            <p:cNvSpPr/>
            <p:nvPr/>
          </p:nvSpPr>
          <p:spPr>
            <a:xfrm>
              <a:off x="-1574804" y="3137035"/>
              <a:ext cx="71667" cy="38942"/>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4" name="Google Shape;5114;p65"/>
            <p:cNvSpPr/>
            <p:nvPr/>
          </p:nvSpPr>
          <p:spPr>
            <a:xfrm>
              <a:off x="-1572752" y="3132768"/>
              <a:ext cx="73665" cy="47422"/>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5" name="Google Shape;5115;p65"/>
            <p:cNvSpPr/>
            <p:nvPr/>
          </p:nvSpPr>
          <p:spPr>
            <a:xfrm>
              <a:off x="-1902462" y="2832790"/>
              <a:ext cx="315128" cy="53914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6" name="Google Shape;5116;p65"/>
            <p:cNvSpPr/>
            <p:nvPr/>
          </p:nvSpPr>
          <p:spPr>
            <a:xfrm>
              <a:off x="-1822802" y="2287763"/>
              <a:ext cx="378154" cy="378240"/>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7" name="Google Shape;5117;p65"/>
            <p:cNvSpPr/>
            <p:nvPr/>
          </p:nvSpPr>
          <p:spPr>
            <a:xfrm>
              <a:off x="-1753242" y="2366835"/>
              <a:ext cx="365517" cy="387908"/>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8" name="Google Shape;5118;p65"/>
            <p:cNvSpPr/>
            <p:nvPr/>
          </p:nvSpPr>
          <p:spPr>
            <a:xfrm>
              <a:off x="-1786996" y="2541886"/>
              <a:ext cx="84250" cy="83771"/>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19" name="Google Shape;5119;p65"/>
            <p:cNvSpPr/>
            <p:nvPr/>
          </p:nvSpPr>
          <p:spPr>
            <a:xfrm>
              <a:off x="-1767824" y="2573158"/>
              <a:ext cx="16688" cy="29814"/>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0" name="Google Shape;5120;p65"/>
            <p:cNvSpPr/>
            <p:nvPr/>
          </p:nvSpPr>
          <p:spPr>
            <a:xfrm>
              <a:off x="-1549583" y="2630140"/>
              <a:ext cx="84250" cy="31272"/>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1" name="Google Shape;5121;p65"/>
            <p:cNvSpPr/>
            <p:nvPr/>
          </p:nvSpPr>
          <p:spPr>
            <a:xfrm>
              <a:off x="-1511778" y="2548475"/>
              <a:ext cx="37859" cy="61033"/>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2" name="Google Shape;5122;p65"/>
            <p:cNvSpPr/>
            <p:nvPr/>
          </p:nvSpPr>
          <p:spPr>
            <a:xfrm>
              <a:off x="-1444702" y="2531300"/>
              <a:ext cx="21225" cy="29328"/>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3" name="Google Shape;5123;p65"/>
            <p:cNvSpPr/>
            <p:nvPr/>
          </p:nvSpPr>
          <p:spPr>
            <a:xfrm>
              <a:off x="-1595975" y="2545937"/>
              <a:ext cx="21225" cy="29274"/>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4" name="Google Shape;5124;p65"/>
            <p:cNvSpPr/>
            <p:nvPr/>
          </p:nvSpPr>
          <p:spPr>
            <a:xfrm>
              <a:off x="-1643824" y="2497435"/>
              <a:ext cx="136151" cy="132760"/>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5" name="Google Shape;5125;p65"/>
            <p:cNvSpPr/>
            <p:nvPr/>
          </p:nvSpPr>
          <p:spPr>
            <a:xfrm>
              <a:off x="-1477970" y="2486578"/>
              <a:ext cx="119517" cy="13303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6" name="Google Shape;5126;p65"/>
            <p:cNvSpPr/>
            <p:nvPr/>
          </p:nvSpPr>
          <p:spPr>
            <a:xfrm>
              <a:off x="-1515829" y="2548583"/>
              <a:ext cx="45960" cy="1404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7" name="Google Shape;5127;p65"/>
            <p:cNvSpPr/>
            <p:nvPr/>
          </p:nvSpPr>
          <p:spPr>
            <a:xfrm>
              <a:off x="-1736608" y="2535350"/>
              <a:ext cx="100884" cy="12639"/>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28" name="Google Shape;5128;p65"/>
            <p:cNvSpPr/>
            <p:nvPr/>
          </p:nvSpPr>
          <p:spPr>
            <a:xfrm>
              <a:off x="-1778409" y="2293002"/>
              <a:ext cx="356930" cy="259524"/>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129" name="Google Shape;5129;p65"/>
          <p:cNvGrpSpPr/>
          <p:nvPr/>
        </p:nvGrpSpPr>
        <p:grpSpPr>
          <a:xfrm>
            <a:off x="574645" y="2916913"/>
            <a:ext cx="1350101" cy="3127460"/>
            <a:chOff x="-3109969" y="2187553"/>
            <a:chExt cx="1012576" cy="2345595"/>
          </a:xfrm>
        </p:grpSpPr>
        <p:grpSp>
          <p:nvGrpSpPr>
            <p:cNvPr id="5130" name="Google Shape;5130;p65"/>
            <p:cNvGrpSpPr/>
            <p:nvPr/>
          </p:nvGrpSpPr>
          <p:grpSpPr>
            <a:xfrm>
              <a:off x="-3109969" y="2187553"/>
              <a:ext cx="1012576" cy="2345595"/>
              <a:chOff x="2734698" y="2795058"/>
              <a:chExt cx="865524" cy="2004782"/>
            </a:xfrm>
          </p:grpSpPr>
          <p:sp>
            <p:nvSpPr>
              <p:cNvPr id="5131" name="Google Shape;5131;p65"/>
              <p:cNvSpPr/>
              <p:nvPr/>
            </p:nvSpPr>
            <p:spPr>
              <a:xfrm rot="-1528486">
                <a:off x="2881372" y="2854674"/>
                <a:ext cx="355054" cy="344361"/>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2" name="Google Shape;5132;p65"/>
              <p:cNvSpPr/>
              <p:nvPr/>
            </p:nvSpPr>
            <p:spPr>
              <a:xfrm>
                <a:off x="2880860" y="4541675"/>
                <a:ext cx="131692" cy="21544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3" name="Google Shape;5133;p65"/>
              <p:cNvSpPr/>
              <p:nvPr/>
            </p:nvSpPr>
            <p:spPr>
              <a:xfrm>
                <a:off x="2866345" y="4707024"/>
                <a:ext cx="272725" cy="92816"/>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4" name="Google Shape;5134;p65"/>
              <p:cNvSpPr/>
              <p:nvPr/>
            </p:nvSpPr>
            <p:spPr>
              <a:xfrm>
                <a:off x="3039432" y="4732254"/>
                <a:ext cx="88924" cy="35533"/>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5" name="Google Shape;5135;p65"/>
              <p:cNvSpPr/>
              <p:nvPr/>
            </p:nvSpPr>
            <p:spPr>
              <a:xfrm>
                <a:off x="3037279" y="4730148"/>
                <a:ext cx="91076" cy="39334"/>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6" name="Google Shape;5136;p65"/>
              <p:cNvSpPr/>
              <p:nvPr/>
            </p:nvSpPr>
            <p:spPr>
              <a:xfrm>
                <a:off x="2870191" y="4707069"/>
                <a:ext cx="28252" cy="60718"/>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7" name="Google Shape;5137;p65"/>
              <p:cNvSpPr/>
              <p:nvPr/>
            </p:nvSpPr>
            <p:spPr>
              <a:xfrm>
                <a:off x="2868451" y="4766047"/>
                <a:ext cx="261644" cy="3434"/>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8" name="Google Shape;5138;p65"/>
              <p:cNvSpPr/>
              <p:nvPr/>
            </p:nvSpPr>
            <p:spPr>
              <a:xfrm>
                <a:off x="3046254" y="3149013"/>
                <a:ext cx="553967" cy="964292"/>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39" name="Google Shape;5139;p65"/>
              <p:cNvSpPr/>
              <p:nvPr/>
            </p:nvSpPr>
            <p:spPr>
              <a:xfrm>
                <a:off x="3445453" y="3394494"/>
                <a:ext cx="17583" cy="1524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0" name="Google Shape;5140;p65"/>
              <p:cNvSpPr/>
              <p:nvPr/>
            </p:nvSpPr>
            <p:spPr>
              <a:xfrm>
                <a:off x="3379240" y="3369035"/>
                <a:ext cx="16255" cy="13783"/>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1" name="Google Shape;5141;p65"/>
              <p:cNvSpPr/>
              <p:nvPr/>
            </p:nvSpPr>
            <p:spPr>
              <a:xfrm>
                <a:off x="3473660" y="3324618"/>
                <a:ext cx="16301" cy="13783"/>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2" name="Google Shape;5142;p65"/>
              <p:cNvSpPr/>
              <p:nvPr/>
            </p:nvSpPr>
            <p:spPr>
              <a:xfrm>
                <a:off x="3407859" y="3297694"/>
                <a:ext cx="16301" cy="1524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3" name="Google Shape;5143;p65"/>
              <p:cNvSpPr/>
              <p:nvPr/>
            </p:nvSpPr>
            <p:spPr>
              <a:xfrm>
                <a:off x="3235185" y="3910549"/>
                <a:ext cx="17995" cy="15523"/>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4" name="Google Shape;5144;p65"/>
              <p:cNvSpPr/>
              <p:nvPr/>
            </p:nvSpPr>
            <p:spPr>
              <a:xfrm>
                <a:off x="3169384" y="3883670"/>
                <a:ext cx="15843" cy="1588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5" name="Google Shape;5145;p65"/>
              <p:cNvSpPr/>
              <p:nvPr/>
            </p:nvSpPr>
            <p:spPr>
              <a:xfrm>
                <a:off x="3263803" y="3839849"/>
                <a:ext cx="17583" cy="1501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6" name="Google Shape;5146;p65"/>
              <p:cNvSpPr/>
              <p:nvPr/>
            </p:nvSpPr>
            <p:spPr>
              <a:xfrm>
                <a:off x="3197591" y="3814390"/>
                <a:ext cx="16255" cy="13783"/>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7" name="Google Shape;5147;p65"/>
              <p:cNvSpPr/>
              <p:nvPr/>
            </p:nvSpPr>
            <p:spPr>
              <a:xfrm>
                <a:off x="3415140" y="3565474"/>
                <a:ext cx="79949" cy="943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8" name="Google Shape;5148;p65"/>
              <p:cNvSpPr/>
              <p:nvPr/>
            </p:nvSpPr>
            <p:spPr>
              <a:xfrm>
                <a:off x="3233490" y="4541675"/>
                <a:ext cx="126518" cy="21544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49" name="Google Shape;5149;p65"/>
              <p:cNvSpPr/>
              <p:nvPr/>
            </p:nvSpPr>
            <p:spPr>
              <a:xfrm>
                <a:off x="3235185" y="4707024"/>
                <a:ext cx="261598" cy="92816"/>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0" name="Google Shape;5150;p65"/>
              <p:cNvSpPr/>
              <p:nvPr/>
            </p:nvSpPr>
            <p:spPr>
              <a:xfrm>
                <a:off x="3395450" y="4732254"/>
                <a:ext cx="88970" cy="35533"/>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1" name="Google Shape;5151;p65"/>
              <p:cNvSpPr/>
              <p:nvPr/>
            </p:nvSpPr>
            <p:spPr>
              <a:xfrm>
                <a:off x="3393756" y="4730148"/>
                <a:ext cx="92358" cy="39334"/>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2" name="Google Shape;5152;p65"/>
              <p:cNvSpPr/>
              <p:nvPr/>
            </p:nvSpPr>
            <p:spPr>
              <a:xfrm>
                <a:off x="3235185" y="4707069"/>
                <a:ext cx="19690" cy="60718"/>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3" name="Google Shape;5153;p65"/>
              <p:cNvSpPr/>
              <p:nvPr/>
            </p:nvSpPr>
            <p:spPr>
              <a:xfrm>
                <a:off x="3236879" y="4767741"/>
                <a:ext cx="249235" cy="174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154" name="Google Shape;5154;p65"/>
              <p:cNvGrpSpPr/>
              <p:nvPr/>
            </p:nvGrpSpPr>
            <p:grpSpPr>
              <a:xfrm>
                <a:off x="2850501" y="3806102"/>
                <a:ext cx="534326" cy="853117"/>
                <a:chOff x="-1269189" y="2761738"/>
                <a:chExt cx="861260" cy="1375108"/>
              </a:xfrm>
            </p:grpSpPr>
            <p:sp>
              <p:nvSpPr>
                <p:cNvPr id="5155" name="Google Shape;5155;p65"/>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6" name="Google Shape;5156;p65"/>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7" name="Google Shape;5157;p65"/>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158" name="Google Shape;5158;p65"/>
              <p:cNvSpPr/>
              <p:nvPr/>
            </p:nvSpPr>
            <p:spPr>
              <a:xfrm>
                <a:off x="3033891" y="4025620"/>
                <a:ext cx="236826" cy="562255"/>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59" name="Google Shape;5159;p65"/>
              <p:cNvSpPr/>
              <p:nvPr/>
            </p:nvSpPr>
            <p:spPr>
              <a:xfrm>
                <a:off x="3146260" y="4031481"/>
                <a:ext cx="58611" cy="166584"/>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0" name="Google Shape;5160;p65"/>
              <p:cNvSpPr/>
              <p:nvPr/>
            </p:nvSpPr>
            <p:spPr>
              <a:xfrm>
                <a:off x="3186876" y="4578857"/>
                <a:ext cx="194516" cy="12409"/>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1" name="Google Shape;5161;p65"/>
              <p:cNvSpPr/>
              <p:nvPr/>
            </p:nvSpPr>
            <p:spPr>
              <a:xfrm>
                <a:off x="3106972" y="3264267"/>
                <a:ext cx="213748" cy="49741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2" name="Google Shape;5162;p65"/>
              <p:cNvSpPr/>
              <p:nvPr/>
            </p:nvSpPr>
            <p:spPr>
              <a:xfrm>
                <a:off x="2734698" y="3335104"/>
                <a:ext cx="227851" cy="401349"/>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3" name="Google Shape;5163;p65"/>
              <p:cNvSpPr/>
              <p:nvPr/>
            </p:nvSpPr>
            <p:spPr>
              <a:xfrm>
                <a:off x="2741979" y="3290184"/>
                <a:ext cx="206467" cy="26402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4" name="Google Shape;5164;p65"/>
              <p:cNvSpPr/>
              <p:nvPr/>
            </p:nvSpPr>
            <p:spPr>
              <a:xfrm>
                <a:off x="2775726" y="3319535"/>
                <a:ext cx="226157" cy="351118"/>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5" name="Google Shape;5165;p65"/>
              <p:cNvSpPr/>
              <p:nvPr/>
            </p:nvSpPr>
            <p:spPr>
              <a:xfrm>
                <a:off x="2747107" y="3290184"/>
                <a:ext cx="236826" cy="476628"/>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6" name="Google Shape;5166;p65"/>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7" name="Google Shape;5167;p65"/>
              <p:cNvSpPr/>
              <p:nvPr/>
            </p:nvSpPr>
            <p:spPr>
              <a:xfrm>
                <a:off x="2775726" y="3285925"/>
                <a:ext cx="174414" cy="434730"/>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8" name="Google Shape;5168;p65"/>
              <p:cNvSpPr/>
              <p:nvPr/>
            </p:nvSpPr>
            <p:spPr>
              <a:xfrm>
                <a:off x="3010813" y="3216691"/>
                <a:ext cx="147902" cy="1547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69" name="Google Shape;5169;p65"/>
              <p:cNvSpPr/>
              <p:nvPr/>
            </p:nvSpPr>
            <p:spPr>
              <a:xfrm>
                <a:off x="3021482" y="3216691"/>
                <a:ext cx="137233" cy="6928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0" name="Google Shape;5170;p65"/>
              <p:cNvSpPr/>
              <p:nvPr/>
            </p:nvSpPr>
            <p:spPr>
              <a:xfrm>
                <a:off x="2857782" y="3273562"/>
                <a:ext cx="491556" cy="761076"/>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1" name="Google Shape;5171;p65"/>
              <p:cNvSpPr/>
              <p:nvPr/>
            </p:nvSpPr>
            <p:spPr>
              <a:xfrm>
                <a:off x="2951835" y="2901196"/>
                <a:ext cx="318882" cy="343929"/>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2" name="Google Shape;5172;p65"/>
              <p:cNvSpPr/>
              <p:nvPr/>
            </p:nvSpPr>
            <p:spPr>
              <a:xfrm>
                <a:off x="2918042" y="3049190"/>
                <a:ext cx="74867" cy="74912"/>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3" name="Google Shape;5173;p65"/>
              <p:cNvSpPr/>
              <p:nvPr/>
            </p:nvSpPr>
            <p:spPr>
              <a:xfrm>
                <a:off x="2934297" y="3077809"/>
                <a:ext cx="15843" cy="2655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4" name="Google Shape;5174;p65"/>
              <p:cNvSpPr/>
              <p:nvPr/>
            </p:nvSpPr>
            <p:spPr>
              <a:xfrm>
                <a:off x="3128310" y="3136375"/>
                <a:ext cx="74867" cy="2912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5" name="Google Shape;5175;p65"/>
              <p:cNvSpPr/>
              <p:nvPr/>
            </p:nvSpPr>
            <p:spPr>
              <a:xfrm>
                <a:off x="3163798" y="3065858"/>
                <a:ext cx="33839" cy="54353"/>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6" name="Google Shape;5176;p65"/>
              <p:cNvSpPr/>
              <p:nvPr/>
            </p:nvSpPr>
            <p:spPr>
              <a:xfrm>
                <a:off x="3069333" y="3047450"/>
                <a:ext cx="50048" cy="35533"/>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7" name="Google Shape;5177;p65"/>
              <p:cNvSpPr/>
              <p:nvPr/>
            </p:nvSpPr>
            <p:spPr>
              <a:xfrm>
                <a:off x="3199697" y="3040170"/>
                <a:ext cx="51331" cy="37685"/>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8" name="Google Shape;5178;p65"/>
              <p:cNvSpPr/>
              <p:nvPr/>
            </p:nvSpPr>
            <p:spPr>
              <a:xfrm>
                <a:off x="2937732" y="2920932"/>
                <a:ext cx="91076" cy="128487"/>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79" name="Google Shape;5179;p65"/>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0" name="Google Shape;5180;p65"/>
              <p:cNvSpPr/>
              <p:nvPr/>
            </p:nvSpPr>
            <p:spPr>
              <a:xfrm>
                <a:off x="2882554" y="3282858"/>
                <a:ext cx="324056" cy="544993"/>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181" name="Google Shape;5181;p65"/>
              <p:cNvGrpSpPr/>
              <p:nvPr/>
            </p:nvGrpSpPr>
            <p:grpSpPr>
              <a:xfrm>
                <a:off x="3047994" y="3561857"/>
                <a:ext cx="199645" cy="145842"/>
                <a:chOff x="-950857" y="2368049"/>
                <a:chExt cx="321801" cy="235077"/>
              </a:xfrm>
            </p:grpSpPr>
            <p:sp>
              <p:nvSpPr>
                <p:cNvPr id="5182" name="Google Shape;5182;p65"/>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3" name="Google Shape;5183;p65"/>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4" name="Google Shape;5184;p65"/>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5" name="Google Shape;5185;p65"/>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6" name="Google Shape;5186;p65"/>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7" name="Google Shape;5187;p65"/>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8" name="Google Shape;5188;p65"/>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89" name="Google Shape;5189;p65"/>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0" name="Google Shape;5190;p65"/>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1" name="Google Shape;5191;p65"/>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2" name="Google Shape;5192;p65"/>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193" name="Google Shape;5193;p65"/>
              <p:cNvSpPr/>
              <p:nvPr/>
            </p:nvSpPr>
            <p:spPr>
              <a:xfrm>
                <a:off x="2818448" y="3314773"/>
                <a:ext cx="281288" cy="480978"/>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4" name="Google Shape;5194;p65"/>
              <p:cNvSpPr/>
              <p:nvPr/>
            </p:nvSpPr>
            <p:spPr>
              <a:xfrm>
                <a:off x="3015941" y="3517578"/>
                <a:ext cx="60718" cy="122717"/>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5" name="Google Shape;5195;p65"/>
              <p:cNvSpPr/>
              <p:nvPr/>
            </p:nvSpPr>
            <p:spPr>
              <a:xfrm>
                <a:off x="2855630" y="4578857"/>
                <a:ext cx="199644" cy="1456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6" name="Google Shape;5196;p65"/>
              <p:cNvSpPr/>
              <p:nvPr/>
            </p:nvSpPr>
            <p:spPr>
              <a:xfrm>
                <a:off x="2939005" y="2849350"/>
                <a:ext cx="359596" cy="189978"/>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197" name="Google Shape;5197;p65"/>
            <p:cNvGrpSpPr/>
            <p:nvPr/>
          </p:nvGrpSpPr>
          <p:grpSpPr>
            <a:xfrm>
              <a:off x="-2840417" y="2426329"/>
              <a:ext cx="386549" cy="146828"/>
              <a:chOff x="-2835650" y="2431575"/>
              <a:chExt cx="356924" cy="135563"/>
            </a:xfrm>
          </p:grpSpPr>
          <p:sp>
            <p:nvSpPr>
              <p:cNvPr id="5198" name="Google Shape;5198;p65"/>
              <p:cNvSpPr/>
              <p:nvPr/>
            </p:nvSpPr>
            <p:spPr>
              <a:xfrm>
                <a:off x="-2748076" y="2441823"/>
                <a:ext cx="128508" cy="12531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99" name="Google Shape;5199;p65"/>
              <p:cNvSpPr/>
              <p:nvPr/>
            </p:nvSpPr>
            <p:spPr>
              <a:xfrm>
                <a:off x="-2591533" y="2431575"/>
                <a:ext cx="112808" cy="12557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00" name="Google Shape;5200;p65"/>
              <p:cNvSpPr/>
              <p:nvPr/>
            </p:nvSpPr>
            <p:spPr>
              <a:xfrm>
                <a:off x="-2627266" y="2490105"/>
                <a:ext cx="43380" cy="13255"/>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01" name="Google Shape;5201;p65"/>
              <p:cNvSpPr/>
              <p:nvPr/>
            </p:nvSpPr>
            <p:spPr>
              <a:xfrm>
                <a:off x="-2835650" y="2477614"/>
                <a:ext cx="95221" cy="11930"/>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20" name="Freeform 4">
            <a:extLst>
              <a:ext uri="{FF2B5EF4-FFF2-40B4-BE49-F238E27FC236}">
                <a16:creationId xmlns:a16="http://schemas.microsoft.com/office/drawing/2014/main" id="{F0138BDF-E525-F83A-DC02-8905FC05576D}"/>
              </a:ext>
            </a:extLst>
          </p:cNvPr>
          <p:cNvSpPr/>
          <p:nvPr/>
        </p:nvSpPr>
        <p:spPr>
          <a:xfrm>
            <a:off x="3851262" y="2260990"/>
            <a:ext cx="4150295" cy="866937"/>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dirty="0">
              <a:solidFill>
                <a:srgbClr val="000000"/>
              </a:solidFill>
              <a:latin typeface="Arial"/>
              <a:cs typeface="Arial"/>
              <a:sym typeface="Arial"/>
            </a:endParaRPr>
          </a:p>
        </p:txBody>
      </p:sp>
      <p:sp>
        <p:nvSpPr>
          <p:cNvPr id="21" name="TextBox 5">
            <a:extLst>
              <a:ext uri="{FF2B5EF4-FFF2-40B4-BE49-F238E27FC236}">
                <a16:creationId xmlns:a16="http://schemas.microsoft.com/office/drawing/2014/main" id="{48B46767-869A-FF00-12BB-4B2E294A49AB}"/>
              </a:ext>
            </a:extLst>
          </p:cNvPr>
          <p:cNvSpPr txBox="1"/>
          <p:nvPr/>
        </p:nvSpPr>
        <p:spPr>
          <a:xfrm>
            <a:off x="4764229" y="2297950"/>
            <a:ext cx="11106711" cy="656655"/>
          </a:xfrm>
          <a:prstGeom prst="rect">
            <a:avLst/>
          </a:prstGeom>
        </p:spPr>
        <p:txBody>
          <a:bodyPr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585">
              <a:buClrTx/>
              <a:defRPr/>
            </a:pPr>
            <a:r>
              <a:rPr lang="en-US" sz="4267" b="1">
                <a:solidFill>
                  <a:srgbClr val="19120C"/>
                </a:solidFill>
                <a:latin typeface="Times New Roman" panose="02020603050405020304" pitchFamily="18" charset="0"/>
                <a:ea typeface="+mn-ea"/>
                <a:cs typeface="Times New Roman" panose="02020603050405020304" pitchFamily="18" charset="0"/>
              </a:rPr>
              <a:t>Vận dụng</a:t>
            </a:r>
            <a:endParaRPr lang="en-US" sz="4267" b="1" i="1">
              <a:solidFill>
                <a:srgbClr val="19120C"/>
              </a:solidFill>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3780452" y="540071"/>
            <a:ext cx="933269" cy="338554"/>
          </a:xfrm>
          <a:prstGeom prst="rect">
            <a:avLst/>
          </a:prstGeom>
        </p:spPr>
        <p:txBody>
          <a:bodyPr wrap="none">
            <a:spAutoFit/>
          </a:bodyPr>
          <a:lstStyle/>
          <a:p>
            <a:r>
              <a:rPr lang="en-US" altLang="zh-CN" sz="800" dirty="0"/>
              <a:t>NGUYỄN </a:t>
            </a:r>
            <a:r>
              <a:rPr lang="en-US" altLang="zh-CN" sz="800" dirty="0" err="1"/>
              <a:t>Nhâ</a:t>
            </a:r>
            <a:endParaRPr lang="en-US" altLang="zh-CN" sz="800" dirty="0"/>
          </a:p>
          <a:p>
            <a:r>
              <a:rPr lang="en-US" altLang="zh-CN" sz="800" dirty="0"/>
              <a:t>m 0981.713.891</a:t>
            </a:r>
            <a:endParaRPr lang="zh-CN" altLang="en-US" sz="800" dirty="0"/>
          </a:p>
        </p:txBody>
      </p:sp>
    </p:spTree>
    <p:extLst>
      <p:ext uri="{BB962C8B-B14F-4D97-AF65-F5344CB8AC3E}">
        <p14:creationId xmlns:p14="http://schemas.microsoft.com/office/powerpoint/2010/main" val="1048724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2">
                                            <p:txEl>
                                              <p:pRg st="0" end="0"/>
                                            </p:txEl>
                                          </p:spTgt>
                                        </p:tgtEl>
                                        <p:attrNameLst>
                                          <p:attrName>style.visibility</p:attrName>
                                        </p:attrNameLst>
                                      </p:cBhvr>
                                      <p:to>
                                        <p:strVal val="visible"/>
                                      </p:to>
                                    </p:set>
                                    <p:animEffect transition="in" filter="barn(inVertical)">
                                      <p:cBhvr>
                                        <p:cTn id="7" dur="500"/>
                                        <p:tgtEl>
                                          <p:spTgt spid="5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701600" y="194573"/>
            <a:ext cx="4759328" cy="763600"/>
          </a:xfrm>
          <a:prstGeom prst="rect">
            <a:avLst/>
          </a:prstGeom>
        </p:spPr>
        <p:txBody>
          <a:bodyPr spcFirstLastPara="1" wrap="square" lIns="121900" tIns="121900" rIns="121900" bIns="121900" anchor="t" anchorCtr="0">
            <a:noAutofit/>
          </a:bodyPr>
          <a:lstStyle/>
          <a:p>
            <a:r>
              <a:rPr lang="en-US" sz="4400" dirty="0" err="1">
                <a:solidFill>
                  <a:schemeClr val="accent1"/>
                </a:solidFill>
                <a:latin typeface="Times New Roman" panose="02020603050405020304" pitchFamily="18" charset="0"/>
                <a:cs typeface="Times New Roman" panose="02020603050405020304" pitchFamily="18" charset="0"/>
              </a:rPr>
              <a:t>Bài</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tập</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về</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nhà</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tìm</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những</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tác</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phẩm</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có</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yếu</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tố</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kì</a:t>
            </a:r>
            <a:r>
              <a:rPr lang="en-US" sz="4400" dirty="0">
                <a:solidFill>
                  <a:schemeClr val="accent1"/>
                </a:solidFill>
                <a:latin typeface="Times New Roman" panose="02020603050405020304" pitchFamily="18" charset="0"/>
                <a:cs typeface="Times New Roman" panose="02020603050405020304" pitchFamily="18" charset="0"/>
              </a:rPr>
              <a:t> </a:t>
            </a:r>
            <a:r>
              <a:rPr lang="en-US" sz="4400" dirty="0" err="1">
                <a:solidFill>
                  <a:schemeClr val="accent1"/>
                </a:solidFill>
                <a:latin typeface="Times New Roman" panose="02020603050405020304" pitchFamily="18" charset="0"/>
                <a:cs typeface="Times New Roman" panose="02020603050405020304" pitchFamily="18" charset="0"/>
              </a:rPr>
              <a:t>ảo</a:t>
            </a:r>
            <a:endParaRPr sz="44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256470" y="-237448"/>
            <a:ext cx="1356967" cy="1356967"/>
          </a:xfrm>
          <a:prstGeom prst="rect">
            <a:avLst/>
          </a:prstGeom>
        </p:spPr>
      </p:pic>
      <p:grpSp>
        <p:nvGrpSpPr>
          <p:cNvPr id="7" name="Google Shape;1667;p70">
            <a:extLst>
              <a:ext uri="{FF2B5EF4-FFF2-40B4-BE49-F238E27FC236}">
                <a16:creationId xmlns:a16="http://schemas.microsoft.com/office/drawing/2014/main" id="{D31BB47A-919D-A432-7BB1-B1585E05F3B6}"/>
              </a:ext>
            </a:extLst>
          </p:cNvPr>
          <p:cNvGrpSpPr/>
          <p:nvPr/>
        </p:nvGrpSpPr>
        <p:grpSpPr>
          <a:xfrm>
            <a:off x="8912653" y="690439"/>
            <a:ext cx="1489048" cy="2237933"/>
            <a:chOff x="2071900" y="1230725"/>
            <a:chExt cx="1199550" cy="2071500"/>
          </a:xfrm>
        </p:grpSpPr>
        <p:sp>
          <p:nvSpPr>
            <p:cNvPr id="8" name="Google Shape;1668;p70">
              <a:extLst>
                <a:ext uri="{FF2B5EF4-FFF2-40B4-BE49-F238E27FC236}">
                  <a16:creationId xmlns:a16="http://schemas.microsoft.com/office/drawing/2014/main" id="{FA893C20-0CCF-95CB-73DF-408E1A66CA13}"/>
                </a:ext>
              </a:extLst>
            </p:cNvPr>
            <p:cNvSpPr/>
            <p:nvPr/>
          </p:nvSpPr>
          <p:spPr>
            <a:xfrm>
              <a:off x="2223725" y="2043800"/>
              <a:ext cx="932525" cy="713500"/>
            </a:xfrm>
            <a:custGeom>
              <a:avLst/>
              <a:gdLst/>
              <a:ahLst/>
              <a:cxnLst/>
              <a:rect l="l" t="t" r="r" b="b"/>
              <a:pathLst>
                <a:path w="37301" h="28540" extrusionOk="0">
                  <a:moveTo>
                    <a:pt x="18026" y="1"/>
                  </a:moveTo>
                  <a:lnTo>
                    <a:pt x="18026" y="505"/>
                  </a:lnTo>
                  <a:lnTo>
                    <a:pt x="15482" y="1441"/>
                  </a:lnTo>
                  <a:lnTo>
                    <a:pt x="14786" y="8330"/>
                  </a:lnTo>
                  <a:cubicBezTo>
                    <a:pt x="14786" y="8330"/>
                    <a:pt x="4057" y="9530"/>
                    <a:pt x="1633" y="17234"/>
                  </a:cubicBezTo>
                  <a:cubicBezTo>
                    <a:pt x="0" y="22419"/>
                    <a:pt x="10825" y="25731"/>
                    <a:pt x="18026" y="28108"/>
                  </a:cubicBezTo>
                  <a:lnTo>
                    <a:pt x="18026" y="28540"/>
                  </a:lnTo>
                  <a:lnTo>
                    <a:pt x="18650" y="28324"/>
                  </a:lnTo>
                  <a:lnTo>
                    <a:pt x="19298" y="28540"/>
                  </a:lnTo>
                  <a:lnTo>
                    <a:pt x="19298" y="28108"/>
                  </a:lnTo>
                  <a:cubicBezTo>
                    <a:pt x="26499" y="25731"/>
                    <a:pt x="37300" y="22395"/>
                    <a:pt x="35668" y="17210"/>
                  </a:cubicBezTo>
                  <a:cubicBezTo>
                    <a:pt x="33244" y="9530"/>
                    <a:pt x="22515" y="8330"/>
                    <a:pt x="22515" y="8330"/>
                  </a:cubicBezTo>
                  <a:lnTo>
                    <a:pt x="21819" y="1465"/>
                  </a:lnTo>
                  <a:lnTo>
                    <a:pt x="19298" y="505"/>
                  </a:lnTo>
                  <a:lnTo>
                    <a:pt x="19298" y="1"/>
                  </a:lnTo>
                  <a:lnTo>
                    <a:pt x="18650" y="241"/>
                  </a:lnTo>
                  <a:lnTo>
                    <a:pt x="18026" y="1"/>
                  </a:ln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 name="Google Shape;1669;p70">
              <a:extLst>
                <a:ext uri="{FF2B5EF4-FFF2-40B4-BE49-F238E27FC236}">
                  <a16:creationId xmlns:a16="http://schemas.microsoft.com/office/drawing/2014/main" id="{81DE8060-98CB-8588-6CAA-325FCD579C36}"/>
                </a:ext>
              </a:extLst>
            </p:cNvPr>
            <p:cNvSpPr/>
            <p:nvPr/>
          </p:nvSpPr>
          <p:spPr>
            <a:xfrm>
              <a:off x="2224325" y="2253825"/>
              <a:ext cx="931925" cy="502875"/>
            </a:xfrm>
            <a:custGeom>
              <a:avLst/>
              <a:gdLst/>
              <a:ahLst/>
              <a:cxnLst/>
              <a:rect l="l" t="t" r="r" b="b"/>
              <a:pathLst>
                <a:path w="37277" h="20115" extrusionOk="0">
                  <a:moveTo>
                    <a:pt x="14234" y="1"/>
                  </a:moveTo>
                  <a:cubicBezTo>
                    <a:pt x="12050" y="361"/>
                    <a:pt x="3721" y="2161"/>
                    <a:pt x="1633" y="8809"/>
                  </a:cubicBezTo>
                  <a:cubicBezTo>
                    <a:pt x="0" y="13994"/>
                    <a:pt x="10801" y="17306"/>
                    <a:pt x="18002" y="19707"/>
                  </a:cubicBezTo>
                  <a:lnTo>
                    <a:pt x="18002" y="20115"/>
                  </a:lnTo>
                  <a:lnTo>
                    <a:pt x="18650" y="19923"/>
                  </a:lnTo>
                  <a:lnTo>
                    <a:pt x="19274" y="20115"/>
                  </a:lnTo>
                  <a:lnTo>
                    <a:pt x="19274" y="19707"/>
                  </a:lnTo>
                  <a:cubicBezTo>
                    <a:pt x="26475" y="17330"/>
                    <a:pt x="37276" y="13994"/>
                    <a:pt x="35644" y="8809"/>
                  </a:cubicBezTo>
                  <a:cubicBezTo>
                    <a:pt x="33676" y="2569"/>
                    <a:pt x="26211" y="601"/>
                    <a:pt x="23499" y="73"/>
                  </a:cubicBezTo>
                  <a:cubicBezTo>
                    <a:pt x="22172" y="1186"/>
                    <a:pt x="20542" y="1738"/>
                    <a:pt x="18914" y="1738"/>
                  </a:cubicBezTo>
                  <a:cubicBezTo>
                    <a:pt x="17242" y="1738"/>
                    <a:pt x="15571" y="1156"/>
                    <a:pt x="14234" y="1"/>
                  </a:cubicBezTo>
                  <a:close/>
                </a:path>
              </a:pathLst>
            </a:custGeom>
            <a:solidFill>
              <a:srgbClr val="FF7A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 name="Google Shape;1670;p70">
              <a:extLst>
                <a:ext uri="{FF2B5EF4-FFF2-40B4-BE49-F238E27FC236}">
                  <a16:creationId xmlns:a16="http://schemas.microsoft.com/office/drawing/2014/main" id="{5962C5FB-4F33-F8CA-96F9-B355887B7131}"/>
                </a:ext>
              </a:extLst>
            </p:cNvPr>
            <p:cNvSpPr/>
            <p:nvPr/>
          </p:nvSpPr>
          <p:spPr>
            <a:xfrm>
              <a:off x="2173925" y="1230725"/>
              <a:ext cx="946925" cy="636675"/>
            </a:xfrm>
            <a:custGeom>
              <a:avLst/>
              <a:gdLst/>
              <a:ahLst/>
              <a:cxnLst/>
              <a:rect l="l" t="t" r="r" b="b"/>
              <a:pathLst>
                <a:path w="37877" h="25467" extrusionOk="0">
                  <a:moveTo>
                    <a:pt x="18266" y="0"/>
                  </a:moveTo>
                  <a:cubicBezTo>
                    <a:pt x="16322" y="24"/>
                    <a:pt x="14450" y="744"/>
                    <a:pt x="13009" y="2065"/>
                  </a:cubicBezTo>
                  <a:cubicBezTo>
                    <a:pt x="12529" y="2497"/>
                    <a:pt x="12073" y="3049"/>
                    <a:pt x="11425" y="3241"/>
                  </a:cubicBezTo>
                  <a:cubicBezTo>
                    <a:pt x="11212" y="3314"/>
                    <a:pt x="10992" y="3343"/>
                    <a:pt x="10768" y="3343"/>
                  </a:cubicBezTo>
                  <a:cubicBezTo>
                    <a:pt x="10184" y="3343"/>
                    <a:pt x="9574" y="3146"/>
                    <a:pt x="9001" y="3025"/>
                  </a:cubicBezTo>
                  <a:cubicBezTo>
                    <a:pt x="8595" y="2948"/>
                    <a:pt x="8186" y="2911"/>
                    <a:pt x="7779" y="2911"/>
                  </a:cubicBezTo>
                  <a:cubicBezTo>
                    <a:pt x="6261" y="2911"/>
                    <a:pt x="4774" y="3433"/>
                    <a:pt x="3601" y="4417"/>
                  </a:cubicBezTo>
                  <a:cubicBezTo>
                    <a:pt x="1416" y="6217"/>
                    <a:pt x="0" y="10681"/>
                    <a:pt x="2064" y="13058"/>
                  </a:cubicBezTo>
                  <a:cubicBezTo>
                    <a:pt x="2808" y="13922"/>
                    <a:pt x="4033" y="14474"/>
                    <a:pt x="4321" y="15578"/>
                  </a:cubicBezTo>
                  <a:cubicBezTo>
                    <a:pt x="4537" y="16442"/>
                    <a:pt x="4105" y="17306"/>
                    <a:pt x="3865" y="18146"/>
                  </a:cubicBezTo>
                  <a:cubicBezTo>
                    <a:pt x="3408" y="19538"/>
                    <a:pt x="3625" y="21050"/>
                    <a:pt x="4393" y="22299"/>
                  </a:cubicBezTo>
                  <a:cubicBezTo>
                    <a:pt x="5056" y="23254"/>
                    <a:pt x="6210" y="23893"/>
                    <a:pt x="7366" y="23893"/>
                  </a:cubicBezTo>
                  <a:cubicBezTo>
                    <a:pt x="7633" y="23893"/>
                    <a:pt x="7900" y="23859"/>
                    <a:pt x="8161" y="23787"/>
                  </a:cubicBezTo>
                  <a:lnTo>
                    <a:pt x="33796" y="25467"/>
                  </a:lnTo>
                  <a:cubicBezTo>
                    <a:pt x="35284" y="24435"/>
                    <a:pt x="36196" y="22731"/>
                    <a:pt x="36604" y="20954"/>
                  </a:cubicBezTo>
                  <a:cubicBezTo>
                    <a:pt x="37252" y="18242"/>
                    <a:pt x="37876" y="12914"/>
                    <a:pt x="34852" y="11257"/>
                  </a:cubicBezTo>
                  <a:cubicBezTo>
                    <a:pt x="34540" y="11137"/>
                    <a:pt x="34228" y="10945"/>
                    <a:pt x="33964" y="10705"/>
                  </a:cubicBezTo>
                  <a:cubicBezTo>
                    <a:pt x="33364" y="10009"/>
                    <a:pt x="33820" y="8977"/>
                    <a:pt x="34036" y="8089"/>
                  </a:cubicBezTo>
                  <a:cubicBezTo>
                    <a:pt x="34492" y="6361"/>
                    <a:pt x="33700" y="3985"/>
                    <a:pt x="32116" y="3049"/>
                  </a:cubicBezTo>
                  <a:cubicBezTo>
                    <a:pt x="31164" y="2502"/>
                    <a:pt x="30075" y="2228"/>
                    <a:pt x="28980" y="2228"/>
                  </a:cubicBezTo>
                  <a:cubicBezTo>
                    <a:pt x="28777" y="2228"/>
                    <a:pt x="28574" y="2238"/>
                    <a:pt x="28371" y="2257"/>
                  </a:cubicBezTo>
                  <a:cubicBezTo>
                    <a:pt x="27201" y="2334"/>
                    <a:pt x="25982" y="2647"/>
                    <a:pt x="24827" y="2647"/>
                  </a:cubicBezTo>
                  <a:cubicBezTo>
                    <a:pt x="24181" y="2647"/>
                    <a:pt x="23556" y="2549"/>
                    <a:pt x="22971" y="2257"/>
                  </a:cubicBezTo>
                  <a:cubicBezTo>
                    <a:pt x="21242" y="1392"/>
                    <a:pt x="20354" y="0"/>
                    <a:pt x="18266" y="0"/>
                  </a:cubicBezTo>
                  <a:close/>
                </a:path>
              </a:pathLst>
            </a:custGeom>
            <a:solidFill>
              <a:srgbClr val="662C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 name="Google Shape;1671;p70">
              <a:extLst>
                <a:ext uri="{FF2B5EF4-FFF2-40B4-BE49-F238E27FC236}">
                  <a16:creationId xmlns:a16="http://schemas.microsoft.com/office/drawing/2014/main" id="{9D989702-3009-55AD-4C7C-8CE7CA4CB8E1}"/>
                </a:ext>
              </a:extLst>
            </p:cNvPr>
            <p:cNvSpPr/>
            <p:nvPr/>
          </p:nvSpPr>
          <p:spPr>
            <a:xfrm>
              <a:off x="2313725" y="1773250"/>
              <a:ext cx="120050" cy="218675"/>
            </a:xfrm>
            <a:custGeom>
              <a:avLst/>
              <a:gdLst/>
              <a:ahLst/>
              <a:cxnLst/>
              <a:rect l="l" t="t" r="r" b="b"/>
              <a:pathLst>
                <a:path w="4802" h="8747" extrusionOk="0">
                  <a:moveTo>
                    <a:pt x="2740" y="0"/>
                  </a:moveTo>
                  <a:cubicBezTo>
                    <a:pt x="2256" y="0"/>
                    <a:pt x="1776" y="151"/>
                    <a:pt x="1369" y="454"/>
                  </a:cubicBezTo>
                  <a:cubicBezTo>
                    <a:pt x="649" y="1006"/>
                    <a:pt x="169" y="1846"/>
                    <a:pt x="97" y="2734"/>
                  </a:cubicBezTo>
                  <a:cubicBezTo>
                    <a:pt x="1" y="3646"/>
                    <a:pt x="97" y="4558"/>
                    <a:pt x="409" y="5398"/>
                  </a:cubicBezTo>
                  <a:cubicBezTo>
                    <a:pt x="697" y="6382"/>
                    <a:pt x="1249" y="7270"/>
                    <a:pt x="1993" y="7966"/>
                  </a:cubicBezTo>
                  <a:cubicBezTo>
                    <a:pt x="2554" y="8440"/>
                    <a:pt x="3295" y="8747"/>
                    <a:pt x="4018" y="8747"/>
                  </a:cubicBezTo>
                  <a:cubicBezTo>
                    <a:pt x="4285" y="8747"/>
                    <a:pt x="4549" y="8705"/>
                    <a:pt x="4801" y="8614"/>
                  </a:cubicBezTo>
                  <a:lnTo>
                    <a:pt x="3913" y="310"/>
                  </a:lnTo>
                  <a:cubicBezTo>
                    <a:pt x="3544" y="103"/>
                    <a:pt x="3140" y="0"/>
                    <a:pt x="2740" y="0"/>
                  </a:cubicBez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Google Shape;1672;p70">
              <a:extLst>
                <a:ext uri="{FF2B5EF4-FFF2-40B4-BE49-F238E27FC236}">
                  <a16:creationId xmlns:a16="http://schemas.microsoft.com/office/drawing/2014/main" id="{BD338477-47C5-D896-267C-9D7DA19CDFA7}"/>
                </a:ext>
              </a:extLst>
            </p:cNvPr>
            <p:cNvSpPr/>
            <p:nvPr/>
          </p:nvSpPr>
          <p:spPr>
            <a:xfrm>
              <a:off x="2948000" y="1773250"/>
              <a:ext cx="120025" cy="218675"/>
            </a:xfrm>
            <a:custGeom>
              <a:avLst/>
              <a:gdLst/>
              <a:ahLst/>
              <a:cxnLst/>
              <a:rect l="l" t="t" r="r" b="b"/>
              <a:pathLst>
                <a:path w="4801" h="8747" extrusionOk="0">
                  <a:moveTo>
                    <a:pt x="2076" y="0"/>
                  </a:moveTo>
                  <a:cubicBezTo>
                    <a:pt x="1673" y="0"/>
                    <a:pt x="1271" y="103"/>
                    <a:pt x="912" y="310"/>
                  </a:cubicBezTo>
                  <a:lnTo>
                    <a:pt x="0" y="8614"/>
                  </a:lnTo>
                  <a:cubicBezTo>
                    <a:pt x="253" y="8705"/>
                    <a:pt x="517" y="8747"/>
                    <a:pt x="784" y="8747"/>
                  </a:cubicBezTo>
                  <a:cubicBezTo>
                    <a:pt x="1507" y="8747"/>
                    <a:pt x="2248" y="8440"/>
                    <a:pt x="2809" y="7966"/>
                  </a:cubicBezTo>
                  <a:cubicBezTo>
                    <a:pt x="3553" y="7270"/>
                    <a:pt x="4105" y="6382"/>
                    <a:pt x="4393" y="5398"/>
                  </a:cubicBezTo>
                  <a:cubicBezTo>
                    <a:pt x="4705" y="4558"/>
                    <a:pt x="4801" y="3646"/>
                    <a:pt x="4729" y="2734"/>
                  </a:cubicBezTo>
                  <a:cubicBezTo>
                    <a:pt x="4633" y="1846"/>
                    <a:pt x="4177" y="1006"/>
                    <a:pt x="3457" y="454"/>
                  </a:cubicBezTo>
                  <a:cubicBezTo>
                    <a:pt x="3049" y="151"/>
                    <a:pt x="2563" y="0"/>
                    <a:pt x="2076" y="0"/>
                  </a:cubicBez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 name="Google Shape;1673;p70">
              <a:extLst>
                <a:ext uri="{FF2B5EF4-FFF2-40B4-BE49-F238E27FC236}">
                  <a16:creationId xmlns:a16="http://schemas.microsoft.com/office/drawing/2014/main" id="{101852BD-1A70-1409-8AA0-411A6C608CA7}"/>
                </a:ext>
              </a:extLst>
            </p:cNvPr>
            <p:cNvSpPr/>
            <p:nvPr/>
          </p:nvSpPr>
          <p:spPr>
            <a:xfrm>
              <a:off x="2379725" y="1379225"/>
              <a:ext cx="613300" cy="763625"/>
            </a:xfrm>
            <a:custGeom>
              <a:avLst/>
              <a:gdLst/>
              <a:ahLst/>
              <a:cxnLst/>
              <a:rect l="l" t="t" r="r" b="b"/>
              <a:pathLst>
                <a:path w="24532" h="30545" extrusionOk="0">
                  <a:moveTo>
                    <a:pt x="11642" y="1"/>
                  </a:moveTo>
                  <a:cubicBezTo>
                    <a:pt x="7522" y="1"/>
                    <a:pt x="2530" y="1585"/>
                    <a:pt x="1297" y="5581"/>
                  </a:cubicBezTo>
                  <a:cubicBezTo>
                    <a:pt x="217" y="9182"/>
                    <a:pt x="1" y="12998"/>
                    <a:pt x="361" y="16719"/>
                  </a:cubicBezTo>
                  <a:cubicBezTo>
                    <a:pt x="673" y="19719"/>
                    <a:pt x="961" y="24423"/>
                    <a:pt x="3001" y="26800"/>
                  </a:cubicBezTo>
                  <a:cubicBezTo>
                    <a:pt x="5257" y="29436"/>
                    <a:pt x="8688" y="30544"/>
                    <a:pt x="12155" y="30544"/>
                  </a:cubicBezTo>
                  <a:cubicBezTo>
                    <a:pt x="12192" y="30544"/>
                    <a:pt x="12229" y="30544"/>
                    <a:pt x="12266" y="30544"/>
                  </a:cubicBezTo>
                  <a:cubicBezTo>
                    <a:pt x="15747" y="30520"/>
                    <a:pt x="19251" y="29464"/>
                    <a:pt x="21531" y="26800"/>
                  </a:cubicBezTo>
                  <a:cubicBezTo>
                    <a:pt x="23571" y="24423"/>
                    <a:pt x="23860" y="19719"/>
                    <a:pt x="24172" y="16719"/>
                  </a:cubicBezTo>
                  <a:cubicBezTo>
                    <a:pt x="24532" y="13022"/>
                    <a:pt x="24316" y="9182"/>
                    <a:pt x="23211" y="5581"/>
                  </a:cubicBezTo>
                  <a:cubicBezTo>
                    <a:pt x="22001" y="1585"/>
                    <a:pt x="17011" y="1"/>
                    <a:pt x="12891" y="1"/>
                  </a:cubicBezTo>
                  <a:cubicBezTo>
                    <a:pt x="12680" y="1"/>
                    <a:pt x="12472" y="5"/>
                    <a:pt x="12266" y="13"/>
                  </a:cubicBezTo>
                  <a:cubicBezTo>
                    <a:pt x="12061" y="5"/>
                    <a:pt x="11853" y="1"/>
                    <a:pt x="11642" y="1"/>
                  </a:cubicBez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 name="Google Shape;1674;p70">
              <a:extLst>
                <a:ext uri="{FF2B5EF4-FFF2-40B4-BE49-F238E27FC236}">
                  <a16:creationId xmlns:a16="http://schemas.microsoft.com/office/drawing/2014/main" id="{7647AA56-F153-1DF1-BEBC-963592504EBB}"/>
                </a:ext>
              </a:extLst>
            </p:cNvPr>
            <p:cNvSpPr/>
            <p:nvPr/>
          </p:nvSpPr>
          <p:spPr>
            <a:xfrm>
              <a:off x="2619175" y="1823400"/>
              <a:ext cx="75150" cy="79550"/>
            </a:xfrm>
            <a:custGeom>
              <a:avLst/>
              <a:gdLst/>
              <a:ahLst/>
              <a:cxnLst/>
              <a:rect l="l" t="t" r="r" b="b"/>
              <a:pathLst>
                <a:path w="3006" h="3182" extrusionOk="0">
                  <a:moveTo>
                    <a:pt x="1929" y="1"/>
                  </a:moveTo>
                  <a:cubicBezTo>
                    <a:pt x="1247" y="1"/>
                    <a:pt x="561" y="262"/>
                    <a:pt x="336" y="920"/>
                  </a:cubicBezTo>
                  <a:cubicBezTo>
                    <a:pt x="0" y="1880"/>
                    <a:pt x="984" y="2912"/>
                    <a:pt x="1824" y="3176"/>
                  </a:cubicBezTo>
                  <a:cubicBezTo>
                    <a:pt x="1840" y="3179"/>
                    <a:pt x="1854" y="3181"/>
                    <a:pt x="1868" y="3181"/>
                  </a:cubicBezTo>
                  <a:cubicBezTo>
                    <a:pt x="2049" y="3181"/>
                    <a:pt x="2099" y="2909"/>
                    <a:pt x="1920" y="2864"/>
                  </a:cubicBezTo>
                  <a:cubicBezTo>
                    <a:pt x="1176" y="2648"/>
                    <a:pt x="240" y="1688"/>
                    <a:pt x="672" y="896"/>
                  </a:cubicBezTo>
                  <a:cubicBezTo>
                    <a:pt x="907" y="441"/>
                    <a:pt x="1393" y="282"/>
                    <a:pt x="1883" y="282"/>
                  </a:cubicBezTo>
                  <a:cubicBezTo>
                    <a:pt x="2195" y="282"/>
                    <a:pt x="2508" y="346"/>
                    <a:pt x="2760" y="440"/>
                  </a:cubicBezTo>
                  <a:cubicBezTo>
                    <a:pt x="2781" y="448"/>
                    <a:pt x="2801" y="451"/>
                    <a:pt x="2819" y="451"/>
                  </a:cubicBezTo>
                  <a:cubicBezTo>
                    <a:pt x="2965" y="451"/>
                    <a:pt x="3006" y="216"/>
                    <a:pt x="2856" y="152"/>
                  </a:cubicBezTo>
                  <a:lnTo>
                    <a:pt x="2856" y="152"/>
                  </a:lnTo>
                  <a:lnTo>
                    <a:pt x="2880" y="176"/>
                  </a:lnTo>
                  <a:cubicBezTo>
                    <a:pt x="2602" y="65"/>
                    <a:pt x="2266" y="1"/>
                    <a:pt x="1929"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1675;p70">
              <a:extLst>
                <a:ext uri="{FF2B5EF4-FFF2-40B4-BE49-F238E27FC236}">
                  <a16:creationId xmlns:a16="http://schemas.microsoft.com/office/drawing/2014/main" id="{F3303E81-0B3E-AAEA-0209-926C9D7CF74E}"/>
                </a:ext>
              </a:extLst>
            </p:cNvPr>
            <p:cNvSpPr/>
            <p:nvPr/>
          </p:nvSpPr>
          <p:spPr>
            <a:xfrm>
              <a:off x="2620525" y="1915325"/>
              <a:ext cx="99925" cy="38500"/>
            </a:xfrm>
            <a:custGeom>
              <a:avLst/>
              <a:gdLst/>
              <a:ahLst/>
              <a:cxnLst/>
              <a:rect l="l" t="t" r="r" b="b"/>
              <a:pathLst>
                <a:path w="3997" h="1540" extrusionOk="0">
                  <a:moveTo>
                    <a:pt x="3788" y="1"/>
                  </a:moveTo>
                  <a:cubicBezTo>
                    <a:pt x="3742" y="1"/>
                    <a:pt x="3696" y="23"/>
                    <a:pt x="3666" y="75"/>
                  </a:cubicBezTo>
                  <a:cubicBezTo>
                    <a:pt x="3361" y="851"/>
                    <a:pt x="2652" y="1249"/>
                    <a:pt x="1939" y="1249"/>
                  </a:cubicBezTo>
                  <a:cubicBezTo>
                    <a:pt x="1305" y="1249"/>
                    <a:pt x="667" y="935"/>
                    <a:pt x="306" y="291"/>
                  </a:cubicBezTo>
                  <a:cubicBezTo>
                    <a:pt x="276" y="246"/>
                    <a:pt x="232" y="227"/>
                    <a:pt x="188" y="227"/>
                  </a:cubicBezTo>
                  <a:cubicBezTo>
                    <a:pt x="93" y="227"/>
                    <a:pt x="0" y="320"/>
                    <a:pt x="66" y="435"/>
                  </a:cubicBezTo>
                  <a:cubicBezTo>
                    <a:pt x="477" y="1177"/>
                    <a:pt x="1208" y="1539"/>
                    <a:pt x="1940" y="1539"/>
                  </a:cubicBezTo>
                  <a:cubicBezTo>
                    <a:pt x="2746" y="1539"/>
                    <a:pt x="3553" y="1099"/>
                    <a:pt x="3930" y="243"/>
                  </a:cubicBezTo>
                  <a:cubicBezTo>
                    <a:pt x="3997" y="111"/>
                    <a:pt x="3891" y="1"/>
                    <a:pt x="3788"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676;p70">
              <a:extLst>
                <a:ext uri="{FF2B5EF4-FFF2-40B4-BE49-F238E27FC236}">
                  <a16:creationId xmlns:a16="http://schemas.microsoft.com/office/drawing/2014/main" id="{E6CF3D97-F122-E131-30BB-DB2FC9CFFF5C}"/>
                </a:ext>
              </a:extLst>
            </p:cNvPr>
            <p:cNvSpPr/>
            <p:nvPr/>
          </p:nvSpPr>
          <p:spPr>
            <a:xfrm>
              <a:off x="2425350" y="1641175"/>
              <a:ext cx="183300" cy="84050"/>
            </a:xfrm>
            <a:custGeom>
              <a:avLst/>
              <a:gdLst/>
              <a:ahLst/>
              <a:cxnLst/>
              <a:rect l="l" t="t" r="r" b="b"/>
              <a:pathLst>
                <a:path w="7332" h="3362" extrusionOk="0">
                  <a:moveTo>
                    <a:pt x="3964" y="1"/>
                  </a:moveTo>
                  <a:cubicBezTo>
                    <a:pt x="3826" y="1"/>
                    <a:pt x="3685" y="10"/>
                    <a:pt x="3543" y="28"/>
                  </a:cubicBezTo>
                  <a:lnTo>
                    <a:pt x="3543" y="28"/>
                  </a:lnTo>
                  <a:lnTo>
                    <a:pt x="3553" y="24"/>
                  </a:lnTo>
                  <a:lnTo>
                    <a:pt x="3553" y="24"/>
                  </a:lnTo>
                  <a:cubicBezTo>
                    <a:pt x="3544" y="26"/>
                    <a:pt x="3535" y="28"/>
                    <a:pt x="3526" y="30"/>
                  </a:cubicBezTo>
                  <a:lnTo>
                    <a:pt x="3526" y="30"/>
                  </a:lnTo>
                  <a:cubicBezTo>
                    <a:pt x="2756" y="130"/>
                    <a:pt x="1977" y="470"/>
                    <a:pt x="1488" y="840"/>
                  </a:cubicBezTo>
                  <a:lnTo>
                    <a:pt x="1680" y="764"/>
                  </a:lnTo>
                  <a:lnTo>
                    <a:pt x="1680" y="764"/>
                  </a:lnTo>
                  <a:cubicBezTo>
                    <a:pt x="1151" y="1086"/>
                    <a:pt x="691" y="1497"/>
                    <a:pt x="432" y="1992"/>
                  </a:cubicBezTo>
                  <a:cubicBezTo>
                    <a:pt x="0" y="2856"/>
                    <a:pt x="816" y="3312"/>
                    <a:pt x="1512" y="3360"/>
                  </a:cubicBezTo>
                  <a:cubicBezTo>
                    <a:pt x="1531" y="3361"/>
                    <a:pt x="1550" y="3362"/>
                    <a:pt x="1571" y="3362"/>
                  </a:cubicBezTo>
                  <a:cubicBezTo>
                    <a:pt x="2733" y="3362"/>
                    <a:pt x="7332" y="2035"/>
                    <a:pt x="5233" y="384"/>
                  </a:cubicBezTo>
                  <a:cubicBezTo>
                    <a:pt x="4885" y="111"/>
                    <a:pt x="4438" y="1"/>
                    <a:pt x="3964" y="1"/>
                  </a:cubicBezTo>
                  <a:close/>
                </a:path>
              </a:pathLst>
            </a:custGeom>
            <a:solidFill>
              <a:srgbClr val="662C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677;p70">
              <a:extLst>
                <a:ext uri="{FF2B5EF4-FFF2-40B4-BE49-F238E27FC236}">
                  <a16:creationId xmlns:a16="http://schemas.microsoft.com/office/drawing/2014/main" id="{BF47E919-64F8-4D8E-1D78-FED23D935435}"/>
                </a:ext>
              </a:extLst>
            </p:cNvPr>
            <p:cNvSpPr/>
            <p:nvPr/>
          </p:nvSpPr>
          <p:spPr>
            <a:xfrm>
              <a:off x="2731100" y="1641175"/>
              <a:ext cx="183325" cy="84050"/>
            </a:xfrm>
            <a:custGeom>
              <a:avLst/>
              <a:gdLst/>
              <a:ahLst/>
              <a:cxnLst/>
              <a:rect l="l" t="t" r="r" b="b"/>
              <a:pathLst>
                <a:path w="7333" h="3362" extrusionOk="0">
                  <a:moveTo>
                    <a:pt x="3362" y="1"/>
                  </a:moveTo>
                  <a:cubicBezTo>
                    <a:pt x="2892" y="1"/>
                    <a:pt x="2447" y="111"/>
                    <a:pt x="2100" y="384"/>
                  </a:cubicBezTo>
                  <a:cubicBezTo>
                    <a:pt x="1" y="2035"/>
                    <a:pt x="4599" y="3362"/>
                    <a:pt x="5739" y="3362"/>
                  </a:cubicBezTo>
                  <a:cubicBezTo>
                    <a:pt x="5759" y="3362"/>
                    <a:pt x="5778" y="3361"/>
                    <a:pt x="5796" y="3360"/>
                  </a:cubicBezTo>
                  <a:cubicBezTo>
                    <a:pt x="6492" y="3312"/>
                    <a:pt x="7332" y="2856"/>
                    <a:pt x="6900" y="1992"/>
                  </a:cubicBezTo>
                  <a:cubicBezTo>
                    <a:pt x="6641" y="1497"/>
                    <a:pt x="6181" y="1086"/>
                    <a:pt x="5652" y="764"/>
                  </a:cubicBezTo>
                  <a:lnTo>
                    <a:pt x="5652" y="764"/>
                  </a:lnTo>
                  <a:lnTo>
                    <a:pt x="5844" y="840"/>
                  </a:lnTo>
                  <a:cubicBezTo>
                    <a:pt x="5347" y="474"/>
                    <a:pt x="4578" y="136"/>
                    <a:pt x="3819" y="33"/>
                  </a:cubicBezTo>
                  <a:lnTo>
                    <a:pt x="3819" y="33"/>
                  </a:lnTo>
                  <a:cubicBezTo>
                    <a:pt x="3806" y="30"/>
                    <a:pt x="3793" y="27"/>
                    <a:pt x="3780" y="24"/>
                  </a:cubicBezTo>
                  <a:lnTo>
                    <a:pt x="3780" y="24"/>
                  </a:lnTo>
                  <a:lnTo>
                    <a:pt x="3793" y="29"/>
                  </a:lnTo>
                  <a:lnTo>
                    <a:pt x="3793" y="29"/>
                  </a:lnTo>
                  <a:cubicBezTo>
                    <a:pt x="3648" y="11"/>
                    <a:pt x="3504" y="1"/>
                    <a:pt x="3362" y="1"/>
                  </a:cubicBezTo>
                  <a:close/>
                </a:path>
              </a:pathLst>
            </a:custGeom>
            <a:solidFill>
              <a:srgbClr val="662C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678;p70">
              <a:extLst>
                <a:ext uri="{FF2B5EF4-FFF2-40B4-BE49-F238E27FC236}">
                  <a16:creationId xmlns:a16="http://schemas.microsoft.com/office/drawing/2014/main" id="{78920560-D43B-F53F-136C-7F4E54CF2C2A}"/>
                </a:ext>
              </a:extLst>
            </p:cNvPr>
            <p:cNvSpPr/>
            <p:nvPr/>
          </p:nvSpPr>
          <p:spPr>
            <a:xfrm>
              <a:off x="2521950" y="1794175"/>
              <a:ext cx="43225" cy="89425"/>
            </a:xfrm>
            <a:custGeom>
              <a:avLst/>
              <a:gdLst/>
              <a:ahLst/>
              <a:cxnLst/>
              <a:rect l="l" t="t" r="r" b="b"/>
              <a:pathLst>
                <a:path w="1729" h="3577" extrusionOk="0">
                  <a:moveTo>
                    <a:pt x="865" y="1"/>
                  </a:moveTo>
                  <a:cubicBezTo>
                    <a:pt x="385" y="1"/>
                    <a:pt x="1" y="793"/>
                    <a:pt x="1" y="1777"/>
                  </a:cubicBezTo>
                  <a:cubicBezTo>
                    <a:pt x="1" y="2761"/>
                    <a:pt x="385" y="3577"/>
                    <a:pt x="865" y="3577"/>
                  </a:cubicBezTo>
                  <a:cubicBezTo>
                    <a:pt x="1345" y="3577"/>
                    <a:pt x="1729" y="2761"/>
                    <a:pt x="1729" y="1777"/>
                  </a:cubicBezTo>
                  <a:cubicBezTo>
                    <a:pt x="1729" y="793"/>
                    <a:pt x="1345" y="1"/>
                    <a:pt x="865"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679;p70">
              <a:extLst>
                <a:ext uri="{FF2B5EF4-FFF2-40B4-BE49-F238E27FC236}">
                  <a16:creationId xmlns:a16="http://schemas.microsoft.com/office/drawing/2014/main" id="{C4458B24-B97F-0C9C-1FD8-0F0935B35BD2}"/>
                </a:ext>
              </a:extLst>
            </p:cNvPr>
            <p:cNvSpPr/>
            <p:nvPr/>
          </p:nvSpPr>
          <p:spPr>
            <a:xfrm>
              <a:off x="2775775" y="1794175"/>
              <a:ext cx="42625" cy="89425"/>
            </a:xfrm>
            <a:custGeom>
              <a:avLst/>
              <a:gdLst/>
              <a:ahLst/>
              <a:cxnLst/>
              <a:rect l="l" t="t" r="r" b="b"/>
              <a:pathLst>
                <a:path w="1705" h="3577" extrusionOk="0">
                  <a:moveTo>
                    <a:pt x="865" y="1"/>
                  </a:moveTo>
                  <a:cubicBezTo>
                    <a:pt x="385" y="1"/>
                    <a:pt x="1" y="793"/>
                    <a:pt x="1" y="1777"/>
                  </a:cubicBezTo>
                  <a:cubicBezTo>
                    <a:pt x="1" y="2761"/>
                    <a:pt x="385" y="3577"/>
                    <a:pt x="865" y="3577"/>
                  </a:cubicBezTo>
                  <a:cubicBezTo>
                    <a:pt x="1321" y="3577"/>
                    <a:pt x="1705" y="2761"/>
                    <a:pt x="1705" y="1777"/>
                  </a:cubicBezTo>
                  <a:cubicBezTo>
                    <a:pt x="1705" y="793"/>
                    <a:pt x="1321" y="1"/>
                    <a:pt x="865"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680;p70">
              <a:extLst>
                <a:ext uri="{FF2B5EF4-FFF2-40B4-BE49-F238E27FC236}">
                  <a16:creationId xmlns:a16="http://schemas.microsoft.com/office/drawing/2014/main" id="{1F188061-78D4-518D-89D4-F1279AA002D0}"/>
                </a:ext>
              </a:extLst>
            </p:cNvPr>
            <p:cNvSpPr/>
            <p:nvPr/>
          </p:nvSpPr>
          <p:spPr>
            <a:xfrm>
              <a:off x="2413350" y="1350600"/>
              <a:ext cx="565275" cy="281075"/>
            </a:xfrm>
            <a:custGeom>
              <a:avLst/>
              <a:gdLst/>
              <a:ahLst/>
              <a:cxnLst/>
              <a:rect l="l" t="t" r="r" b="b"/>
              <a:pathLst>
                <a:path w="22611" h="11243" extrusionOk="0">
                  <a:moveTo>
                    <a:pt x="8779" y="1"/>
                  </a:moveTo>
                  <a:cubicBezTo>
                    <a:pt x="6016" y="1"/>
                    <a:pt x="3262" y="282"/>
                    <a:pt x="672" y="1206"/>
                  </a:cubicBezTo>
                  <a:lnTo>
                    <a:pt x="768" y="918"/>
                  </a:lnTo>
                  <a:lnTo>
                    <a:pt x="768" y="918"/>
                  </a:lnTo>
                  <a:cubicBezTo>
                    <a:pt x="0" y="2622"/>
                    <a:pt x="216" y="4614"/>
                    <a:pt x="1368" y="6102"/>
                  </a:cubicBezTo>
                  <a:cubicBezTo>
                    <a:pt x="2520" y="7567"/>
                    <a:pt x="4249" y="8431"/>
                    <a:pt x="6121" y="8479"/>
                  </a:cubicBezTo>
                  <a:cubicBezTo>
                    <a:pt x="6205" y="8482"/>
                    <a:pt x="6290" y="8483"/>
                    <a:pt x="6375" y="8483"/>
                  </a:cubicBezTo>
                  <a:cubicBezTo>
                    <a:pt x="7211" y="8483"/>
                    <a:pt x="8062" y="8354"/>
                    <a:pt x="8896" y="8354"/>
                  </a:cubicBezTo>
                  <a:cubicBezTo>
                    <a:pt x="9370" y="8354"/>
                    <a:pt x="9839" y="8396"/>
                    <a:pt x="10297" y="8527"/>
                  </a:cubicBezTo>
                  <a:cubicBezTo>
                    <a:pt x="11569" y="8911"/>
                    <a:pt x="12529" y="9943"/>
                    <a:pt x="13730" y="10519"/>
                  </a:cubicBezTo>
                  <a:cubicBezTo>
                    <a:pt x="14870" y="11111"/>
                    <a:pt x="16190" y="11242"/>
                    <a:pt x="17490" y="11242"/>
                  </a:cubicBezTo>
                  <a:cubicBezTo>
                    <a:pt x="17613" y="11242"/>
                    <a:pt x="17735" y="11241"/>
                    <a:pt x="17858" y="11239"/>
                  </a:cubicBezTo>
                  <a:cubicBezTo>
                    <a:pt x="19274" y="11215"/>
                    <a:pt x="20858" y="10975"/>
                    <a:pt x="21770" y="9871"/>
                  </a:cubicBezTo>
                  <a:cubicBezTo>
                    <a:pt x="22250" y="9223"/>
                    <a:pt x="22515" y="8455"/>
                    <a:pt x="22515" y="7663"/>
                  </a:cubicBezTo>
                  <a:cubicBezTo>
                    <a:pt x="22611" y="5166"/>
                    <a:pt x="20858" y="2910"/>
                    <a:pt x="18674" y="1710"/>
                  </a:cubicBezTo>
                  <a:cubicBezTo>
                    <a:pt x="16490" y="510"/>
                    <a:pt x="13946" y="198"/>
                    <a:pt x="11473" y="78"/>
                  </a:cubicBezTo>
                  <a:cubicBezTo>
                    <a:pt x="10578" y="31"/>
                    <a:pt x="9678" y="1"/>
                    <a:pt x="8779" y="1"/>
                  </a:cubicBezTo>
                  <a:close/>
                </a:path>
              </a:pathLst>
            </a:custGeom>
            <a:solidFill>
              <a:srgbClr val="662C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681;p70">
              <a:extLst>
                <a:ext uri="{FF2B5EF4-FFF2-40B4-BE49-F238E27FC236}">
                  <a16:creationId xmlns:a16="http://schemas.microsoft.com/office/drawing/2014/main" id="{737F972B-02A8-15CF-C49F-1CB7D5470FB2}"/>
                </a:ext>
              </a:extLst>
            </p:cNvPr>
            <p:cNvSpPr/>
            <p:nvPr/>
          </p:nvSpPr>
          <p:spPr>
            <a:xfrm>
              <a:off x="2620975" y="2302425"/>
              <a:ext cx="605475" cy="307850"/>
            </a:xfrm>
            <a:custGeom>
              <a:avLst/>
              <a:gdLst/>
              <a:ahLst/>
              <a:cxnLst/>
              <a:rect l="l" t="t" r="r" b="b"/>
              <a:pathLst>
                <a:path w="24219" h="12314" extrusionOk="0">
                  <a:moveTo>
                    <a:pt x="21458" y="1"/>
                  </a:moveTo>
                  <a:lnTo>
                    <a:pt x="0" y="10562"/>
                  </a:lnTo>
                  <a:lnTo>
                    <a:pt x="5185" y="12314"/>
                  </a:lnTo>
                  <a:lnTo>
                    <a:pt x="24219" y="2929"/>
                  </a:lnTo>
                  <a:lnTo>
                    <a:pt x="21458" y="1"/>
                  </a:lnTo>
                  <a:close/>
                </a:path>
              </a:pathLst>
            </a:custGeom>
            <a:solidFill>
              <a:srgbClr val="EE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682;p70">
              <a:extLst>
                <a:ext uri="{FF2B5EF4-FFF2-40B4-BE49-F238E27FC236}">
                  <a16:creationId xmlns:a16="http://schemas.microsoft.com/office/drawing/2014/main" id="{CD2EDBC6-7E9A-A0A9-FF17-8282413A8038}"/>
                </a:ext>
              </a:extLst>
            </p:cNvPr>
            <p:cNvSpPr/>
            <p:nvPr/>
          </p:nvSpPr>
          <p:spPr>
            <a:xfrm>
              <a:off x="2103700" y="2330025"/>
              <a:ext cx="606700" cy="300675"/>
            </a:xfrm>
            <a:custGeom>
              <a:avLst/>
              <a:gdLst/>
              <a:ahLst/>
              <a:cxnLst/>
              <a:rect l="l" t="t" r="r" b="b"/>
              <a:pathLst>
                <a:path w="24268" h="12027" extrusionOk="0">
                  <a:moveTo>
                    <a:pt x="4873" y="1"/>
                  </a:moveTo>
                  <a:lnTo>
                    <a:pt x="1" y="2161"/>
                  </a:lnTo>
                  <a:lnTo>
                    <a:pt x="21171" y="12026"/>
                  </a:lnTo>
                  <a:lnTo>
                    <a:pt x="24267" y="10658"/>
                  </a:lnTo>
                  <a:lnTo>
                    <a:pt x="4873" y="1"/>
                  </a:lnTo>
                  <a:close/>
                </a:path>
              </a:pathLst>
            </a:custGeom>
            <a:solidFill>
              <a:srgbClr val="EE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683;p70">
              <a:extLst>
                <a:ext uri="{FF2B5EF4-FFF2-40B4-BE49-F238E27FC236}">
                  <a16:creationId xmlns:a16="http://schemas.microsoft.com/office/drawing/2014/main" id="{5F3436E7-EAE3-8198-5068-A1DC7AC3F626}"/>
                </a:ext>
              </a:extLst>
            </p:cNvPr>
            <p:cNvSpPr/>
            <p:nvPr/>
          </p:nvSpPr>
          <p:spPr>
            <a:xfrm>
              <a:off x="2075000" y="2360900"/>
              <a:ext cx="1177750" cy="941250"/>
            </a:xfrm>
            <a:custGeom>
              <a:avLst/>
              <a:gdLst/>
              <a:ahLst/>
              <a:cxnLst/>
              <a:rect l="l" t="t" r="r" b="b"/>
              <a:pathLst>
                <a:path w="47110" h="37650" extrusionOk="0">
                  <a:moveTo>
                    <a:pt x="45940" y="0"/>
                  </a:moveTo>
                  <a:cubicBezTo>
                    <a:pt x="45797" y="0"/>
                    <a:pt x="45650" y="27"/>
                    <a:pt x="45505" y="86"/>
                  </a:cubicBezTo>
                  <a:lnTo>
                    <a:pt x="26664" y="8055"/>
                  </a:lnTo>
                  <a:lnTo>
                    <a:pt x="20015" y="8055"/>
                  </a:lnTo>
                  <a:lnTo>
                    <a:pt x="1581" y="86"/>
                  </a:lnTo>
                  <a:cubicBezTo>
                    <a:pt x="1444" y="35"/>
                    <a:pt x="1306" y="11"/>
                    <a:pt x="1171" y="11"/>
                  </a:cubicBezTo>
                  <a:cubicBezTo>
                    <a:pt x="549" y="11"/>
                    <a:pt x="1" y="519"/>
                    <a:pt x="21" y="1190"/>
                  </a:cubicBezTo>
                  <a:lnTo>
                    <a:pt x="621" y="28697"/>
                  </a:lnTo>
                  <a:cubicBezTo>
                    <a:pt x="621" y="29177"/>
                    <a:pt x="933" y="29585"/>
                    <a:pt x="1389" y="29753"/>
                  </a:cubicBezTo>
                  <a:lnTo>
                    <a:pt x="19655" y="36714"/>
                  </a:lnTo>
                  <a:cubicBezTo>
                    <a:pt x="20771" y="37338"/>
                    <a:pt x="22013" y="37650"/>
                    <a:pt x="23255" y="37650"/>
                  </a:cubicBezTo>
                  <a:cubicBezTo>
                    <a:pt x="24497" y="37650"/>
                    <a:pt x="25739" y="37338"/>
                    <a:pt x="26856" y="36714"/>
                  </a:cubicBezTo>
                  <a:lnTo>
                    <a:pt x="45746" y="29753"/>
                  </a:lnTo>
                  <a:cubicBezTo>
                    <a:pt x="46178" y="29585"/>
                    <a:pt x="46490" y="29177"/>
                    <a:pt x="46490" y="28697"/>
                  </a:cubicBezTo>
                  <a:lnTo>
                    <a:pt x="47090" y="1190"/>
                  </a:lnTo>
                  <a:cubicBezTo>
                    <a:pt x="47109" y="508"/>
                    <a:pt x="46559" y="0"/>
                    <a:pt x="45940" y="0"/>
                  </a:cubicBezTo>
                  <a:close/>
                </a:path>
              </a:pathLst>
            </a:custGeom>
            <a:solidFill>
              <a:srgbClr val="5451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4" name="Google Shape;1684;p70">
              <a:extLst>
                <a:ext uri="{FF2B5EF4-FFF2-40B4-BE49-F238E27FC236}">
                  <a16:creationId xmlns:a16="http://schemas.microsoft.com/office/drawing/2014/main" id="{5CF6C1C9-340A-B122-499D-7C57332ADDA4}"/>
                </a:ext>
              </a:extLst>
            </p:cNvPr>
            <p:cNvSpPr/>
            <p:nvPr/>
          </p:nvSpPr>
          <p:spPr>
            <a:xfrm>
              <a:off x="2101900" y="2411650"/>
              <a:ext cx="442275" cy="817300"/>
            </a:xfrm>
            <a:custGeom>
              <a:avLst/>
              <a:gdLst/>
              <a:ahLst/>
              <a:cxnLst/>
              <a:rect l="l" t="t" r="r" b="b"/>
              <a:pathLst>
                <a:path w="17691" h="32692" extrusionOk="0">
                  <a:moveTo>
                    <a:pt x="169" y="264"/>
                  </a:moveTo>
                  <a:lnTo>
                    <a:pt x="17499" y="7609"/>
                  </a:lnTo>
                  <a:lnTo>
                    <a:pt x="17211" y="32428"/>
                  </a:lnTo>
                  <a:lnTo>
                    <a:pt x="1033" y="26763"/>
                  </a:lnTo>
                  <a:lnTo>
                    <a:pt x="169" y="264"/>
                  </a:lnTo>
                  <a:close/>
                  <a:moveTo>
                    <a:pt x="1" y="0"/>
                  </a:moveTo>
                  <a:lnTo>
                    <a:pt x="841" y="26835"/>
                  </a:lnTo>
                  <a:lnTo>
                    <a:pt x="841" y="26907"/>
                  </a:lnTo>
                  <a:lnTo>
                    <a:pt x="17259" y="32644"/>
                  </a:lnTo>
                  <a:lnTo>
                    <a:pt x="17379" y="32692"/>
                  </a:lnTo>
                  <a:lnTo>
                    <a:pt x="17691" y="7489"/>
                  </a:lnTo>
                  <a:lnTo>
                    <a:pt x="1" y="0"/>
                  </a:lnTo>
                  <a:close/>
                </a:path>
              </a:pathLst>
            </a:custGeom>
            <a:solidFill>
              <a:srgbClr val="BCE3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1685;p70">
              <a:extLst>
                <a:ext uri="{FF2B5EF4-FFF2-40B4-BE49-F238E27FC236}">
                  <a16:creationId xmlns:a16="http://schemas.microsoft.com/office/drawing/2014/main" id="{7FDF71BB-59C6-A6E1-9DF8-277C80947987}"/>
                </a:ext>
              </a:extLst>
            </p:cNvPr>
            <p:cNvSpPr/>
            <p:nvPr/>
          </p:nvSpPr>
          <p:spPr>
            <a:xfrm>
              <a:off x="2572350" y="2561050"/>
              <a:ext cx="166850" cy="741175"/>
            </a:xfrm>
            <a:custGeom>
              <a:avLst/>
              <a:gdLst/>
              <a:ahLst/>
              <a:cxnLst/>
              <a:rect l="l" t="t" r="r" b="b"/>
              <a:pathLst>
                <a:path w="6674" h="29647" extrusionOk="0">
                  <a:moveTo>
                    <a:pt x="1" y="1"/>
                  </a:moveTo>
                  <a:lnTo>
                    <a:pt x="1" y="28852"/>
                  </a:lnTo>
                  <a:cubicBezTo>
                    <a:pt x="1051" y="29383"/>
                    <a:pt x="2198" y="29647"/>
                    <a:pt x="3348" y="29647"/>
                  </a:cubicBezTo>
                  <a:cubicBezTo>
                    <a:pt x="4484" y="29647"/>
                    <a:pt x="5623" y="29389"/>
                    <a:pt x="6674" y="28876"/>
                  </a:cubicBezTo>
                  <a:lnTo>
                    <a:pt x="6674" y="49"/>
                  </a:lnTo>
                  <a:lnTo>
                    <a:pt x="97" y="49"/>
                  </a:lnTo>
                  <a:lnTo>
                    <a:pt x="1" y="1"/>
                  </a:lnTo>
                  <a:close/>
                </a:path>
              </a:pathLst>
            </a:custGeom>
            <a:solidFill>
              <a:srgbClr val="3F3C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686;p70">
              <a:extLst>
                <a:ext uri="{FF2B5EF4-FFF2-40B4-BE49-F238E27FC236}">
                  <a16:creationId xmlns:a16="http://schemas.microsoft.com/office/drawing/2014/main" id="{D9C77ABF-5DA4-2B38-7CF7-48F87291FC23}"/>
                </a:ext>
              </a:extLst>
            </p:cNvPr>
            <p:cNvSpPr/>
            <p:nvPr/>
          </p:nvSpPr>
          <p:spPr>
            <a:xfrm>
              <a:off x="2592150" y="3162300"/>
              <a:ext cx="111050" cy="94550"/>
            </a:xfrm>
            <a:custGeom>
              <a:avLst/>
              <a:gdLst/>
              <a:ahLst/>
              <a:cxnLst/>
              <a:rect l="l" t="t" r="r" b="b"/>
              <a:pathLst>
                <a:path w="4442" h="3782" extrusionOk="0">
                  <a:moveTo>
                    <a:pt x="2587" y="1"/>
                  </a:moveTo>
                  <a:cubicBezTo>
                    <a:pt x="2573" y="1"/>
                    <a:pt x="2559" y="1"/>
                    <a:pt x="2545" y="1"/>
                  </a:cubicBezTo>
                  <a:cubicBezTo>
                    <a:pt x="865" y="1"/>
                    <a:pt x="1" y="2017"/>
                    <a:pt x="1201" y="3218"/>
                  </a:cubicBezTo>
                  <a:cubicBezTo>
                    <a:pt x="1590" y="3607"/>
                    <a:pt x="2068" y="3782"/>
                    <a:pt x="2536" y="3782"/>
                  </a:cubicBezTo>
                  <a:cubicBezTo>
                    <a:pt x="3510" y="3782"/>
                    <a:pt x="4441" y="3025"/>
                    <a:pt x="4441" y="1873"/>
                  </a:cubicBezTo>
                  <a:cubicBezTo>
                    <a:pt x="4441" y="855"/>
                    <a:pt x="3601" y="1"/>
                    <a:pt x="2587" y="1"/>
                  </a:cubicBezTo>
                  <a:close/>
                </a:path>
              </a:pathLst>
            </a:custGeom>
            <a:solidFill>
              <a:srgbClr val="EE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687;p70">
              <a:extLst>
                <a:ext uri="{FF2B5EF4-FFF2-40B4-BE49-F238E27FC236}">
                  <a16:creationId xmlns:a16="http://schemas.microsoft.com/office/drawing/2014/main" id="{5869008A-2333-F5B7-CC9C-63860E4D6EA7}"/>
                </a:ext>
              </a:extLst>
            </p:cNvPr>
            <p:cNvSpPr/>
            <p:nvPr/>
          </p:nvSpPr>
          <p:spPr>
            <a:xfrm>
              <a:off x="2595150" y="2622875"/>
              <a:ext cx="121250" cy="48025"/>
            </a:xfrm>
            <a:custGeom>
              <a:avLst/>
              <a:gdLst/>
              <a:ahLst/>
              <a:cxnLst/>
              <a:rect l="l" t="t" r="r" b="b"/>
              <a:pathLst>
                <a:path w="4850" h="1921" extrusionOk="0">
                  <a:moveTo>
                    <a:pt x="1" y="0"/>
                  </a:moveTo>
                  <a:lnTo>
                    <a:pt x="1" y="1920"/>
                  </a:lnTo>
                  <a:lnTo>
                    <a:pt x="4849" y="1920"/>
                  </a:lnTo>
                  <a:lnTo>
                    <a:pt x="4849" y="0"/>
                  </a:lnTo>
                  <a:close/>
                </a:path>
              </a:pathLst>
            </a:custGeom>
            <a:solidFill>
              <a:srgbClr val="EE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1688;p70">
              <a:extLst>
                <a:ext uri="{FF2B5EF4-FFF2-40B4-BE49-F238E27FC236}">
                  <a16:creationId xmlns:a16="http://schemas.microsoft.com/office/drawing/2014/main" id="{0C79AA6A-D1A0-A168-E2EA-B31A4C32C6CB}"/>
                </a:ext>
              </a:extLst>
            </p:cNvPr>
            <p:cNvSpPr/>
            <p:nvPr/>
          </p:nvSpPr>
          <p:spPr>
            <a:xfrm>
              <a:off x="2572350" y="2819675"/>
              <a:ext cx="166850" cy="118850"/>
            </a:xfrm>
            <a:custGeom>
              <a:avLst/>
              <a:gdLst/>
              <a:ahLst/>
              <a:cxnLst/>
              <a:rect l="l" t="t" r="r" b="b"/>
              <a:pathLst>
                <a:path w="6674" h="4754" extrusionOk="0">
                  <a:moveTo>
                    <a:pt x="6674" y="1"/>
                  </a:moveTo>
                  <a:lnTo>
                    <a:pt x="1" y="2689"/>
                  </a:lnTo>
                  <a:lnTo>
                    <a:pt x="1" y="4753"/>
                  </a:lnTo>
                  <a:lnTo>
                    <a:pt x="6674" y="2065"/>
                  </a:lnTo>
                  <a:lnTo>
                    <a:pt x="6674" y="1"/>
                  </a:lnTo>
                  <a:close/>
                </a:path>
              </a:pathLst>
            </a:custGeom>
            <a:solidFill>
              <a:srgbClr val="BCE3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689;p70">
              <a:extLst>
                <a:ext uri="{FF2B5EF4-FFF2-40B4-BE49-F238E27FC236}">
                  <a16:creationId xmlns:a16="http://schemas.microsoft.com/office/drawing/2014/main" id="{6FED3462-1710-B78F-48A2-936BA4EC0E0D}"/>
                </a:ext>
              </a:extLst>
            </p:cNvPr>
            <p:cNvSpPr/>
            <p:nvPr/>
          </p:nvSpPr>
          <p:spPr>
            <a:xfrm>
              <a:off x="2572350" y="2915100"/>
              <a:ext cx="166850" cy="118825"/>
            </a:xfrm>
            <a:custGeom>
              <a:avLst/>
              <a:gdLst/>
              <a:ahLst/>
              <a:cxnLst/>
              <a:rect l="l" t="t" r="r" b="b"/>
              <a:pathLst>
                <a:path w="6674" h="4753" extrusionOk="0">
                  <a:moveTo>
                    <a:pt x="6674" y="0"/>
                  </a:moveTo>
                  <a:lnTo>
                    <a:pt x="1" y="2689"/>
                  </a:lnTo>
                  <a:lnTo>
                    <a:pt x="1" y="4753"/>
                  </a:lnTo>
                  <a:lnTo>
                    <a:pt x="6674" y="2064"/>
                  </a:lnTo>
                  <a:lnTo>
                    <a:pt x="6674" y="0"/>
                  </a:lnTo>
                  <a:close/>
                </a:path>
              </a:pathLst>
            </a:custGeom>
            <a:solidFill>
              <a:srgbClr val="BCE3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690;p70">
              <a:extLst>
                <a:ext uri="{FF2B5EF4-FFF2-40B4-BE49-F238E27FC236}">
                  <a16:creationId xmlns:a16="http://schemas.microsoft.com/office/drawing/2014/main" id="{FE89CE2D-AD1E-7E3F-BBAC-0BFF7553F8BE}"/>
                </a:ext>
              </a:extLst>
            </p:cNvPr>
            <p:cNvSpPr/>
            <p:nvPr/>
          </p:nvSpPr>
          <p:spPr>
            <a:xfrm>
              <a:off x="2776975" y="2397250"/>
              <a:ext cx="442875" cy="831700"/>
            </a:xfrm>
            <a:custGeom>
              <a:avLst/>
              <a:gdLst/>
              <a:ahLst/>
              <a:cxnLst/>
              <a:rect l="l" t="t" r="r" b="b"/>
              <a:pathLst>
                <a:path w="17715" h="33268" extrusionOk="0">
                  <a:moveTo>
                    <a:pt x="17499" y="264"/>
                  </a:moveTo>
                  <a:lnTo>
                    <a:pt x="17018" y="26571"/>
                  </a:lnTo>
                  <a:lnTo>
                    <a:pt x="337" y="33004"/>
                  </a:lnTo>
                  <a:lnTo>
                    <a:pt x="169" y="7513"/>
                  </a:lnTo>
                  <a:lnTo>
                    <a:pt x="17499" y="264"/>
                  </a:lnTo>
                  <a:close/>
                  <a:moveTo>
                    <a:pt x="17715" y="0"/>
                  </a:moveTo>
                  <a:lnTo>
                    <a:pt x="1" y="7393"/>
                  </a:lnTo>
                  <a:lnTo>
                    <a:pt x="169" y="33148"/>
                  </a:lnTo>
                  <a:lnTo>
                    <a:pt x="169" y="33268"/>
                  </a:lnTo>
                  <a:lnTo>
                    <a:pt x="17162" y="26715"/>
                  </a:lnTo>
                  <a:lnTo>
                    <a:pt x="17210" y="26691"/>
                  </a:lnTo>
                  <a:lnTo>
                    <a:pt x="17715" y="120"/>
                  </a:lnTo>
                  <a:lnTo>
                    <a:pt x="17715" y="0"/>
                  </a:lnTo>
                  <a:close/>
                </a:path>
              </a:pathLst>
            </a:custGeom>
            <a:solidFill>
              <a:srgbClr val="BCE3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691;p70">
              <a:extLst>
                <a:ext uri="{FF2B5EF4-FFF2-40B4-BE49-F238E27FC236}">
                  <a16:creationId xmlns:a16="http://schemas.microsoft.com/office/drawing/2014/main" id="{DBD11F9D-680E-7323-073E-16DF467FD602}"/>
                </a:ext>
              </a:extLst>
            </p:cNvPr>
            <p:cNvSpPr/>
            <p:nvPr/>
          </p:nvSpPr>
          <p:spPr>
            <a:xfrm>
              <a:off x="3155025" y="2659925"/>
              <a:ext cx="116425" cy="180775"/>
            </a:xfrm>
            <a:custGeom>
              <a:avLst/>
              <a:gdLst/>
              <a:ahLst/>
              <a:cxnLst/>
              <a:rect l="l" t="t" r="r" b="b"/>
              <a:pathLst>
                <a:path w="4657" h="7231" extrusionOk="0">
                  <a:moveTo>
                    <a:pt x="1498" y="0"/>
                  </a:moveTo>
                  <a:cubicBezTo>
                    <a:pt x="1360" y="0"/>
                    <a:pt x="1228" y="47"/>
                    <a:pt x="1128" y="126"/>
                  </a:cubicBezTo>
                  <a:cubicBezTo>
                    <a:pt x="1032" y="294"/>
                    <a:pt x="1032" y="486"/>
                    <a:pt x="1128" y="654"/>
                  </a:cubicBezTo>
                  <a:cubicBezTo>
                    <a:pt x="1368" y="1254"/>
                    <a:pt x="1920" y="1638"/>
                    <a:pt x="2449" y="1998"/>
                  </a:cubicBezTo>
                  <a:cubicBezTo>
                    <a:pt x="2331" y="1986"/>
                    <a:pt x="2214" y="1980"/>
                    <a:pt x="2098" y="1980"/>
                  </a:cubicBezTo>
                  <a:cubicBezTo>
                    <a:pt x="1520" y="1980"/>
                    <a:pt x="951" y="2127"/>
                    <a:pt x="432" y="2406"/>
                  </a:cubicBezTo>
                  <a:cubicBezTo>
                    <a:pt x="216" y="2526"/>
                    <a:pt x="0" y="2718"/>
                    <a:pt x="0" y="2958"/>
                  </a:cubicBezTo>
                  <a:cubicBezTo>
                    <a:pt x="0" y="3175"/>
                    <a:pt x="264" y="3391"/>
                    <a:pt x="504" y="3487"/>
                  </a:cubicBezTo>
                  <a:cubicBezTo>
                    <a:pt x="934" y="3671"/>
                    <a:pt x="1416" y="3785"/>
                    <a:pt x="1891" y="3785"/>
                  </a:cubicBezTo>
                  <a:cubicBezTo>
                    <a:pt x="1973" y="3785"/>
                    <a:pt x="2055" y="3782"/>
                    <a:pt x="2136" y="3775"/>
                  </a:cubicBezTo>
                  <a:lnTo>
                    <a:pt x="2136" y="3775"/>
                  </a:lnTo>
                  <a:cubicBezTo>
                    <a:pt x="1680" y="3823"/>
                    <a:pt x="1200" y="3919"/>
                    <a:pt x="768" y="4087"/>
                  </a:cubicBezTo>
                  <a:cubicBezTo>
                    <a:pt x="504" y="4183"/>
                    <a:pt x="216" y="4327"/>
                    <a:pt x="168" y="4591"/>
                  </a:cubicBezTo>
                  <a:cubicBezTo>
                    <a:pt x="144" y="4759"/>
                    <a:pt x="216" y="4927"/>
                    <a:pt x="336" y="5047"/>
                  </a:cubicBezTo>
                  <a:cubicBezTo>
                    <a:pt x="456" y="5143"/>
                    <a:pt x="600" y="5239"/>
                    <a:pt x="744" y="5287"/>
                  </a:cubicBezTo>
                  <a:cubicBezTo>
                    <a:pt x="1088" y="5428"/>
                    <a:pt x="1465" y="5485"/>
                    <a:pt x="1834" y="5485"/>
                  </a:cubicBezTo>
                  <a:cubicBezTo>
                    <a:pt x="1903" y="5485"/>
                    <a:pt x="1972" y="5483"/>
                    <a:pt x="2040" y="5479"/>
                  </a:cubicBezTo>
                  <a:lnTo>
                    <a:pt x="2040" y="5479"/>
                  </a:lnTo>
                  <a:cubicBezTo>
                    <a:pt x="1800" y="5575"/>
                    <a:pt x="1536" y="5695"/>
                    <a:pt x="1320" y="5863"/>
                  </a:cubicBezTo>
                  <a:cubicBezTo>
                    <a:pt x="1128" y="5983"/>
                    <a:pt x="984" y="6175"/>
                    <a:pt x="912" y="6391"/>
                  </a:cubicBezTo>
                  <a:cubicBezTo>
                    <a:pt x="792" y="7231"/>
                    <a:pt x="2064" y="7183"/>
                    <a:pt x="2593" y="7207"/>
                  </a:cubicBezTo>
                  <a:cubicBezTo>
                    <a:pt x="2641" y="7207"/>
                    <a:pt x="2689" y="7207"/>
                    <a:pt x="2738" y="7207"/>
                  </a:cubicBezTo>
                  <a:cubicBezTo>
                    <a:pt x="3204" y="7207"/>
                    <a:pt x="3705" y="7188"/>
                    <a:pt x="4009" y="6775"/>
                  </a:cubicBezTo>
                  <a:cubicBezTo>
                    <a:pt x="4105" y="6631"/>
                    <a:pt x="4153" y="6439"/>
                    <a:pt x="4153" y="6271"/>
                  </a:cubicBezTo>
                  <a:cubicBezTo>
                    <a:pt x="4129" y="6055"/>
                    <a:pt x="4129" y="5839"/>
                    <a:pt x="4081" y="5647"/>
                  </a:cubicBezTo>
                  <a:cubicBezTo>
                    <a:pt x="4081" y="5599"/>
                    <a:pt x="4057" y="5575"/>
                    <a:pt x="4057" y="5575"/>
                  </a:cubicBezTo>
                  <a:cubicBezTo>
                    <a:pt x="4585" y="5143"/>
                    <a:pt x="4657" y="4351"/>
                    <a:pt x="4201" y="3823"/>
                  </a:cubicBezTo>
                  <a:cubicBezTo>
                    <a:pt x="4321" y="3535"/>
                    <a:pt x="4369" y="3223"/>
                    <a:pt x="4345" y="2934"/>
                  </a:cubicBezTo>
                  <a:cubicBezTo>
                    <a:pt x="4273" y="2622"/>
                    <a:pt x="4105" y="2382"/>
                    <a:pt x="3865" y="2190"/>
                  </a:cubicBezTo>
                  <a:cubicBezTo>
                    <a:pt x="3889" y="2022"/>
                    <a:pt x="3889" y="1830"/>
                    <a:pt x="3865" y="1662"/>
                  </a:cubicBezTo>
                  <a:cubicBezTo>
                    <a:pt x="3769" y="1302"/>
                    <a:pt x="3553" y="990"/>
                    <a:pt x="3265" y="798"/>
                  </a:cubicBezTo>
                  <a:cubicBezTo>
                    <a:pt x="2761" y="366"/>
                    <a:pt x="2280" y="30"/>
                    <a:pt x="1584" y="6"/>
                  </a:cubicBezTo>
                  <a:cubicBezTo>
                    <a:pt x="1556" y="2"/>
                    <a:pt x="1527" y="0"/>
                    <a:pt x="1498" y="0"/>
                  </a:cubicBez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692;p70">
              <a:extLst>
                <a:ext uri="{FF2B5EF4-FFF2-40B4-BE49-F238E27FC236}">
                  <a16:creationId xmlns:a16="http://schemas.microsoft.com/office/drawing/2014/main" id="{F7F31D51-2EAE-92F4-7FC0-2FB632EDDE90}"/>
                </a:ext>
              </a:extLst>
            </p:cNvPr>
            <p:cNvSpPr/>
            <p:nvPr/>
          </p:nvSpPr>
          <p:spPr>
            <a:xfrm>
              <a:off x="2071900" y="2659925"/>
              <a:ext cx="115850" cy="180775"/>
            </a:xfrm>
            <a:custGeom>
              <a:avLst/>
              <a:gdLst/>
              <a:ahLst/>
              <a:cxnLst/>
              <a:rect l="l" t="t" r="r" b="b"/>
              <a:pathLst>
                <a:path w="4634" h="7231" extrusionOk="0">
                  <a:moveTo>
                    <a:pt x="3135" y="0"/>
                  </a:moveTo>
                  <a:cubicBezTo>
                    <a:pt x="3107" y="0"/>
                    <a:pt x="3078" y="2"/>
                    <a:pt x="3049" y="6"/>
                  </a:cubicBezTo>
                  <a:cubicBezTo>
                    <a:pt x="2377" y="30"/>
                    <a:pt x="1897" y="366"/>
                    <a:pt x="1393" y="798"/>
                  </a:cubicBezTo>
                  <a:cubicBezTo>
                    <a:pt x="1081" y="990"/>
                    <a:pt x="889" y="1302"/>
                    <a:pt x="793" y="1662"/>
                  </a:cubicBezTo>
                  <a:cubicBezTo>
                    <a:pt x="769" y="1830"/>
                    <a:pt x="769" y="2022"/>
                    <a:pt x="793" y="2190"/>
                  </a:cubicBezTo>
                  <a:cubicBezTo>
                    <a:pt x="553" y="2382"/>
                    <a:pt x="361" y="2622"/>
                    <a:pt x="313" y="2934"/>
                  </a:cubicBezTo>
                  <a:cubicBezTo>
                    <a:pt x="265" y="3223"/>
                    <a:pt x="313" y="3535"/>
                    <a:pt x="457" y="3823"/>
                  </a:cubicBezTo>
                  <a:cubicBezTo>
                    <a:pt x="1" y="4351"/>
                    <a:pt x="49" y="5143"/>
                    <a:pt x="577" y="5575"/>
                  </a:cubicBezTo>
                  <a:cubicBezTo>
                    <a:pt x="577" y="5575"/>
                    <a:pt x="553" y="5599"/>
                    <a:pt x="553" y="5647"/>
                  </a:cubicBezTo>
                  <a:cubicBezTo>
                    <a:pt x="529" y="5839"/>
                    <a:pt x="505" y="6055"/>
                    <a:pt x="505" y="6271"/>
                  </a:cubicBezTo>
                  <a:cubicBezTo>
                    <a:pt x="481" y="6439"/>
                    <a:pt x="529" y="6631"/>
                    <a:pt x="649" y="6775"/>
                  </a:cubicBezTo>
                  <a:cubicBezTo>
                    <a:pt x="931" y="7188"/>
                    <a:pt x="1449" y="7207"/>
                    <a:pt x="1919" y="7207"/>
                  </a:cubicBezTo>
                  <a:cubicBezTo>
                    <a:pt x="1968" y="7207"/>
                    <a:pt x="2017" y="7207"/>
                    <a:pt x="2065" y="7207"/>
                  </a:cubicBezTo>
                  <a:cubicBezTo>
                    <a:pt x="2569" y="7183"/>
                    <a:pt x="3841" y="7231"/>
                    <a:pt x="3721" y="6391"/>
                  </a:cubicBezTo>
                  <a:cubicBezTo>
                    <a:pt x="3673" y="6175"/>
                    <a:pt x="3529" y="5983"/>
                    <a:pt x="3313" y="5863"/>
                  </a:cubicBezTo>
                  <a:cubicBezTo>
                    <a:pt x="3097" y="5695"/>
                    <a:pt x="2857" y="5575"/>
                    <a:pt x="2593" y="5479"/>
                  </a:cubicBezTo>
                  <a:lnTo>
                    <a:pt x="2593" y="5479"/>
                  </a:lnTo>
                  <a:cubicBezTo>
                    <a:pt x="2661" y="5483"/>
                    <a:pt x="2730" y="5485"/>
                    <a:pt x="2800" y="5485"/>
                  </a:cubicBezTo>
                  <a:cubicBezTo>
                    <a:pt x="3168" y="5485"/>
                    <a:pt x="3546" y="5428"/>
                    <a:pt x="3889" y="5287"/>
                  </a:cubicBezTo>
                  <a:cubicBezTo>
                    <a:pt x="4057" y="5239"/>
                    <a:pt x="4201" y="5143"/>
                    <a:pt x="4321" y="5047"/>
                  </a:cubicBezTo>
                  <a:cubicBezTo>
                    <a:pt x="4441" y="4927"/>
                    <a:pt x="4489" y="4759"/>
                    <a:pt x="4465" y="4591"/>
                  </a:cubicBezTo>
                  <a:cubicBezTo>
                    <a:pt x="4417" y="4327"/>
                    <a:pt x="4129" y="4183"/>
                    <a:pt x="3865" y="4087"/>
                  </a:cubicBezTo>
                  <a:cubicBezTo>
                    <a:pt x="3433" y="3919"/>
                    <a:pt x="2977" y="3823"/>
                    <a:pt x="2497" y="3775"/>
                  </a:cubicBezTo>
                  <a:lnTo>
                    <a:pt x="2497" y="3775"/>
                  </a:lnTo>
                  <a:cubicBezTo>
                    <a:pt x="2582" y="3782"/>
                    <a:pt x="2666" y="3785"/>
                    <a:pt x="2750" y="3785"/>
                  </a:cubicBezTo>
                  <a:cubicBezTo>
                    <a:pt x="3235" y="3785"/>
                    <a:pt x="3703" y="3671"/>
                    <a:pt x="4153" y="3487"/>
                  </a:cubicBezTo>
                  <a:cubicBezTo>
                    <a:pt x="4393" y="3391"/>
                    <a:pt x="4633" y="3175"/>
                    <a:pt x="4633" y="2958"/>
                  </a:cubicBezTo>
                  <a:cubicBezTo>
                    <a:pt x="4633" y="2718"/>
                    <a:pt x="4417" y="2526"/>
                    <a:pt x="4201" y="2406"/>
                  </a:cubicBezTo>
                  <a:cubicBezTo>
                    <a:pt x="3702" y="2127"/>
                    <a:pt x="3120" y="1980"/>
                    <a:pt x="2538" y="1980"/>
                  </a:cubicBezTo>
                  <a:cubicBezTo>
                    <a:pt x="2420" y="1980"/>
                    <a:pt x="2302" y="1986"/>
                    <a:pt x="2185" y="1998"/>
                  </a:cubicBezTo>
                  <a:cubicBezTo>
                    <a:pt x="2713" y="1638"/>
                    <a:pt x="3265" y="1254"/>
                    <a:pt x="3529" y="654"/>
                  </a:cubicBezTo>
                  <a:cubicBezTo>
                    <a:pt x="3601" y="486"/>
                    <a:pt x="3601" y="294"/>
                    <a:pt x="3505" y="126"/>
                  </a:cubicBezTo>
                  <a:cubicBezTo>
                    <a:pt x="3406" y="47"/>
                    <a:pt x="3273" y="0"/>
                    <a:pt x="3135" y="0"/>
                  </a:cubicBezTo>
                  <a:close/>
                </a:path>
              </a:pathLst>
            </a:custGeom>
            <a:solidFill>
              <a:srgbClr val="FFBF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33" name="Google Shape;1693;p70">
            <a:extLst>
              <a:ext uri="{FF2B5EF4-FFF2-40B4-BE49-F238E27FC236}">
                <a16:creationId xmlns:a16="http://schemas.microsoft.com/office/drawing/2014/main" id="{943380AE-499A-9E91-96B6-24FC1A89DF8F}"/>
              </a:ext>
            </a:extLst>
          </p:cNvPr>
          <p:cNvGrpSpPr/>
          <p:nvPr/>
        </p:nvGrpSpPr>
        <p:grpSpPr>
          <a:xfrm flipH="1">
            <a:off x="3948546" y="3111654"/>
            <a:ext cx="1911910" cy="2102435"/>
            <a:chOff x="3356650" y="2484125"/>
            <a:chExt cx="1530175" cy="1826275"/>
          </a:xfrm>
        </p:grpSpPr>
        <p:sp>
          <p:nvSpPr>
            <p:cNvPr id="34" name="Google Shape;1694;p70">
              <a:extLst>
                <a:ext uri="{FF2B5EF4-FFF2-40B4-BE49-F238E27FC236}">
                  <a16:creationId xmlns:a16="http://schemas.microsoft.com/office/drawing/2014/main" id="{BDFE63AD-3ED6-47FF-E04A-2EF94BD008D7}"/>
                </a:ext>
              </a:extLst>
            </p:cNvPr>
            <p:cNvSpPr/>
            <p:nvPr/>
          </p:nvSpPr>
          <p:spPr>
            <a:xfrm>
              <a:off x="3494650" y="2575350"/>
              <a:ext cx="1392175" cy="1253900"/>
            </a:xfrm>
            <a:custGeom>
              <a:avLst/>
              <a:gdLst/>
              <a:ahLst/>
              <a:cxnLst/>
              <a:rect l="l" t="t" r="r" b="b"/>
              <a:pathLst>
                <a:path w="55687" h="50156" extrusionOk="0">
                  <a:moveTo>
                    <a:pt x="35111" y="0"/>
                  </a:moveTo>
                  <a:cubicBezTo>
                    <a:pt x="34667" y="0"/>
                    <a:pt x="34219" y="41"/>
                    <a:pt x="33772" y="125"/>
                  </a:cubicBezTo>
                  <a:cubicBezTo>
                    <a:pt x="31060" y="605"/>
                    <a:pt x="28876" y="2453"/>
                    <a:pt x="26307" y="3389"/>
                  </a:cubicBezTo>
                  <a:cubicBezTo>
                    <a:pt x="23427" y="4445"/>
                    <a:pt x="20283" y="4277"/>
                    <a:pt x="17234" y="4613"/>
                  </a:cubicBezTo>
                  <a:cubicBezTo>
                    <a:pt x="16394" y="4661"/>
                    <a:pt x="15578" y="4901"/>
                    <a:pt x="14834" y="5285"/>
                  </a:cubicBezTo>
                  <a:cubicBezTo>
                    <a:pt x="10778" y="7710"/>
                    <a:pt x="13994" y="13806"/>
                    <a:pt x="11690" y="17239"/>
                  </a:cubicBezTo>
                  <a:cubicBezTo>
                    <a:pt x="10250" y="19351"/>
                    <a:pt x="7561" y="20167"/>
                    <a:pt x="5401" y="21535"/>
                  </a:cubicBezTo>
                  <a:cubicBezTo>
                    <a:pt x="3193" y="22927"/>
                    <a:pt x="1537" y="25063"/>
                    <a:pt x="745" y="27584"/>
                  </a:cubicBezTo>
                  <a:cubicBezTo>
                    <a:pt x="1" y="30080"/>
                    <a:pt x="361" y="32912"/>
                    <a:pt x="1849" y="35024"/>
                  </a:cubicBezTo>
                  <a:cubicBezTo>
                    <a:pt x="2713" y="36225"/>
                    <a:pt x="3913" y="37233"/>
                    <a:pt x="4321" y="38625"/>
                  </a:cubicBezTo>
                  <a:cubicBezTo>
                    <a:pt x="4657" y="39705"/>
                    <a:pt x="4465" y="40881"/>
                    <a:pt x="4657" y="41985"/>
                  </a:cubicBezTo>
                  <a:cubicBezTo>
                    <a:pt x="4993" y="43689"/>
                    <a:pt x="6241" y="45057"/>
                    <a:pt x="7561" y="46162"/>
                  </a:cubicBezTo>
                  <a:cubicBezTo>
                    <a:pt x="10082" y="48274"/>
                    <a:pt x="13154" y="49858"/>
                    <a:pt x="16418" y="50122"/>
                  </a:cubicBezTo>
                  <a:cubicBezTo>
                    <a:pt x="16733" y="50145"/>
                    <a:pt x="17047" y="50156"/>
                    <a:pt x="17360" y="50156"/>
                  </a:cubicBezTo>
                  <a:cubicBezTo>
                    <a:pt x="23017" y="50156"/>
                    <a:pt x="28521" y="46618"/>
                    <a:pt x="34032" y="46618"/>
                  </a:cubicBezTo>
                  <a:cubicBezTo>
                    <a:pt x="34929" y="46618"/>
                    <a:pt x="35826" y="46712"/>
                    <a:pt x="36725" y="46930"/>
                  </a:cubicBezTo>
                  <a:cubicBezTo>
                    <a:pt x="38189" y="47290"/>
                    <a:pt x="39557" y="47986"/>
                    <a:pt x="41021" y="48370"/>
                  </a:cubicBezTo>
                  <a:cubicBezTo>
                    <a:pt x="41766" y="48577"/>
                    <a:pt x="42511" y="48674"/>
                    <a:pt x="43247" y="48674"/>
                  </a:cubicBezTo>
                  <a:cubicBezTo>
                    <a:pt x="48058" y="48674"/>
                    <a:pt x="52474" y="44541"/>
                    <a:pt x="53910" y="40065"/>
                  </a:cubicBezTo>
                  <a:cubicBezTo>
                    <a:pt x="55687" y="34616"/>
                    <a:pt x="52974" y="28136"/>
                    <a:pt x="48654" y="24631"/>
                  </a:cubicBezTo>
                  <a:cubicBezTo>
                    <a:pt x="47118" y="23383"/>
                    <a:pt x="44933" y="22327"/>
                    <a:pt x="43973" y="20503"/>
                  </a:cubicBezTo>
                  <a:cubicBezTo>
                    <a:pt x="43109" y="18847"/>
                    <a:pt x="42965" y="16615"/>
                    <a:pt x="42917" y="14790"/>
                  </a:cubicBezTo>
                  <a:cubicBezTo>
                    <a:pt x="42797" y="10878"/>
                    <a:pt x="43469" y="6462"/>
                    <a:pt x="41069" y="3101"/>
                  </a:cubicBezTo>
                  <a:cubicBezTo>
                    <a:pt x="39696" y="1143"/>
                    <a:pt x="37458" y="0"/>
                    <a:pt x="35111" y="0"/>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695;p70">
              <a:extLst>
                <a:ext uri="{FF2B5EF4-FFF2-40B4-BE49-F238E27FC236}">
                  <a16:creationId xmlns:a16="http://schemas.microsoft.com/office/drawing/2014/main" id="{6878F1A2-9D63-8F04-FDD4-D7D2578EC0D1}"/>
                </a:ext>
              </a:extLst>
            </p:cNvPr>
            <p:cNvSpPr/>
            <p:nvPr/>
          </p:nvSpPr>
          <p:spPr>
            <a:xfrm>
              <a:off x="3777000" y="3210925"/>
              <a:ext cx="899200" cy="972125"/>
            </a:xfrm>
            <a:custGeom>
              <a:avLst/>
              <a:gdLst/>
              <a:ahLst/>
              <a:cxnLst/>
              <a:rect l="l" t="t" r="r" b="b"/>
              <a:pathLst>
                <a:path w="35968" h="38885" extrusionOk="0">
                  <a:moveTo>
                    <a:pt x="21014" y="0"/>
                  </a:moveTo>
                  <a:lnTo>
                    <a:pt x="14557" y="1561"/>
                  </a:lnTo>
                  <a:lnTo>
                    <a:pt x="14245" y="9145"/>
                  </a:lnTo>
                  <a:cubicBezTo>
                    <a:pt x="14245" y="9145"/>
                    <a:pt x="12788" y="8889"/>
                    <a:pt x="10819" y="8889"/>
                  </a:cubicBezTo>
                  <a:cubicBezTo>
                    <a:pt x="7044" y="8889"/>
                    <a:pt x="1392" y="9832"/>
                    <a:pt x="540" y="15338"/>
                  </a:cubicBezTo>
                  <a:cubicBezTo>
                    <a:pt x="0" y="18890"/>
                    <a:pt x="87" y="19913"/>
                    <a:pt x="365" y="19913"/>
                  </a:cubicBezTo>
                  <a:cubicBezTo>
                    <a:pt x="744" y="19913"/>
                    <a:pt x="1476" y="18026"/>
                    <a:pt x="1476" y="18026"/>
                  </a:cubicBezTo>
                  <a:lnTo>
                    <a:pt x="13117" y="33604"/>
                  </a:lnTo>
                  <a:lnTo>
                    <a:pt x="25359" y="38884"/>
                  </a:lnTo>
                  <a:lnTo>
                    <a:pt x="30087" y="24507"/>
                  </a:lnTo>
                  <a:lnTo>
                    <a:pt x="35968" y="19442"/>
                  </a:lnTo>
                  <a:cubicBezTo>
                    <a:pt x="35968" y="19442"/>
                    <a:pt x="35032" y="9793"/>
                    <a:pt x="26247" y="9361"/>
                  </a:cubicBezTo>
                  <a:lnTo>
                    <a:pt x="21350" y="8761"/>
                  </a:lnTo>
                  <a:lnTo>
                    <a:pt x="21014" y="0"/>
                  </a:lnTo>
                  <a:close/>
                </a:path>
              </a:pathLst>
            </a:custGeom>
            <a:solidFill>
              <a:srgbClr val="C65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696;p70">
              <a:extLst>
                <a:ext uri="{FF2B5EF4-FFF2-40B4-BE49-F238E27FC236}">
                  <a16:creationId xmlns:a16="http://schemas.microsoft.com/office/drawing/2014/main" id="{33F2D529-9486-7B01-4011-304B387CD81A}"/>
                </a:ext>
              </a:extLst>
            </p:cNvPr>
            <p:cNvSpPr/>
            <p:nvPr/>
          </p:nvSpPr>
          <p:spPr>
            <a:xfrm>
              <a:off x="3950700" y="3432950"/>
              <a:ext cx="599500" cy="702700"/>
            </a:xfrm>
            <a:custGeom>
              <a:avLst/>
              <a:gdLst/>
              <a:ahLst/>
              <a:cxnLst/>
              <a:rect l="l" t="t" r="r" b="b"/>
              <a:pathLst>
                <a:path w="23980" h="28108" extrusionOk="0">
                  <a:moveTo>
                    <a:pt x="4105" y="0"/>
                  </a:moveTo>
                  <a:cubicBezTo>
                    <a:pt x="3481" y="0"/>
                    <a:pt x="2833" y="48"/>
                    <a:pt x="2137" y="96"/>
                  </a:cubicBezTo>
                  <a:cubicBezTo>
                    <a:pt x="937" y="5641"/>
                    <a:pt x="1" y="11234"/>
                    <a:pt x="241" y="16802"/>
                  </a:cubicBezTo>
                  <a:lnTo>
                    <a:pt x="3481" y="21099"/>
                  </a:lnTo>
                  <a:lnTo>
                    <a:pt x="6169" y="24699"/>
                  </a:lnTo>
                  <a:lnTo>
                    <a:pt x="13490" y="27867"/>
                  </a:lnTo>
                  <a:cubicBezTo>
                    <a:pt x="15338" y="28011"/>
                    <a:pt x="17162" y="28107"/>
                    <a:pt x="19011" y="28107"/>
                  </a:cubicBezTo>
                  <a:lnTo>
                    <a:pt x="23139" y="15602"/>
                  </a:lnTo>
                  <a:lnTo>
                    <a:pt x="23979" y="14882"/>
                  </a:lnTo>
                  <a:cubicBezTo>
                    <a:pt x="23907" y="13730"/>
                    <a:pt x="23811" y="12602"/>
                    <a:pt x="23667" y="11450"/>
                  </a:cubicBezTo>
                  <a:cubicBezTo>
                    <a:pt x="23571" y="10801"/>
                    <a:pt x="23427" y="10057"/>
                    <a:pt x="22875" y="9673"/>
                  </a:cubicBezTo>
                  <a:cubicBezTo>
                    <a:pt x="22563" y="9481"/>
                    <a:pt x="22179" y="9385"/>
                    <a:pt x="21795" y="9361"/>
                  </a:cubicBezTo>
                  <a:cubicBezTo>
                    <a:pt x="20403" y="9193"/>
                    <a:pt x="19011" y="9025"/>
                    <a:pt x="17618" y="8905"/>
                  </a:cubicBezTo>
                  <a:cubicBezTo>
                    <a:pt x="17642" y="7417"/>
                    <a:pt x="17858" y="5953"/>
                    <a:pt x="18243" y="4513"/>
                  </a:cubicBezTo>
                  <a:cubicBezTo>
                    <a:pt x="18651" y="3145"/>
                    <a:pt x="19203" y="1801"/>
                    <a:pt x="19875" y="528"/>
                  </a:cubicBezTo>
                  <a:cubicBezTo>
                    <a:pt x="19683" y="504"/>
                    <a:pt x="19491" y="480"/>
                    <a:pt x="19275" y="480"/>
                  </a:cubicBezTo>
                  <a:lnTo>
                    <a:pt x="17354" y="240"/>
                  </a:lnTo>
                  <a:cubicBezTo>
                    <a:pt x="16298" y="2977"/>
                    <a:pt x="15530" y="5809"/>
                    <a:pt x="15074" y="8689"/>
                  </a:cubicBezTo>
                  <a:cubicBezTo>
                    <a:pt x="11258" y="8401"/>
                    <a:pt x="7465" y="8281"/>
                    <a:pt x="3673" y="8281"/>
                  </a:cubicBezTo>
                  <a:cubicBezTo>
                    <a:pt x="3636" y="8277"/>
                    <a:pt x="3599" y="8275"/>
                    <a:pt x="3562" y="8275"/>
                  </a:cubicBezTo>
                  <a:cubicBezTo>
                    <a:pt x="3384" y="8275"/>
                    <a:pt x="3212" y="8322"/>
                    <a:pt x="3073" y="8401"/>
                  </a:cubicBezTo>
                  <a:cubicBezTo>
                    <a:pt x="3025" y="8425"/>
                    <a:pt x="3001" y="8425"/>
                    <a:pt x="2977" y="8449"/>
                  </a:cubicBezTo>
                  <a:cubicBezTo>
                    <a:pt x="3049" y="5593"/>
                    <a:pt x="3409" y="2761"/>
                    <a:pt x="4105" y="0"/>
                  </a:cubicBezTo>
                  <a:close/>
                </a:path>
              </a:pathLst>
            </a:custGeom>
            <a:solidFill>
              <a:srgbClr val="EE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697;p70">
              <a:extLst>
                <a:ext uri="{FF2B5EF4-FFF2-40B4-BE49-F238E27FC236}">
                  <a16:creationId xmlns:a16="http://schemas.microsoft.com/office/drawing/2014/main" id="{40B07829-27B8-1E3D-9D2E-6A1AB2C47A93}"/>
                </a:ext>
              </a:extLst>
            </p:cNvPr>
            <p:cNvSpPr/>
            <p:nvPr/>
          </p:nvSpPr>
          <p:spPr>
            <a:xfrm>
              <a:off x="3381850" y="3410150"/>
              <a:ext cx="362375" cy="288650"/>
            </a:xfrm>
            <a:custGeom>
              <a:avLst/>
              <a:gdLst/>
              <a:ahLst/>
              <a:cxnLst/>
              <a:rect l="l" t="t" r="r" b="b"/>
              <a:pathLst>
                <a:path w="14495" h="11546" extrusionOk="0">
                  <a:moveTo>
                    <a:pt x="3697" y="0"/>
                  </a:moveTo>
                  <a:lnTo>
                    <a:pt x="0" y="2665"/>
                  </a:lnTo>
                  <a:cubicBezTo>
                    <a:pt x="0" y="2665"/>
                    <a:pt x="11579" y="11545"/>
                    <a:pt x="14012" y="11545"/>
                  </a:cubicBezTo>
                  <a:cubicBezTo>
                    <a:pt x="14333" y="11545"/>
                    <a:pt x="14494" y="11391"/>
                    <a:pt x="14450" y="11041"/>
                  </a:cubicBezTo>
                  <a:cubicBezTo>
                    <a:pt x="14042" y="8017"/>
                    <a:pt x="3697" y="0"/>
                    <a:pt x="3697" y="0"/>
                  </a:cubicBezTo>
                  <a:close/>
                </a:path>
              </a:pathLst>
            </a:custGeom>
            <a:solidFill>
              <a:srgbClr val="F3D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698;p70">
              <a:extLst>
                <a:ext uri="{FF2B5EF4-FFF2-40B4-BE49-F238E27FC236}">
                  <a16:creationId xmlns:a16="http://schemas.microsoft.com/office/drawing/2014/main" id="{990315FB-3A07-58C0-E5E0-FA26549BABAE}"/>
                </a:ext>
              </a:extLst>
            </p:cNvPr>
            <p:cNvSpPr/>
            <p:nvPr/>
          </p:nvSpPr>
          <p:spPr>
            <a:xfrm>
              <a:off x="3675275" y="3488750"/>
              <a:ext cx="604275" cy="253850"/>
            </a:xfrm>
            <a:custGeom>
              <a:avLst/>
              <a:gdLst/>
              <a:ahLst/>
              <a:cxnLst/>
              <a:rect l="l" t="t" r="r" b="b"/>
              <a:pathLst>
                <a:path w="24171" h="10154" extrusionOk="0">
                  <a:moveTo>
                    <a:pt x="22227" y="1"/>
                  </a:moveTo>
                  <a:cubicBezTo>
                    <a:pt x="22227" y="1"/>
                    <a:pt x="13394" y="3529"/>
                    <a:pt x="7177" y="3721"/>
                  </a:cubicBezTo>
                  <a:cubicBezTo>
                    <a:pt x="961" y="3913"/>
                    <a:pt x="0" y="7249"/>
                    <a:pt x="0" y="7249"/>
                  </a:cubicBezTo>
                  <a:lnTo>
                    <a:pt x="4057" y="10154"/>
                  </a:lnTo>
                  <a:lnTo>
                    <a:pt x="24171" y="3481"/>
                  </a:lnTo>
                  <a:lnTo>
                    <a:pt x="22227" y="1"/>
                  </a:lnTo>
                  <a:close/>
                </a:path>
              </a:pathLst>
            </a:custGeom>
            <a:solidFill>
              <a:srgbClr val="F3D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1699;p70">
              <a:extLst>
                <a:ext uri="{FF2B5EF4-FFF2-40B4-BE49-F238E27FC236}">
                  <a16:creationId xmlns:a16="http://schemas.microsoft.com/office/drawing/2014/main" id="{1972C953-233A-8E48-8886-F3BDE75A6DA9}"/>
                </a:ext>
              </a:extLst>
            </p:cNvPr>
            <p:cNvSpPr/>
            <p:nvPr/>
          </p:nvSpPr>
          <p:spPr>
            <a:xfrm>
              <a:off x="3356650" y="3455750"/>
              <a:ext cx="938525" cy="844125"/>
            </a:xfrm>
            <a:custGeom>
              <a:avLst/>
              <a:gdLst/>
              <a:ahLst/>
              <a:cxnLst/>
              <a:rect l="l" t="t" r="r" b="b"/>
              <a:pathLst>
                <a:path w="37541" h="33765" extrusionOk="0">
                  <a:moveTo>
                    <a:pt x="0" y="0"/>
                  </a:moveTo>
                  <a:lnTo>
                    <a:pt x="72" y="26835"/>
                  </a:lnTo>
                  <a:lnTo>
                    <a:pt x="11257" y="32188"/>
                  </a:lnTo>
                  <a:cubicBezTo>
                    <a:pt x="12213" y="33423"/>
                    <a:pt x="13650" y="33764"/>
                    <a:pt x="14945" y="33764"/>
                  </a:cubicBezTo>
                  <a:cubicBezTo>
                    <a:pt x="16545" y="33764"/>
                    <a:pt x="17930" y="33244"/>
                    <a:pt x="17930" y="33244"/>
                  </a:cubicBezTo>
                  <a:lnTo>
                    <a:pt x="36340" y="30220"/>
                  </a:lnTo>
                  <a:lnTo>
                    <a:pt x="37540" y="3721"/>
                  </a:lnTo>
                  <a:lnTo>
                    <a:pt x="18098" y="7657"/>
                  </a:lnTo>
                  <a:cubicBezTo>
                    <a:pt x="17430" y="7803"/>
                    <a:pt x="16750" y="7875"/>
                    <a:pt x="16070" y="7875"/>
                  </a:cubicBezTo>
                  <a:cubicBezTo>
                    <a:pt x="14846" y="7875"/>
                    <a:pt x="13624" y="7640"/>
                    <a:pt x="12481" y="7177"/>
                  </a:cubicBezTo>
                  <a:lnTo>
                    <a:pt x="0" y="0"/>
                  </a:lnTo>
                  <a:close/>
                </a:path>
              </a:pathLst>
            </a:custGeom>
            <a:solidFill>
              <a:srgbClr val="3E9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1700;p70">
              <a:extLst>
                <a:ext uri="{FF2B5EF4-FFF2-40B4-BE49-F238E27FC236}">
                  <a16:creationId xmlns:a16="http://schemas.microsoft.com/office/drawing/2014/main" id="{B169900F-17EA-258A-29D3-EE315FE526BA}"/>
                </a:ext>
              </a:extLst>
            </p:cNvPr>
            <p:cNvSpPr/>
            <p:nvPr/>
          </p:nvSpPr>
          <p:spPr>
            <a:xfrm>
              <a:off x="3636275" y="3630375"/>
              <a:ext cx="178250" cy="669375"/>
            </a:xfrm>
            <a:custGeom>
              <a:avLst/>
              <a:gdLst/>
              <a:ahLst/>
              <a:cxnLst/>
              <a:rect l="l" t="t" r="r" b="b"/>
              <a:pathLst>
                <a:path w="7130" h="26775" extrusionOk="0">
                  <a:moveTo>
                    <a:pt x="984" y="0"/>
                  </a:moveTo>
                  <a:lnTo>
                    <a:pt x="0" y="25155"/>
                  </a:lnTo>
                  <a:lnTo>
                    <a:pt x="72" y="25203"/>
                  </a:lnTo>
                  <a:cubicBezTo>
                    <a:pt x="1035" y="26436"/>
                    <a:pt x="2471" y="26774"/>
                    <a:pt x="3769" y="26774"/>
                  </a:cubicBezTo>
                  <a:cubicBezTo>
                    <a:pt x="4769" y="26774"/>
                    <a:pt x="5687" y="26573"/>
                    <a:pt x="6241" y="26427"/>
                  </a:cubicBezTo>
                  <a:lnTo>
                    <a:pt x="7129" y="624"/>
                  </a:lnTo>
                  <a:lnTo>
                    <a:pt x="6913" y="672"/>
                  </a:lnTo>
                  <a:cubicBezTo>
                    <a:pt x="6245" y="818"/>
                    <a:pt x="5565" y="890"/>
                    <a:pt x="4885" y="890"/>
                  </a:cubicBezTo>
                  <a:cubicBezTo>
                    <a:pt x="3661" y="890"/>
                    <a:pt x="2439" y="655"/>
                    <a:pt x="1296" y="192"/>
                  </a:cubicBezTo>
                  <a:lnTo>
                    <a:pt x="984" y="0"/>
                  </a:lnTo>
                  <a:close/>
                </a:path>
              </a:pathLst>
            </a:custGeom>
            <a:solidFill>
              <a:srgbClr val="53AAA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1701;p70">
              <a:extLst>
                <a:ext uri="{FF2B5EF4-FFF2-40B4-BE49-F238E27FC236}">
                  <a16:creationId xmlns:a16="http://schemas.microsoft.com/office/drawing/2014/main" id="{401C6605-9056-3810-0181-2818B82FC61D}"/>
                </a:ext>
              </a:extLst>
            </p:cNvPr>
            <p:cNvSpPr/>
            <p:nvPr/>
          </p:nvSpPr>
          <p:spPr>
            <a:xfrm>
              <a:off x="3826500" y="3587175"/>
              <a:ext cx="442250" cy="669075"/>
            </a:xfrm>
            <a:custGeom>
              <a:avLst/>
              <a:gdLst/>
              <a:ahLst/>
              <a:cxnLst/>
              <a:rect l="l" t="t" r="r" b="b"/>
              <a:pathLst>
                <a:path w="17690" h="26763" extrusionOk="0">
                  <a:moveTo>
                    <a:pt x="17546" y="216"/>
                  </a:moveTo>
                  <a:lnTo>
                    <a:pt x="16298" y="23786"/>
                  </a:lnTo>
                  <a:lnTo>
                    <a:pt x="144" y="26595"/>
                  </a:lnTo>
                  <a:lnTo>
                    <a:pt x="816" y="3312"/>
                  </a:lnTo>
                  <a:lnTo>
                    <a:pt x="17546" y="216"/>
                  </a:lnTo>
                  <a:close/>
                  <a:moveTo>
                    <a:pt x="17690" y="0"/>
                  </a:moveTo>
                  <a:lnTo>
                    <a:pt x="720" y="3168"/>
                  </a:lnTo>
                  <a:lnTo>
                    <a:pt x="672" y="3168"/>
                  </a:lnTo>
                  <a:lnTo>
                    <a:pt x="0" y="26763"/>
                  </a:lnTo>
                  <a:lnTo>
                    <a:pt x="16442" y="23882"/>
                  </a:lnTo>
                  <a:lnTo>
                    <a:pt x="17690" y="0"/>
                  </a:lnTo>
                  <a:close/>
                </a:path>
              </a:pathLst>
            </a:custGeom>
            <a:solidFill>
              <a:srgbClr val="D64A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1702;p70">
              <a:extLst>
                <a:ext uri="{FF2B5EF4-FFF2-40B4-BE49-F238E27FC236}">
                  <a16:creationId xmlns:a16="http://schemas.microsoft.com/office/drawing/2014/main" id="{DF210AD5-7FFC-07E5-7F3F-81217C29DEE7}"/>
                </a:ext>
              </a:extLst>
            </p:cNvPr>
            <p:cNvSpPr/>
            <p:nvPr/>
          </p:nvSpPr>
          <p:spPr>
            <a:xfrm>
              <a:off x="3648275" y="3904000"/>
              <a:ext cx="157225" cy="46825"/>
            </a:xfrm>
            <a:custGeom>
              <a:avLst/>
              <a:gdLst/>
              <a:ahLst/>
              <a:cxnLst/>
              <a:rect l="l" t="t" r="r" b="b"/>
              <a:pathLst>
                <a:path w="6289" h="1873" extrusionOk="0">
                  <a:moveTo>
                    <a:pt x="6289" y="0"/>
                  </a:moveTo>
                  <a:lnTo>
                    <a:pt x="48" y="480"/>
                  </a:lnTo>
                  <a:lnTo>
                    <a:pt x="0" y="1873"/>
                  </a:lnTo>
                  <a:lnTo>
                    <a:pt x="6241" y="1416"/>
                  </a:lnTo>
                  <a:lnTo>
                    <a:pt x="6289" y="0"/>
                  </a:lnTo>
                  <a:close/>
                </a:path>
              </a:pathLst>
            </a:custGeom>
            <a:solidFill>
              <a:srgbClr val="D64A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1703;p70">
              <a:extLst>
                <a:ext uri="{FF2B5EF4-FFF2-40B4-BE49-F238E27FC236}">
                  <a16:creationId xmlns:a16="http://schemas.microsoft.com/office/drawing/2014/main" id="{6ABBF157-CF11-2074-2403-FE5B45EA3B48}"/>
                </a:ext>
              </a:extLst>
            </p:cNvPr>
            <p:cNvSpPr/>
            <p:nvPr/>
          </p:nvSpPr>
          <p:spPr>
            <a:xfrm>
              <a:off x="3643475" y="3976600"/>
              <a:ext cx="159625" cy="91825"/>
            </a:xfrm>
            <a:custGeom>
              <a:avLst/>
              <a:gdLst/>
              <a:ahLst/>
              <a:cxnLst/>
              <a:rect l="l" t="t" r="r" b="b"/>
              <a:pathLst>
                <a:path w="6385" h="3673" extrusionOk="0">
                  <a:moveTo>
                    <a:pt x="6385" y="1"/>
                  </a:moveTo>
                  <a:lnTo>
                    <a:pt x="120" y="457"/>
                  </a:lnTo>
                  <a:lnTo>
                    <a:pt x="0" y="3673"/>
                  </a:lnTo>
                  <a:lnTo>
                    <a:pt x="6265" y="3217"/>
                  </a:lnTo>
                  <a:lnTo>
                    <a:pt x="6385" y="1"/>
                  </a:lnTo>
                  <a:close/>
                </a:path>
              </a:pathLst>
            </a:custGeom>
            <a:solidFill>
              <a:srgbClr val="D64A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1704;p70">
              <a:extLst>
                <a:ext uri="{FF2B5EF4-FFF2-40B4-BE49-F238E27FC236}">
                  <a16:creationId xmlns:a16="http://schemas.microsoft.com/office/drawing/2014/main" id="{0478B7FA-06D1-A0DF-CFB1-E6A352C785B2}"/>
                </a:ext>
              </a:extLst>
            </p:cNvPr>
            <p:cNvSpPr/>
            <p:nvPr/>
          </p:nvSpPr>
          <p:spPr>
            <a:xfrm>
              <a:off x="3786875" y="2940800"/>
              <a:ext cx="118475" cy="35575"/>
            </a:xfrm>
            <a:custGeom>
              <a:avLst/>
              <a:gdLst/>
              <a:ahLst/>
              <a:cxnLst/>
              <a:rect l="l" t="t" r="r" b="b"/>
              <a:pathLst>
                <a:path w="4739" h="1423" extrusionOk="0">
                  <a:moveTo>
                    <a:pt x="629" y="0"/>
                  </a:moveTo>
                  <a:cubicBezTo>
                    <a:pt x="89" y="0"/>
                    <a:pt x="0" y="824"/>
                    <a:pt x="577" y="916"/>
                  </a:cubicBezTo>
                  <a:lnTo>
                    <a:pt x="4033" y="1420"/>
                  </a:lnTo>
                  <a:lnTo>
                    <a:pt x="4105" y="1420"/>
                  </a:lnTo>
                  <a:cubicBezTo>
                    <a:pt x="4121" y="1422"/>
                    <a:pt x="4136" y="1422"/>
                    <a:pt x="4150" y="1422"/>
                  </a:cubicBezTo>
                  <a:cubicBezTo>
                    <a:pt x="4707" y="1422"/>
                    <a:pt x="4739" y="555"/>
                    <a:pt x="4177" y="508"/>
                  </a:cubicBezTo>
                  <a:lnTo>
                    <a:pt x="697" y="4"/>
                  </a:lnTo>
                  <a:cubicBezTo>
                    <a:pt x="674" y="2"/>
                    <a:pt x="651" y="0"/>
                    <a:pt x="629" y="0"/>
                  </a:cubicBezTo>
                  <a:close/>
                </a:path>
              </a:pathLst>
            </a:custGeom>
            <a:solidFill>
              <a:srgbClr val="3EB3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1705;p70">
              <a:extLst>
                <a:ext uri="{FF2B5EF4-FFF2-40B4-BE49-F238E27FC236}">
                  <a16:creationId xmlns:a16="http://schemas.microsoft.com/office/drawing/2014/main" id="{59ED50E3-4267-AABC-1521-AD0DAB4AD8B9}"/>
                </a:ext>
              </a:extLst>
            </p:cNvPr>
            <p:cNvSpPr/>
            <p:nvPr/>
          </p:nvSpPr>
          <p:spPr>
            <a:xfrm>
              <a:off x="3850500" y="2545275"/>
              <a:ext cx="630675" cy="760500"/>
            </a:xfrm>
            <a:custGeom>
              <a:avLst/>
              <a:gdLst/>
              <a:ahLst/>
              <a:cxnLst/>
              <a:rect l="l" t="t" r="r" b="b"/>
              <a:pathLst>
                <a:path w="25227" h="30420" extrusionOk="0">
                  <a:moveTo>
                    <a:pt x="12929" y="1"/>
                  </a:moveTo>
                  <a:cubicBezTo>
                    <a:pt x="8704" y="1"/>
                    <a:pt x="3909" y="1251"/>
                    <a:pt x="1776" y="5024"/>
                  </a:cubicBezTo>
                  <a:cubicBezTo>
                    <a:pt x="528" y="7232"/>
                    <a:pt x="264" y="9825"/>
                    <a:pt x="168" y="12369"/>
                  </a:cubicBezTo>
                  <a:cubicBezTo>
                    <a:pt x="0" y="16305"/>
                    <a:pt x="192" y="20290"/>
                    <a:pt x="1320" y="24058"/>
                  </a:cubicBezTo>
                  <a:cubicBezTo>
                    <a:pt x="2280" y="27299"/>
                    <a:pt x="5089" y="29651"/>
                    <a:pt x="8473" y="30035"/>
                  </a:cubicBezTo>
                  <a:cubicBezTo>
                    <a:pt x="10042" y="30243"/>
                    <a:pt x="11579" y="30419"/>
                    <a:pt x="13121" y="30419"/>
                  </a:cubicBezTo>
                  <a:cubicBezTo>
                    <a:pt x="14244" y="30419"/>
                    <a:pt x="15371" y="30326"/>
                    <a:pt x="16514" y="30083"/>
                  </a:cubicBezTo>
                  <a:cubicBezTo>
                    <a:pt x="23139" y="28715"/>
                    <a:pt x="24123" y="21538"/>
                    <a:pt x="24291" y="15873"/>
                  </a:cubicBezTo>
                  <a:cubicBezTo>
                    <a:pt x="24411" y="12585"/>
                    <a:pt x="25227" y="9705"/>
                    <a:pt x="23763" y="6536"/>
                  </a:cubicBezTo>
                  <a:cubicBezTo>
                    <a:pt x="22323" y="3368"/>
                    <a:pt x="19466" y="944"/>
                    <a:pt x="16082" y="248"/>
                  </a:cubicBezTo>
                  <a:cubicBezTo>
                    <a:pt x="15722" y="176"/>
                    <a:pt x="15386" y="128"/>
                    <a:pt x="15026" y="104"/>
                  </a:cubicBezTo>
                  <a:cubicBezTo>
                    <a:pt x="14354" y="37"/>
                    <a:pt x="13650" y="1"/>
                    <a:pt x="12929" y="1"/>
                  </a:cubicBezTo>
                  <a:close/>
                </a:path>
              </a:pathLst>
            </a:custGeom>
            <a:solidFill>
              <a:srgbClr val="C65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1706;p70">
              <a:extLst>
                <a:ext uri="{FF2B5EF4-FFF2-40B4-BE49-F238E27FC236}">
                  <a16:creationId xmlns:a16="http://schemas.microsoft.com/office/drawing/2014/main" id="{CCCCA6A6-FEFB-DA7D-8AAF-C9B4E9F06166}"/>
                </a:ext>
              </a:extLst>
            </p:cNvPr>
            <p:cNvSpPr/>
            <p:nvPr/>
          </p:nvSpPr>
          <p:spPr>
            <a:xfrm>
              <a:off x="3935100" y="2951700"/>
              <a:ext cx="36625" cy="84025"/>
            </a:xfrm>
            <a:custGeom>
              <a:avLst/>
              <a:gdLst/>
              <a:ahLst/>
              <a:cxnLst/>
              <a:rect l="l" t="t" r="r" b="b"/>
              <a:pathLst>
                <a:path w="1465" h="3361" extrusionOk="0">
                  <a:moveTo>
                    <a:pt x="745" y="0"/>
                  </a:moveTo>
                  <a:cubicBezTo>
                    <a:pt x="337" y="0"/>
                    <a:pt x="1" y="768"/>
                    <a:pt x="1" y="1681"/>
                  </a:cubicBezTo>
                  <a:cubicBezTo>
                    <a:pt x="1" y="2617"/>
                    <a:pt x="337" y="3361"/>
                    <a:pt x="745" y="3361"/>
                  </a:cubicBezTo>
                  <a:cubicBezTo>
                    <a:pt x="1129" y="3361"/>
                    <a:pt x="1465" y="2617"/>
                    <a:pt x="1465" y="1681"/>
                  </a:cubicBezTo>
                  <a:cubicBezTo>
                    <a:pt x="1465" y="768"/>
                    <a:pt x="1129" y="0"/>
                    <a:pt x="745" y="0"/>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1707;p70">
              <a:extLst>
                <a:ext uri="{FF2B5EF4-FFF2-40B4-BE49-F238E27FC236}">
                  <a16:creationId xmlns:a16="http://schemas.microsoft.com/office/drawing/2014/main" id="{F5AA474B-6932-C10F-8FAB-46923E7EF584}"/>
                </a:ext>
              </a:extLst>
            </p:cNvPr>
            <p:cNvSpPr/>
            <p:nvPr/>
          </p:nvSpPr>
          <p:spPr>
            <a:xfrm>
              <a:off x="4208725" y="2951700"/>
              <a:ext cx="36025" cy="84025"/>
            </a:xfrm>
            <a:custGeom>
              <a:avLst/>
              <a:gdLst/>
              <a:ahLst/>
              <a:cxnLst/>
              <a:rect l="l" t="t" r="r" b="b"/>
              <a:pathLst>
                <a:path w="1441" h="3361" extrusionOk="0">
                  <a:moveTo>
                    <a:pt x="721" y="0"/>
                  </a:moveTo>
                  <a:cubicBezTo>
                    <a:pt x="313" y="0"/>
                    <a:pt x="1" y="768"/>
                    <a:pt x="1" y="1681"/>
                  </a:cubicBezTo>
                  <a:cubicBezTo>
                    <a:pt x="1" y="2617"/>
                    <a:pt x="313" y="3361"/>
                    <a:pt x="721" y="3361"/>
                  </a:cubicBezTo>
                  <a:cubicBezTo>
                    <a:pt x="1105" y="3361"/>
                    <a:pt x="1441" y="2617"/>
                    <a:pt x="1441" y="1681"/>
                  </a:cubicBezTo>
                  <a:cubicBezTo>
                    <a:pt x="1441" y="768"/>
                    <a:pt x="1105" y="0"/>
                    <a:pt x="721" y="0"/>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1708;p70">
              <a:extLst>
                <a:ext uri="{FF2B5EF4-FFF2-40B4-BE49-F238E27FC236}">
                  <a16:creationId xmlns:a16="http://schemas.microsoft.com/office/drawing/2014/main" id="{A4E6F4F9-840C-286E-43C8-14ABAED1B509}"/>
                </a:ext>
              </a:extLst>
            </p:cNvPr>
            <p:cNvSpPr/>
            <p:nvPr/>
          </p:nvSpPr>
          <p:spPr>
            <a:xfrm>
              <a:off x="3875700" y="2813575"/>
              <a:ext cx="139225" cy="70650"/>
            </a:xfrm>
            <a:custGeom>
              <a:avLst/>
              <a:gdLst/>
              <a:ahLst/>
              <a:cxnLst/>
              <a:rect l="l" t="t" r="r" b="b"/>
              <a:pathLst>
                <a:path w="5569" h="2826" extrusionOk="0">
                  <a:moveTo>
                    <a:pt x="3993" y="0"/>
                  </a:moveTo>
                  <a:cubicBezTo>
                    <a:pt x="3137" y="0"/>
                    <a:pt x="2171" y="355"/>
                    <a:pt x="1464" y="653"/>
                  </a:cubicBezTo>
                  <a:cubicBezTo>
                    <a:pt x="984" y="845"/>
                    <a:pt x="432" y="1229"/>
                    <a:pt x="264" y="1709"/>
                  </a:cubicBezTo>
                  <a:cubicBezTo>
                    <a:pt x="0" y="2381"/>
                    <a:pt x="528" y="2741"/>
                    <a:pt x="1128" y="2813"/>
                  </a:cubicBezTo>
                  <a:cubicBezTo>
                    <a:pt x="1228" y="2821"/>
                    <a:pt x="1325" y="2825"/>
                    <a:pt x="1418" y="2825"/>
                  </a:cubicBezTo>
                  <a:cubicBezTo>
                    <a:pt x="2129" y="2825"/>
                    <a:pt x="2663" y="2602"/>
                    <a:pt x="3385" y="2453"/>
                  </a:cubicBezTo>
                  <a:cubicBezTo>
                    <a:pt x="3937" y="2309"/>
                    <a:pt x="5137" y="1997"/>
                    <a:pt x="5377" y="1397"/>
                  </a:cubicBezTo>
                  <a:cubicBezTo>
                    <a:pt x="5569" y="845"/>
                    <a:pt x="5257" y="269"/>
                    <a:pt x="4705" y="101"/>
                  </a:cubicBezTo>
                  <a:cubicBezTo>
                    <a:pt x="4483" y="30"/>
                    <a:pt x="4243" y="0"/>
                    <a:pt x="3993" y="0"/>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1709;p70">
              <a:extLst>
                <a:ext uri="{FF2B5EF4-FFF2-40B4-BE49-F238E27FC236}">
                  <a16:creationId xmlns:a16="http://schemas.microsoft.com/office/drawing/2014/main" id="{F1EC037F-F85C-2B18-5422-9D76527D5500}"/>
                </a:ext>
              </a:extLst>
            </p:cNvPr>
            <p:cNvSpPr/>
            <p:nvPr/>
          </p:nvSpPr>
          <p:spPr>
            <a:xfrm>
              <a:off x="4181725" y="2813575"/>
              <a:ext cx="139250" cy="70650"/>
            </a:xfrm>
            <a:custGeom>
              <a:avLst/>
              <a:gdLst/>
              <a:ahLst/>
              <a:cxnLst/>
              <a:rect l="l" t="t" r="r" b="b"/>
              <a:pathLst>
                <a:path w="5570" h="2826" extrusionOk="0">
                  <a:moveTo>
                    <a:pt x="1576" y="0"/>
                  </a:moveTo>
                  <a:cubicBezTo>
                    <a:pt x="1327" y="0"/>
                    <a:pt x="1087" y="30"/>
                    <a:pt x="865" y="101"/>
                  </a:cubicBezTo>
                  <a:cubicBezTo>
                    <a:pt x="313" y="269"/>
                    <a:pt x="1" y="845"/>
                    <a:pt x="193" y="1397"/>
                  </a:cubicBezTo>
                  <a:cubicBezTo>
                    <a:pt x="433" y="1997"/>
                    <a:pt x="1633" y="2309"/>
                    <a:pt x="2185" y="2453"/>
                  </a:cubicBezTo>
                  <a:cubicBezTo>
                    <a:pt x="2906" y="2602"/>
                    <a:pt x="3440" y="2825"/>
                    <a:pt x="4152" y="2825"/>
                  </a:cubicBezTo>
                  <a:cubicBezTo>
                    <a:pt x="4245" y="2825"/>
                    <a:pt x="4341" y="2821"/>
                    <a:pt x="4441" y="2813"/>
                  </a:cubicBezTo>
                  <a:cubicBezTo>
                    <a:pt x="5041" y="2741"/>
                    <a:pt x="5569" y="2381"/>
                    <a:pt x="5305" y="1709"/>
                  </a:cubicBezTo>
                  <a:cubicBezTo>
                    <a:pt x="5137" y="1229"/>
                    <a:pt x="4585" y="845"/>
                    <a:pt x="4105" y="653"/>
                  </a:cubicBezTo>
                  <a:cubicBezTo>
                    <a:pt x="3399" y="355"/>
                    <a:pt x="2433" y="0"/>
                    <a:pt x="1576" y="0"/>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1710;p70">
              <a:extLst>
                <a:ext uri="{FF2B5EF4-FFF2-40B4-BE49-F238E27FC236}">
                  <a16:creationId xmlns:a16="http://schemas.microsoft.com/office/drawing/2014/main" id="{A6632AF3-D9A1-69B9-246D-526C61331A41}"/>
                </a:ext>
              </a:extLst>
            </p:cNvPr>
            <p:cNvSpPr/>
            <p:nvPr/>
          </p:nvSpPr>
          <p:spPr>
            <a:xfrm>
              <a:off x="4347350" y="2745275"/>
              <a:ext cx="178825" cy="285625"/>
            </a:xfrm>
            <a:custGeom>
              <a:avLst/>
              <a:gdLst/>
              <a:ahLst/>
              <a:cxnLst/>
              <a:rect l="l" t="t" r="r" b="b"/>
              <a:pathLst>
                <a:path w="7153" h="11425" extrusionOk="0">
                  <a:moveTo>
                    <a:pt x="1368" y="1"/>
                  </a:moveTo>
                  <a:cubicBezTo>
                    <a:pt x="360" y="2017"/>
                    <a:pt x="0" y="4249"/>
                    <a:pt x="312" y="6457"/>
                  </a:cubicBezTo>
                  <a:cubicBezTo>
                    <a:pt x="504" y="7873"/>
                    <a:pt x="1032" y="9938"/>
                    <a:pt x="2184" y="10874"/>
                  </a:cubicBezTo>
                  <a:cubicBezTo>
                    <a:pt x="2658" y="11262"/>
                    <a:pt x="3101" y="11425"/>
                    <a:pt x="3509" y="11425"/>
                  </a:cubicBezTo>
                  <a:cubicBezTo>
                    <a:pt x="4817" y="11425"/>
                    <a:pt x="5771" y="9754"/>
                    <a:pt x="6265" y="8473"/>
                  </a:cubicBezTo>
                  <a:cubicBezTo>
                    <a:pt x="6673" y="7465"/>
                    <a:pt x="7153" y="6337"/>
                    <a:pt x="6865" y="5281"/>
                  </a:cubicBezTo>
                  <a:cubicBezTo>
                    <a:pt x="6481" y="3769"/>
                    <a:pt x="5569" y="2473"/>
                    <a:pt x="4801" y="1153"/>
                  </a:cubicBezTo>
                  <a:lnTo>
                    <a:pt x="1368" y="1"/>
                  </a:ln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1711;p70">
              <a:extLst>
                <a:ext uri="{FF2B5EF4-FFF2-40B4-BE49-F238E27FC236}">
                  <a16:creationId xmlns:a16="http://schemas.microsoft.com/office/drawing/2014/main" id="{D2106E83-62B2-1DE4-0E17-9B0FF131B48F}"/>
                </a:ext>
              </a:extLst>
            </p:cNvPr>
            <p:cNvSpPr/>
            <p:nvPr/>
          </p:nvSpPr>
          <p:spPr>
            <a:xfrm>
              <a:off x="3768275" y="2484125"/>
              <a:ext cx="742300" cy="372550"/>
            </a:xfrm>
            <a:custGeom>
              <a:avLst/>
              <a:gdLst/>
              <a:ahLst/>
              <a:cxnLst/>
              <a:rect l="l" t="t" r="r" b="b"/>
              <a:pathLst>
                <a:path w="29692" h="14902" extrusionOk="0">
                  <a:moveTo>
                    <a:pt x="16733" y="1"/>
                  </a:moveTo>
                  <a:cubicBezTo>
                    <a:pt x="15676" y="1"/>
                    <a:pt x="14619" y="60"/>
                    <a:pt x="13562" y="101"/>
                  </a:cubicBezTo>
                  <a:cubicBezTo>
                    <a:pt x="10730" y="245"/>
                    <a:pt x="7826" y="678"/>
                    <a:pt x="5209" y="1830"/>
                  </a:cubicBezTo>
                  <a:cubicBezTo>
                    <a:pt x="2329" y="3102"/>
                    <a:pt x="721" y="5382"/>
                    <a:pt x="265" y="8478"/>
                  </a:cubicBezTo>
                  <a:cubicBezTo>
                    <a:pt x="1" y="10207"/>
                    <a:pt x="97" y="11983"/>
                    <a:pt x="193" y="13711"/>
                  </a:cubicBezTo>
                  <a:cubicBezTo>
                    <a:pt x="169" y="13975"/>
                    <a:pt x="241" y="14215"/>
                    <a:pt x="409" y="14431"/>
                  </a:cubicBezTo>
                  <a:cubicBezTo>
                    <a:pt x="577" y="14551"/>
                    <a:pt x="817" y="14623"/>
                    <a:pt x="1033" y="14623"/>
                  </a:cubicBezTo>
                  <a:cubicBezTo>
                    <a:pt x="1617" y="14680"/>
                    <a:pt x="2201" y="14710"/>
                    <a:pt x="2783" y="14710"/>
                  </a:cubicBezTo>
                  <a:cubicBezTo>
                    <a:pt x="3420" y="14710"/>
                    <a:pt x="4054" y="14674"/>
                    <a:pt x="4681" y="14599"/>
                  </a:cubicBezTo>
                  <a:cubicBezTo>
                    <a:pt x="4681" y="13639"/>
                    <a:pt x="4897" y="12679"/>
                    <a:pt x="5281" y="11791"/>
                  </a:cubicBezTo>
                  <a:lnTo>
                    <a:pt x="5281" y="11791"/>
                  </a:lnTo>
                  <a:cubicBezTo>
                    <a:pt x="5209" y="12823"/>
                    <a:pt x="5305" y="13855"/>
                    <a:pt x="5593" y="14839"/>
                  </a:cubicBezTo>
                  <a:cubicBezTo>
                    <a:pt x="6591" y="14880"/>
                    <a:pt x="7588" y="14901"/>
                    <a:pt x="8585" y="14901"/>
                  </a:cubicBezTo>
                  <a:cubicBezTo>
                    <a:pt x="10516" y="14901"/>
                    <a:pt x="12447" y="14821"/>
                    <a:pt x="14378" y="14647"/>
                  </a:cubicBezTo>
                  <a:lnTo>
                    <a:pt x="14762" y="12007"/>
                  </a:lnTo>
                  <a:cubicBezTo>
                    <a:pt x="15026" y="12919"/>
                    <a:pt x="15314" y="13807"/>
                    <a:pt x="15578" y="14695"/>
                  </a:cubicBezTo>
                  <a:lnTo>
                    <a:pt x="22083" y="14695"/>
                  </a:lnTo>
                  <a:cubicBezTo>
                    <a:pt x="22347" y="13591"/>
                    <a:pt x="22515" y="12439"/>
                    <a:pt x="22563" y="11311"/>
                  </a:cubicBezTo>
                  <a:cubicBezTo>
                    <a:pt x="22755" y="12439"/>
                    <a:pt x="22947" y="13567"/>
                    <a:pt x="23163" y="14695"/>
                  </a:cubicBezTo>
                  <a:cubicBezTo>
                    <a:pt x="23163" y="14717"/>
                    <a:pt x="24506" y="14777"/>
                    <a:pt x="25956" y="14777"/>
                  </a:cubicBezTo>
                  <a:cubicBezTo>
                    <a:pt x="27602" y="14777"/>
                    <a:pt x="29385" y="14700"/>
                    <a:pt x="29500" y="14407"/>
                  </a:cubicBezTo>
                  <a:cubicBezTo>
                    <a:pt x="29692" y="13927"/>
                    <a:pt x="29020" y="12703"/>
                    <a:pt x="28996" y="12151"/>
                  </a:cubicBezTo>
                  <a:cubicBezTo>
                    <a:pt x="28948" y="11023"/>
                    <a:pt x="28780" y="9870"/>
                    <a:pt x="28492" y="8766"/>
                  </a:cubicBezTo>
                  <a:cubicBezTo>
                    <a:pt x="27460" y="5046"/>
                    <a:pt x="25131" y="486"/>
                    <a:pt x="20643" y="390"/>
                  </a:cubicBezTo>
                  <a:cubicBezTo>
                    <a:pt x="19515" y="390"/>
                    <a:pt x="18387" y="53"/>
                    <a:pt x="17235" y="5"/>
                  </a:cubicBezTo>
                  <a:cubicBezTo>
                    <a:pt x="17067" y="2"/>
                    <a:pt x="16900" y="1"/>
                    <a:pt x="16733"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1712;p70">
              <a:extLst>
                <a:ext uri="{FF2B5EF4-FFF2-40B4-BE49-F238E27FC236}">
                  <a16:creationId xmlns:a16="http://schemas.microsoft.com/office/drawing/2014/main" id="{82EE5294-88A0-D6A5-7BA9-D4157DA1ADF7}"/>
                </a:ext>
              </a:extLst>
            </p:cNvPr>
            <p:cNvSpPr/>
            <p:nvPr/>
          </p:nvSpPr>
          <p:spPr>
            <a:xfrm>
              <a:off x="4400750" y="2941250"/>
              <a:ext cx="191450" cy="212725"/>
            </a:xfrm>
            <a:custGeom>
              <a:avLst/>
              <a:gdLst/>
              <a:ahLst/>
              <a:cxnLst/>
              <a:rect l="l" t="t" r="r" b="b"/>
              <a:pathLst>
                <a:path w="7658" h="8509" extrusionOk="0">
                  <a:moveTo>
                    <a:pt x="4565" y="1"/>
                  </a:moveTo>
                  <a:cubicBezTo>
                    <a:pt x="2382" y="1"/>
                    <a:pt x="219" y="2322"/>
                    <a:pt x="0" y="4331"/>
                  </a:cubicBezTo>
                  <a:lnTo>
                    <a:pt x="406" y="8334"/>
                  </a:lnTo>
                  <a:lnTo>
                    <a:pt x="406" y="8334"/>
                  </a:lnTo>
                  <a:cubicBezTo>
                    <a:pt x="400" y="8329"/>
                    <a:pt x="392" y="8327"/>
                    <a:pt x="385" y="8327"/>
                  </a:cubicBezTo>
                  <a:cubicBezTo>
                    <a:pt x="367" y="8327"/>
                    <a:pt x="349" y="8339"/>
                    <a:pt x="361" y="8363"/>
                  </a:cubicBezTo>
                  <a:cubicBezTo>
                    <a:pt x="361" y="8411"/>
                    <a:pt x="409" y="8435"/>
                    <a:pt x="457" y="8435"/>
                  </a:cubicBezTo>
                  <a:cubicBezTo>
                    <a:pt x="787" y="8484"/>
                    <a:pt x="1118" y="8509"/>
                    <a:pt x="1447" y="8509"/>
                  </a:cubicBezTo>
                  <a:cubicBezTo>
                    <a:pt x="2883" y="8509"/>
                    <a:pt x="4277" y="8047"/>
                    <a:pt x="5449" y="7187"/>
                  </a:cubicBezTo>
                  <a:cubicBezTo>
                    <a:pt x="6817" y="6107"/>
                    <a:pt x="7657" y="4259"/>
                    <a:pt x="7369" y="2531"/>
                  </a:cubicBezTo>
                  <a:cubicBezTo>
                    <a:pt x="7201" y="1643"/>
                    <a:pt x="6721" y="754"/>
                    <a:pt x="5905" y="322"/>
                  </a:cubicBezTo>
                  <a:cubicBezTo>
                    <a:pt x="5469" y="100"/>
                    <a:pt x="5016" y="1"/>
                    <a:pt x="4565" y="1"/>
                  </a:cubicBezTo>
                  <a:close/>
                </a:path>
              </a:pathLst>
            </a:custGeom>
            <a:solidFill>
              <a:srgbClr val="C65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1713;p70">
              <a:extLst>
                <a:ext uri="{FF2B5EF4-FFF2-40B4-BE49-F238E27FC236}">
                  <a16:creationId xmlns:a16="http://schemas.microsoft.com/office/drawing/2014/main" id="{7C789D99-461D-F17D-43F8-D24FF91D30E3}"/>
                </a:ext>
              </a:extLst>
            </p:cNvPr>
            <p:cNvSpPr/>
            <p:nvPr/>
          </p:nvSpPr>
          <p:spPr>
            <a:xfrm>
              <a:off x="3786875" y="2827475"/>
              <a:ext cx="274275" cy="289275"/>
            </a:xfrm>
            <a:custGeom>
              <a:avLst/>
              <a:gdLst/>
              <a:ahLst/>
              <a:cxnLst/>
              <a:rect l="l" t="t" r="r" b="b"/>
              <a:pathLst>
                <a:path w="10971" h="11571" extrusionOk="0">
                  <a:moveTo>
                    <a:pt x="10195" y="7428"/>
                  </a:moveTo>
                  <a:lnTo>
                    <a:pt x="10195" y="7428"/>
                  </a:lnTo>
                  <a:cubicBezTo>
                    <a:pt x="10205" y="7449"/>
                    <a:pt x="10215" y="7470"/>
                    <a:pt x="10226" y="7490"/>
                  </a:cubicBezTo>
                  <a:cubicBezTo>
                    <a:pt x="10216" y="7469"/>
                    <a:pt x="10205" y="7448"/>
                    <a:pt x="10195" y="7428"/>
                  </a:cubicBezTo>
                  <a:close/>
                  <a:moveTo>
                    <a:pt x="5473" y="889"/>
                  </a:moveTo>
                  <a:cubicBezTo>
                    <a:pt x="8018" y="889"/>
                    <a:pt x="10082" y="3097"/>
                    <a:pt x="10082" y="5785"/>
                  </a:cubicBezTo>
                  <a:cubicBezTo>
                    <a:pt x="10082" y="8498"/>
                    <a:pt x="8018" y="10658"/>
                    <a:pt x="5473" y="10682"/>
                  </a:cubicBezTo>
                  <a:cubicBezTo>
                    <a:pt x="2953" y="10682"/>
                    <a:pt x="889" y="8474"/>
                    <a:pt x="889" y="5785"/>
                  </a:cubicBezTo>
                  <a:cubicBezTo>
                    <a:pt x="889" y="3097"/>
                    <a:pt x="2953" y="889"/>
                    <a:pt x="5473" y="889"/>
                  </a:cubicBezTo>
                  <a:close/>
                  <a:moveTo>
                    <a:pt x="5497" y="1"/>
                  </a:moveTo>
                  <a:cubicBezTo>
                    <a:pt x="2473" y="1"/>
                    <a:pt x="1" y="2593"/>
                    <a:pt x="1" y="5785"/>
                  </a:cubicBezTo>
                  <a:cubicBezTo>
                    <a:pt x="1" y="8978"/>
                    <a:pt x="2449" y="11570"/>
                    <a:pt x="5473" y="11570"/>
                  </a:cubicBezTo>
                  <a:cubicBezTo>
                    <a:pt x="7754" y="11546"/>
                    <a:pt x="9770" y="10106"/>
                    <a:pt x="10562" y="7994"/>
                  </a:cubicBezTo>
                  <a:cubicBezTo>
                    <a:pt x="10422" y="7874"/>
                    <a:pt x="10332" y="7737"/>
                    <a:pt x="10250" y="7583"/>
                  </a:cubicBezTo>
                  <a:lnTo>
                    <a:pt x="10250" y="7583"/>
                  </a:lnTo>
                  <a:lnTo>
                    <a:pt x="10250" y="7562"/>
                  </a:lnTo>
                  <a:lnTo>
                    <a:pt x="10154" y="7346"/>
                  </a:lnTo>
                  <a:lnTo>
                    <a:pt x="10154" y="7346"/>
                  </a:lnTo>
                  <a:cubicBezTo>
                    <a:pt x="10168" y="7373"/>
                    <a:pt x="10181" y="7400"/>
                    <a:pt x="10195" y="7428"/>
                  </a:cubicBezTo>
                  <a:lnTo>
                    <a:pt x="10195" y="7428"/>
                  </a:lnTo>
                  <a:cubicBezTo>
                    <a:pt x="10102" y="7221"/>
                    <a:pt x="10086" y="6963"/>
                    <a:pt x="10130" y="6746"/>
                  </a:cubicBezTo>
                  <a:cubicBezTo>
                    <a:pt x="10178" y="6626"/>
                    <a:pt x="10226" y="6506"/>
                    <a:pt x="10298" y="6410"/>
                  </a:cubicBezTo>
                  <a:cubicBezTo>
                    <a:pt x="10418" y="6122"/>
                    <a:pt x="10658" y="5881"/>
                    <a:pt x="10970" y="5809"/>
                  </a:cubicBezTo>
                  <a:cubicBezTo>
                    <a:pt x="10970" y="2593"/>
                    <a:pt x="8522" y="1"/>
                    <a:pt x="5497" y="1"/>
                  </a:cubicBezTo>
                  <a:close/>
                </a:path>
              </a:pathLst>
            </a:custGeom>
            <a:solidFill>
              <a:srgbClr val="3EB3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1714;p70">
              <a:extLst>
                <a:ext uri="{FF2B5EF4-FFF2-40B4-BE49-F238E27FC236}">
                  <a16:creationId xmlns:a16="http://schemas.microsoft.com/office/drawing/2014/main" id="{549084B3-C7D9-CC63-5BE3-D8D67AEC0FE4}"/>
                </a:ext>
              </a:extLst>
            </p:cNvPr>
            <p:cNvSpPr/>
            <p:nvPr/>
          </p:nvSpPr>
          <p:spPr>
            <a:xfrm>
              <a:off x="4038900" y="2921700"/>
              <a:ext cx="81650" cy="36625"/>
            </a:xfrm>
            <a:custGeom>
              <a:avLst/>
              <a:gdLst/>
              <a:ahLst/>
              <a:cxnLst/>
              <a:rect l="l" t="t" r="r" b="b"/>
              <a:pathLst>
                <a:path w="3266" h="1465" extrusionOk="0">
                  <a:moveTo>
                    <a:pt x="1513" y="0"/>
                  </a:moveTo>
                  <a:cubicBezTo>
                    <a:pt x="937" y="24"/>
                    <a:pt x="385" y="288"/>
                    <a:pt x="1" y="720"/>
                  </a:cubicBezTo>
                  <a:lnTo>
                    <a:pt x="697" y="1296"/>
                  </a:lnTo>
                  <a:cubicBezTo>
                    <a:pt x="913" y="1056"/>
                    <a:pt x="1201" y="912"/>
                    <a:pt x="1513" y="888"/>
                  </a:cubicBezTo>
                  <a:cubicBezTo>
                    <a:pt x="1945" y="912"/>
                    <a:pt x="2353" y="1128"/>
                    <a:pt x="2617" y="1464"/>
                  </a:cubicBezTo>
                  <a:lnTo>
                    <a:pt x="3265" y="840"/>
                  </a:lnTo>
                  <a:cubicBezTo>
                    <a:pt x="2833" y="312"/>
                    <a:pt x="2185" y="0"/>
                    <a:pt x="1513" y="0"/>
                  </a:cubicBezTo>
                  <a:close/>
                </a:path>
              </a:pathLst>
            </a:custGeom>
            <a:solidFill>
              <a:srgbClr val="3EB3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1715;p70">
              <a:extLst>
                <a:ext uri="{FF2B5EF4-FFF2-40B4-BE49-F238E27FC236}">
                  <a16:creationId xmlns:a16="http://schemas.microsoft.com/office/drawing/2014/main" id="{44B0C4A8-B3EF-646E-45E4-4C084152F48B}"/>
                </a:ext>
              </a:extLst>
            </p:cNvPr>
            <p:cNvSpPr/>
            <p:nvPr/>
          </p:nvSpPr>
          <p:spPr>
            <a:xfrm>
              <a:off x="4347325" y="2921600"/>
              <a:ext cx="217075" cy="39125"/>
            </a:xfrm>
            <a:custGeom>
              <a:avLst/>
              <a:gdLst/>
              <a:ahLst/>
              <a:cxnLst/>
              <a:rect l="l" t="t" r="r" b="b"/>
              <a:pathLst>
                <a:path w="8683" h="1565" extrusionOk="0">
                  <a:moveTo>
                    <a:pt x="607" y="0"/>
                  </a:moveTo>
                  <a:cubicBezTo>
                    <a:pt x="67" y="0"/>
                    <a:pt x="0" y="846"/>
                    <a:pt x="577" y="892"/>
                  </a:cubicBezTo>
                  <a:lnTo>
                    <a:pt x="8018" y="1564"/>
                  </a:lnTo>
                  <a:lnTo>
                    <a:pt x="8042" y="1564"/>
                  </a:lnTo>
                  <a:cubicBezTo>
                    <a:pt x="8050" y="1565"/>
                    <a:pt x="8058" y="1565"/>
                    <a:pt x="8066" y="1565"/>
                  </a:cubicBezTo>
                  <a:cubicBezTo>
                    <a:pt x="8643" y="1565"/>
                    <a:pt x="8682" y="700"/>
                    <a:pt x="8090" y="676"/>
                  </a:cubicBezTo>
                  <a:lnTo>
                    <a:pt x="673" y="4"/>
                  </a:lnTo>
                  <a:cubicBezTo>
                    <a:pt x="651" y="2"/>
                    <a:pt x="629" y="0"/>
                    <a:pt x="607" y="0"/>
                  </a:cubicBezTo>
                  <a:close/>
                </a:path>
              </a:pathLst>
            </a:custGeom>
            <a:solidFill>
              <a:srgbClr val="3EB3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1716;p70">
              <a:extLst>
                <a:ext uri="{FF2B5EF4-FFF2-40B4-BE49-F238E27FC236}">
                  <a16:creationId xmlns:a16="http://schemas.microsoft.com/office/drawing/2014/main" id="{838E8841-E828-EC5C-D8DA-0563560B2A3E}"/>
                </a:ext>
              </a:extLst>
            </p:cNvPr>
            <p:cNvSpPr/>
            <p:nvPr/>
          </p:nvSpPr>
          <p:spPr>
            <a:xfrm>
              <a:off x="4035300" y="2967750"/>
              <a:ext cx="62850" cy="78400"/>
            </a:xfrm>
            <a:custGeom>
              <a:avLst/>
              <a:gdLst/>
              <a:ahLst/>
              <a:cxnLst/>
              <a:rect l="l" t="t" r="r" b="b"/>
              <a:pathLst>
                <a:path w="2514" h="3136" extrusionOk="0">
                  <a:moveTo>
                    <a:pt x="1891" y="1"/>
                  </a:moveTo>
                  <a:cubicBezTo>
                    <a:pt x="951" y="1"/>
                    <a:pt x="1" y="416"/>
                    <a:pt x="1" y="1495"/>
                  </a:cubicBezTo>
                  <a:cubicBezTo>
                    <a:pt x="1" y="2494"/>
                    <a:pt x="1037" y="3135"/>
                    <a:pt x="1941" y="3135"/>
                  </a:cubicBezTo>
                  <a:cubicBezTo>
                    <a:pt x="2057" y="3135"/>
                    <a:pt x="2172" y="3125"/>
                    <a:pt x="2281" y="3103"/>
                  </a:cubicBezTo>
                  <a:cubicBezTo>
                    <a:pt x="2466" y="3057"/>
                    <a:pt x="2407" y="2789"/>
                    <a:pt x="2232" y="2789"/>
                  </a:cubicBezTo>
                  <a:cubicBezTo>
                    <a:pt x="2224" y="2789"/>
                    <a:pt x="2217" y="2790"/>
                    <a:pt x="2209" y="2791"/>
                  </a:cubicBezTo>
                  <a:cubicBezTo>
                    <a:pt x="2094" y="2815"/>
                    <a:pt x="1980" y="2827"/>
                    <a:pt x="1867" y="2827"/>
                  </a:cubicBezTo>
                  <a:cubicBezTo>
                    <a:pt x="1090" y="2827"/>
                    <a:pt x="415" y="2271"/>
                    <a:pt x="289" y="1495"/>
                  </a:cubicBezTo>
                  <a:cubicBezTo>
                    <a:pt x="167" y="599"/>
                    <a:pt x="1115" y="290"/>
                    <a:pt x="1874" y="290"/>
                  </a:cubicBezTo>
                  <a:cubicBezTo>
                    <a:pt x="2010" y="290"/>
                    <a:pt x="2140" y="300"/>
                    <a:pt x="2257" y="318"/>
                  </a:cubicBezTo>
                  <a:cubicBezTo>
                    <a:pt x="2265" y="319"/>
                    <a:pt x="2272" y="320"/>
                    <a:pt x="2280" y="320"/>
                  </a:cubicBezTo>
                  <a:cubicBezTo>
                    <a:pt x="2455" y="320"/>
                    <a:pt x="2514" y="53"/>
                    <a:pt x="2329" y="6"/>
                  </a:cubicBezTo>
                  <a:lnTo>
                    <a:pt x="2329" y="6"/>
                  </a:lnTo>
                  <a:lnTo>
                    <a:pt x="2329" y="30"/>
                  </a:lnTo>
                  <a:cubicBezTo>
                    <a:pt x="2186" y="11"/>
                    <a:pt x="2038" y="1"/>
                    <a:pt x="1891"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1717;p70">
              <a:extLst>
                <a:ext uri="{FF2B5EF4-FFF2-40B4-BE49-F238E27FC236}">
                  <a16:creationId xmlns:a16="http://schemas.microsoft.com/office/drawing/2014/main" id="{58466C72-438E-6CEF-C35C-36A4598FE378}"/>
                </a:ext>
              </a:extLst>
            </p:cNvPr>
            <p:cNvSpPr/>
            <p:nvPr/>
          </p:nvSpPr>
          <p:spPr>
            <a:xfrm>
              <a:off x="4045800" y="3040225"/>
              <a:ext cx="114425" cy="46775"/>
            </a:xfrm>
            <a:custGeom>
              <a:avLst/>
              <a:gdLst/>
              <a:ahLst/>
              <a:cxnLst/>
              <a:rect l="l" t="t" r="r" b="b"/>
              <a:pathLst>
                <a:path w="4577" h="1871" extrusionOk="0">
                  <a:moveTo>
                    <a:pt x="4380" y="1"/>
                  </a:moveTo>
                  <a:cubicBezTo>
                    <a:pt x="4339" y="1"/>
                    <a:pt x="4296" y="18"/>
                    <a:pt x="4261" y="60"/>
                  </a:cubicBezTo>
                  <a:cubicBezTo>
                    <a:pt x="3760" y="910"/>
                    <a:pt x="2788" y="1588"/>
                    <a:pt x="1850" y="1588"/>
                  </a:cubicBezTo>
                  <a:cubicBezTo>
                    <a:pt x="1306" y="1588"/>
                    <a:pt x="772" y="1359"/>
                    <a:pt x="349" y="804"/>
                  </a:cubicBezTo>
                  <a:cubicBezTo>
                    <a:pt x="313" y="754"/>
                    <a:pt x="265" y="734"/>
                    <a:pt x="218" y="734"/>
                  </a:cubicBezTo>
                  <a:cubicBezTo>
                    <a:pt x="106" y="734"/>
                    <a:pt x="1" y="847"/>
                    <a:pt x="85" y="948"/>
                  </a:cubicBezTo>
                  <a:cubicBezTo>
                    <a:pt x="586" y="1598"/>
                    <a:pt x="1224" y="1871"/>
                    <a:pt x="1872" y="1871"/>
                  </a:cubicBezTo>
                  <a:cubicBezTo>
                    <a:pt x="2899" y="1871"/>
                    <a:pt x="3951" y="1185"/>
                    <a:pt x="4525" y="228"/>
                  </a:cubicBezTo>
                  <a:cubicBezTo>
                    <a:pt x="4577" y="108"/>
                    <a:pt x="4482" y="1"/>
                    <a:pt x="4380" y="1"/>
                  </a:cubicBezTo>
                  <a:close/>
                </a:path>
              </a:pathLst>
            </a:custGeom>
            <a:solidFill>
              <a:srgbClr val="2224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1718;p70">
              <a:extLst>
                <a:ext uri="{FF2B5EF4-FFF2-40B4-BE49-F238E27FC236}">
                  <a16:creationId xmlns:a16="http://schemas.microsoft.com/office/drawing/2014/main" id="{826F8F04-D680-2F56-F6E6-8CEA7A441FBC}"/>
                </a:ext>
              </a:extLst>
            </p:cNvPr>
            <p:cNvSpPr/>
            <p:nvPr/>
          </p:nvSpPr>
          <p:spPr>
            <a:xfrm>
              <a:off x="4101325" y="2827475"/>
              <a:ext cx="274250" cy="289275"/>
            </a:xfrm>
            <a:custGeom>
              <a:avLst/>
              <a:gdLst/>
              <a:ahLst/>
              <a:cxnLst/>
              <a:rect l="l" t="t" r="r" b="b"/>
              <a:pathLst>
                <a:path w="10970" h="11571" extrusionOk="0">
                  <a:moveTo>
                    <a:pt x="5473" y="889"/>
                  </a:moveTo>
                  <a:cubicBezTo>
                    <a:pt x="8017" y="889"/>
                    <a:pt x="10057" y="3097"/>
                    <a:pt x="10057" y="5785"/>
                  </a:cubicBezTo>
                  <a:cubicBezTo>
                    <a:pt x="10057" y="8498"/>
                    <a:pt x="7993" y="10658"/>
                    <a:pt x="5473" y="10658"/>
                  </a:cubicBezTo>
                  <a:cubicBezTo>
                    <a:pt x="2953" y="10658"/>
                    <a:pt x="888" y="8498"/>
                    <a:pt x="888" y="5785"/>
                  </a:cubicBezTo>
                  <a:cubicBezTo>
                    <a:pt x="888" y="3097"/>
                    <a:pt x="2953" y="889"/>
                    <a:pt x="5473" y="889"/>
                  </a:cubicBezTo>
                  <a:close/>
                  <a:moveTo>
                    <a:pt x="5473" y="1"/>
                  </a:moveTo>
                  <a:cubicBezTo>
                    <a:pt x="2448" y="1"/>
                    <a:pt x="0" y="2593"/>
                    <a:pt x="0" y="5785"/>
                  </a:cubicBezTo>
                  <a:cubicBezTo>
                    <a:pt x="0" y="8978"/>
                    <a:pt x="2448" y="11570"/>
                    <a:pt x="5473" y="11570"/>
                  </a:cubicBezTo>
                  <a:cubicBezTo>
                    <a:pt x="8497" y="11570"/>
                    <a:pt x="10969" y="8978"/>
                    <a:pt x="10969" y="5785"/>
                  </a:cubicBezTo>
                  <a:cubicBezTo>
                    <a:pt x="10969" y="2593"/>
                    <a:pt x="8497" y="1"/>
                    <a:pt x="5473" y="1"/>
                  </a:cubicBezTo>
                  <a:close/>
                </a:path>
              </a:pathLst>
            </a:custGeom>
            <a:solidFill>
              <a:srgbClr val="3EB3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719;p70">
              <a:extLst>
                <a:ext uri="{FF2B5EF4-FFF2-40B4-BE49-F238E27FC236}">
                  <a16:creationId xmlns:a16="http://schemas.microsoft.com/office/drawing/2014/main" id="{57365E5F-7DFF-2F8C-DAEE-F916F78AA3E1}"/>
                </a:ext>
              </a:extLst>
            </p:cNvPr>
            <p:cNvSpPr/>
            <p:nvPr/>
          </p:nvSpPr>
          <p:spPr>
            <a:xfrm>
              <a:off x="3878100" y="3462300"/>
              <a:ext cx="892325" cy="848100"/>
            </a:xfrm>
            <a:custGeom>
              <a:avLst/>
              <a:gdLst/>
              <a:ahLst/>
              <a:cxnLst/>
              <a:rect l="l" t="t" r="r" b="b"/>
              <a:pathLst>
                <a:path w="35693" h="33924" extrusionOk="0">
                  <a:moveTo>
                    <a:pt x="24498" y="1"/>
                  </a:moveTo>
                  <a:cubicBezTo>
                    <a:pt x="24354" y="1"/>
                    <a:pt x="24233" y="16"/>
                    <a:pt x="24147" y="51"/>
                  </a:cubicBezTo>
                  <a:cubicBezTo>
                    <a:pt x="22659" y="675"/>
                    <a:pt x="21147" y="3387"/>
                    <a:pt x="22203" y="11404"/>
                  </a:cubicBezTo>
                  <a:cubicBezTo>
                    <a:pt x="23547" y="21941"/>
                    <a:pt x="24507" y="23933"/>
                    <a:pt x="24507" y="23933"/>
                  </a:cubicBezTo>
                  <a:lnTo>
                    <a:pt x="9097" y="22061"/>
                  </a:lnTo>
                  <a:cubicBezTo>
                    <a:pt x="8665" y="21965"/>
                    <a:pt x="8281" y="21797"/>
                    <a:pt x="7945" y="21533"/>
                  </a:cubicBezTo>
                  <a:cubicBezTo>
                    <a:pt x="7777" y="21365"/>
                    <a:pt x="7609" y="21221"/>
                    <a:pt x="7465" y="21029"/>
                  </a:cubicBezTo>
                  <a:cubicBezTo>
                    <a:pt x="7273" y="20813"/>
                    <a:pt x="7105" y="20621"/>
                    <a:pt x="6937" y="20405"/>
                  </a:cubicBezTo>
                  <a:cubicBezTo>
                    <a:pt x="6409" y="19709"/>
                    <a:pt x="5641" y="18220"/>
                    <a:pt x="4705" y="18028"/>
                  </a:cubicBezTo>
                  <a:cubicBezTo>
                    <a:pt x="4654" y="18018"/>
                    <a:pt x="4608" y="18013"/>
                    <a:pt x="4567" y="18013"/>
                  </a:cubicBezTo>
                  <a:cubicBezTo>
                    <a:pt x="4018" y="18013"/>
                    <a:pt x="4238" y="18849"/>
                    <a:pt x="4417" y="19228"/>
                  </a:cubicBezTo>
                  <a:cubicBezTo>
                    <a:pt x="4801" y="19997"/>
                    <a:pt x="5281" y="20741"/>
                    <a:pt x="5809" y="21413"/>
                  </a:cubicBezTo>
                  <a:cubicBezTo>
                    <a:pt x="5041" y="21269"/>
                    <a:pt x="4249" y="21173"/>
                    <a:pt x="3457" y="21149"/>
                  </a:cubicBezTo>
                  <a:cubicBezTo>
                    <a:pt x="3337" y="21142"/>
                    <a:pt x="3218" y="21139"/>
                    <a:pt x="3098" y="21139"/>
                  </a:cubicBezTo>
                  <a:cubicBezTo>
                    <a:pt x="2808" y="21139"/>
                    <a:pt x="2514" y="21156"/>
                    <a:pt x="2209" y="21173"/>
                  </a:cubicBezTo>
                  <a:cubicBezTo>
                    <a:pt x="1848" y="21173"/>
                    <a:pt x="1464" y="21269"/>
                    <a:pt x="1128" y="21413"/>
                  </a:cubicBezTo>
                  <a:cubicBezTo>
                    <a:pt x="1032" y="21485"/>
                    <a:pt x="960" y="21557"/>
                    <a:pt x="912" y="21629"/>
                  </a:cubicBezTo>
                  <a:cubicBezTo>
                    <a:pt x="864" y="21725"/>
                    <a:pt x="864" y="21845"/>
                    <a:pt x="912" y="21941"/>
                  </a:cubicBezTo>
                  <a:cubicBezTo>
                    <a:pt x="984" y="22085"/>
                    <a:pt x="1296" y="22205"/>
                    <a:pt x="1464" y="22253"/>
                  </a:cubicBezTo>
                  <a:cubicBezTo>
                    <a:pt x="1776" y="22349"/>
                    <a:pt x="2089" y="22397"/>
                    <a:pt x="2425" y="22397"/>
                  </a:cubicBezTo>
                  <a:cubicBezTo>
                    <a:pt x="3121" y="22493"/>
                    <a:pt x="3817" y="22541"/>
                    <a:pt x="4489" y="22589"/>
                  </a:cubicBezTo>
                  <a:cubicBezTo>
                    <a:pt x="4225" y="22637"/>
                    <a:pt x="3961" y="22637"/>
                    <a:pt x="3697" y="22637"/>
                  </a:cubicBezTo>
                  <a:cubicBezTo>
                    <a:pt x="2857" y="22685"/>
                    <a:pt x="2041" y="23021"/>
                    <a:pt x="1200" y="23141"/>
                  </a:cubicBezTo>
                  <a:cubicBezTo>
                    <a:pt x="816" y="23189"/>
                    <a:pt x="456" y="23333"/>
                    <a:pt x="168" y="23597"/>
                  </a:cubicBezTo>
                  <a:cubicBezTo>
                    <a:pt x="48" y="23693"/>
                    <a:pt x="0" y="23837"/>
                    <a:pt x="48" y="23981"/>
                  </a:cubicBezTo>
                  <a:cubicBezTo>
                    <a:pt x="72" y="24125"/>
                    <a:pt x="168" y="24221"/>
                    <a:pt x="288" y="24269"/>
                  </a:cubicBezTo>
                  <a:cubicBezTo>
                    <a:pt x="487" y="24349"/>
                    <a:pt x="686" y="24395"/>
                    <a:pt x="899" y="24395"/>
                  </a:cubicBezTo>
                  <a:cubicBezTo>
                    <a:pt x="943" y="24395"/>
                    <a:pt x="987" y="24393"/>
                    <a:pt x="1032" y="24389"/>
                  </a:cubicBezTo>
                  <a:cubicBezTo>
                    <a:pt x="1096" y="24390"/>
                    <a:pt x="1159" y="24391"/>
                    <a:pt x="1223" y="24391"/>
                  </a:cubicBezTo>
                  <a:cubicBezTo>
                    <a:pt x="2501" y="24391"/>
                    <a:pt x="3760" y="24170"/>
                    <a:pt x="5041" y="24101"/>
                  </a:cubicBezTo>
                  <a:lnTo>
                    <a:pt x="5041" y="24101"/>
                  </a:lnTo>
                  <a:cubicBezTo>
                    <a:pt x="3649" y="24485"/>
                    <a:pt x="2209" y="24821"/>
                    <a:pt x="888" y="25397"/>
                  </a:cubicBezTo>
                  <a:cubicBezTo>
                    <a:pt x="792" y="25445"/>
                    <a:pt x="720" y="25493"/>
                    <a:pt x="648" y="25565"/>
                  </a:cubicBezTo>
                  <a:cubicBezTo>
                    <a:pt x="576" y="25709"/>
                    <a:pt x="624" y="25853"/>
                    <a:pt x="744" y="25949"/>
                  </a:cubicBezTo>
                  <a:cubicBezTo>
                    <a:pt x="864" y="26045"/>
                    <a:pt x="1008" y="26093"/>
                    <a:pt x="1152" y="26117"/>
                  </a:cubicBezTo>
                  <a:cubicBezTo>
                    <a:pt x="1407" y="26159"/>
                    <a:pt x="1662" y="26177"/>
                    <a:pt x="1917" y="26177"/>
                  </a:cubicBezTo>
                  <a:cubicBezTo>
                    <a:pt x="3126" y="26177"/>
                    <a:pt x="4335" y="25776"/>
                    <a:pt x="5545" y="25637"/>
                  </a:cubicBezTo>
                  <a:lnTo>
                    <a:pt x="5545" y="25637"/>
                  </a:lnTo>
                  <a:cubicBezTo>
                    <a:pt x="4489" y="26141"/>
                    <a:pt x="3265" y="26261"/>
                    <a:pt x="2257" y="26885"/>
                  </a:cubicBezTo>
                  <a:cubicBezTo>
                    <a:pt x="2161" y="26933"/>
                    <a:pt x="2041" y="27053"/>
                    <a:pt x="2041" y="27173"/>
                  </a:cubicBezTo>
                  <a:cubicBezTo>
                    <a:pt x="2041" y="27317"/>
                    <a:pt x="2161" y="27413"/>
                    <a:pt x="2305" y="27461"/>
                  </a:cubicBezTo>
                  <a:cubicBezTo>
                    <a:pt x="2507" y="27540"/>
                    <a:pt x="2712" y="27570"/>
                    <a:pt x="2919" y="27570"/>
                  </a:cubicBezTo>
                  <a:cubicBezTo>
                    <a:pt x="3575" y="27570"/>
                    <a:pt x="4245" y="27269"/>
                    <a:pt x="4889" y="27269"/>
                  </a:cubicBezTo>
                  <a:cubicBezTo>
                    <a:pt x="4908" y="27269"/>
                    <a:pt x="4926" y="27269"/>
                    <a:pt x="4945" y="27269"/>
                  </a:cubicBezTo>
                  <a:cubicBezTo>
                    <a:pt x="5329" y="27269"/>
                    <a:pt x="5689" y="27413"/>
                    <a:pt x="5953" y="27677"/>
                  </a:cubicBezTo>
                  <a:cubicBezTo>
                    <a:pt x="6385" y="27989"/>
                    <a:pt x="6841" y="28253"/>
                    <a:pt x="7345" y="28493"/>
                  </a:cubicBezTo>
                  <a:cubicBezTo>
                    <a:pt x="7969" y="28781"/>
                    <a:pt x="8641" y="28997"/>
                    <a:pt x="9313" y="29190"/>
                  </a:cubicBezTo>
                  <a:cubicBezTo>
                    <a:pt x="10033" y="29430"/>
                    <a:pt x="10777" y="29694"/>
                    <a:pt x="11618" y="29958"/>
                  </a:cubicBezTo>
                  <a:cubicBezTo>
                    <a:pt x="11714" y="30006"/>
                    <a:pt x="11810" y="30030"/>
                    <a:pt x="11906" y="30078"/>
                  </a:cubicBezTo>
                  <a:cubicBezTo>
                    <a:pt x="18314" y="32166"/>
                    <a:pt x="24963" y="33438"/>
                    <a:pt x="31684" y="33918"/>
                  </a:cubicBezTo>
                  <a:cubicBezTo>
                    <a:pt x="31743" y="33922"/>
                    <a:pt x="31802" y="33923"/>
                    <a:pt x="31861" y="33923"/>
                  </a:cubicBezTo>
                  <a:cubicBezTo>
                    <a:pt x="33367" y="33923"/>
                    <a:pt x="34615" y="32754"/>
                    <a:pt x="34684" y="31230"/>
                  </a:cubicBezTo>
                  <a:cubicBezTo>
                    <a:pt x="35020" y="24269"/>
                    <a:pt x="35692" y="6891"/>
                    <a:pt x="26643" y="555"/>
                  </a:cubicBezTo>
                  <a:cubicBezTo>
                    <a:pt x="26289" y="318"/>
                    <a:pt x="25158" y="1"/>
                    <a:pt x="24498" y="1"/>
                  </a:cubicBezTo>
                  <a:close/>
                </a:path>
              </a:pathLst>
            </a:custGeom>
            <a:solidFill>
              <a:srgbClr val="C65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720;p70">
              <a:extLst>
                <a:ext uri="{FF2B5EF4-FFF2-40B4-BE49-F238E27FC236}">
                  <a16:creationId xmlns:a16="http://schemas.microsoft.com/office/drawing/2014/main" id="{9BF70391-C7B0-E08F-C067-FD4A4DDDD228}"/>
                </a:ext>
              </a:extLst>
            </p:cNvPr>
            <p:cNvSpPr/>
            <p:nvPr/>
          </p:nvSpPr>
          <p:spPr>
            <a:xfrm>
              <a:off x="3386050" y="3508550"/>
              <a:ext cx="246650" cy="713500"/>
            </a:xfrm>
            <a:custGeom>
              <a:avLst/>
              <a:gdLst/>
              <a:ahLst/>
              <a:cxnLst/>
              <a:rect l="l" t="t" r="r" b="b"/>
              <a:pathLst>
                <a:path w="9866" h="28540" extrusionOk="0">
                  <a:moveTo>
                    <a:pt x="288" y="265"/>
                  </a:moveTo>
                  <a:lnTo>
                    <a:pt x="9697" y="5665"/>
                  </a:lnTo>
                  <a:lnTo>
                    <a:pt x="8857" y="28276"/>
                  </a:lnTo>
                  <a:lnTo>
                    <a:pt x="168" y="23763"/>
                  </a:lnTo>
                  <a:lnTo>
                    <a:pt x="288" y="265"/>
                  </a:lnTo>
                  <a:close/>
                  <a:moveTo>
                    <a:pt x="144" y="1"/>
                  </a:moveTo>
                  <a:lnTo>
                    <a:pt x="0" y="23811"/>
                  </a:lnTo>
                  <a:lnTo>
                    <a:pt x="0" y="23835"/>
                  </a:lnTo>
                  <a:lnTo>
                    <a:pt x="9001" y="28540"/>
                  </a:lnTo>
                  <a:lnTo>
                    <a:pt x="9865" y="5617"/>
                  </a:lnTo>
                  <a:lnTo>
                    <a:pt x="9865" y="5569"/>
                  </a:lnTo>
                  <a:lnTo>
                    <a:pt x="144" y="1"/>
                  </a:lnTo>
                  <a:close/>
                </a:path>
              </a:pathLst>
            </a:custGeom>
            <a:solidFill>
              <a:srgbClr val="D64A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61" name="TextBox 60">
            <a:extLst>
              <a:ext uri="{FF2B5EF4-FFF2-40B4-BE49-F238E27FC236}">
                <a16:creationId xmlns:a16="http://schemas.microsoft.com/office/drawing/2014/main" id="{EE7EE232-FB91-2B83-DD0C-B59CEA1F3CC6}"/>
              </a:ext>
            </a:extLst>
          </p:cNvPr>
          <p:cNvSpPr txBox="1"/>
          <p:nvPr/>
        </p:nvSpPr>
        <p:spPr>
          <a:xfrm>
            <a:off x="636707" y="3514381"/>
            <a:ext cx="5101873" cy="523220"/>
          </a:xfrm>
          <a:prstGeom prst="rect">
            <a:avLst/>
          </a:prstGeom>
          <a:noFill/>
        </p:spPr>
        <p:txBody>
          <a:bodyPr wrap="square">
            <a:spAutoFit/>
          </a:bodyPr>
          <a:lstStyle/>
          <a:p>
            <a:pPr algn="ctr"/>
            <a:r>
              <a:rPr lang="vi-VN" sz="2800" dirty="0">
                <a:solidFill>
                  <a:schemeClr val="tx1">
                    <a:lumMod val="10000"/>
                  </a:schemeClr>
                </a:solidFill>
                <a:latin typeface="+mj-lt"/>
              </a:rPr>
              <a:t>"</a:t>
            </a:r>
            <a:endParaRPr lang="en-SG" sz="2800" dirty="0">
              <a:solidFill>
                <a:schemeClr val="tx1">
                  <a:lumMod val="10000"/>
                </a:schemeClr>
              </a:solidFill>
              <a:latin typeface="+mj-lt"/>
            </a:endParaRPr>
          </a:p>
        </p:txBody>
      </p:sp>
      <p:sp>
        <p:nvSpPr>
          <p:cNvPr id="62" name="TextBox 61">
            <a:extLst>
              <a:ext uri="{FF2B5EF4-FFF2-40B4-BE49-F238E27FC236}">
                <a16:creationId xmlns:a16="http://schemas.microsoft.com/office/drawing/2014/main" id="{439EB23E-0D3E-A150-64F8-ABAC3CC59636}"/>
              </a:ext>
            </a:extLst>
          </p:cNvPr>
          <p:cNvSpPr txBox="1"/>
          <p:nvPr/>
        </p:nvSpPr>
        <p:spPr>
          <a:xfrm>
            <a:off x="7113528" y="3006896"/>
            <a:ext cx="5101873" cy="523220"/>
          </a:xfrm>
          <a:prstGeom prst="rect">
            <a:avLst/>
          </a:prstGeom>
          <a:noFill/>
        </p:spPr>
        <p:txBody>
          <a:bodyPr wrap="square">
            <a:spAutoFit/>
          </a:bodyPr>
          <a:lstStyle/>
          <a:p>
            <a:pPr lvl="0" algn="ctr" defTabSz="1219170"/>
            <a:r>
              <a:rPr lang="vi-VN" sz="2800" dirty="0">
                <a:solidFill>
                  <a:schemeClr val="tx1">
                    <a:lumMod val="10000"/>
                  </a:schemeClr>
                </a:solidFill>
                <a:latin typeface="+mj-lt"/>
              </a:rPr>
              <a:t>".</a:t>
            </a:r>
            <a:endParaRPr kumimoji="0" lang="en-US" sz="9600" b="0" i="0" u="none" strike="noStrike" kern="0" cap="none" spc="0" normalizeH="0" baseline="0" noProof="0" dirty="0">
              <a:ln>
                <a:noFill/>
              </a:ln>
              <a:solidFill>
                <a:schemeClr val="tx1">
                  <a:lumMod val="10000"/>
                </a:schemeClr>
              </a:solidFill>
              <a:effectLst/>
              <a:uLnTx/>
              <a:uFillTx/>
              <a:latin typeface="+mj-lt"/>
              <a:cs typeface="Arial"/>
              <a:sym typeface="Arial"/>
            </a:endParaRPr>
          </a:p>
        </p:txBody>
      </p:sp>
    </p:spTree>
    <p:extLst>
      <p:ext uri="{BB962C8B-B14F-4D97-AF65-F5344CB8AC3E}">
        <p14:creationId xmlns:p14="http://schemas.microsoft.com/office/powerpoint/2010/main" val="3600503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anim calcmode="lin" valueType="num">
                                      <p:cBhvr>
                                        <p:cTn id="15" dur="1000" fill="hold"/>
                                        <p:tgtEl>
                                          <p:spTgt spid="61"/>
                                        </p:tgtEl>
                                        <p:attrNameLst>
                                          <p:attrName>ppt_x</p:attrName>
                                        </p:attrNameLst>
                                      </p:cBhvr>
                                      <p:tavLst>
                                        <p:tav tm="0">
                                          <p:val>
                                            <p:strVal val="#ppt_x"/>
                                          </p:val>
                                        </p:tav>
                                        <p:tav tm="100000">
                                          <p:val>
                                            <p:strVal val="#ppt_x"/>
                                          </p:val>
                                        </p:tav>
                                      </p:tavLst>
                                    </p:anim>
                                    <p:anim calcmode="lin" valueType="num">
                                      <p:cBhvr>
                                        <p:cTn id="1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1000"/>
                                        <p:tgtEl>
                                          <p:spTgt spid="62"/>
                                        </p:tgtEl>
                                      </p:cBhvr>
                                    </p:animEffect>
                                    <p:anim calcmode="lin" valueType="num">
                                      <p:cBhvr>
                                        <p:cTn id="27" dur="1000" fill="hold"/>
                                        <p:tgtEl>
                                          <p:spTgt spid="62"/>
                                        </p:tgtEl>
                                        <p:attrNameLst>
                                          <p:attrName>ppt_x</p:attrName>
                                        </p:attrNameLst>
                                      </p:cBhvr>
                                      <p:tavLst>
                                        <p:tav tm="0">
                                          <p:val>
                                            <p:strVal val="#ppt_x"/>
                                          </p:val>
                                        </p:tav>
                                        <p:tav tm="100000">
                                          <p:val>
                                            <p:strVal val="#ppt_x"/>
                                          </p:val>
                                        </p:tav>
                                      </p:tavLst>
                                    </p:anim>
                                    <p:anim calcmode="lin" valueType="num">
                                      <p:cBhvr>
                                        <p:cTn id="2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4"/>
        <p:cNvGrpSpPr/>
        <p:nvPr/>
      </p:nvGrpSpPr>
      <p:grpSpPr>
        <a:xfrm>
          <a:off x="0" y="0"/>
          <a:ext cx="0" cy="0"/>
          <a:chOff x="0" y="0"/>
          <a:chExt cx="0" cy="0"/>
        </a:xfrm>
      </p:grpSpPr>
      <p:sp>
        <p:nvSpPr>
          <p:cNvPr id="5955" name="Google Shape;5955;p75"/>
          <p:cNvSpPr txBox="1">
            <a:spLocks noGrp="1"/>
          </p:cNvSpPr>
          <p:nvPr>
            <p:ph type="title"/>
          </p:nvPr>
        </p:nvSpPr>
        <p:spPr>
          <a:xfrm>
            <a:off x="6637710" y="1827167"/>
            <a:ext cx="6150937" cy="1374400"/>
          </a:xfrm>
          <a:prstGeom prst="rect">
            <a:avLst/>
          </a:prstGeom>
        </p:spPr>
        <p:txBody>
          <a:bodyPr spcFirstLastPara="1" wrap="square" lIns="19200" tIns="19200" rIns="19200" bIns="19200" anchor="t" anchorCtr="0">
            <a:noAutofit/>
          </a:bodyPr>
          <a:lstStyle/>
          <a:p>
            <a:r>
              <a:rPr lang="en">
                <a:solidFill>
                  <a:schemeClr val="bg1">
                    <a:lumMod val="10000"/>
                  </a:schemeClr>
                </a:solidFill>
                <a:latin typeface="Times New Roman" panose="02020603050405020304" pitchFamily="18" charset="0"/>
                <a:cs typeface="Times New Roman" panose="02020603050405020304" pitchFamily="18" charset="0"/>
              </a:rPr>
              <a:t>Hoạt động mở đầu</a:t>
            </a:r>
            <a:endParaRPr>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5956" name="Google Shape;5956;p75"/>
          <p:cNvGrpSpPr/>
          <p:nvPr/>
        </p:nvGrpSpPr>
        <p:grpSpPr>
          <a:xfrm>
            <a:off x="579208" y="732494"/>
            <a:ext cx="5666577" cy="3017117"/>
            <a:chOff x="1533987" y="-1852557"/>
            <a:chExt cx="2889146" cy="1538299"/>
          </a:xfrm>
        </p:grpSpPr>
        <p:sp>
          <p:nvSpPr>
            <p:cNvPr id="5957" name="Google Shape;5957;p75"/>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8" name="Google Shape;5958;p75"/>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9" name="Google Shape;5959;p75"/>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0" name="Google Shape;5960;p75"/>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1" name="Google Shape;5961;p75"/>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2" name="Google Shape;5962;p75"/>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3" name="Google Shape;5963;p75"/>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4" name="Google Shape;5964;p75"/>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5" name="Google Shape;5965;p75"/>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66" name="Google Shape;5966;p75"/>
            <p:cNvGrpSpPr/>
            <p:nvPr/>
          </p:nvGrpSpPr>
          <p:grpSpPr>
            <a:xfrm>
              <a:off x="2761338" y="-823328"/>
              <a:ext cx="77762" cy="338936"/>
              <a:chOff x="-1760275" y="2602822"/>
              <a:chExt cx="77762" cy="338936"/>
            </a:xfrm>
          </p:grpSpPr>
          <p:sp>
            <p:nvSpPr>
              <p:cNvPr id="5967" name="Google Shape;5967;p75"/>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8" name="Google Shape;5968;p75"/>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9" name="Google Shape;5969;p75"/>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0" name="Google Shape;5970;p75"/>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1" name="Google Shape;5971;p75"/>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2" name="Google Shape;5972;p75"/>
            <p:cNvGrpSpPr/>
            <p:nvPr/>
          </p:nvGrpSpPr>
          <p:grpSpPr>
            <a:xfrm>
              <a:off x="3103367" y="-823328"/>
              <a:ext cx="79999" cy="338936"/>
              <a:chOff x="-1418245" y="2602822"/>
              <a:chExt cx="79999" cy="338936"/>
            </a:xfrm>
          </p:grpSpPr>
          <p:sp>
            <p:nvSpPr>
              <p:cNvPr id="5973" name="Google Shape;5973;p75"/>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4" name="Google Shape;5974;p75"/>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5" name="Google Shape;5975;p75"/>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6" name="Google Shape;5976;p75"/>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7" name="Google Shape;5977;p75"/>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8" name="Google Shape;5978;p75"/>
            <p:cNvGrpSpPr/>
            <p:nvPr/>
          </p:nvGrpSpPr>
          <p:grpSpPr>
            <a:xfrm>
              <a:off x="2844382" y="-915748"/>
              <a:ext cx="257224" cy="431356"/>
              <a:chOff x="-1677230" y="2510402"/>
              <a:chExt cx="257224" cy="431356"/>
            </a:xfrm>
          </p:grpSpPr>
          <p:sp>
            <p:nvSpPr>
              <p:cNvPr id="5979" name="Google Shape;5979;p75"/>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0" name="Google Shape;5980;p75"/>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1" name="Google Shape;5981;p75"/>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2" name="Google Shape;5982;p75"/>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3" name="Google Shape;5983;p75"/>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4" name="Google Shape;5984;p75"/>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985" name="Google Shape;5985;p75"/>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86" name="Google Shape;5986;p75"/>
            <p:cNvGrpSpPr/>
            <p:nvPr/>
          </p:nvGrpSpPr>
          <p:grpSpPr>
            <a:xfrm>
              <a:off x="2588967" y="-1852557"/>
              <a:ext cx="755206" cy="344314"/>
              <a:chOff x="2588967" y="-1852557"/>
              <a:chExt cx="755206" cy="344314"/>
            </a:xfrm>
          </p:grpSpPr>
          <p:sp>
            <p:nvSpPr>
              <p:cNvPr id="5987" name="Google Shape;5987;p75"/>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8" name="Google Shape;5988;p75"/>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89" name="Google Shape;5989;p75"/>
            <p:cNvGrpSpPr/>
            <p:nvPr/>
          </p:nvGrpSpPr>
          <p:grpSpPr>
            <a:xfrm>
              <a:off x="2853710" y="-1351727"/>
              <a:ext cx="223911" cy="288776"/>
              <a:chOff x="-1667902" y="2073336"/>
              <a:chExt cx="223911" cy="288776"/>
            </a:xfrm>
          </p:grpSpPr>
          <p:sp>
            <p:nvSpPr>
              <p:cNvPr id="5990" name="Google Shape;5990;p75"/>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1" name="Google Shape;5991;p75"/>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92" name="Google Shape;5992;p75"/>
              <p:cNvGrpSpPr/>
              <p:nvPr/>
            </p:nvGrpSpPr>
            <p:grpSpPr>
              <a:xfrm>
                <a:off x="-1667902" y="2080855"/>
                <a:ext cx="223911" cy="281257"/>
                <a:chOff x="-1667902" y="2080855"/>
                <a:chExt cx="223911" cy="281257"/>
              </a:xfrm>
            </p:grpSpPr>
            <p:sp>
              <p:nvSpPr>
                <p:cNvPr id="5993" name="Google Shape;5993;p75"/>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4" name="Google Shape;5994;p75"/>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5" name="Google Shape;5995;p75"/>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6" name="Google Shape;5996;p75"/>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997" name="Google Shape;5997;p75"/>
            <p:cNvGrpSpPr/>
            <p:nvPr/>
          </p:nvGrpSpPr>
          <p:grpSpPr>
            <a:xfrm>
              <a:off x="3802988" y="-1293327"/>
              <a:ext cx="77762" cy="771624"/>
              <a:chOff x="-718625" y="2132823"/>
              <a:chExt cx="77762" cy="771624"/>
            </a:xfrm>
          </p:grpSpPr>
          <p:sp>
            <p:nvSpPr>
              <p:cNvPr id="5998" name="Google Shape;5998;p75"/>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9" name="Google Shape;5999;p75"/>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0" name="Google Shape;6000;p75"/>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1" name="Google Shape;6001;p75"/>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2" name="Google Shape;6002;p75"/>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3" name="Google Shape;6003;p75"/>
            <p:cNvGrpSpPr/>
            <p:nvPr/>
          </p:nvGrpSpPr>
          <p:grpSpPr>
            <a:xfrm>
              <a:off x="2063478" y="-1293327"/>
              <a:ext cx="77762" cy="771624"/>
              <a:chOff x="-2458134" y="2132823"/>
              <a:chExt cx="77762" cy="771624"/>
            </a:xfrm>
          </p:grpSpPr>
          <p:sp>
            <p:nvSpPr>
              <p:cNvPr id="6004" name="Google Shape;6004;p75"/>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5" name="Google Shape;6005;p75"/>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6" name="Google Shape;6006;p75"/>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7" name="Google Shape;6007;p75"/>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8" name="Google Shape;6008;p75"/>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9" name="Google Shape;6009;p75"/>
            <p:cNvGrpSpPr/>
            <p:nvPr/>
          </p:nvGrpSpPr>
          <p:grpSpPr>
            <a:xfrm>
              <a:off x="1548650" y="-1293327"/>
              <a:ext cx="76001" cy="771624"/>
              <a:chOff x="-2972963" y="2132823"/>
              <a:chExt cx="76001" cy="771624"/>
            </a:xfrm>
          </p:grpSpPr>
          <p:sp>
            <p:nvSpPr>
              <p:cNvPr id="6010" name="Google Shape;6010;p75"/>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1" name="Google Shape;6011;p75"/>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2" name="Google Shape;6012;p75"/>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3" name="Google Shape;6013;p75"/>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4" name="Google Shape;6014;p75"/>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15" name="Google Shape;6015;p75"/>
            <p:cNvGrpSpPr/>
            <p:nvPr/>
          </p:nvGrpSpPr>
          <p:grpSpPr>
            <a:xfrm>
              <a:off x="1732109" y="-1059233"/>
              <a:ext cx="223911" cy="288776"/>
              <a:chOff x="-2789503" y="2456673"/>
              <a:chExt cx="223911" cy="288776"/>
            </a:xfrm>
          </p:grpSpPr>
          <p:sp>
            <p:nvSpPr>
              <p:cNvPr id="6016" name="Google Shape;6016;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7" name="Google Shape;6017;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8" name="Google Shape;6018;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9" name="Google Shape;6019;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0" name="Google Shape;6020;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1" name="Google Shape;6021;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22" name="Google Shape;6022;p75"/>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3" name="Google Shape;6023;p75"/>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4" name="Google Shape;6024;p75"/>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5" name="Google Shape;6025;p75"/>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26" name="Google Shape;6026;p75"/>
            <p:cNvGrpSpPr/>
            <p:nvPr/>
          </p:nvGrpSpPr>
          <p:grpSpPr>
            <a:xfrm>
              <a:off x="4317816" y="-1293327"/>
              <a:ext cx="77762" cy="771624"/>
              <a:chOff x="-203796" y="2132823"/>
              <a:chExt cx="77762" cy="771624"/>
            </a:xfrm>
          </p:grpSpPr>
          <p:sp>
            <p:nvSpPr>
              <p:cNvPr id="6027" name="Google Shape;6027;p75"/>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8" name="Google Shape;6028;p75"/>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9" name="Google Shape;6029;p75"/>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0" name="Google Shape;6030;p75"/>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1" name="Google Shape;6031;p75"/>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2" name="Google Shape;6032;p75"/>
            <p:cNvGrpSpPr/>
            <p:nvPr/>
          </p:nvGrpSpPr>
          <p:grpSpPr>
            <a:xfrm>
              <a:off x="2249609" y="-1059233"/>
              <a:ext cx="223911" cy="288776"/>
              <a:chOff x="-2789503" y="2456673"/>
              <a:chExt cx="223911" cy="288776"/>
            </a:xfrm>
          </p:grpSpPr>
          <p:sp>
            <p:nvSpPr>
              <p:cNvPr id="6033" name="Google Shape;6033;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4" name="Google Shape;6034;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5" name="Google Shape;6035;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6" name="Google Shape;6036;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7" name="Google Shape;6037;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8" name="Google Shape;6038;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9" name="Google Shape;6039;p75"/>
            <p:cNvGrpSpPr/>
            <p:nvPr/>
          </p:nvGrpSpPr>
          <p:grpSpPr>
            <a:xfrm>
              <a:off x="3468284" y="-1059233"/>
              <a:ext cx="223911" cy="288776"/>
              <a:chOff x="-2789503" y="2456673"/>
              <a:chExt cx="223911" cy="288776"/>
            </a:xfrm>
          </p:grpSpPr>
          <p:sp>
            <p:nvSpPr>
              <p:cNvPr id="6040" name="Google Shape;6040;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1" name="Google Shape;6041;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2" name="Google Shape;6042;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3" name="Google Shape;6043;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4" name="Google Shape;6044;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5" name="Google Shape;6045;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46" name="Google Shape;6046;p75"/>
            <p:cNvGrpSpPr/>
            <p:nvPr/>
          </p:nvGrpSpPr>
          <p:grpSpPr>
            <a:xfrm>
              <a:off x="3997709" y="-1059233"/>
              <a:ext cx="223911" cy="288776"/>
              <a:chOff x="-2789503" y="2456673"/>
              <a:chExt cx="223911" cy="288776"/>
            </a:xfrm>
          </p:grpSpPr>
          <p:sp>
            <p:nvSpPr>
              <p:cNvPr id="6047" name="Google Shape;6047;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8" name="Google Shape;6048;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9" name="Google Shape;6049;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0" name="Google Shape;6050;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1" name="Google Shape;6051;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2" name="Google Shape;6052;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53" name="Google Shape;6053;p75"/>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4" name="Google Shape;6054;p75"/>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5" name="Google Shape;6055;p75"/>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6" name="Google Shape;6056;p75"/>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7" name="Google Shape;6057;p75"/>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8" name="Google Shape;6058;p75"/>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9" name="Google Shape;6059;p75"/>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0" name="Google Shape;6060;p75"/>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1" name="Google Shape;6061;p75"/>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2" name="Google Shape;6062;p75"/>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63" name="Google Shape;6063;p75"/>
            <p:cNvGrpSpPr/>
            <p:nvPr/>
          </p:nvGrpSpPr>
          <p:grpSpPr>
            <a:xfrm>
              <a:off x="2581400" y="-1508291"/>
              <a:ext cx="77810" cy="1023899"/>
              <a:chOff x="-1940212" y="1917859"/>
              <a:chExt cx="77810" cy="1023899"/>
            </a:xfrm>
          </p:grpSpPr>
          <p:sp>
            <p:nvSpPr>
              <p:cNvPr id="6064" name="Google Shape;6064;p75"/>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5" name="Google Shape;6065;p75"/>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6" name="Google Shape;6066;p75"/>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7" name="Google Shape;6067;p75"/>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8" name="Google Shape;6068;p75"/>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69" name="Google Shape;6069;p75"/>
            <p:cNvGrpSpPr/>
            <p:nvPr/>
          </p:nvGrpSpPr>
          <p:grpSpPr>
            <a:xfrm>
              <a:off x="3281021" y="-1508291"/>
              <a:ext cx="76001" cy="1023899"/>
              <a:chOff x="-1240592" y="1917859"/>
              <a:chExt cx="76001" cy="1023899"/>
            </a:xfrm>
          </p:grpSpPr>
          <p:sp>
            <p:nvSpPr>
              <p:cNvPr id="6070" name="Google Shape;6070;p75"/>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1" name="Google Shape;6071;p75"/>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2" name="Google Shape;6072;p75"/>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3" name="Google Shape;6073;p75"/>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4" name="Google Shape;6074;p75"/>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75" name="Google Shape;6075;p75"/>
            <p:cNvGrpSpPr/>
            <p:nvPr/>
          </p:nvGrpSpPr>
          <p:grpSpPr>
            <a:xfrm>
              <a:off x="2588967" y="-1852132"/>
              <a:ext cx="755206" cy="344314"/>
              <a:chOff x="2588967" y="-1852132"/>
              <a:chExt cx="755206" cy="344314"/>
            </a:xfrm>
          </p:grpSpPr>
          <p:sp>
            <p:nvSpPr>
              <p:cNvPr id="6076" name="Google Shape;6076;p75"/>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7" name="Google Shape;6077;p75"/>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078" name="Google Shape;6078;p75"/>
          <p:cNvGrpSpPr/>
          <p:nvPr/>
        </p:nvGrpSpPr>
        <p:grpSpPr>
          <a:xfrm>
            <a:off x="2373014" y="3753295"/>
            <a:ext cx="1968873" cy="2437812"/>
            <a:chOff x="-2200675" y="3031225"/>
            <a:chExt cx="1009540" cy="252253"/>
          </a:xfrm>
        </p:grpSpPr>
        <p:sp>
          <p:nvSpPr>
            <p:cNvPr id="6079" name="Google Shape;6079;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0" name="Google Shape;6080;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98" name="Google Shape;6098;p75"/>
          <p:cNvGrpSpPr/>
          <p:nvPr/>
        </p:nvGrpSpPr>
        <p:grpSpPr>
          <a:xfrm>
            <a:off x="579207" y="4045128"/>
            <a:ext cx="692328" cy="1817248"/>
            <a:chOff x="9661064" y="1798221"/>
            <a:chExt cx="965680" cy="2534751"/>
          </a:xfrm>
        </p:grpSpPr>
        <p:sp>
          <p:nvSpPr>
            <p:cNvPr id="6099" name="Google Shape;6099;p75"/>
            <p:cNvSpPr/>
            <p:nvPr/>
          </p:nvSpPr>
          <p:spPr>
            <a:xfrm>
              <a:off x="98466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0" name="Google Shape;6100;p75"/>
            <p:cNvSpPr/>
            <p:nvPr/>
          </p:nvSpPr>
          <p:spPr>
            <a:xfrm>
              <a:off x="98261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1" name="Google Shape;6101;p75"/>
            <p:cNvSpPr/>
            <p:nvPr/>
          </p:nvSpPr>
          <p:spPr>
            <a:xfrm>
              <a:off x="100453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2" name="Google Shape;6102;p75"/>
            <p:cNvSpPr/>
            <p:nvPr/>
          </p:nvSpPr>
          <p:spPr>
            <a:xfrm>
              <a:off x="100431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3" name="Google Shape;6103;p75"/>
            <p:cNvSpPr/>
            <p:nvPr/>
          </p:nvSpPr>
          <p:spPr>
            <a:xfrm>
              <a:off x="98304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4" name="Google Shape;6104;p75"/>
            <p:cNvSpPr/>
            <p:nvPr/>
          </p:nvSpPr>
          <p:spPr>
            <a:xfrm>
              <a:off x="98304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5" name="Google Shape;6105;p75"/>
            <p:cNvSpPr/>
            <p:nvPr/>
          </p:nvSpPr>
          <p:spPr>
            <a:xfrm>
              <a:off x="98304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6" name="Google Shape;6106;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7" name="Google Shape;6107;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08" name="Google Shape;6108;p75"/>
            <p:cNvGrpSpPr/>
            <p:nvPr/>
          </p:nvGrpSpPr>
          <p:grpSpPr>
            <a:xfrm>
              <a:off x="9661064" y="2414696"/>
              <a:ext cx="337168" cy="608508"/>
              <a:chOff x="9661064" y="2414696"/>
              <a:chExt cx="337168" cy="608508"/>
            </a:xfrm>
          </p:grpSpPr>
          <p:sp>
            <p:nvSpPr>
              <p:cNvPr id="6109" name="Google Shape;6109;p75"/>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0" name="Google Shape;6110;p75"/>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1" name="Google Shape;6111;p75"/>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2" name="Google Shape;6112;p75"/>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3" name="Google Shape;6113;p75"/>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14" name="Google Shape;6114;p75"/>
            <p:cNvSpPr/>
            <p:nvPr/>
          </p:nvSpPr>
          <p:spPr>
            <a:xfrm>
              <a:off x="102917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5" name="Google Shape;6115;p75"/>
            <p:cNvSpPr/>
            <p:nvPr/>
          </p:nvSpPr>
          <p:spPr>
            <a:xfrm>
              <a:off x="102945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6" name="Google Shape;6116;p75"/>
            <p:cNvSpPr/>
            <p:nvPr/>
          </p:nvSpPr>
          <p:spPr>
            <a:xfrm>
              <a:off x="104980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7" name="Google Shape;6117;p75"/>
            <p:cNvSpPr/>
            <p:nvPr/>
          </p:nvSpPr>
          <p:spPr>
            <a:xfrm>
              <a:off x="104953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8" name="Google Shape;6118;p75"/>
            <p:cNvSpPr/>
            <p:nvPr/>
          </p:nvSpPr>
          <p:spPr>
            <a:xfrm>
              <a:off x="102945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9" name="Google Shape;6119;p75"/>
            <p:cNvSpPr/>
            <p:nvPr/>
          </p:nvSpPr>
          <p:spPr>
            <a:xfrm>
              <a:off x="102917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0" name="Google Shape;6120;p75"/>
            <p:cNvSpPr/>
            <p:nvPr/>
          </p:nvSpPr>
          <p:spPr>
            <a:xfrm>
              <a:off x="102966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1" name="Google Shape;6121;p75"/>
            <p:cNvSpPr/>
            <p:nvPr/>
          </p:nvSpPr>
          <p:spPr>
            <a:xfrm>
              <a:off x="98466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2" name="Google Shape;6122;p75"/>
            <p:cNvSpPr/>
            <p:nvPr/>
          </p:nvSpPr>
          <p:spPr>
            <a:xfrm>
              <a:off x="100410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3" name="Google Shape;6123;p75"/>
            <p:cNvSpPr/>
            <p:nvPr/>
          </p:nvSpPr>
          <p:spPr>
            <a:xfrm>
              <a:off x="101832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4" name="Google Shape;6124;p75"/>
            <p:cNvSpPr/>
            <p:nvPr/>
          </p:nvSpPr>
          <p:spPr>
            <a:xfrm>
              <a:off x="102353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5" name="Google Shape;6125;p75"/>
            <p:cNvSpPr/>
            <p:nvPr/>
          </p:nvSpPr>
          <p:spPr>
            <a:xfrm>
              <a:off x="98147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6" name="Google Shape;6126;p75"/>
            <p:cNvSpPr/>
            <p:nvPr/>
          </p:nvSpPr>
          <p:spPr>
            <a:xfrm>
              <a:off x="101316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7" name="Google Shape;6127;p75"/>
            <p:cNvSpPr/>
            <p:nvPr/>
          </p:nvSpPr>
          <p:spPr>
            <a:xfrm>
              <a:off x="100095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8" name="Google Shape;6128;p75"/>
            <p:cNvSpPr/>
            <p:nvPr/>
          </p:nvSpPr>
          <p:spPr>
            <a:xfrm>
              <a:off x="100231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9" name="Google Shape;6129;p75"/>
            <p:cNvSpPr/>
            <p:nvPr/>
          </p:nvSpPr>
          <p:spPr>
            <a:xfrm>
              <a:off x="99145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0" name="Google Shape;6130;p75"/>
            <p:cNvSpPr/>
            <p:nvPr/>
          </p:nvSpPr>
          <p:spPr>
            <a:xfrm>
              <a:off x="98147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1" name="Google Shape;6131;p75"/>
            <p:cNvSpPr/>
            <p:nvPr/>
          </p:nvSpPr>
          <p:spPr>
            <a:xfrm>
              <a:off x="98418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2" name="Google Shape;6132;p75"/>
            <p:cNvSpPr/>
            <p:nvPr/>
          </p:nvSpPr>
          <p:spPr>
            <a:xfrm>
              <a:off x="98374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3" name="Google Shape;6133;p75"/>
            <p:cNvSpPr/>
            <p:nvPr/>
          </p:nvSpPr>
          <p:spPr>
            <a:xfrm>
              <a:off x="98554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4" name="Google Shape;6134;p75"/>
            <p:cNvSpPr/>
            <p:nvPr/>
          </p:nvSpPr>
          <p:spPr>
            <a:xfrm>
              <a:off x="98896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5" name="Google Shape;6135;p75"/>
            <p:cNvSpPr/>
            <p:nvPr/>
          </p:nvSpPr>
          <p:spPr>
            <a:xfrm>
              <a:off x="99281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6" name="Google Shape;6136;p75"/>
            <p:cNvSpPr/>
            <p:nvPr/>
          </p:nvSpPr>
          <p:spPr>
            <a:xfrm>
              <a:off x="99731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7" name="Google Shape;6137;p75"/>
            <p:cNvSpPr/>
            <p:nvPr/>
          </p:nvSpPr>
          <p:spPr>
            <a:xfrm>
              <a:off x="100274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8" name="Google Shape;6138;p75"/>
            <p:cNvSpPr/>
            <p:nvPr/>
          </p:nvSpPr>
          <p:spPr>
            <a:xfrm>
              <a:off x="100773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9" name="Google Shape;6139;p75"/>
            <p:cNvSpPr/>
            <p:nvPr/>
          </p:nvSpPr>
          <p:spPr>
            <a:xfrm>
              <a:off x="101338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0" name="Google Shape;6140;p75"/>
            <p:cNvSpPr/>
            <p:nvPr/>
          </p:nvSpPr>
          <p:spPr>
            <a:xfrm>
              <a:off x="103417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1" name="Google Shape;6141;p75"/>
            <p:cNvSpPr/>
            <p:nvPr/>
          </p:nvSpPr>
          <p:spPr>
            <a:xfrm>
              <a:off x="102988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2" name="Google Shape;6142;p75"/>
            <p:cNvSpPr/>
            <p:nvPr/>
          </p:nvSpPr>
          <p:spPr>
            <a:xfrm>
              <a:off x="102424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3" name="Google Shape;6143;p75"/>
            <p:cNvSpPr/>
            <p:nvPr/>
          </p:nvSpPr>
          <p:spPr>
            <a:xfrm>
              <a:off x="101968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4" name="Google Shape;6144;p75"/>
            <p:cNvSpPr/>
            <p:nvPr/>
          </p:nvSpPr>
          <p:spPr>
            <a:xfrm>
              <a:off x="99932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5" name="Google Shape;6145;p75"/>
            <p:cNvSpPr/>
            <p:nvPr/>
          </p:nvSpPr>
          <p:spPr>
            <a:xfrm>
              <a:off x="98304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6" name="Google Shape;6146;p75"/>
            <p:cNvSpPr/>
            <p:nvPr/>
          </p:nvSpPr>
          <p:spPr>
            <a:xfrm>
              <a:off x="100734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7" name="Google Shape;6147;p75"/>
            <p:cNvSpPr/>
            <p:nvPr/>
          </p:nvSpPr>
          <p:spPr>
            <a:xfrm>
              <a:off x="99189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8" name="Google Shape;6148;p75"/>
            <p:cNvSpPr/>
            <p:nvPr/>
          </p:nvSpPr>
          <p:spPr>
            <a:xfrm>
              <a:off x="98896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9" name="Google Shape;6149;p75"/>
            <p:cNvSpPr/>
            <p:nvPr/>
          </p:nvSpPr>
          <p:spPr>
            <a:xfrm>
              <a:off x="99145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0" name="Google Shape;6150;p75"/>
            <p:cNvSpPr/>
            <p:nvPr/>
          </p:nvSpPr>
          <p:spPr>
            <a:xfrm>
              <a:off x="101994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1" name="Google Shape;6151;p75"/>
            <p:cNvSpPr/>
            <p:nvPr/>
          </p:nvSpPr>
          <p:spPr>
            <a:xfrm>
              <a:off x="102353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2" name="Google Shape;6152;p75"/>
            <p:cNvSpPr/>
            <p:nvPr/>
          </p:nvSpPr>
          <p:spPr>
            <a:xfrm>
              <a:off x="102896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3" name="Google Shape;6153;p75"/>
            <p:cNvSpPr/>
            <p:nvPr/>
          </p:nvSpPr>
          <p:spPr>
            <a:xfrm>
              <a:off x="101202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4" name="Google Shape;6154;p75"/>
            <p:cNvSpPr/>
            <p:nvPr/>
          </p:nvSpPr>
          <p:spPr>
            <a:xfrm>
              <a:off x="99210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5" name="Google Shape;6155;p75"/>
            <p:cNvSpPr/>
            <p:nvPr/>
          </p:nvSpPr>
          <p:spPr>
            <a:xfrm>
              <a:off x="98761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6" name="Google Shape;6156;p75"/>
            <p:cNvSpPr/>
            <p:nvPr/>
          </p:nvSpPr>
          <p:spPr>
            <a:xfrm>
              <a:off x="9842077"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7" name="Google Shape;6157;p75"/>
            <p:cNvSpPr/>
            <p:nvPr/>
          </p:nvSpPr>
          <p:spPr>
            <a:xfrm>
              <a:off x="98466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58" name="Google Shape;6158;p75"/>
            <p:cNvGrpSpPr/>
            <p:nvPr/>
          </p:nvGrpSpPr>
          <p:grpSpPr>
            <a:xfrm>
              <a:off x="10027483" y="2751748"/>
              <a:ext cx="226388" cy="226388"/>
              <a:chOff x="10027483" y="2751748"/>
              <a:chExt cx="226388" cy="226388"/>
            </a:xfrm>
          </p:grpSpPr>
          <p:sp>
            <p:nvSpPr>
              <p:cNvPr id="6159" name="Google Shape;6159;p75"/>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0" name="Google Shape;6160;p75"/>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1" name="Google Shape;6161;p75"/>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2" name="Google Shape;6162;p75"/>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3" name="Google Shape;6163;p75"/>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4" name="Google Shape;6164;p75"/>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5" name="Google Shape;6165;p75"/>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6" name="Google Shape;6166;p75"/>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7" name="Google Shape;6167;p75"/>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8" name="Google Shape;6168;p75"/>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69" name="Google Shape;6169;p75"/>
            <p:cNvSpPr/>
            <p:nvPr/>
          </p:nvSpPr>
          <p:spPr>
            <a:xfrm>
              <a:off x="97652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0" name="Google Shape;6170;p75"/>
            <p:cNvSpPr/>
            <p:nvPr/>
          </p:nvSpPr>
          <p:spPr>
            <a:xfrm>
              <a:off x="100182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171" name="Google Shape;6171;p75"/>
          <p:cNvGrpSpPr/>
          <p:nvPr/>
        </p:nvGrpSpPr>
        <p:grpSpPr>
          <a:xfrm>
            <a:off x="1488867" y="3653528"/>
            <a:ext cx="756056" cy="1737305"/>
            <a:chOff x="161812" y="2531189"/>
            <a:chExt cx="743175" cy="1707706"/>
          </a:xfrm>
        </p:grpSpPr>
        <p:grpSp>
          <p:nvGrpSpPr>
            <p:cNvPr id="6172" name="Google Shape;6172;p75"/>
            <p:cNvGrpSpPr/>
            <p:nvPr/>
          </p:nvGrpSpPr>
          <p:grpSpPr>
            <a:xfrm>
              <a:off x="161812" y="2531189"/>
              <a:ext cx="743175" cy="1707706"/>
              <a:chOff x="-1455848" y="1157753"/>
              <a:chExt cx="1395109" cy="3205755"/>
            </a:xfrm>
          </p:grpSpPr>
          <p:sp>
            <p:nvSpPr>
              <p:cNvPr id="6173" name="Google Shape;6173;p75"/>
              <p:cNvSpPr/>
              <p:nvPr/>
            </p:nvSpPr>
            <p:spPr>
              <a:xfrm>
                <a:off x="-1220255" y="3947382"/>
                <a:ext cx="212270" cy="347264"/>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4" name="Google Shape;6174;p75"/>
              <p:cNvSpPr/>
              <p:nvPr/>
            </p:nvSpPr>
            <p:spPr>
              <a:xfrm>
                <a:off x="-1243652" y="4213901"/>
                <a:ext cx="439597" cy="149608"/>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5" name="Google Shape;6175;p75"/>
              <p:cNvSpPr/>
              <p:nvPr/>
            </p:nvSpPr>
            <p:spPr>
              <a:xfrm>
                <a:off x="-964659" y="4254569"/>
                <a:ext cx="143334" cy="57275"/>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6" name="Google Shape;6176;p75"/>
              <p:cNvSpPr/>
              <p:nvPr/>
            </p:nvSpPr>
            <p:spPr>
              <a:xfrm>
                <a:off x="-968128" y="4251173"/>
                <a:ext cx="146803" cy="63401"/>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7" name="Google Shape;6177;p75"/>
              <p:cNvSpPr/>
              <p:nvPr/>
            </p:nvSpPr>
            <p:spPr>
              <a:xfrm>
                <a:off x="-1237452" y="4213974"/>
                <a:ext cx="45539" cy="97869"/>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8" name="Google Shape;6178;p75"/>
              <p:cNvSpPr/>
              <p:nvPr/>
            </p:nvSpPr>
            <p:spPr>
              <a:xfrm>
                <a:off x="-1240257" y="4309038"/>
                <a:ext cx="421736" cy="5536"/>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9" name="Google Shape;6179;p75"/>
              <p:cNvSpPr/>
              <p:nvPr/>
            </p:nvSpPr>
            <p:spPr>
              <a:xfrm>
                <a:off x="-953662" y="1702600"/>
                <a:ext cx="892923" cy="1554312"/>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0" name="Google Shape;6180;p75"/>
              <p:cNvSpPr/>
              <p:nvPr/>
            </p:nvSpPr>
            <p:spPr>
              <a:xfrm>
                <a:off x="-310208" y="2098282"/>
                <a:ext cx="28342" cy="2457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1" name="Google Shape;6181;p75"/>
              <p:cNvSpPr/>
              <p:nvPr/>
            </p:nvSpPr>
            <p:spPr>
              <a:xfrm>
                <a:off x="-416934" y="2057245"/>
                <a:ext cx="26202" cy="22216"/>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2" name="Google Shape;6182;p75"/>
              <p:cNvSpPr/>
              <p:nvPr/>
            </p:nvSpPr>
            <p:spPr>
              <a:xfrm>
                <a:off x="-264743" y="1985652"/>
                <a:ext cx="26275" cy="22216"/>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3" name="Google Shape;6183;p75"/>
              <p:cNvSpPr/>
              <p:nvPr/>
            </p:nvSpPr>
            <p:spPr>
              <a:xfrm>
                <a:off x="-370804" y="1942253"/>
                <a:ext cx="26275" cy="2457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4" name="Google Shape;6184;p75"/>
              <p:cNvSpPr/>
              <p:nvPr/>
            </p:nvSpPr>
            <p:spPr>
              <a:xfrm>
                <a:off x="-649132" y="2930093"/>
                <a:ext cx="29006" cy="25021"/>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5" name="Google Shape;6185;p75"/>
              <p:cNvSpPr/>
              <p:nvPr/>
            </p:nvSpPr>
            <p:spPr>
              <a:xfrm>
                <a:off x="-755194" y="2886768"/>
                <a:ext cx="25537" cy="25611"/>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6" name="Google Shape;6186;p75"/>
              <p:cNvSpPr/>
              <p:nvPr/>
            </p:nvSpPr>
            <p:spPr>
              <a:xfrm>
                <a:off x="-603003" y="2816134"/>
                <a:ext cx="28342" cy="2420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7" name="Google Shape;6187;p75"/>
              <p:cNvSpPr/>
              <p:nvPr/>
            </p:nvSpPr>
            <p:spPr>
              <a:xfrm>
                <a:off x="-709728" y="2775097"/>
                <a:ext cx="26202" cy="22216"/>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8" name="Google Shape;6188;p75"/>
              <p:cNvSpPr/>
              <p:nvPr/>
            </p:nvSpPr>
            <p:spPr>
              <a:xfrm>
                <a:off x="-359069" y="2373880"/>
                <a:ext cx="128868" cy="152117"/>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9" name="Google Shape;6189;p75"/>
              <p:cNvSpPr/>
              <p:nvPr/>
            </p:nvSpPr>
            <p:spPr>
              <a:xfrm>
                <a:off x="-651863" y="3947382"/>
                <a:ext cx="203930" cy="347264"/>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0" name="Google Shape;6190;p75"/>
              <p:cNvSpPr/>
              <p:nvPr/>
            </p:nvSpPr>
            <p:spPr>
              <a:xfrm>
                <a:off x="-649132" y="4213901"/>
                <a:ext cx="421662" cy="149608"/>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1" name="Google Shape;6191;p75"/>
              <p:cNvSpPr/>
              <p:nvPr/>
            </p:nvSpPr>
            <p:spPr>
              <a:xfrm>
                <a:off x="-390806" y="4254569"/>
                <a:ext cx="143408" cy="57275"/>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2" name="Google Shape;6192;p75"/>
              <p:cNvSpPr/>
              <p:nvPr/>
            </p:nvSpPr>
            <p:spPr>
              <a:xfrm>
                <a:off x="-393537" y="4251173"/>
                <a:ext cx="148870" cy="63401"/>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3" name="Google Shape;6193;p75"/>
              <p:cNvSpPr/>
              <p:nvPr/>
            </p:nvSpPr>
            <p:spPr>
              <a:xfrm>
                <a:off x="-649132" y="4213974"/>
                <a:ext cx="31737" cy="97869"/>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4" name="Google Shape;6194;p75"/>
              <p:cNvSpPr/>
              <p:nvPr/>
            </p:nvSpPr>
            <p:spPr>
              <a:xfrm>
                <a:off x="-646401" y="4311769"/>
                <a:ext cx="401734" cy="2805"/>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95" name="Google Shape;6195;p75"/>
              <p:cNvGrpSpPr/>
              <p:nvPr/>
            </p:nvGrpSpPr>
            <p:grpSpPr>
              <a:xfrm>
                <a:off x="-1269189" y="2761738"/>
                <a:ext cx="861260" cy="1375108"/>
                <a:chOff x="-1269189" y="2761738"/>
                <a:chExt cx="861260" cy="1375108"/>
              </a:xfrm>
            </p:grpSpPr>
            <p:sp>
              <p:nvSpPr>
                <p:cNvPr id="6196" name="Google Shape;6196;p75"/>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7" name="Google Shape;6197;p75"/>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8" name="Google Shape;6198;p75"/>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99" name="Google Shape;6199;p75"/>
              <p:cNvSpPr/>
              <p:nvPr/>
            </p:nvSpPr>
            <p:spPr>
              <a:xfrm>
                <a:off x="-973590" y="3115571"/>
                <a:ext cx="381732" cy="90628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0" name="Google Shape;6200;p75"/>
              <p:cNvSpPr/>
              <p:nvPr/>
            </p:nvSpPr>
            <p:spPr>
              <a:xfrm>
                <a:off x="-792467" y="3125019"/>
                <a:ext cx="94474" cy="268512"/>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1" name="Google Shape;6201;p75"/>
              <p:cNvSpPr/>
              <p:nvPr/>
            </p:nvSpPr>
            <p:spPr>
              <a:xfrm>
                <a:off x="-726999" y="4007313"/>
                <a:ext cx="313534" cy="20002"/>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2" name="Google Shape;6202;p75"/>
              <p:cNvSpPr/>
              <p:nvPr/>
            </p:nvSpPr>
            <p:spPr>
              <a:xfrm>
                <a:off x="-855793" y="1888374"/>
                <a:ext cx="344533" cy="801771"/>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3" name="Google Shape;6203;p75"/>
              <p:cNvSpPr/>
              <p:nvPr/>
            </p:nvSpPr>
            <p:spPr>
              <a:xfrm>
                <a:off x="-1455848" y="2002554"/>
                <a:ext cx="367266" cy="646923"/>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4" name="Google Shape;6204;p75"/>
              <p:cNvSpPr/>
              <p:nvPr/>
            </p:nvSpPr>
            <p:spPr>
              <a:xfrm>
                <a:off x="-1444113" y="1930149"/>
                <a:ext cx="332798" cy="425574"/>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5" name="Google Shape;6205;p75"/>
              <p:cNvSpPr/>
              <p:nvPr/>
            </p:nvSpPr>
            <p:spPr>
              <a:xfrm>
                <a:off x="-1389717" y="1977460"/>
                <a:ext cx="364535" cy="565956"/>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6" name="Google Shape;6206;p75"/>
              <p:cNvSpPr/>
              <p:nvPr/>
            </p:nvSpPr>
            <p:spPr>
              <a:xfrm>
                <a:off x="-1435846" y="1930149"/>
                <a:ext cx="381732" cy="768262"/>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7" name="Google Shape;6207;p75"/>
              <p:cNvSpPr/>
              <p:nvPr/>
            </p:nvSpPr>
            <p:spPr>
              <a:xfrm>
                <a:off x="-1226086"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8" name="Google Shape;6208;p75"/>
              <p:cNvSpPr/>
              <p:nvPr/>
            </p:nvSpPr>
            <p:spPr>
              <a:xfrm>
                <a:off x="-1389717" y="1923285"/>
                <a:ext cx="281133" cy="700728"/>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9" name="Google Shape;6209;p75"/>
              <p:cNvSpPr/>
              <p:nvPr/>
            </p:nvSpPr>
            <p:spPr>
              <a:xfrm>
                <a:off x="-1010789" y="1811688"/>
                <a:ext cx="238398" cy="249469"/>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0" name="Google Shape;6210;p75"/>
              <p:cNvSpPr/>
              <p:nvPr/>
            </p:nvSpPr>
            <p:spPr>
              <a:xfrm>
                <a:off x="-993592" y="1811688"/>
                <a:ext cx="221201" cy="111671"/>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1" name="Google Shape;6211;p75"/>
              <p:cNvSpPr/>
              <p:nvPr/>
            </p:nvSpPr>
            <p:spPr>
              <a:xfrm>
                <a:off x="-1257454" y="1903357"/>
                <a:ext cx="792324" cy="1226754"/>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2" name="Google Shape;6212;p75"/>
              <p:cNvSpPr/>
              <p:nvPr/>
            </p:nvSpPr>
            <p:spPr>
              <a:xfrm>
                <a:off x="-1105853" y="1303154"/>
                <a:ext cx="513995" cy="554368"/>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3" name="Google Shape;6213;p75"/>
              <p:cNvSpPr/>
              <p:nvPr/>
            </p:nvSpPr>
            <p:spPr>
              <a:xfrm>
                <a:off x="-1160323" y="1541700"/>
                <a:ext cx="120675" cy="120749"/>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4" name="Google Shape;6214;p75"/>
              <p:cNvSpPr/>
              <p:nvPr/>
            </p:nvSpPr>
            <p:spPr>
              <a:xfrm>
                <a:off x="-1134121" y="1587830"/>
                <a:ext cx="25537" cy="4280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5" name="Google Shape;6215;p75"/>
              <p:cNvSpPr/>
              <p:nvPr/>
            </p:nvSpPr>
            <p:spPr>
              <a:xfrm>
                <a:off x="-821399" y="1682230"/>
                <a:ext cx="120675" cy="4694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6" name="Google Shape;6216;p75"/>
              <p:cNvSpPr/>
              <p:nvPr/>
            </p:nvSpPr>
            <p:spPr>
              <a:xfrm>
                <a:off x="-764198" y="1568566"/>
                <a:ext cx="54544" cy="87610"/>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7" name="Google Shape;6217;p75"/>
              <p:cNvSpPr/>
              <p:nvPr/>
            </p:nvSpPr>
            <p:spPr>
              <a:xfrm>
                <a:off x="-916463" y="1538895"/>
                <a:ext cx="80672" cy="57275"/>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8" name="Google Shape;6218;p75"/>
              <p:cNvSpPr/>
              <p:nvPr/>
            </p:nvSpPr>
            <p:spPr>
              <a:xfrm>
                <a:off x="-706333" y="1527160"/>
                <a:ext cx="82738" cy="60744"/>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9" name="Google Shape;6219;p75"/>
              <p:cNvSpPr/>
              <p:nvPr/>
            </p:nvSpPr>
            <p:spPr>
              <a:xfrm>
                <a:off x="-1131391" y="1157753"/>
                <a:ext cx="585663" cy="384020"/>
              </a:xfrm>
              <a:custGeom>
                <a:avLst/>
                <a:gdLst/>
                <a:ahLst/>
                <a:cxnLst/>
                <a:rect l="l" t="t" r="r" b="b"/>
                <a:pathLst>
                  <a:path w="7935" h="5203" extrusionOk="0">
                    <a:moveTo>
                      <a:pt x="4310" y="0"/>
                    </a:moveTo>
                    <a:cubicBezTo>
                      <a:pt x="3380" y="0"/>
                      <a:pt x="2619" y="412"/>
                      <a:pt x="1942" y="1002"/>
                    </a:cubicBezTo>
                    <a:cubicBezTo>
                      <a:pt x="1205" y="1664"/>
                      <a:pt x="701" y="2476"/>
                      <a:pt x="393" y="3335"/>
                    </a:cubicBezTo>
                    <a:cubicBezTo>
                      <a:pt x="393" y="3335"/>
                      <a:pt x="1" y="4539"/>
                      <a:pt x="467" y="5202"/>
                    </a:cubicBezTo>
                    <a:cubicBezTo>
                      <a:pt x="467" y="5202"/>
                      <a:pt x="472" y="5203"/>
                      <a:pt x="482" y="5203"/>
                    </a:cubicBezTo>
                    <a:cubicBezTo>
                      <a:pt x="555" y="5203"/>
                      <a:pt x="890" y="5144"/>
                      <a:pt x="1130" y="4110"/>
                    </a:cubicBezTo>
                    <a:cubicBezTo>
                      <a:pt x="1322" y="3281"/>
                      <a:pt x="2088" y="2711"/>
                      <a:pt x="2790" y="2711"/>
                    </a:cubicBezTo>
                    <a:cubicBezTo>
                      <a:pt x="2942" y="2711"/>
                      <a:pt x="3091" y="2737"/>
                      <a:pt x="3230" y="2794"/>
                    </a:cubicBezTo>
                    <a:cubicBezTo>
                      <a:pt x="3893" y="3027"/>
                      <a:pt x="5097" y="3643"/>
                      <a:pt x="5909" y="3839"/>
                    </a:cubicBezTo>
                    <a:cubicBezTo>
                      <a:pt x="6068" y="3861"/>
                      <a:pt x="6230" y="3886"/>
                      <a:pt x="6392" y="3886"/>
                    </a:cubicBezTo>
                    <a:cubicBezTo>
                      <a:pt x="6505" y="3886"/>
                      <a:pt x="6619" y="3874"/>
                      <a:pt x="6730" y="3839"/>
                    </a:cubicBezTo>
                    <a:cubicBezTo>
                      <a:pt x="7076" y="3727"/>
                      <a:pt x="7272" y="3457"/>
                      <a:pt x="7347" y="3177"/>
                    </a:cubicBezTo>
                    <a:cubicBezTo>
                      <a:pt x="7935" y="1310"/>
                      <a:pt x="6180" y="1272"/>
                      <a:pt x="6180" y="1272"/>
                    </a:cubicBezTo>
                    <a:cubicBezTo>
                      <a:pt x="6180" y="1272"/>
                      <a:pt x="6460" y="535"/>
                      <a:pt x="5442" y="190"/>
                    </a:cubicBezTo>
                    <a:cubicBezTo>
                      <a:pt x="5038" y="59"/>
                      <a:pt x="4662" y="0"/>
                      <a:pt x="431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0" name="Google Shape;6220;p75"/>
              <p:cNvSpPr/>
              <p:nvPr/>
            </p:nvSpPr>
            <p:spPr>
              <a:xfrm>
                <a:off x="-1128586" y="1334965"/>
                <a:ext cx="146803" cy="207104"/>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1" name="Google Shape;6221;p75"/>
              <p:cNvSpPr/>
              <p:nvPr/>
            </p:nvSpPr>
            <p:spPr>
              <a:xfrm>
                <a:off x="-1218551"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2" name="Google Shape;6222;p75"/>
              <p:cNvSpPr/>
              <p:nvPr/>
            </p:nvSpPr>
            <p:spPr>
              <a:xfrm>
                <a:off x="-1217524" y="1918340"/>
                <a:ext cx="522336" cy="878457"/>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23" name="Google Shape;6223;p75"/>
              <p:cNvGrpSpPr/>
              <p:nvPr/>
            </p:nvGrpSpPr>
            <p:grpSpPr>
              <a:xfrm>
                <a:off x="-950857" y="2368049"/>
                <a:ext cx="321801" cy="235077"/>
                <a:chOff x="-950857" y="2368049"/>
                <a:chExt cx="321801" cy="235077"/>
              </a:xfrm>
            </p:grpSpPr>
            <p:sp>
              <p:nvSpPr>
                <p:cNvPr id="6224" name="Google Shape;6224;p75"/>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5" name="Google Shape;6225;p75"/>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6" name="Google Shape;6226;p75"/>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7" name="Google Shape;6227;p75"/>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8" name="Google Shape;6228;p75"/>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9" name="Google Shape;6229;p75"/>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0" name="Google Shape;6230;p75"/>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1" name="Google Shape;6231;p75"/>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2" name="Google Shape;6232;p75"/>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3" name="Google Shape;6233;p75"/>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4" name="Google Shape;6234;p75"/>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35" name="Google Shape;6235;p75"/>
              <p:cNvSpPr/>
              <p:nvPr/>
            </p:nvSpPr>
            <p:spPr>
              <a:xfrm>
                <a:off x="-1320854" y="1969784"/>
                <a:ext cx="453399" cy="775274"/>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6" name="Google Shape;6236;p75"/>
              <p:cNvSpPr/>
              <p:nvPr/>
            </p:nvSpPr>
            <p:spPr>
              <a:xfrm>
                <a:off x="-1002523" y="2296677"/>
                <a:ext cx="97869" cy="197804"/>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7" name="Google Shape;6237;p75"/>
              <p:cNvSpPr/>
              <p:nvPr/>
            </p:nvSpPr>
            <p:spPr>
              <a:xfrm>
                <a:off x="-1260923" y="4007313"/>
                <a:ext cx="321801" cy="2347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38" name="Google Shape;6238;p75"/>
            <p:cNvGrpSpPr/>
            <p:nvPr/>
          </p:nvGrpSpPr>
          <p:grpSpPr>
            <a:xfrm>
              <a:off x="364627" y="2696656"/>
              <a:ext cx="265399" cy="99225"/>
              <a:chOff x="-677972" y="2680204"/>
              <a:chExt cx="321073" cy="120040"/>
            </a:xfrm>
          </p:grpSpPr>
          <p:sp>
            <p:nvSpPr>
              <p:cNvPr id="6239" name="Google Shape;6239;p75"/>
              <p:cNvSpPr/>
              <p:nvPr/>
            </p:nvSpPr>
            <p:spPr>
              <a:xfrm>
                <a:off x="-599658" y="2685826"/>
                <a:ext cx="116482" cy="114418"/>
              </a:xfrm>
              <a:custGeom>
                <a:avLst/>
                <a:gdLst/>
                <a:ahLst/>
                <a:cxnLst/>
                <a:rect l="l" t="t" r="r" b="b"/>
                <a:pathLst>
                  <a:path w="2652" h="2605" extrusionOk="0">
                    <a:moveTo>
                      <a:pt x="1326" y="159"/>
                    </a:moveTo>
                    <a:cubicBezTo>
                      <a:pt x="1905" y="159"/>
                      <a:pt x="2418" y="626"/>
                      <a:pt x="2455" y="1242"/>
                    </a:cubicBezTo>
                    <a:cubicBezTo>
                      <a:pt x="2493" y="1867"/>
                      <a:pt x="1989" y="2409"/>
                      <a:pt x="1363" y="2446"/>
                    </a:cubicBezTo>
                    <a:cubicBezTo>
                      <a:pt x="1337" y="2448"/>
                      <a:pt x="1311" y="2449"/>
                      <a:pt x="1284" y="2449"/>
                    </a:cubicBezTo>
                    <a:cubicBezTo>
                      <a:pt x="693" y="2449"/>
                      <a:pt x="197" y="1953"/>
                      <a:pt x="197" y="1363"/>
                    </a:cubicBezTo>
                    <a:cubicBezTo>
                      <a:pt x="159" y="1046"/>
                      <a:pt x="271" y="775"/>
                      <a:pt x="467" y="542"/>
                    </a:cubicBezTo>
                    <a:cubicBezTo>
                      <a:pt x="663" y="309"/>
                      <a:pt x="971" y="197"/>
                      <a:pt x="1251" y="159"/>
                    </a:cubicBezTo>
                    <a:close/>
                    <a:moveTo>
                      <a:pt x="1251" y="1"/>
                    </a:moveTo>
                    <a:cubicBezTo>
                      <a:pt x="897" y="38"/>
                      <a:pt x="589" y="197"/>
                      <a:pt x="355" y="430"/>
                    </a:cubicBezTo>
                    <a:cubicBezTo>
                      <a:pt x="122" y="701"/>
                      <a:pt x="1" y="1009"/>
                      <a:pt x="38" y="1363"/>
                    </a:cubicBezTo>
                    <a:cubicBezTo>
                      <a:pt x="38" y="2063"/>
                      <a:pt x="626" y="2605"/>
                      <a:pt x="1326" y="2605"/>
                    </a:cubicBezTo>
                    <a:lnTo>
                      <a:pt x="1363" y="2605"/>
                    </a:lnTo>
                    <a:cubicBezTo>
                      <a:pt x="2101" y="2567"/>
                      <a:pt x="2651" y="1942"/>
                      <a:pt x="2605" y="1242"/>
                    </a:cubicBezTo>
                    <a:cubicBezTo>
                      <a:pt x="2567" y="542"/>
                      <a:pt x="1989" y="1"/>
                      <a:pt x="1251"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0" name="Google Shape;6240;p75"/>
              <p:cNvSpPr/>
              <p:nvPr/>
            </p:nvSpPr>
            <p:spPr>
              <a:xfrm>
                <a:off x="-457789" y="2680204"/>
                <a:ext cx="100890" cy="113100"/>
              </a:xfrm>
              <a:custGeom>
                <a:avLst/>
                <a:gdLst/>
                <a:ahLst/>
                <a:cxnLst/>
                <a:rect l="l" t="t" r="r" b="b"/>
                <a:pathLst>
                  <a:path w="2297" h="2575" extrusionOk="0">
                    <a:moveTo>
                      <a:pt x="1167" y="129"/>
                    </a:moveTo>
                    <a:cubicBezTo>
                      <a:pt x="1400" y="129"/>
                      <a:pt x="1596" y="203"/>
                      <a:pt x="1755" y="362"/>
                    </a:cubicBezTo>
                    <a:cubicBezTo>
                      <a:pt x="1988" y="595"/>
                      <a:pt x="2138" y="903"/>
                      <a:pt x="2138" y="1221"/>
                    </a:cubicBezTo>
                    <a:cubicBezTo>
                      <a:pt x="2175" y="1837"/>
                      <a:pt x="1755" y="2387"/>
                      <a:pt x="1204" y="2425"/>
                    </a:cubicBezTo>
                    <a:cubicBezTo>
                      <a:pt x="971" y="2425"/>
                      <a:pt x="738" y="2341"/>
                      <a:pt x="542" y="2191"/>
                    </a:cubicBezTo>
                    <a:cubicBezTo>
                      <a:pt x="355" y="1995"/>
                      <a:pt x="196" y="1687"/>
                      <a:pt x="196" y="1333"/>
                    </a:cubicBezTo>
                    <a:cubicBezTo>
                      <a:pt x="159" y="707"/>
                      <a:pt x="588" y="166"/>
                      <a:pt x="1130" y="129"/>
                    </a:cubicBezTo>
                    <a:close/>
                    <a:moveTo>
                      <a:pt x="1227" y="1"/>
                    </a:moveTo>
                    <a:cubicBezTo>
                      <a:pt x="1195" y="1"/>
                      <a:pt x="1163" y="3"/>
                      <a:pt x="1130" y="7"/>
                    </a:cubicBezTo>
                    <a:cubicBezTo>
                      <a:pt x="504" y="7"/>
                      <a:pt x="0" y="633"/>
                      <a:pt x="38" y="1333"/>
                    </a:cubicBezTo>
                    <a:cubicBezTo>
                      <a:pt x="75" y="1725"/>
                      <a:pt x="234" y="2070"/>
                      <a:pt x="467" y="2303"/>
                    </a:cubicBezTo>
                    <a:cubicBezTo>
                      <a:pt x="663" y="2462"/>
                      <a:pt x="896" y="2574"/>
                      <a:pt x="1167" y="2574"/>
                    </a:cubicBezTo>
                    <a:lnTo>
                      <a:pt x="1204" y="2574"/>
                    </a:lnTo>
                    <a:cubicBezTo>
                      <a:pt x="1830" y="2537"/>
                      <a:pt x="2296" y="1921"/>
                      <a:pt x="2296" y="1221"/>
                    </a:cubicBezTo>
                    <a:cubicBezTo>
                      <a:pt x="2259" y="866"/>
                      <a:pt x="2100" y="521"/>
                      <a:pt x="1867" y="287"/>
                    </a:cubicBezTo>
                    <a:cubicBezTo>
                      <a:pt x="1662" y="115"/>
                      <a:pt x="1457" y="1"/>
                      <a:pt x="1227"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1" name="Google Shape;6241;p75"/>
              <p:cNvSpPr/>
              <p:nvPr/>
            </p:nvSpPr>
            <p:spPr>
              <a:xfrm>
                <a:off x="-490204" y="2731637"/>
                <a:ext cx="39398" cy="12474"/>
              </a:xfrm>
              <a:custGeom>
                <a:avLst/>
                <a:gdLst/>
                <a:ahLst/>
                <a:cxnLst/>
                <a:rect l="l" t="t" r="r" b="b"/>
                <a:pathLst>
                  <a:path w="897" h="284" extrusionOk="0">
                    <a:moveTo>
                      <a:pt x="480" y="0"/>
                    </a:moveTo>
                    <a:cubicBezTo>
                      <a:pt x="314" y="0"/>
                      <a:pt x="145" y="40"/>
                      <a:pt x="1" y="124"/>
                    </a:cubicBezTo>
                    <a:lnTo>
                      <a:pt x="75" y="283"/>
                    </a:lnTo>
                    <a:cubicBezTo>
                      <a:pt x="202" y="197"/>
                      <a:pt x="340" y="157"/>
                      <a:pt x="477" y="157"/>
                    </a:cubicBezTo>
                    <a:cubicBezTo>
                      <a:pt x="592" y="157"/>
                      <a:pt x="706" y="185"/>
                      <a:pt x="813" y="236"/>
                    </a:cubicBezTo>
                    <a:lnTo>
                      <a:pt x="897" y="87"/>
                    </a:lnTo>
                    <a:cubicBezTo>
                      <a:pt x="771" y="30"/>
                      <a:pt x="626" y="0"/>
                      <a:pt x="480"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2" name="Google Shape;6242;p75"/>
              <p:cNvSpPr/>
              <p:nvPr/>
            </p:nvSpPr>
            <p:spPr>
              <a:xfrm>
                <a:off x="-677972" y="2718241"/>
                <a:ext cx="85341" cy="11903"/>
              </a:xfrm>
              <a:custGeom>
                <a:avLst/>
                <a:gdLst/>
                <a:ahLst/>
                <a:cxnLst/>
                <a:rect l="l" t="t" r="r" b="b"/>
                <a:pathLst>
                  <a:path w="1943" h="271" extrusionOk="0">
                    <a:moveTo>
                      <a:pt x="1" y="0"/>
                    </a:moveTo>
                    <a:lnTo>
                      <a:pt x="1" y="121"/>
                    </a:lnTo>
                    <a:lnTo>
                      <a:pt x="1942" y="271"/>
                    </a:lnTo>
                    <a:lnTo>
                      <a:pt x="1942" y="121"/>
                    </a:lnTo>
                    <a:lnTo>
                      <a:pt x="1"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243" name="Google Shape;6243;p75"/>
          <p:cNvGrpSpPr/>
          <p:nvPr/>
        </p:nvGrpSpPr>
        <p:grpSpPr>
          <a:xfrm flipH="1">
            <a:off x="4033753" y="3793046"/>
            <a:ext cx="897104" cy="1737421"/>
            <a:chOff x="-964575" y="1325675"/>
            <a:chExt cx="1326553" cy="2569137"/>
          </a:xfrm>
        </p:grpSpPr>
        <p:sp>
          <p:nvSpPr>
            <p:cNvPr id="6244" name="Google Shape;6244;p75"/>
            <p:cNvSpPr/>
            <p:nvPr/>
          </p:nvSpPr>
          <p:spPr>
            <a:xfrm>
              <a:off x="-810800" y="1354250"/>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5" name="Google Shape;6245;p75"/>
            <p:cNvSpPr/>
            <p:nvPr/>
          </p:nvSpPr>
          <p:spPr>
            <a:xfrm>
              <a:off x="-682863" y="356329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6" name="Google Shape;6246;p75"/>
            <p:cNvSpPr/>
            <p:nvPr/>
          </p:nvSpPr>
          <p:spPr>
            <a:xfrm>
              <a:off x="-682863" y="377502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7" name="Google Shape;6247;p75"/>
            <p:cNvSpPr/>
            <p:nvPr/>
          </p:nvSpPr>
          <p:spPr>
            <a:xfrm>
              <a:off x="-477943" y="380888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8" name="Google Shape;6248;p75"/>
            <p:cNvSpPr/>
            <p:nvPr/>
          </p:nvSpPr>
          <p:spPr>
            <a:xfrm>
              <a:off x="-480212" y="380661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9" name="Google Shape;6249;p75"/>
            <p:cNvSpPr/>
            <p:nvPr/>
          </p:nvSpPr>
          <p:spPr>
            <a:xfrm>
              <a:off x="-682863" y="377508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0" name="Google Shape;6250;p75"/>
            <p:cNvSpPr/>
            <p:nvPr/>
          </p:nvSpPr>
          <p:spPr>
            <a:xfrm>
              <a:off x="-776215" y="262094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1" name="Google Shape;6251;p75"/>
            <p:cNvSpPr/>
            <p:nvPr/>
          </p:nvSpPr>
          <p:spPr>
            <a:xfrm>
              <a:off x="-776206" y="262238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2" name="Google Shape;6252;p75"/>
            <p:cNvSpPr/>
            <p:nvPr/>
          </p:nvSpPr>
          <p:spPr>
            <a:xfrm>
              <a:off x="-96071" y="343449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3" name="Google Shape;6253;p75"/>
            <p:cNvSpPr/>
            <p:nvPr/>
          </p:nvSpPr>
          <p:spPr>
            <a:xfrm>
              <a:off x="13289" y="360107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4" name="Google Shape;6254;p75"/>
            <p:cNvSpPr/>
            <p:nvPr/>
          </p:nvSpPr>
          <p:spPr>
            <a:xfrm>
              <a:off x="218823" y="360334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5" name="Google Shape;6255;p75"/>
            <p:cNvSpPr/>
            <p:nvPr/>
          </p:nvSpPr>
          <p:spPr>
            <a:xfrm>
              <a:off x="215940" y="360334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6" name="Google Shape;6256;p75"/>
            <p:cNvSpPr/>
            <p:nvPr/>
          </p:nvSpPr>
          <p:spPr>
            <a:xfrm>
              <a:off x="13289" y="367265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7" name="Google Shape;6257;p75"/>
            <p:cNvSpPr/>
            <p:nvPr/>
          </p:nvSpPr>
          <p:spPr>
            <a:xfrm>
              <a:off x="-780754" y="268050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8" name="Google Shape;6258;p75"/>
            <p:cNvSpPr/>
            <p:nvPr/>
          </p:nvSpPr>
          <p:spPr>
            <a:xfrm>
              <a:off x="-880750" y="136002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9" name="Google Shape;6259;p75"/>
            <p:cNvSpPr/>
            <p:nvPr/>
          </p:nvSpPr>
          <p:spPr>
            <a:xfrm>
              <a:off x="-964575" y="198999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0" name="Google Shape;6260;p75"/>
            <p:cNvSpPr/>
            <p:nvPr/>
          </p:nvSpPr>
          <p:spPr>
            <a:xfrm>
              <a:off x="-957705" y="193656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1" name="Google Shape;6261;p75"/>
            <p:cNvSpPr/>
            <p:nvPr/>
          </p:nvSpPr>
          <p:spPr>
            <a:xfrm>
              <a:off x="-492234" y="189964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2" name="Google Shape;6262;p75"/>
            <p:cNvSpPr/>
            <p:nvPr/>
          </p:nvSpPr>
          <p:spPr>
            <a:xfrm>
              <a:off x="-616498" y="183837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3" name="Google Shape;6263;p75"/>
            <p:cNvSpPr/>
            <p:nvPr/>
          </p:nvSpPr>
          <p:spPr>
            <a:xfrm>
              <a:off x="-602146" y="183837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4" name="Google Shape;6264;p75"/>
            <p:cNvSpPr/>
            <p:nvPr/>
          </p:nvSpPr>
          <p:spPr>
            <a:xfrm>
              <a:off x="-914771" y="196950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5" name="Google Shape;6265;p75"/>
            <p:cNvSpPr/>
            <p:nvPr/>
          </p:nvSpPr>
          <p:spPr>
            <a:xfrm>
              <a:off x="-810808" y="244405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6" name="Google Shape;6266;p75"/>
            <p:cNvSpPr/>
            <p:nvPr/>
          </p:nvSpPr>
          <p:spPr>
            <a:xfrm>
              <a:off x="-709237" y="234671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7" name="Google Shape;6267;p75"/>
            <p:cNvSpPr/>
            <p:nvPr/>
          </p:nvSpPr>
          <p:spPr>
            <a:xfrm>
              <a:off x="-950222" y="193129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8" name="Google Shape;6268;p75"/>
            <p:cNvSpPr/>
            <p:nvPr/>
          </p:nvSpPr>
          <p:spPr>
            <a:xfrm>
              <a:off x="-809397" y="190995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9" name="Google Shape;6269;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0" name="Google Shape;6270;p75"/>
            <p:cNvSpPr/>
            <p:nvPr/>
          </p:nvSpPr>
          <p:spPr>
            <a:xfrm>
              <a:off x="-914771" y="192651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1" name="Google Shape;6271;p75"/>
            <p:cNvSpPr/>
            <p:nvPr/>
          </p:nvSpPr>
          <p:spPr>
            <a:xfrm>
              <a:off x="-706906" y="143325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2" name="Google Shape;6272;p75"/>
            <p:cNvSpPr/>
            <p:nvPr/>
          </p:nvSpPr>
          <p:spPr>
            <a:xfrm>
              <a:off x="-740150" y="164026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3" name="Google Shape;6273;p75"/>
            <p:cNvSpPr/>
            <p:nvPr/>
          </p:nvSpPr>
          <p:spPr>
            <a:xfrm>
              <a:off x="-716659" y="167865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4" name="Google Shape;6274;p75"/>
            <p:cNvSpPr/>
            <p:nvPr/>
          </p:nvSpPr>
          <p:spPr>
            <a:xfrm>
              <a:off x="-465921" y="172612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5" name="Google Shape;6275;p75"/>
            <p:cNvSpPr/>
            <p:nvPr/>
          </p:nvSpPr>
          <p:spPr>
            <a:xfrm>
              <a:off x="-425256" y="163473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6" name="Google Shape;6276;p75"/>
            <p:cNvSpPr/>
            <p:nvPr/>
          </p:nvSpPr>
          <p:spPr>
            <a:xfrm>
              <a:off x="-351409" y="160247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7" name="Google Shape;6277;p75"/>
            <p:cNvSpPr/>
            <p:nvPr/>
          </p:nvSpPr>
          <p:spPr>
            <a:xfrm>
              <a:off x="-520877" y="162823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8" name="Google Shape;6278;p75"/>
            <p:cNvSpPr/>
            <p:nvPr/>
          </p:nvSpPr>
          <p:spPr>
            <a:xfrm>
              <a:off x="-725797" y="139633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9" name="Google Shape;6279;p75"/>
            <p:cNvSpPr/>
            <p:nvPr/>
          </p:nvSpPr>
          <p:spPr>
            <a:xfrm rot="-2201647">
              <a:off x="-769896" y="1455342"/>
              <a:ext cx="140251" cy="29556"/>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0" name="Google Shape;6280;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1" name="Google Shape;6281;p75"/>
            <p:cNvSpPr/>
            <p:nvPr/>
          </p:nvSpPr>
          <p:spPr>
            <a:xfrm>
              <a:off x="-783084" y="192233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82" name="Google Shape;6282;p75"/>
            <p:cNvGrpSpPr/>
            <p:nvPr/>
          </p:nvGrpSpPr>
          <p:grpSpPr>
            <a:xfrm>
              <a:off x="-575833" y="2267471"/>
              <a:ext cx="255399" cy="187256"/>
              <a:chOff x="11249467" y="2705621"/>
              <a:chExt cx="255399" cy="187256"/>
            </a:xfrm>
          </p:grpSpPr>
          <p:sp>
            <p:nvSpPr>
              <p:cNvPr id="6283" name="Google Shape;6283;p75"/>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4" name="Google Shape;6284;p75"/>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5" name="Google Shape;6285;p75"/>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6" name="Google Shape;6286;p75"/>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7" name="Google Shape;6287;p75"/>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8" name="Google Shape;6288;p75"/>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9" name="Google Shape;6289;p75"/>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0" name="Google Shape;6290;p75"/>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1" name="Google Shape;6291;p75"/>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2" name="Google Shape;6292;p75"/>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3" name="Google Shape;6293;p75"/>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94" name="Google Shape;6294;p75"/>
            <p:cNvSpPr/>
            <p:nvPr/>
          </p:nvSpPr>
          <p:spPr>
            <a:xfrm>
              <a:off x="-859753" y="196374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5" name="Google Shape;6295;p75"/>
            <p:cNvSpPr/>
            <p:nvPr/>
          </p:nvSpPr>
          <p:spPr>
            <a:xfrm>
              <a:off x="-635390" y="222380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6" name="Google Shape;6296;p75"/>
            <p:cNvSpPr/>
            <p:nvPr/>
          </p:nvSpPr>
          <p:spPr>
            <a:xfrm>
              <a:off x="-477950" y="1325675"/>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7" name="Google Shape;6297;p75"/>
            <p:cNvSpPr/>
            <p:nvPr/>
          </p:nvSpPr>
          <p:spPr>
            <a:xfrm rot="2510312">
              <a:off x="-453863" y="1397271"/>
              <a:ext cx="140248" cy="29555"/>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98" name="Google Shape;6298;p75"/>
          <p:cNvGrpSpPr/>
          <p:nvPr/>
        </p:nvGrpSpPr>
        <p:grpSpPr>
          <a:xfrm flipH="1">
            <a:off x="5499011" y="4175463"/>
            <a:ext cx="692371" cy="1795955"/>
            <a:chOff x="348334" y="2222053"/>
            <a:chExt cx="1018193" cy="2641110"/>
          </a:xfrm>
        </p:grpSpPr>
        <p:grpSp>
          <p:nvGrpSpPr>
            <p:cNvPr id="6299" name="Google Shape;6299;p75"/>
            <p:cNvGrpSpPr/>
            <p:nvPr/>
          </p:nvGrpSpPr>
          <p:grpSpPr>
            <a:xfrm>
              <a:off x="348334" y="2222053"/>
              <a:ext cx="1018193" cy="2641110"/>
              <a:chOff x="7870012" y="2528600"/>
              <a:chExt cx="836436" cy="2169646"/>
            </a:xfrm>
          </p:grpSpPr>
          <p:sp>
            <p:nvSpPr>
              <p:cNvPr id="6300" name="Google Shape;6300;p75"/>
              <p:cNvSpPr/>
              <p:nvPr/>
            </p:nvSpPr>
            <p:spPr>
              <a:xfrm>
                <a:off x="8030434" y="4414894"/>
                <a:ext cx="144541" cy="23646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1" name="Google Shape;6301;p75"/>
              <p:cNvSpPr/>
              <p:nvPr/>
            </p:nvSpPr>
            <p:spPr>
              <a:xfrm>
                <a:off x="8014502" y="4596374"/>
                <a:ext cx="299334" cy="101872"/>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2" name="Google Shape;6302;p75"/>
              <p:cNvSpPr/>
              <p:nvPr/>
            </p:nvSpPr>
            <p:spPr>
              <a:xfrm>
                <a:off x="8204476" y="4624066"/>
                <a:ext cx="97600" cy="39000"/>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3" name="Google Shape;6303;p75"/>
              <p:cNvSpPr/>
              <p:nvPr/>
            </p:nvSpPr>
            <p:spPr>
              <a:xfrm>
                <a:off x="8018724" y="4596424"/>
                <a:ext cx="31009" cy="66641"/>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4" name="Google Shape;6304;p75"/>
              <p:cNvSpPr/>
              <p:nvPr/>
            </p:nvSpPr>
            <p:spPr>
              <a:xfrm>
                <a:off x="8016814" y="4661156"/>
                <a:ext cx="287171" cy="3769"/>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5" name="Google Shape;6305;p75"/>
              <p:cNvSpPr/>
              <p:nvPr/>
            </p:nvSpPr>
            <p:spPr>
              <a:xfrm>
                <a:off x="7997113" y="3610345"/>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6" name="Google Shape;6306;p75"/>
              <p:cNvSpPr/>
              <p:nvPr/>
            </p:nvSpPr>
            <p:spPr>
              <a:xfrm>
                <a:off x="7909125" y="2528600"/>
                <a:ext cx="494781" cy="468019"/>
              </a:xfrm>
              <a:custGeom>
                <a:avLst/>
                <a:gdLst/>
                <a:ahLst/>
                <a:cxnLst/>
                <a:rect l="l" t="t" r="r" b="b"/>
                <a:pathLst>
                  <a:path w="8206" h="7092" extrusionOk="0">
                    <a:moveTo>
                      <a:pt x="5005" y="1"/>
                    </a:moveTo>
                    <a:cubicBezTo>
                      <a:pt x="4614" y="1"/>
                      <a:pt x="4208" y="154"/>
                      <a:pt x="3930" y="473"/>
                    </a:cubicBezTo>
                    <a:cubicBezTo>
                      <a:pt x="3734" y="669"/>
                      <a:pt x="3576" y="977"/>
                      <a:pt x="3305" y="1052"/>
                    </a:cubicBezTo>
                    <a:cubicBezTo>
                      <a:pt x="3252" y="1066"/>
                      <a:pt x="3199" y="1073"/>
                      <a:pt x="3147" y="1073"/>
                    </a:cubicBezTo>
                    <a:cubicBezTo>
                      <a:pt x="2899" y="1073"/>
                      <a:pt x="2663" y="933"/>
                      <a:pt x="2409" y="902"/>
                    </a:cubicBezTo>
                    <a:cubicBezTo>
                      <a:pt x="2321" y="880"/>
                      <a:pt x="2232" y="869"/>
                      <a:pt x="2144" y="869"/>
                    </a:cubicBezTo>
                    <a:cubicBezTo>
                      <a:pt x="1609" y="869"/>
                      <a:pt x="1108" y="1266"/>
                      <a:pt x="971" y="1836"/>
                    </a:cubicBezTo>
                    <a:cubicBezTo>
                      <a:pt x="850" y="2256"/>
                      <a:pt x="934" y="2723"/>
                      <a:pt x="775" y="3152"/>
                    </a:cubicBezTo>
                    <a:cubicBezTo>
                      <a:pt x="617" y="3740"/>
                      <a:pt x="75" y="4123"/>
                      <a:pt x="38" y="4748"/>
                    </a:cubicBezTo>
                    <a:cubicBezTo>
                      <a:pt x="1" y="4907"/>
                      <a:pt x="1" y="5103"/>
                      <a:pt x="38" y="5252"/>
                    </a:cubicBezTo>
                    <a:cubicBezTo>
                      <a:pt x="234" y="6111"/>
                      <a:pt x="813" y="6848"/>
                      <a:pt x="1550" y="7044"/>
                    </a:cubicBezTo>
                    <a:cubicBezTo>
                      <a:pt x="1677" y="7076"/>
                      <a:pt x="1805" y="7091"/>
                      <a:pt x="1933" y="7091"/>
                    </a:cubicBezTo>
                    <a:cubicBezTo>
                      <a:pt x="2595" y="7091"/>
                      <a:pt x="3235" y="6678"/>
                      <a:pt x="3501" y="5989"/>
                    </a:cubicBezTo>
                    <a:cubicBezTo>
                      <a:pt x="3650" y="5523"/>
                      <a:pt x="3613" y="4981"/>
                      <a:pt x="3846" y="4552"/>
                    </a:cubicBezTo>
                    <a:cubicBezTo>
                      <a:pt x="4042" y="4169"/>
                      <a:pt x="4434" y="3889"/>
                      <a:pt x="4864" y="3815"/>
                    </a:cubicBezTo>
                    <a:cubicBezTo>
                      <a:pt x="5088" y="3771"/>
                      <a:pt x="5328" y="3753"/>
                      <a:pt x="5567" y="3753"/>
                    </a:cubicBezTo>
                    <a:cubicBezTo>
                      <a:pt x="5737" y="3753"/>
                      <a:pt x="5905" y="3762"/>
                      <a:pt x="6068" y="3777"/>
                    </a:cubicBezTo>
                    <a:cubicBezTo>
                      <a:pt x="6141" y="3787"/>
                      <a:pt x="6220" y="3795"/>
                      <a:pt x="6299" y="3795"/>
                    </a:cubicBezTo>
                    <a:cubicBezTo>
                      <a:pt x="6508" y="3795"/>
                      <a:pt x="6719" y="3743"/>
                      <a:pt x="6836" y="3554"/>
                    </a:cubicBezTo>
                    <a:lnTo>
                      <a:pt x="6836" y="3554"/>
                    </a:lnTo>
                    <a:cubicBezTo>
                      <a:pt x="6912" y="3560"/>
                      <a:pt x="6986" y="3564"/>
                      <a:pt x="7059" y="3564"/>
                    </a:cubicBezTo>
                    <a:cubicBezTo>
                      <a:pt x="7278" y="3564"/>
                      <a:pt x="7488" y="3529"/>
                      <a:pt x="7701" y="3423"/>
                    </a:cubicBezTo>
                    <a:cubicBezTo>
                      <a:pt x="7972" y="3273"/>
                      <a:pt x="8205" y="2919"/>
                      <a:pt x="8131" y="2573"/>
                    </a:cubicBezTo>
                    <a:cubicBezTo>
                      <a:pt x="8047" y="2340"/>
                      <a:pt x="7897" y="2181"/>
                      <a:pt x="7701" y="2069"/>
                    </a:cubicBezTo>
                    <a:cubicBezTo>
                      <a:pt x="7505" y="1910"/>
                      <a:pt x="7272" y="1789"/>
                      <a:pt x="7039" y="1714"/>
                    </a:cubicBezTo>
                    <a:cubicBezTo>
                      <a:pt x="6917" y="1677"/>
                      <a:pt x="6805" y="1640"/>
                      <a:pt x="6684" y="1556"/>
                    </a:cubicBezTo>
                    <a:cubicBezTo>
                      <a:pt x="6413" y="1406"/>
                      <a:pt x="6339" y="1052"/>
                      <a:pt x="6180" y="744"/>
                    </a:cubicBezTo>
                    <a:cubicBezTo>
                      <a:pt x="5946" y="352"/>
                      <a:pt x="5564" y="81"/>
                      <a:pt x="5134" y="6"/>
                    </a:cubicBezTo>
                    <a:cubicBezTo>
                      <a:pt x="5092" y="3"/>
                      <a:pt x="5049" y="1"/>
                      <a:pt x="50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7" name="Google Shape;6307;p75"/>
              <p:cNvSpPr/>
              <p:nvPr/>
            </p:nvSpPr>
            <p:spPr>
              <a:xfrm>
                <a:off x="8419327" y="3722195"/>
                <a:ext cx="19751" cy="17037"/>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8" name="Google Shape;6308;p75"/>
              <p:cNvSpPr/>
              <p:nvPr/>
            </p:nvSpPr>
            <p:spPr>
              <a:xfrm>
                <a:off x="8347106" y="3692694"/>
                <a:ext cx="17389" cy="1743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9" name="Google Shape;6309;p75"/>
              <p:cNvSpPr/>
              <p:nvPr/>
            </p:nvSpPr>
            <p:spPr>
              <a:xfrm>
                <a:off x="8450737" y="3644598"/>
                <a:ext cx="19299" cy="16484"/>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0" name="Google Shape;6310;p75"/>
              <p:cNvSpPr/>
              <p:nvPr/>
            </p:nvSpPr>
            <p:spPr>
              <a:xfrm>
                <a:off x="8378065" y="3616654"/>
                <a:ext cx="17841" cy="15128"/>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1" name="Google Shape;6311;p75"/>
              <p:cNvSpPr/>
              <p:nvPr/>
            </p:nvSpPr>
            <p:spPr>
              <a:xfrm>
                <a:off x="7997103" y="3607558"/>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2" name="Google Shape;6312;p75"/>
              <p:cNvSpPr/>
              <p:nvPr/>
            </p:nvSpPr>
            <p:spPr>
              <a:xfrm>
                <a:off x="8417467" y="4414894"/>
                <a:ext cx="138861" cy="23646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3" name="Google Shape;6313;p75"/>
              <p:cNvSpPr/>
              <p:nvPr/>
            </p:nvSpPr>
            <p:spPr>
              <a:xfrm>
                <a:off x="8419327" y="4596374"/>
                <a:ext cx="287121" cy="101872"/>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4" name="Google Shape;6314;p75"/>
              <p:cNvSpPr/>
              <p:nvPr/>
            </p:nvSpPr>
            <p:spPr>
              <a:xfrm>
                <a:off x="8595228" y="4624066"/>
                <a:ext cx="97650" cy="39000"/>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5" name="Google Shape;6315;p75"/>
              <p:cNvSpPr/>
              <p:nvPr/>
            </p:nvSpPr>
            <p:spPr>
              <a:xfrm>
                <a:off x="8419327" y="4596424"/>
                <a:ext cx="21611" cy="66641"/>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6" name="Google Shape;6316;p75"/>
              <p:cNvSpPr/>
              <p:nvPr/>
            </p:nvSpPr>
            <p:spPr>
              <a:xfrm>
                <a:off x="8421186" y="4663016"/>
                <a:ext cx="273552" cy="191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7" name="Google Shape;6317;p75"/>
              <p:cNvSpPr/>
              <p:nvPr/>
            </p:nvSpPr>
            <p:spPr>
              <a:xfrm>
                <a:off x="8030434" y="3668068"/>
                <a:ext cx="553134" cy="875837"/>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8" name="Google Shape;6318;p75"/>
              <p:cNvSpPr/>
              <p:nvPr/>
            </p:nvSpPr>
            <p:spPr>
              <a:xfrm>
                <a:off x="8198395" y="3848492"/>
                <a:ext cx="259932" cy="61711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9" name="Google Shape;6319;p75"/>
              <p:cNvSpPr/>
              <p:nvPr/>
            </p:nvSpPr>
            <p:spPr>
              <a:xfrm>
                <a:off x="8321726" y="3854925"/>
                <a:ext cx="64330" cy="182837"/>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0" name="Google Shape;6320;p75"/>
              <p:cNvSpPr/>
              <p:nvPr/>
            </p:nvSpPr>
            <p:spPr>
              <a:xfrm>
                <a:off x="8366305" y="4455703"/>
                <a:ext cx="213494" cy="13620"/>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1" name="Google Shape;6321;p75"/>
              <p:cNvSpPr/>
              <p:nvPr/>
            </p:nvSpPr>
            <p:spPr>
              <a:xfrm>
                <a:off x="8002742" y="4455703"/>
                <a:ext cx="219123" cy="15982"/>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2" name="Google Shape;6322;p75"/>
              <p:cNvSpPr/>
              <p:nvPr/>
            </p:nvSpPr>
            <p:spPr>
              <a:xfrm>
                <a:off x="8278606" y="3012861"/>
                <a:ext cx="234602" cy="54594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3" name="Google Shape;6323;p75"/>
              <p:cNvSpPr/>
              <p:nvPr/>
            </p:nvSpPr>
            <p:spPr>
              <a:xfrm>
                <a:off x="7870012" y="3090609"/>
                <a:ext cx="250081" cy="440507"/>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4" name="Google Shape;6324;p75"/>
              <p:cNvSpPr/>
              <p:nvPr/>
            </p:nvSpPr>
            <p:spPr>
              <a:xfrm>
                <a:off x="7878003" y="3041307"/>
                <a:ext cx="226611" cy="28978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5" name="Google Shape;6325;p75"/>
              <p:cNvSpPr/>
              <p:nvPr/>
            </p:nvSpPr>
            <p:spPr>
              <a:xfrm>
                <a:off x="7915043" y="3073522"/>
                <a:ext cx="248222" cy="385375"/>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6" name="Google Shape;6326;p75"/>
              <p:cNvSpPr/>
              <p:nvPr/>
            </p:nvSpPr>
            <p:spPr>
              <a:xfrm>
                <a:off x="7883632" y="3041307"/>
                <a:ext cx="259932" cy="523130"/>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7" name="Google Shape;6327;p75"/>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8" name="Google Shape;6328;p75"/>
              <p:cNvSpPr/>
              <p:nvPr/>
            </p:nvSpPr>
            <p:spPr>
              <a:xfrm>
                <a:off x="7915043" y="3036633"/>
                <a:ext cx="191431" cy="477145"/>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9" name="Google Shape;6329;p75"/>
              <p:cNvSpPr/>
              <p:nvPr/>
            </p:nvSpPr>
            <p:spPr>
              <a:xfrm>
                <a:off x="8173065" y="2960643"/>
                <a:ext cx="162332" cy="1698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0" name="Google Shape;6330;p75"/>
              <p:cNvSpPr/>
              <p:nvPr/>
            </p:nvSpPr>
            <p:spPr>
              <a:xfrm>
                <a:off x="8184775" y="2960643"/>
                <a:ext cx="150622" cy="7604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1" name="Google Shape;6331;p75"/>
              <p:cNvSpPr/>
              <p:nvPr/>
            </p:nvSpPr>
            <p:spPr>
              <a:xfrm>
                <a:off x="8005104" y="3023063"/>
                <a:ext cx="539514" cy="835330"/>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2" name="Google Shape;6332;p75"/>
              <p:cNvSpPr/>
              <p:nvPr/>
            </p:nvSpPr>
            <p:spPr>
              <a:xfrm>
                <a:off x="8032294" y="3033265"/>
                <a:ext cx="355672" cy="598165"/>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3" name="Google Shape;6333;p75"/>
              <p:cNvSpPr/>
              <p:nvPr/>
            </p:nvSpPr>
            <p:spPr>
              <a:xfrm>
                <a:off x="8358816" y="3421052"/>
                <a:ext cx="62420" cy="34728"/>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4" name="Google Shape;6334;p75"/>
              <p:cNvSpPr/>
              <p:nvPr/>
            </p:nvSpPr>
            <p:spPr>
              <a:xfrm>
                <a:off x="8360676" y="3419846"/>
                <a:ext cx="60560" cy="37191"/>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5" name="Google Shape;6335;p75"/>
              <p:cNvSpPr/>
              <p:nvPr/>
            </p:nvSpPr>
            <p:spPr>
              <a:xfrm>
                <a:off x="8350826" y="3399442"/>
                <a:ext cx="70411" cy="39754"/>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6" name="Google Shape;6336;p75"/>
              <p:cNvSpPr/>
              <p:nvPr/>
            </p:nvSpPr>
            <p:spPr>
              <a:xfrm>
                <a:off x="8354595" y="3397582"/>
                <a:ext cx="68551" cy="43975"/>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7" name="Google Shape;6337;p75"/>
              <p:cNvSpPr/>
              <p:nvPr/>
            </p:nvSpPr>
            <p:spPr>
              <a:xfrm>
                <a:off x="8333487" y="3374815"/>
                <a:ext cx="84031" cy="5111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8" name="Google Shape;6338;p75"/>
              <p:cNvSpPr/>
              <p:nvPr/>
            </p:nvSpPr>
            <p:spPr>
              <a:xfrm>
                <a:off x="8333487" y="3373006"/>
                <a:ext cx="85890" cy="54931"/>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9" name="Google Shape;6339;p75"/>
              <p:cNvSpPr/>
              <p:nvPr/>
            </p:nvSpPr>
            <p:spPr>
              <a:xfrm>
                <a:off x="8342885" y="3340188"/>
                <a:ext cx="88202" cy="57746"/>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0" name="Google Shape;6340;p75"/>
              <p:cNvSpPr/>
              <p:nvPr/>
            </p:nvSpPr>
            <p:spPr>
              <a:xfrm>
                <a:off x="8342885" y="3339484"/>
                <a:ext cx="90112" cy="60761"/>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1" name="Google Shape;6341;p75"/>
              <p:cNvSpPr/>
              <p:nvPr/>
            </p:nvSpPr>
            <p:spPr>
              <a:xfrm>
                <a:off x="8213874" y="3418489"/>
                <a:ext cx="88202" cy="81065"/>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2" name="Google Shape;6342;p75"/>
              <p:cNvSpPr/>
              <p:nvPr/>
            </p:nvSpPr>
            <p:spPr>
              <a:xfrm>
                <a:off x="8249054" y="3369237"/>
                <a:ext cx="154843" cy="129061"/>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3" name="Google Shape;6343;p75"/>
              <p:cNvSpPr/>
              <p:nvPr/>
            </p:nvSpPr>
            <p:spPr>
              <a:xfrm>
                <a:off x="8257497" y="3354964"/>
                <a:ext cx="103229" cy="92223"/>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4" name="Google Shape;6344;p75"/>
              <p:cNvSpPr/>
              <p:nvPr/>
            </p:nvSpPr>
            <p:spPr>
              <a:xfrm>
                <a:off x="8108333" y="2614369"/>
                <a:ext cx="349993" cy="377484"/>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5" name="Google Shape;6345;p75"/>
              <p:cNvSpPr/>
              <p:nvPr/>
            </p:nvSpPr>
            <p:spPr>
              <a:xfrm>
                <a:off x="8071243" y="2776801"/>
                <a:ext cx="82171" cy="82221"/>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6" name="Google Shape;6346;p75"/>
              <p:cNvSpPr/>
              <p:nvPr/>
            </p:nvSpPr>
            <p:spPr>
              <a:xfrm>
                <a:off x="8089084" y="2808212"/>
                <a:ext cx="17389" cy="29149"/>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7" name="Google Shape;6347;p75"/>
              <p:cNvSpPr/>
              <p:nvPr/>
            </p:nvSpPr>
            <p:spPr>
              <a:xfrm>
                <a:off x="8302026" y="2872492"/>
                <a:ext cx="82171" cy="31964"/>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8" name="Google Shape;6348;p75"/>
              <p:cNvSpPr/>
              <p:nvPr/>
            </p:nvSpPr>
            <p:spPr>
              <a:xfrm>
                <a:off x="8340975" y="2795095"/>
                <a:ext cx="37140" cy="59656"/>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9" name="Google Shape;6349;p75"/>
              <p:cNvSpPr/>
              <p:nvPr/>
            </p:nvSpPr>
            <p:spPr>
              <a:xfrm>
                <a:off x="8237294" y="2774892"/>
                <a:ext cx="54931" cy="39000"/>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0" name="Google Shape;6350;p75"/>
              <p:cNvSpPr/>
              <p:nvPr/>
            </p:nvSpPr>
            <p:spPr>
              <a:xfrm>
                <a:off x="8380377" y="2766901"/>
                <a:ext cx="56339" cy="41362"/>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1" name="Google Shape;6351;p75"/>
              <p:cNvSpPr/>
              <p:nvPr/>
            </p:nvSpPr>
            <p:spPr>
              <a:xfrm>
                <a:off x="8080775" y="2544300"/>
                <a:ext cx="404807" cy="243020"/>
              </a:xfrm>
              <a:custGeom>
                <a:avLst/>
                <a:gdLst/>
                <a:ahLst/>
                <a:cxnLst/>
                <a:rect l="l" t="t" r="r" b="b"/>
                <a:pathLst>
                  <a:path w="7971" h="4531" extrusionOk="0">
                    <a:moveTo>
                      <a:pt x="5655" y="1"/>
                    </a:moveTo>
                    <a:cubicBezTo>
                      <a:pt x="4122" y="1"/>
                      <a:pt x="4042" y="1037"/>
                      <a:pt x="3299" y="1037"/>
                    </a:cubicBezTo>
                    <a:cubicBezTo>
                      <a:pt x="3265" y="1037"/>
                      <a:pt x="3229" y="1035"/>
                      <a:pt x="3191" y="1030"/>
                    </a:cubicBezTo>
                    <a:cubicBezTo>
                      <a:pt x="3002" y="1007"/>
                      <a:pt x="2813" y="995"/>
                      <a:pt x="2627" y="995"/>
                    </a:cubicBezTo>
                    <a:cubicBezTo>
                      <a:pt x="1210" y="995"/>
                      <a:pt x="1" y="1741"/>
                      <a:pt x="587" y="4530"/>
                    </a:cubicBezTo>
                    <a:cubicBezTo>
                      <a:pt x="587" y="4530"/>
                      <a:pt x="1866" y="4297"/>
                      <a:pt x="1866" y="3084"/>
                    </a:cubicBezTo>
                    <a:cubicBezTo>
                      <a:pt x="1866" y="1964"/>
                      <a:pt x="2995" y="1683"/>
                      <a:pt x="2995" y="1683"/>
                    </a:cubicBezTo>
                    <a:cubicBezTo>
                      <a:pt x="2995" y="1683"/>
                      <a:pt x="3513" y="2743"/>
                      <a:pt x="4510" y="2743"/>
                    </a:cubicBezTo>
                    <a:cubicBezTo>
                      <a:pt x="4797" y="2743"/>
                      <a:pt x="5123" y="2655"/>
                      <a:pt x="5487" y="2430"/>
                    </a:cubicBezTo>
                    <a:cubicBezTo>
                      <a:pt x="5659" y="2318"/>
                      <a:pt x="5815" y="2272"/>
                      <a:pt x="5954" y="2272"/>
                    </a:cubicBezTo>
                    <a:cubicBezTo>
                      <a:pt x="6545" y="2272"/>
                      <a:pt x="6850" y="3084"/>
                      <a:pt x="6850" y="3084"/>
                    </a:cubicBezTo>
                    <a:cubicBezTo>
                      <a:pt x="7970" y="3084"/>
                      <a:pt x="7391" y="171"/>
                      <a:pt x="5954" y="13"/>
                    </a:cubicBezTo>
                    <a:cubicBezTo>
                      <a:pt x="5849" y="4"/>
                      <a:pt x="5749" y="1"/>
                      <a:pt x="565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2" name="Google Shape;6352;p75"/>
              <p:cNvSpPr/>
              <p:nvPr/>
            </p:nvSpPr>
            <p:spPr>
              <a:xfrm>
                <a:off x="8025982" y="3065152"/>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3" name="Google Shape;6353;p75"/>
              <p:cNvSpPr/>
              <p:nvPr/>
            </p:nvSpPr>
            <p:spPr>
              <a:xfrm>
                <a:off x="7961933" y="3068295"/>
                <a:ext cx="308732" cy="527905"/>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4" name="Google Shape;6354;p75"/>
              <p:cNvSpPr/>
              <p:nvPr/>
            </p:nvSpPr>
            <p:spPr>
              <a:xfrm>
                <a:off x="8178694" y="3290885"/>
                <a:ext cx="66641" cy="134690"/>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55" name="Google Shape;6355;p75"/>
            <p:cNvSpPr/>
            <p:nvPr/>
          </p:nvSpPr>
          <p:spPr>
            <a:xfrm rot="5750891">
              <a:off x="569060" y="2326738"/>
              <a:ext cx="111882" cy="28657"/>
            </a:xfrm>
            <a:prstGeom prst="roundRect">
              <a:avLst>
                <a:gd name="adj" fmla="val 16667"/>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56" name="Google Shape;6356;p75"/>
          <p:cNvSpPr/>
          <p:nvPr/>
        </p:nvSpPr>
        <p:spPr>
          <a:xfrm rot="-2356988" flipH="1">
            <a:off x="10725507" y="122305"/>
            <a:ext cx="1366020" cy="63522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6357" name="Google Shape;6357;p75"/>
          <p:cNvGrpSpPr/>
          <p:nvPr/>
        </p:nvGrpSpPr>
        <p:grpSpPr>
          <a:xfrm flipH="1">
            <a:off x="9896676" y="365745"/>
            <a:ext cx="782085" cy="596104"/>
            <a:chOff x="1565851" y="1060729"/>
            <a:chExt cx="499543" cy="380751"/>
          </a:xfrm>
        </p:grpSpPr>
        <p:sp>
          <p:nvSpPr>
            <p:cNvPr id="6358" name="Google Shape;6358;p75"/>
            <p:cNvSpPr/>
            <p:nvPr/>
          </p:nvSpPr>
          <p:spPr>
            <a:xfrm>
              <a:off x="1860576" y="1346782"/>
              <a:ext cx="54816" cy="94681"/>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59" name="Google Shape;6359;p75"/>
            <p:cNvGrpSpPr/>
            <p:nvPr/>
          </p:nvGrpSpPr>
          <p:grpSpPr>
            <a:xfrm>
              <a:off x="1585676" y="1253722"/>
              <a:ext cx="160752" cy="140613"/>
              <a:chOff x="4037921" y="1824340"/>
              <a:chExt cx="151639" cy="132641"/>
            </a:xfrm>
          </p:grpSpPr>
          <p:sp>
            <p:nvSpPr>
              <p:cNvPr id="6360" name="Google Shape;6360;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1" name="Google Shape;6361;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62" name="Google Shape;6362;p75"/>
            <p:cNvSpPr/>
            <p:nvPr/>
          </p:nvSpPr>
          <p:spPr>
            <a:xfrm>
              <a:off x="1696091" y="1095495"/>
              <a:ext cx="356637" cy="279311"/>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3" name="Google Shape;6363;p75"/>
            <p:cNvSpPr/>
            <p:nvPr/>
          </p:nvSpPr>
          <p:spPr>
            <a:xfrm>
              <a:off x="1767289" y="1210767"/>
              <a:ext cx="279855" cy="164055"/>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4" name="Google Shape;6364;p75"/>
            <p:cNvSpPr/>
            <p:nvPr/>
          </p:nvSpPr>
          <p:spPr>
            <a:xfrm>
              <a:off x="1968681" y="1127655"/>
              <a:ext cx="28224" cy="19970"/>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5" name="Google Shape;6365;p75"/>
            <p:cNvSpPr/>
            <p:nvPr/>
          </p:nvSpPr>
          <p:spPr>
            <a:xfrm>
              <a:off x="2014191" y="1132266"/>
              <a:ext cx="51203" cy="30885"/>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66" name="Google Shape;6366;p75"/>
            <p:cNvGrpSpPr/>
            <p:nvPr/>
          </p:nvGrpSpPr>
          <p:grpSpPr>
            <a:xfrm>
              <a:off x="1947754" y="1160272"/>
              <a:ext cx="34377" cy="30779"/>
              <a:chOff x="3323588" y="-610525"/>
              <a:chExt cx="56850" cy="50900"/>
            </a:xfrm>
          </p:grpSpPr>
          <p:sp>
            <p:nvSpPr>
              <p:cNvPr id="6367" name="Google Shape;6367;p75"/>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8" name="Google Shape;6368;p75"/>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69" name="Google Shape;6369;p75"/>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370" name="Google Shape;6370;p75"/>
            <p:cNvGrpSpPr/>
            <p:nvPr/>
          </p:nvGrpSpPr>
          <p:grpSpPr>
            <a:xfrm>
              <a:off x="1681010" y="1060729"/>
              <a:ext cx="217773" cy="185473"/>
              <a:chOff x="4145574" y="1649439"/>
              <a:chExt cx="186753" cy="174958"/>
            </a:xfrm>
          </p:grpSpPr>
          <p:sp>
            <p:nvSpPr>
              <p:cNvPr id="6371" name="Google Shape;6371;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72" name="Google Shape;6372;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73" name="Google Shape;6373;p75"/>
            <p:cNvSpPr/>
            <p:nvPr/>
          </p:nvSpPr>
          <p:spPr>
            <a:xfrm>
              <a:off x="1784691" y="1361932"/>
              <a:ext cx="77160" cy="79548"/>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74" name="Google Shape;6374;p75"/>
            <p:cNvGrpSpPr/>
            <p:nvPr/>
          </p:nvGrpSpPr>
          <p:grpSpPr>
            <a:xfrm>
              <a:off x="1681010" y="1060732"/>
              <a:ext cx="217773" cy="185473"/>
              <a:chOff x="4145574" y="1649439"/>
              <a:chExt cx="186753" cy="174958"/>
            </a:xfrm>
          </p:grpSpPr>
          <p:sp>
            <p:nvSpPr>
              <p:cNvPr id="6375" name="Google Shape;6375;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76" name="Google Shape;6376;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77" name="Google Shape;6377;p75"/>
            <p:cNvSpPr/>
            <p:nvPr/>
          </p:nvSpPr>
          <p:spPr>
            <a:xfrm>
              <a:off x="1674182" y="1118220"/>
              <a:ext cx="217495" cy="118340"/>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378" name="Google Shape;6378;p75"/>
            <p:cNvGrpSpPr/>
            <p:nvPr/>
          </p:nvGrpSpPr>
          <p:grpSpPr>
            <a:xfrm>
              <a:off x="1585676" y="1253734"/>
              <a:ext cx="160752" cy="140613"/>
              <a:chOff x="4037921" y="1824340"/>
              <a:chExt cx="151639" cy="132641"/>
            </a:xfrm>
          </p:grpSpPr>
          <p:sp>
            <p:nvSpPr>
              <p:cNvPr id="6379" name="Google Shape;6379;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80" name="Google Shape;6380;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81" name="Google Shape;6381;p75"/>
            <p:cNvSpPr/>
            <p:nvPr/>
          </p:nvSpPr>
          <p:spPr>
            <a:xfrm>
              <a:off x="1565851" y="1276991"/>
              <a:ext cx="179520" cy="80183"/>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 name="Google Shape;298;p14">
            <a:extLst>
              <a:ext uri="{FF2B5EF4-FFF2-40B4-BE49-F238E27FC236}">
                <a16:creationId xmlns:a16="http://schemas.microsoft.com/office/drawing/2014/main" id="{1BEF17EE-B2C6-BC3F-6B92-219D7A0E8E4A}"/>
              </a:ext>
            </a:extLst>
          </p:cNvPr>
          <p:cNvGrpSpPr/>
          <p:nvPr/>
        </p:nvGrpSpPr>
        <p:grpSpPr>
          <a:xfrm>
            <a:off x="-21530" y="3043979"/>
            <a:ext cx="979412" cy="1766731"/>
            <a:chOff x="7797029" y="2174230"/>
            <a:chExt cx="1161931" cy="2151032"/>
          </a:xfrm>
        </p:grpSpPr>
        <p:sp>
          <p:nvSpPr>
            <p:cNvPr id="7" name="Google Shape;299;p14">
              <a:extLst>
                <a:ext uri="{FF2B5EF4-FFF2-40B4-BE49-F238E27FC236}">
                  <a16:creationId xmlns:a16="http://schemas.microsoft.com/office/drawing/2014/main" id="{81EF29A1-D517-7715-CCF8-F710B19761F6}"/>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300;p14">
              <a:extLst>
                <a:ext uri="{FF2B5EF4-FFF2-40B4-BE49-F238E27FC236}">
                  <a16:creationId xmlns:a16="http://schemas.microsoft.com/office/drawing/2014/main" id="{53D40FF3-14A7-5A7E-AD1C-062D28ACEF79}"/>
                </a:ext>
              </a:extLst>
            </p:cNvPr>
            <p:cNvGrpSpPr/>
            <p:nvPr/>
          </p:nvGrpSpPr>
          <p:grpSpPr>
            <a:xfrm>
              <a:off x="8149431" y="2521491"/>
              <a:ext cx="429313" cy="1803771"/>
              <a:chOff x="6097050" y="1346450"/>
              <a:chExt cx="196500" cy="825600"/>
            </a:xfrm>
          </p:grpSpPr>
          <p:sp>
            <p:nvSpPr>
              <p:cNvPr id="9" name="Google Shape;301;p14">
                <a:extLst>
                  <a:ext uri="{FF2B5EF4-FFF2-40B4-BE49-F238E27FC236}">
                    <a16:creationId xmlns:a16="http://schemas.microsoft.com/office/drawing/2014/main" id="{87B9D48F-210F-C60A-C663-DB5C7ED534FD}"/>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302;p14">
                <a:extLst>
                  <a:ext uri="{FF2B5EF4-FFF2-40B4-BE49-F238E27FC236}">
                    <a16:creationId xmlns:a16="http://schemas.microsoft.com/office/drawing/2014/main" id="{3843987E-48DF-790E-EB81-DF7FD719D767}"/>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303;p14">
                <a:extLst>
                  <a:ext uri="{FF2B5EF4-FFF2-40B4-BE49-F238E27FC236}">
                    <a16:creationId xmlns:a16="http://schemas.microsoft.com/office/drawing/2014/main" id="{408FF343-4E37-9550-4FE3-6CE68B45C3C7}"/>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 name="Google Shape;320;p14">
            <a:extLst>
              <a:ext uri="{FF2B5EF4-FFF2-40B4-BE49-F238E27FC236}">
                <a16:creationId xmlns:a16="http://schemas.microsoft.com/office/drawing/2014/main" id="{600B2AD4-44C8-BB6F-AF82-3B2CC50C4216}"/>
              </a:ext>
            </a:extLst>
          </p:cNvPr>
          <p:cNvGrpSpPr/>
          <p:nvPr/>
        </p:nvGrpSpPr>
        <p:grpSpPr>
          <a:xfrm>
            <a:off x="-16711" y="6346591"/>
            <a:ext cx="1967308" cy="574837"/>
            <a:chOff x="50" y="3136773"/>
            <a:chExt cx="2174170" cy="1402833"/>
          </a:xfrm>
        </p:grpSpPr>
        <p:grpSp>
          <p:nvGrpSpPr>
            <p:cNvPr id="13" name="Google Shape;321;p14">
              <a:extLst>
                <a:ext uri="{FF2B5EF4-FFF2-40B4-BE49-F238E27FC236}">
                  <a16:creationId xmlns:a16="http://schemas.microsoft.com/office/drawing/2014/main" id="{1F6269CB-46A5-74DE-0F6C-9D93297DDA2D}"/>
                </a:ext>
              </a:extLst>
            </p:cNvPr>
            <p:cNvGrpSpPr/>
            <p:nvPr/>
          </p:nvGrpSpPr>
          <p:grpSpPr>
            <a:xfrm>
              <a:off x="50" y="3136773"/>
              <a:ext cx="2174170" cy="1402833"/>
              <a:chOff x="41" y="2411634"/>
              <a:chExt cx="4234022" cy="2731906"/>
            </a:xfrm>
          </p:grpSpPr>
          <p:sp>
            <p:nvSpPr>
              <p:cNvPr id="32" name="Google Shape;322;p14">
                <a:extLst>
                  <a:ext uri="{FF2B5EF4-FFF2-40B4-BE49-F238E27FC236}">
                    <a16:creationId xmlns:a16="http://schemas.microsoft.com/office/drawing/2014/main" id="{EE9900AB-CBE1-1233-DB71-FC200425F451}"/>
                  </a:ext>
                </a:extLst>
              </p:cNvPr>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3" name="Google Shape;323;p14">
                <a:extLst>
                  <a:ext uri="{FF2B5EF4-FFF2-40B4-BE49-F238E27FC236}">
                    <a16:creationId xmlns:a16="http://schemas.microsoft.com/office/drawing/2014/main" id="{AAF0C7E8-4511-A5B4-62A1-A596546A690A}"/>
                  </a:ext>
                </a:extLst>
              </p:cNvPr>
              <p:cNvGrpSpPr/>
              <p:nvPr/>
            </p:nvGrpSpPr>
            <p:grpSpPr>
              <a:xfrm>
                <a:off x="231728" y="2704031"/>
                <a:ext cx="3471198" cy="2190466"/>
                <a:chOff x="231728" y="2704031"/>
                <a:chExt cx="3471198" cy="2190466"/>
              </a:xfrm>
            </p:grpSpPr>
            <p:sp>
              <p:nvSpPr>
                <p:cNvPr id="34" name="Google Shape;324;p14">
                  <a:extLst>
                    <a:ext uri="{FF2B5EF4-FFF2-40B4-BE49-F238E27FC236}">
                      <a16:creationId xmlns:a16="http://schemas.microsoft.com/office/drawing/2014/main" id="{02886859-6F7E-8FAE-2229-151168D6772A}"/>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325;p14">
                  <a:extLst>
                    <a:ext uri="{FF2B5EF4-FFF2-40B4-BE49-F238E27FC236}">
                      <a16:creationId xmlns:a16="http://schemas.microsoft.com/office/drawing/2014/main" id="{5C5A0699-EA8C-E347-970B-F2947CD7D6AF}"/>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326;p14">
                  <a:extLst>
                    <a:ext uri="{FF2B5EF4-FFF2-40B4-BE49-F238E27FC236}">
                      <a16:creationId xmlns:a16="http://schemas.microsoft.com/office/drawing/2014/main" id="{68B9F71F-3AC9-691E-DE46-3A7CD799998F}"/>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327;p14">
                  <a:extLst>
                    <a:ext uri="{FF2B5EF4-FFF2-40B4-BE49-F238E27FC236}">
                      <a16:creationId xmlns:a16="http://schemas.microsoft.com/office/drawing/2014/main" id="{6A098677-ED9B-1088-4575-DC726B8EC9C0}"/>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328;p14">
                  <a:extLst>
                    <a:ext uri="{FF2B5EF4-FFF2-40B4-BE49-F238E27FC236}">
                      <a16:creationId xmlns:a16="http://schemas.microsoft.com/office/drawing/2014/main" id="{26D7FC58-4C4E-3576-122F-B7B98BA0F4A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329;p14">
                  <a:extLst>
                    <a:ext uri="{FF2B5EF4-FFF2-40B4-BE49-F238E27FC236}">
                      <a16:creationId xmlns:a16="http://schemas.microsoft.com/office/drawing/2014/main" id="{65910C0B-FFDA-3B23-6C54-8043CE973C40}"/>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330;p14">
                  <a:extLst>
                    <a:ext uri="{FF2B5EF4-FFF2-40B4-BE49-F238E27FC236}">
                      <a16:creationId xmlns:a16="http://schemas.microsoft.com/office/drawing/2014/main" id="{58FEA264-CD7D-0199-2621-53C2915CB208}"/>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331;p14">
                  <a:extLst>
                    <a:ext uri="{FF2B5EF4-FFF2-40B4-BE49-F238E27FC236}">
                      <a16:creationId xmlns:a16="http://schemas.microsoft.com/office/drawing/2014/main" id="{10E9F063-7DE7-2DFE-F1EE-33905304E813}"/>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332;p14">
                  <a:extLst>
                    <a:ext uri="{FF2B5EF4-FFF2-40B4-BE49-F238E27FC236}">
                      <a16:creationId xmlns:a16="http://schemas.microsoft.com/office/drawing/2014/main" id="{4EC4485C-8256-B448-046B-B90F60BAEA9C}"/>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333;p14">
                  <a:extLst>
                    <a:ext uri="{FF2B5EF4-FFF2-40B4-BE49-F238E27FC236}">
                      <a16:creationId xmlns:a16="http://schemas.microsoft.com/office/drawing/2014/main" id="{C18DFAFE-42A5-17FF-CEDB-8E9BBB9F0703}"/>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334;p14">
                  <a:extLst>
                    <a:ext uri="{FF2B5EF4-FFF2-40B4-BE49-F238E27FC236}">
                      <a16:creationId xmlns:a16="http://schemas.microsoft.com/office/drawing/2014/main" id="{5FE9D0DE-2EF6-D1C7-D149-5FC6E322234F}"/>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335;p14">
                  <a:extLst>
                    <a:ext uri="{FF2B5EF4-FFF2-40B4-BE49-F238E27FC236}">
                      <a16:creationId xmlns:a16="http://schemas.microsoft.com/office/drawing/2014/main" id="{C4EE66C2-11A1-60D7-0710-7A1618347D1D}"/>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336;p14">
                  <a:extLst>
                    <a:ext uri="{FF2B5EF4-FFF2-40B4-BE49-F238E27FC236}">
                      <a16:creationId xmlns:a16="http://schemas.microsoft.com/office/drawing/2014/main" id="{3C497033-4708-CDD1-93A3-8E931F80ABD7}"/>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337;p14">
                  <a:extLst>
                    <a:ext uri="{FF2B5EF4-FFF2-40B4-BE49-F238E27FC236}">
                      <a16:creationId xmlns:a16="http://schemas.microsoft.com/office/drawing/2014/main" id="{CFAD2755-36F2-34F1-4AE2-7FF8C36C34D1}"/>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338;p14">
                  <a:extLst>
                    <a:ext uri="{FF2B5EF4-FFF2-40B4-BE49-F238E27FC236}">
                      <a16:creationId xmlns:a16="http://schemas.microsoft.com/office/drawing/2014/main" id="{3BB98D61-7651-F951-4BBE-82765254A25B}"/>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339;p14">
                  <a:extLst>
                    <a:ext uri="{FF2B5EF4-FFF2-40B4-BE49-F238E27FC236}">
                      <a16:creationId xmlns:a16="http://schemas.microsoft.com/office/drawing/2014/main" id="{1752D93E-3EC4-ABA6-28A8-0D1ADAC9DFC9}"/>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340;p14">
                  <a:extLst>
                    <a:ext uri="{FF2B5EF4-FFF2-40B4-BE49-F238E27FC236}">
                      <a16:creationId xmlns:a16="http://schemas.microsoft.com/office/drawing/2014/main" id="{59159E5B-7399-D10B-14A3-F50F8DB1684F}"/>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 name="Google Shape;341;p14">
              <a:extLst>
                <a:ext uri="{FF2B5EF4-FFF2-40B4-BE49-F238E27FC236}">
                  <a16:creationId xmlns:a16="http://schemas.microsoft.com/office/drawing/2014/main" id="{E794ADBF-9C8E-0786-988C-66F4C780E44F}"/>
                </a:ext>
              </a:extLst>
            </p:cNvPr>
            <p:cNvGrpSpPr/>
            <p:nvPr/>
          </p:nvGrpSpPr>
          <p:grpSpPr>
            <a:xfrm>
              <a:off x="119034" y="3286919"/>
              <a:ext cx="1782460" cy="1124804"/>
              <a:chOff x="231728" y="2704031"/>
              <a:chExt cx="3471198" cy="2190466"/>
            </a:xfrm>
          </p:grpSpPr>
          <p:sp>
            <p:nvSpPr>
              <p:cNvPr id="15" name="Google Shape;342;p14">
                <a:extLst>
                  <a:ext uri="{FF2B5EF4-FFF2-40B4-BE49-F238E27FC236}">
                    <a16:creationId xmlns:a16="http://schemas.microsoft.com/office/drawing/2014/main" id="{5AF86ECE-E742-201D-7840-9227034994EE}"/>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343;p14">
                <a:extLst>
                  <a:ext uri="{FF2B5EF4-FFF2-40B4-BE49-F238E27FC236}">
                    <a16:creationId xmlns:a16="http://schemas.microsoft.com/office/drawing/2014/main" id="{9326BCE7-6CB4-B57B-2627-DBF712A71EB8}"/>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344;p14">
                <a:extLst>
                  <a:ext uri="{FF2B5EF4-FFF2-40B4-BE49-F238E27FC236}">
                    <a16:creationId xmlns:a16="http://schemas.microsoft.com/office/drawing/2014/main" id="{2B9C636C-4C78-D73A-6A90-58F91499BD8B}"/>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345;p14">
                <a:extLst>
                  <a:ext uri="{FF2B5EF4-FFF2-40B4-BE49-F238E27FC236}">
                    <a16:creationId xmlns:a16="http://schemas.microsoft.com/office/drawing/2014/main" id="{DB6E60CF-8C73-C43D-C0A6-67158DE12AC4}"/>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346;p14">
                <a:extLst>
                  <a:ext uri="{FF2B5EF4-FFF2-40B4-BE49-F238E27FC236}">
                    <a16:creationId xmlns:a16="http://schemas.microsoft.com/office/drawing/2014/main" id="{A10217C6-A330-B813-60B0-63D55B5D9FB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347;p14">
                <a:extLst>
                  <a:ext uri="{FF2B5EF4-FFF2-40B4-BE49-F238E27FC236}">
                    <a16:creationId xmlns:a16="http://schemas.microsoft.com/office/drawing/2014/main" id="{13008561-B0FB-076A-C5D9-0FD2004B1849}"/>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348;p14">
                <a:extLst>
                  <a:ext uri="{FF2B5EF4-FFF2-40B4-BE49-F238E27FC236}">
                    <a16:creationId xmlns:a16="http://schemas.microsoft.com/office/drawing/2014/main" id="{815DCF78-0CF1-AE5E-F2DB-00A2BBB03CB4}"/>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349;p14">
                <a:extLst>
                  <a:ext uri="{FF2B5EF4-FFF2-40B4-BE49-F238E27FC236}">
                    <a16:creationId xmlns:a16="http://schemas.microsoft.com/office/drawing/2014/main" id="{FCE1726B-1011-F289-2E11-69872A1649ED}"/>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350;p14">
                <a:extLst>
                  <a:ext uri="{FF2B5EF4-FFF2-40B4-BE49-F238E27FC236}">
                    <a16:creationId xmlns:a16="http://schemas.microsoft.com/office/drawing/2014/main" id="{EEF3CA38-7F99-7F88-1D84-FFE68FFCCD22}"/>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351;p14">
                <a:extLst>
                  <a:ext uri="{FF2B5EF4-FFF2-40B4-BE49-F238E27FC236}">
                    <a16:creationId xmlns:a16="http://schemas.microsoft.com/office/drawing/2014/main" id="{3F40DCA6-8386-BDD3-7A83-8353B7E81100}"/>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352;p14">
                <a:extLst>
                  <a:ext uri="{FF2B5EF4-FFF2-40B4-BE49-F238E27FC236}">
                    <a16:creationId xmlns:a16="http://schemas.microsoft.com/office/drawing/2014/main" id="{C02035E9-044F-4178-DAA8-A7FA2F1F88D3}"/>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353;p14">
                <a:extLst>
                  <a:ext uri="{FF2B5EF4-FFF2-40B4-BE49-F238E27FC236}">
                    <a16:creationId xmlns:a16="http://schemas.microsoft.com/office/drawing/2014/main" id="{22386092-AE24-E306-544E-1BEDF5C69CC4}"/>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354;p14">
                <a:extLst>
                  <a:ext uri="{FF2B5EF4-FFF2-40B4-BE49-F238E27FC236}">
                    <a16:creationId xmlns:a16="http://schemas.microsoft.com/office/drawing/2014/main" id="{FEA3AD9B-54CA-0F83-0AF3-92F9509026F3}"/>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355;p14">
                <a:extLst>
                  <a:ext uri="{FF2B5EF4-FFF2-40B4-BE49-F238E27FC236}">
                    <a16:creationId xmlns:a16="http://schemas.microsoft.com/office/drawing/2014/main" id="{C6C0699C-B1D7-7676-1381-8EF7C2409F54}"/>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356;p14">
                <a:extLst>
                  <a:ext uri="{FF2B5EF4-FFF2-40B4-BE49-F238E27FC236}">
                    <a16:creationId xmlns:a16="http://schemas.microsoft.com/office/drawing/2014/main" id="{30EAF7ED-FC61-AF7F-9701-4734A377AD71}"/>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357;p14">
                <a:extLst>
                  <a:ext uri="{FF2B5EF4-FFF2-40B4-BE49-F238E27FC236}">
                    <a16:creationId xmlns:a16="http://schemas.microsoft.com/office/drawing/2014/main" id="{4C537E9C-EA7A-96B9-CC44-F2EA61E1BBC4}"/>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358;p14">
                <a:extLst>
                  <a:ext uri="{FF2B5EF4-FFF2-40B4-BE49-F238E27FC236}">
                    <a16:creationId xmlns:a16="http://schemas.microsoft.com/office/drawing/2014/main" id="{E546D785-8B6C-A231-A504-32DCEF8EF7CB}"/>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1" name="Google Shape;1546;p42">
            <a:extLst>
              <a:ext uri="{FF2B5EF4-FFF2-40B4-BE49-F238E27FC236}">
                <a16:creationId xmlns:a16="http://schemas.microsoft.com/office/drawing/2014/main" id="{70A2D642-7183-09F4-1C87-9855F1CF4019}"/>
              </a:ext>
            </a:extLst>
          </p:cNvPr>
          <p:cNvGrpSpPr/>
          <p:nvPr/>
        </p:nvGrpSpPr>
        <p:grpSpPr>
          <a:xfrm>
            <a:off x="1406954" y="5425745"/>
            <a:ext cx="10589573" cy="694548"/>
            <a:chOff x="895237" y="4083657"/>
            <a:chExt cx="7942180" cy="520911"/>
          </a:xfrm>
        </p:grpSpPr>
        <p:grpSp>
          <p:nvGrpSpPr>
            <p:cNvPr id="52" name="Google Shape;1547;p42">
              <a:extLst>
                <a:ext uri="{FF2B5EF4-FFF2-40B4-BE49-F238E27FC236}">
                  <a16:creationId xmlns:a16="http://schemas.microsoft.com/office/drawing/2014/main" id="{7C5811F6-1715-0C96-30D7-A7F8F01FC754}"/>
                </a:ext>
              </a:extLst>
            </p:cNvPr>
            <p:cNvGrpSpPr/>
            <p:nvPr/>
          </p:nvGrpSpPr>
          <p:grpSpPr>
            <a:xfrm>
              <a:off x="895237" y="4249037"/>
              <a:ext cx="655814" cy="355354"/>
              <a:chOff x="2301112" y="2967762"/>
              <a:chExt cx="655814" cy="355354"/>
            </a:xfrm>
          </p:grpSpPr>
          <p:sp>
            <p:nvSpPr>
              <p:cNvPr id="59" name="Google Shape;1548;p42">
                <a:extLst>
                  <a:ext uri="{FF2B5EF4-FFF2-40B4-BE49-F238E27FC236}">
                    <a16:creationId xmlns:a16="http://schemas.microsoft.com/office/drawing/2014/main" id="{21686A44-BB53-CAAD-F988-35291932A243}"/>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1549;p42">
                <a:extLst>
                  <a:ext uri="{FF2B5EF4-FFF2-40B4-BE49-F238E27FC236}">
                    <a16:creationId xmlns:a16="http://schemas.microsoft.com/office/drawing/2014/main" id="{E8CEBDEE-9C8D-64B9-DAE6-DB7C079FC44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1550;p42">
              <a:extLst>
                <a:ext uri="{FF2B5EF4-FFF2-40B4-BE49-F238E27FC236}">
                  <a16:creationId xmlns:a16="http://schemas.microsoft.com/office/drawing/2014/main" id="{33D487B7-5F0C-E5AA-F30E-13979BE1A6C0}"/>
                </a:ext>
              </a:extLst>
            </p:cNvPr>
            <p:cNvGrpSpPr/>
            <p:nvPr/>
          </p:nvGrpSpPr>
          <p:grpSpPr>
            <a:xfrm>
              <a:off x="4521724" y="4083657"/>
              <a:ext cx="961030" cy="520771"/>
              <a:chOff x="2301112" y="2967762"/>
              <a:chExt cx="655814" cy="355354"/>
            </a:xfrm>
          </p:grpSpPr>
          <p:sp>
            <p:nvSpPr>
              <p:cNvPr id="57" name="Google Shape;1551;p42">
                <a:extLst>
                  <a:ext uri="{FF2B5EF4-FFF2-40B4-BE49-F238E27FC236}">
                    <a16:creationId xmlns:a16="http://schemas.microsoft.com/office/drawing/2014/main" id="{87A3D39B-A6C6-AE56-96AF-2CC8AD66340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1552;p42">
                <a:extLst>
                  <a:ext uri="{FF2B5EF4-FFF2-40B4-BE49-F238E27FC236}">
                    <a16:creationId xmlns:a16="http://schemas.microsoft.com/office/drawing/2014/main" id="{7914D2E8-D67A-BD1B-B05A-400FD1FDE3F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4" name="Google Shape;1553;p42">
              <a:extLst>
                <a:ext uri="{FF2B5EF4-FFF2-40B4-BE49-F238E27FC236}">
                  <a16:creationId xmlns:a16="http://schemas.microsoft.com/office/drawing/2014/main" id="{96C813AE-29F0-668E-55A4-5C79343EF5EF}"/>
                </a:ext>
              </a:extLst>
            </p:cNvPr>
            <p:cNvGrpSpPr/>
            <p:nvPr/>
          </p:nvGrpSpPr>
          <p:grpSpPr>
            <a:xfrm>
              <a:off x="8011288" y="4156893"/>
              <a:ext cx="826129" cy="447675"/>
              <a:chOff x="2301112" y="2967762"/>
              <a:chExt cx="655814" cy="355354"/>
            </a:xfrm>
          </p:grpSpPr>
          <p:sp>
            <p:nvSpPr>
              <p:cNvPr id="55" name="Google Shape;1554;p42">
                <a:extLst>
                  <a:ext uri="{FF2B5EF4-FFF2-40B4-BE49-F238E27FC236}">
                    <a16:creationId xmlns:a16="http://schemas.microsoft.com/office/drawing/2014/main" id="{FD9853DD-C33A-88D7-23CA-0F7CF49569A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555;p42">
                <a:extLst>
                  <a:ext uri="{FF2B5EF4-FFF2-40B4-BE49-F238E27FC236}">
                    <a16:creationId xmlns:a16="http://schemas.microsoft.com/office/drawing/2014/main" id="{0FF46298-3F92-EB05-0C50-9D71688C9D0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62" name="Picture 61">
            <a:extLst>
              <a:ext uri="{FF2B5EF4-FFF2-40B4-BE49-F238E27FC236}">
                <a16:creationId xmlns:a16="http://schemas.microsoft.com/office/drawing/2014/main" id="{62C5A35C-1A73-BBC8-6B2D-046D44A840C7}"/>
              </a:ext>
            </a:extLst>
          </p:cNvPr>
          <p:cNvPicPr>
            <a:picLocks noChangeAspect="1"/>
          </p:cNvPicPr>
          <p:nvPr/>
        </p:nvPicPr>
        <p:blipFill>
          <a:blip r:embed="rId3"/>
          <a:stretch>
            <a:fillRect/>
          </a:stretch>
        </p:blipFill>
        <p:spPr>
          <a:xfrm>
            <a:off x="309787" y="-64580"/>
            <a:ext cx="1356967" cy="1356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56"/>
                                        </p:tgtEl>
                                        <p:attrNameLst>
                                          <p:attrName>style.visibility</p:attrName>
                                        </p:attrNameLst>
                                      </p:cBhvr>
                                      <p:to>
                                        <p:strVal val="visible"/>
                                      </p:to>
                                    </p:set>
                                    <p:anim calcmode="lin" valueType="num">
                                      <p:cBhvr>
                                        <p:cTn id="7" dur="500" fill="hold"/>
                                        <p:tgtEl>
                                          <p:spTgt spid="5956"/>
                                        </p:tgtEl>
                                        <p:attrNameLst>
                                          <p:attrName>ppt_w</p:attrName>
                                        </p:attrNameLst>
                                      </p:cBhvr>
                                      <p:tavLst>
                                        <p:tav tm="0">
                                          <p:val>
                                            <p:fltVal val="0"/>
                                          </p:val>
                                        </p:tav>
                                        <p:tav tm="100000">
                                          <p:val>
                                            <p:strVal val="#ppt_w"/>
                                          </p:val>
                                        </p:tav>
                                      </p:tavLst>
                                    </p:anim>
                                    <p:anim calcmode="lin" valueType="num">
                                      <p:cBhvr>
                                        <p:cTn id="8" dur="500" fill="hold"/>
                                        <p:tgtEl>
                                          <p:spTgt spid="5956"/>
                                        </p:tgtEl>
                                        <p:attrNameLst>
                                          <p:attrName>ppt_h</p:attrName>
                                        </p:attrNameLst>
                                      </p:cBhvr>
                                      <p:tavLst>
                                        <p:tav tm="0">
                                          <p:val>
                                            <p:fltVal val="0"/>
                                          </p:val>
                                        </p:tav>
                                        <p:tav tm="100000">
                                          <p:val>
                                            <p:strVal val="#ppt_h"/>
                                          </p:val>
                                        </p:tav>
                                      </p:tavLst>
                                    </p:anim>
                                    <p:animEffect transition="in" filter="fade">
                                      <p:cBhvr>
                                        <p:cTn id="9" dur="500"/>
                                        <p:tgtEl>
                                          <p:spTgt spid="5956"/>
                                        </p:tgtEl>
                                      </p:cBhvr>
                                    </p:animEffect>
                                  </p:childTnLst>
                                </p:cTn>
                              </p:par>
                              <p:par>
                                <p:cTn id="10" presetID="53" presetClass="entr" presetSubtype="16" fill="hold" nodeType="withEffect">
                                  <p:stCondLst>
                                    <p:cond delay="0"/>
                                  </p:stCondLst>
                                  <p:childTnLst>
                                    <p:set>
                                      <p:cBhvr>
                                        <p:cTn id="11" dur="1" fill="hold">
                                          <p:stCondLst>
                                            <p:cond delay="0"/>
                                          </p:stCondLst>
                                        </p:cTn>
                                        <p:tgtEl>
                                          <p:spTgt spid="6078"/>
                                        </p:tgtEl>
                                        <p:attrNameLst>
                                          <p:attrName>style.visibility</p:attrName>
                                        </p:attrNameLst>
                                      </p:cBhvr>
                                      <p:to>
                                        <p:strVal val="visible"/>
                                      </p:to>
                                    </p:set>
                                    <p:anim calcmode="lin" valueType="num">
                                      <p:cBhvr>
                                        <p:cTn id="12" dur="500" fill="hold"/>
                                        <p:tgtEl>
                                          <p:spTgt spid="6078"/>
                                        </p:tgtEl>
                                        <p:attrNameLst>
                                          <p:attrName>ppt_w</p:attrName>
                                        </p:attrNameLst>
                                      </p:cBhvr>
                                      <p:tavLst>
                                        <p:tav tm="0">
                                          <p:val>
                                            <p:fltVal val="0"/>
                                          </p:val>
                                        </p:tav>
                                        <p:tav tm="100000">
                                          <p:val>
                                            <p:strVal val="#ppt_w"/>
                                          </p:val>
                                        </p:tav>
                                      </p:tavLst>
                                    </p:anim>
                                    <p:anim calcmode="lin" valueType="num">
                                      <p:cBhvr>
                                        <p:cTn id="13" dur="500" fill="hold"/>
                                        <p:tgtEl>
                                          <p:spTgt spid="6078"/>
                                        </p:tgtEl>
                                        <p:attrNameLst>
                                          <p:attrName>ppt_h</p:attrName>
                                        </p:attrNameLst>
                                      </p:cBhvr>
                                      <p:tavLst>
                                        <p:tav tm="0">
                                          <p:val>
                                            <p:fltVal val="0"/>
                                          </p:val>
                                        </p:tav>
                                        <p:tav tm="100000">
                                          <p:val>
                                            <p:strVal val="#ppt_h"/>
                                          </p:val>
                                        </p:tav>
                                      </p:tavLst>
                                    </p:anim>
                                    <p:animEffect transition="in" filter="fade">
                                      <p:cBhvr>
                                        <p:cTn id="14" dur="500"/>
                                        <p:tgtEl>
                                          <p:spTgt spid="6078"/>
                                        </p:tgtEl>
                                      </p:cBhvr>
                                    </p:animEffect>
                                  </p:childTnLst>
                                </p:cTn>
                              </p:par>
                              <p:par>
                                <p:cTn id="15" presetID="53" presetClass="entr" presetSubtype="16" fill="hold" nodeType="withEffect">
                                  <p:stCondLst>
                                    <p:cond delay="0"/>
                                  </p:stCondLst>
                                  <p:childTnLst>
                                    <p:set>
                                      <p:cBhvr>
                                        <p:cTn id="16" dur="1" fill="hold">
                                          <p:stCondLst>
                                            <p:cond delay="0"/>
                                          </p:stCondLst>
                                        </p:cTn>
                                        <p:tgtEl>
                                          <p:spTgt spid="6098"/>
                                        </p:tgtEl>
                                        <p:attrNameLst>
                                          <p:attrName>style.visibility</p:attrName>
                                        </p:attrNameLst>
                                      </p:cBhvr>
                                      <p:to>
                                        <p:strVal val="visible"/>
                                      </p:to>
                                    </p:set>
                                    <p:anim calcmode="lin" valueType="num">
                                      <p:cBhvr>
                                        <p:cTn id="17" dur="500" fill="hold"/>
                                        <p:tgtEl>
                                          <p:spTgt spid="6098"/>
                                        </p:tgtEl>
                                        <p:attrNameLst>
                                          <p:attrName>ppt_w</p:attrName>
                                        </p:attrNameLst>
                                      </p:cBhvr>
                                      <p:tavLst>
                                        <p:tav tm="0">
                                          <p:val>
                                            <p:fltVal val="0"/>
                                          </p:val>
                                        </p:tav>
                                        <p:tav tm="100000">
                                          <p:val>
                                            <p:strVal val="#ppt_w"/>
                                          </p:val>
                                        </p:tav>
                                      </p:tavLst>
                                    </p:anim>
                                    <p:anim calcmode="lin" valueType="num">
                                      <p:cBhvr>
                                        <p:cTn id="18" dur="500" fill="hold"/>
                                        <p:tgtEl>
                                          <p:spTgt spid="6098"/>
                                        </p:tgtEl>
                                        <p:attrNameLst>
                                          <p:attrName>ppt_h</p:attrName>
                                        </p:attrNameLst>
                                      </p:cBhvr>
                                      <p:tavLst>
                                        <p:tav tm="0">
                                          <p:val>
                                            <p:fltVal val="0"/>
                                          </p:val>
                                        </p:tav>
                                        <p:tav tm="100000">
                                          <p:val>
                                            <p:strVal val="#ppt_h"/>
                                          </p:val>
                                        </p:tav>
                                      </p:tavLst>
                                    </p:anim>
                                    <p:animEffect transition="in" filter="fade">
                                      <p:cBhvr>
                                        <p:cTn id="19" dur="500"/>
                                        <p:tgtEl>
                                          <p:spTgt spid="6098"/>
                                        </p:tgtEl>
                                      </p:cBhvr>
                                    </p:animEffect>
                                  </p:childTnLst>
                                </p:cTn>
                              </p:par>
                              <p:par>
                                <p:cTn id="20" presetID="53" presetClass="entr" presetSubtype="16" fill="hold" nodeType="withEffect">
                                  <p:stCondLst>
                                    <p:cond delay="0"/>
                                  </p:stCondLst>
                                  <p:childTnLst>
                                    <p:set>
                                      <p:cBhvr>
                                        <p:cTn id="21" dur="1" fill="hold">
                                          <p:stCondLst>
                                            <p:cond delay="0"/>
                                          </p:stCondLst>
                                        </p:cTn>
                                        <p:tgtEl>
                                          <p:spTgt spid="6171"/>
                                        </p:tgtEl>
                                        <p:attrNameLst>
                                          <p:attrName>style.visibility</p:attrName>
                                        </p:attrNameLst>
                                      </p:cBhvr>
                                      <p:to>
                                        <p:strVal val="visible"/>
                                      </p:to>
                                    </p:set>
                                    <p:anim calcmode="lin" valueType="num">
                                      <p:cBhvr>
                                        <p:cTn id="22" dur="500" fill="hold"/>
                                        <p:tgtEl>
                                          <p:spTgt spid="6171"/>
                                        </p:tgtEl>
                                        <p:attrNameLst>
                                          <p:attrName>ppt_w</p:attrName>
                                        </p:attrNameLst>
                                      </p:cBhvr>
                                      <p:tavLst>
                                        <p:tav tm="0">
                                          <p:val>
                                            <p:fltVal val="0"/>
                                          </p:val>
                                        </p:tav>
                                        <p:tav tm="100000">
                                          <p:val>
                                            <p:strVal val="#ppt_w"/>
                                          </p:val>
                                        </p:tav>
                                      </p:tavLst>
                                    </p:anim>
                                    <p:anim calcmode="lin" valueType="num">
                                      <p:cBhvr>
                                        <p:cTn id="23" dur="500" fill="hold"/>
                                        <p:tgtEl>
                                          <p:spTgt spid="6171"/>
                                        </p:tgtEl>
                                        <p:attrNameLst>
                                          <p:attrName>ppt_h</p:attrName>
                                        </p:attrNameLst>
                                      </p:cBhvr>
                                      <p:tavLst>
                                        <p:tav tm="0">
                                          <p:val>
                                            <p:fltVal val="0"/>
                                          </p:val>
                                        </p:tav>
                                        <p:tav tm="100000">
                                          <p:val>
                                            <p:strVal val="#ppt_h"/>
                                          </p:val>
                                        </p:tav>
                                      </p:tavLst>
                                    </p:anim>
                                    <p:animEffect transition="in" filter="fade">
                                      <p:cBhvr>
                                        <p:cTn id="24" dur="500"/>
                                        <p:tgtEl>
                                          <p:spTgt spid="6171"/>
                                        </p:tgtEl>
                                      </p:cBhvr>
                                    </p:animEffect>
                                  </p:childTnLst>
                                </p:cTn>
                              </p:par>
                              <p:par>
                                <p:cTn id="25" presetID="53" presetClass="entr" presetSubtype="16" fill="hold" nodeType="withEffect">
                                  <p:stCondLst>
                                    <p:cond delay="0"/>
                                  </p:stCondLst>
                                  <p:childTnLst>
                                    <p:set>
                                      <p:cBhvr>
                                        <p:cTn id="26" dur="1" fill="hold">
                                          <p:stCondLst>
                                            <p:cond delay="0"/>
                                          </p:stCondLst>
                                        </p:cTn>
                                        <p:tgtEl>
                                          <p:spTgt spid="6243"/>
                                        </p:tgtEl>
                                        <p:attrNameLst>
                                          <p:attrName>style.visibility</p:attrName>
                                        </p:attrNameLst>
                                      </p:cBhvr>
                                      <p:to>
                                        <p:strVal val="visible"/>
                                      </p:to>
                                    </p:set>
                                    <p:anim calcmode="lin" valueType="num">
                                      <p:cBhvr>
                                        <p:cTn id="27" dur="500" fill="hold"/>
                                        <p:tgtEl>
                                          <p:spTgt spid="6243"/>
                                        </p:tgtEl>
                                        <p:attrNameLst>
                                          <p:attrName>ppt_w</p:attrName>
                                        </p:attrNameLst>
                                      </p:cBhvr>
                                      <p:tavLst>
                                        <p:tav tm="0">
                                          <p:val>
                                            <p:fltVal val="0"/>
                                          </p:val>
                                        </p:tav>
                                        <p:tav tm="100000">
                                          <p:val>
                                            <p:strVal val="#ppt_w"/>
                                          </p:val>
                                        </p:tav>
                                      </p:tavLst>
                                    </p:anim>
                                    <p:anim calcmode="lin" valueType="num">
                                      <p:cBhvr>
                                        <p:cTn id="28" dur="500" fill="hold"/>
                                        <p:tgtEl>
                                          <p:spTgt spid="6243"/>
                                        </p:tgtEl>
                                        <p:attrNameLst>
                                          <p:attrName>ppt_h</p:attrName>
                                        </p:attrNameLst>
                                      </p:cBhvr>
                                      <p:tavLst>
                                        <p:tav tm="0">
                                          <p:val>
                                            <p:fltVal val="0"/>
                                          </p:val>
                                        </p:tav>
                                        <p:tav tm="100000">
                                          <p:val>
                                            <p:strVal val="#ppt_h"/>
                                          </p:val>
                                        </p:tav>
                                      </p:tavLst>
                                    </p:anim>
                                    <p:animEffect transition="in" filter="fade">
                                      <p:cBhvr>
                                        <p:cTn id="29" dur="500"/>
                                        <p:tgtEl>
                                          <p:spTgt spid="6243"/>
                                        </p:tgtEl>
                                      </p:cBhvr>
                                    </p:animEffect>
                                  </p:childTnLst>
                                </p:cTn>
                              </p:par>
                              <p:par>
                                <p:cTn id="30" presetID="53" presetClass="entr" presetSubtype="16" fill="hold" nodeType="withEffect">
                                  <p:stCondLst>
                                    <p:cond delay="0"/>
                                  </p:stCondLst>
                                  <p:childTnLst>
                                    <p:set>
                                      <p:cBhvr>
                                        <p:cTn id="31" dur="1" fill="hold">
                                          <p:stCondLst>
                                            <p:cond delay="0"/>
                                          </p:stCondLst>
                                        </p:cTn>
                                        <p:tgtEl>
                                          <p:spTgt spid="6298"/>
                                        </p:tgtEl>
                                        <p:attrNameLst>
                                          <p:attrName>style.visibility</p:attrName>
                                        </p:attrNameLst>
                                      </p:cBhvr>
                                      <p:to>
                                        <p:strVal val="visible"/>
                                      </p:to>
                                    </p:set>
                                    <p:anim calcmode="lin" valueType="num">
                                      <p:cBhvr>
                                        <p:cTn id="32" dur="500" fill="hold"/>
                                        <p:tgtEl>
                                          <p:spTgt spid="6298"/>
                                        </p:tgtEl>
                                        <p:attrNameLst>
                                          <p:attrName>ppt_w</p:attrName>
                                        </p:attrNameLst>
                                      </p:cBhvr>
                                      <p:tavLst>
                                        <p:tav tm="0">
                                          <p:val>
                                            <p:fltVal val="0"/>
                                          </p:val>
                                        </p:tav>
                                        <p:tav tm="100000">
                                          <p:val>
                                            <p:strVal val="#ppt_w"/>
                                          </p:val>
                                        </p:tav>
                                      </p:tavLst>
                                    </p:anim>
                                    <p:anim calcmode="lin" valueType="num">
                                      <p:cBhvr>
                                        <p:cTn id="33" dur="500" fill="hold"/>
                                        <p:tgtEl>
                                          <p:spTgt spid="6298"/>
                                        </p:tgtEl>
                                        <p:attrNameLst>
                                          <p:attrName>ppt_h</p:attrName>
                                        </p:attrNameLst>
                                      </p:cBhvr>
                                      <p:tavLst>
                                        <p:tav tm="0">
                                          <p:val>
                                            <p:fltVal val="0"/>
                                          </p:val>
                                        </p:tav>
                                        <p:tav tm="100000">
                                          <p:val>
                                            <p:strVal val="#ppt_h"/>
                                          </p:val>
                                        </p:tav>
                                      </p:tavLst>
                                    </p:anim>
                                    <p:animEffect transition="in" filter="fade">
                                      <p:cBhvr>
                                        <p:cTn id="34" dur="500"/>
                                        <p:tgtEl>
                                          <p:spTgt spid="6298"/>
                                        </p:tgtEl>
                                      </p:cBhvr>
                                    </p:animEffect>
                                  </p:childTnLst>
                                </p:cTn>
                              </p:par>
                              <p:par>
                                <p:cTn id="35" presetID="53" presetClass="entr" presetSubtype="16" fill="hold" nodeType="withEffect">
                                  <p:stCondLst>
                                    <p:cond delay="0"/>
                                  </p:stCondLst>
                                  <p:childTnLst>
                                    <p:set>
                                      <p:cBhvr>
                                        <p:cTn id="36" dur="1" fill="hold">
                                          <p:stCondLst>
                                            <p:cond delay="0"/>
                                          </p:stCondLst>
                                        </p:cTn>
                                        <p:tgtEl>
                                          <p:spTgt spid="6356"/>
                                        </p:tgtEl>
                                        <p:attrNameLst>
                                          <p:attrName>style.visibility</p:attrName>
                                        </p:attrNameLst>
                                      </p:cBhvr>
                                      <p:to>
                                        <p:strVal val="visible"/>
                                      </p:to>
                                    </p:set>
                                    <p:anim calcmode="lin" valueType="num">
                                      <p:cBhvr>
                                        <p:cTn id="37" dur="500" fill="hold"/>
                                        <p:tgtEl>
                                          <p:spTgt spid="6356"/>
                                        </p:tgtEl>
                                        <p:attrNameLst>
                                          <p:attrName>ppt_w</p:attrName>
                                        </p:attrNameLst>
                                      </p:cBhvr>
                                      <p:tavLst>
                                        <p:tav tm="0">
                                          <p:val>
                                            <p:fltVal val="0"/>
                                          </p:val>
                                        </p:tav>
                                        <p:tav tm="100000">
                                          <p:val>
                                            <p:strVal val="#ppt_w"/>
                                          </p:val>
                                        </p:tav>
                                      </p:tavLst>
                                    </p:anim>
                                    <p:anim calcmode="lin" valueType="num">
                                      <p:cBhvr>
                                        <p:cTn id="38" dur="500" fill="hold"/>
                                        <p:tgtEl>
                                          <p:spTgt spid="6356"/>
                                        </p:tgtEl>
                                        <p:attrNameLst>
                                          <p:attrName>ppt_h</p:attrName>
                                        </p:attrNameLst>
                                      </p:cBhvr>
                                      <p:tavLst>
                                        <p:tav tm="0">
                                          <p:val>
                                            <p:fltVal val="0"/>
                                          </p:val>
                                        </p:tav>
                                        <p:tav tm="100000">
                                          <p:val>
                                            <p:strVal val="#ppt_h"/>
                                          </p:val>
                                        </p:tav>
                                      </p:tavLst>
                                    </p:anim>
                                    <p:animEffect transition="in" filter="fade">
                                      <p:cBhvr>
                                        <p:cTn id="39" dur="500"/>
                                        <p:tgtEl>
                                          <p:spTgt spid="6356"/>
                                        </p:tgtEl>
                                      </p:cBhvr>
                                    </p:animEffect>
                                  </p:childTnLst>
                                </p:cTn>
                              </p:par>
                              <p:par>
                                <p:cTn id="40" presetID="53" presetClass="entr" presetSubtype="16" fill="hold" nodeType="withEffect">
                                  <p:stCondLst>
                                    <p:cond delay="0"/>
                                  </p:stCondLst>
                                  <p:childTnLst>
                                    <p:set>
                                      <p:cBhvr>
                                        <p:cTn id="41" dur="1" fill="hold">
                                          <p:stCondLst>
                                            <p:cond delay="0"/>
                                          </p:stCondLst>
                                        </p:cTn>
                                        <p:tgtEl>
                                          <p:spTgt spid="6357"/>
                                        </p:tgtEl>
                                        <p:attrNameLst>
                                          <p:attrName>style.visibility</p:attrName>
                                        </p:attrNameLst>
                                      </p:cBhvr>
                                      <p:to>
                                        <p:strVal val="visible"/>
                                      </p:to>
                                    </p:set>
                                    <p:anim calcmode="lin" valueType="num">
                                      <p:cBhvr>
                                        <p:cTn id="42" dur="500" fill="hold"/>
                                        <p:tgtEl>
                                          <p:spTgt spid="6357"/>
                                        </p:tgtEl>
                                        <p:attrNameLst>
                                          <p:attrName>ppt_w</p:attrName>
                                        </p:attrNameLst>
                                      </p:cBhvr>
                                      <p:tavLst>
                                        <p:tav tm="0">
                                          <p:val>
                                            <p:fltVal val="0"/>
                                          </p:val>
                                        </p:tav>
                                        <p:tav tm="100000">
                                          <p:val>
                                            <p:strVal val="#ppt_w"/>
                                          </p:val>
                                        </p:tav>
                                      </p:tavLst>
                                    </p:anim>
                                    <p:anim calcmode="lin" valueType="num">
                                      <p:cBhvr>
                                        <p:cTn id="43" dur="500" fill="hold"/>
                                        <p:tgtEl>
                                          <p:spTgt spid="6357"/>
                                        </p:tgtEl>
                                        <p:attrNameLst>
                                          <p:attrName>ppt_h</p:attrName>
                                        </p:attrNameLst>
                                      </p:cBhvr>
                                      <p:tavLst>
                                        <p:tav tm="0">
                                          <p:val>
                                            <p:fltVal val="0"/>
                                          </p:val>
                                        </p:tav>
                                        <p:tav tm="100000">
                                          <p:val>
                                            <p:strVal val="#ppt_h"/>
                                          </p:val>
                                        </p:tav>
                                      </p:tavLst>
                                    </p:anim>
                                    <p:animEffect transition="in" filter="fade">
                                      <p:cBhvr>
                                        <p:cTn id="44" dur="500"/>
                                        <p:tgtEl>
                                          <p:spTgt spid="6357"/>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955"/>
                                        </p:tgtEl>
                                        <p:attrNameLst>
                                          <p:attrName>style.visibility</p:attrName>
                                        </p:attrNameLst>
                                      </p:cBhvr>
                                      <p:to>
                                        <p:strVal val="visible"/>
                                      </p:to>
                                    </p:set>
                                    <p:anim calcmode="lin" valueType="num">
                                      <p:cBhvr additive="base">
                                        <p:cTn id="64" dur="500" fill="hold"/>
                                        <p:tgtEl>
                                          <p:spTgt spid="5955"/>
                                        </p:tgtEl>
                                        <p:attrNameLst>
                                          <p:attrName>ppt_x</p:attrName>
                                        </p:attrNameLst>
                                      </p:cBhvr>
                                      <p:tavLst>
                                        <p:tav tm="0">
                                          <p:val>
                                            <p:strVal val="#ppt_x"/>
                                          </p:val>
                                        </p:tav>
                                        <p:tav tm="100000">
                                          <p:val>
                                            <p:strVal val="#ppt_x"/>
                                          </p:val>
                                        </p:tav>
                                      </p:tavLst>
                                    </p:anim>
                                    <p:anim calcmode="lin" valueType="num">
                                      <p:cBhvr additive="base">
                                        <p:cTn id="65" dur="500" fill="hold"/>
                                        <p:tgtEl>
                                          <p:spTgt spid="5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grpSp>
        <p:nvGrpSpPr>
          <p:cNvPr id="1510" name="Google Shape;1510;p41"/>
          <p:cNvGrpSpPr/>
          <p:nvPr/>
        </p:nvGrpSpPr>
        <p:grpSpPr>
          <a:xfrm>
            <a:off x="243284" y="4138110"/>
            <a:ext cx="1132651" cy="2096876"/>
            <a:chOff x="7797029" y="2174230"/>
            <a:chExt cx="1161931" cy="2151084"/>
          </a:xfrm>
        </p:grpSpPr>
        <p:sp>
          <p:nvSpPr>
            <p:cNvPr id="1511" name="Google Shape;1511;p41"/>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12" name="Google Shape;1512;p41"/>
            <p:cNvGrpSpPr/>
            <p:nvPr/>
          </p:nvGrpSpPr>
          <p:grpSpPr>
            <a:xfrm>
              <a:off x="8149576" y="2521523"/>
              <a:ext cx="429318" cy="1803790"/>
              <a:chOff x="6097050" y="1346450"/>
              <a:chExt cx="196500" cy="825600"/>
            </a:xfrm>
          </p:grpSpPr>
          <p:sp>
            <p:nvSpPr>
              <p:cNvPr id="1513" name="Google Shape;1513;p41"/>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41"/>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41"/>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855464" y="232103"/>
            <a:ext cx="10272000" cy="763600"/>
          </a:xfrm>
          <a:prstGeom prst="rect">
            <a:avLst/>
          </a:prstGeom>
        </p:spPr>
        <p:txBody>
          <a:bodyPr spcFirstLastPara="1" wrap="square" lIns="121900" tIns="121900" rIns="121900" bIns="121900" anchor="t" anchorCtr="0">
            <a:noAutofit/>
          </a:bodyPr>
          <a:lstStyle/>
          <a:p>
            <a:r>
              <a:rPr lang="en" sz="4267">
                <a:solidFill>
                  <a:schemeClr val="accent1"/>
                </a:solidFill>
                <a:latin typeface="Times New Roman" panose="02020603050405020304" pitchFamily="18" charset="0"/>
                <a:cs typeface="Times New Roman" panose="02020603050405020304" pitchFamily="18" charset="0"/>
              </a:rPr>
              <a:t>Hoạt động mở đầu</a:t>
            </a:r>
            <a:endParaRPr sz="4267">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pic>
        <p:nvPicPr>
          <p:cNvPr id="1491" name="图片 13">
            <a:extLst>
              <a:ext uri="{FF2B5EF4-FFF2-40B4-BE49-F238E27FC236}">
                <a16:creationId xmlns:a16="http://schemas.microsoft.com/office/drawing/2014/main" id="{E9C78735-ECAC-BBFF-8C9D-031F4A93D505}"/>
              </a:ext>
            </a:extLst>
          </p:cNvPr>
          <p:cNvPicPr>
            <a:picLocks noChangeAspect="1"/>
          </p:cNvPicPr>
          <p:nvPr/>
        </p:nvPicPr>
        <p:blipFill>
          <a:blip r:embed="rId4" cstate="email"/>
          <a:stretch>
            <a:fillRect/>
          </a:stretch>
        </p:blipFill>
        <p:spPr>
          <a:xfrm>
            <a:off x="1701031" y="3268629"/>
            <a:ext cx="9101127" cy="4550564"/>
          </a:xfrm>
          <a:prstGeom prst="rect">
            <a:avLst/>
          </a:prstGeom>
        </p:spPr>
      </p:pic>
      <p:sp>
        <p:nvSpPr>
          <p:cNvPr id="1492" name="Google Shape;1859;p45">
            <a:extLst>
              <a:ext uri="{FF2B5EF4-FFF2-40B4-BE49-F238E27FC236}">
                <a16:creationId xmlns:a16="http://schemas.microsoft.com/office/drawing/2014/main" id="{C69D44E7-9D97-3C58-5A3D-EED567809781}"/>
              </a:ext>
            </a:extLst>
          </p:cNvPr>
          <p:cNvSpPr/>
          <p:nvPr/>
        </p:nvSpPr>
        <p:spPr>
          <a:xfrm rot="10800000" flipH="1">
            <a:off x="813075" y="1516606"/>
            <a:ext cx="10538864" cy="2537234"/>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latin typeface="Arial"/>
              <a:cs typeface="Arial"/>
              <a:sym typeface="Arial"/>
            </a:endParaRPr>
          </a:p>
        </p:txBody>
      </p:sp>
      <p:sp>
        <p:nvSpPr>
          <p:cNvPr id="1493" name="TextBox 23">
            <a:extLst>
              <a:ext uri="{FF2B5EF4-FFF2-40B4-BE49-F238E27FC236}">
                <a16:creationId xmlns:a16="http://schemas.microsoft.com/office/drawing/2014/main" id="{91FDD94B-AD44-6DAC-2104-225378992727}"/>
              </a:ext>
            </a:extLst>
          </p:cNvPr>
          <p:cNvSpPr txBox="1"/>
          <p:nvPr/>
        </p:nvSpPr>
        <p:spPr>
          <a:xfrm>
            <a:off x="2061151" y="1516605"/>
            <a:ext cx="7737911" cy="156966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i="1" dirty="0">
                <a:solidFill>
                  <a:schemeClr val="bg1">
                    <a:lumMod val="10000"/>
                  </a:schemeClr>
                </a:solidFill>
                <a:latin typeface="Times New Roman" panose="02020603050405020304" pitchFamily="18" charset="0"/>
                <a:cs typeface="Times New Roman" panose="02020603050405020304" pitchFamily="18" charset="0"/>
              </a:rPr>
              <a:t>Kể tên các văn bản đã học trong chủ điểm “</a:t>
            </a:r>
            <a:r>
              <a:rPr lang="en-US" sz="3200" b="1" i="1" dirty="0" err="1">
                <a:solidFill>
                  <a:schemeClr val="bg1">
                    <a:lumMod val="10000"/>
                  </a:schemeClr>
                </a:solidFill>
                <a:latin typeface="Times New Roman" panose="02020603050405020304" pitchFamily="18" charset="0"/>
                <a:cs typeface="Times New Roman" panose="02020603050405020304" pitchFamily="18" charset="0"/>
              </a:rPr>
              <a:t>Sông</a:t>
            </a:r>
            <a:r>
              <a:rPr lang="en-US" sz="3200" b="1" i="1" dirty="0">
                <a:solidFill>
                  <a:schemeClr val="bg1">
                    <a:lumMod val="10000"/>
                  </a:schemeClr>
                </a:solidFill>
                <a:latin typeface="Times New Roman" panose="02020603050405020304" pitchFamily="18" charset="0"/>
                <a:cs typeface="Times New Roman" panose="02020603050405020304" pitchFamily="18" charset="0"/>
              </a:rPr>
              <a:t> </a:t>
            </a:r>
            <a:r>
              <a:rPr lang="en-US" sz="3200" b="1" i="1" dirty="0" err="1">
                <a:solidFill>
                  <a:schemeClr val="bg1">
                    <a:lumMod val="10000"/>
                  </a:schemeClr>
                </a:solidFill>
                <a:latin typeface="Times New Roman" panose="02020603050405020304" pitchFamily="18" charset="0"/>
                <a:cs typeface="Times New Roman" panose="02020603050405020304" pitchFamily="18" charset="0"/>
              </a:rPr>
              <a:t>núi</a:t>
            </a:r>
            <a:r>
              <a:rPr lang="en-US" sz="3200" b="1" i="1" dirty="0">
                <a:solidFill>
                  <a:schemeClr val="bg1">
                    <a:lumMod val="10000"/>
                  </a:schemeClr>
                </a:solidFill>
                <a:latin typeface="Times New Roman" panose="02020603050405020304" pitchFamily="18" charset="0"/>
                <a:cs typeface="Times New Roman" panose="02020603050405020304" pitchFamily="18" charset="0"/>
              </a:rPr>
              <a:t> </a:t>
            </a:r>
            <a:r>
              <a:rPr lang="en-US" sz="3200" b="1" i="1" dirty="0" err="1">
                <a:solidFill>
                  <a:schemeClr val="bg1">
                    <a:lumMod val="10000"/>
                  </a:schemeClr>
                </a:solidFill>
                <a:latin typeface="Times New Roman" panose="02020603050405020304" pitchFamily="18" charset="0"/>
                <a:cs typeface="Times New Roman" panose="02020603050405020304" pitchFamily="18" charset="0"/>
              </a:rPr>
              <a:t>linh</a:t>
            </a:r>
            <a:r>
              <a:rPr lang="en-US" sz="3200" b="1" i="1" dirty="0">
                <a:solidFill>
                  <a:schemeClr val="bg1">
                    <a:lumMod val="10000"/>
                  </a:schemeClr>
                </a:solidFill>
                <a:latin typeface="Times New Roman" panose="02020603050405020304" pitchFamily="18" charset="0"/>
                <a:cs typeface="Times New Roman" panose="02020603050405020304" pitchFamily="18" charset="0"/>
              </a:rPr>
              <a:t> </a:t>
            </a:r>
            <a:r>
              <a:rPr lang="en-US" sz="3200" b="1" i="1" dirty="0" err="1">
                <a:solidFill>
                  <a:schemeClr val="bg1">
                    <a:lumMod val="10000"/>
                  </a:schemeClr>
                </a:solidFill>
                <a:latin typeface="Times New Roman" panose="02020603050405020304" pitchFamily="18" charset="0"/>
                <a:cs typeface="Times New Roman" panose="02020603050405020304" pitchFamily="18" charset="0"/>
              </a:rPr>
              <a:t>thiêng</a:t>
            </a:r>
            <a:r>
              <a:rPr lang="vi-VN" sz="3200" i="1" dirty="0">
                <a:solidFill>
                  <a:schemeClr val="bg1">
                    <a:lumMod val="10000"/>
                  </a:schemeClr>
                </a:solidFill>
                <a:latin typeface="Times New Roman" panose="02020603050405020304" pitchFamily="18" charset="0"/>
                <a:cs typeface="Times New Roman" panose="02020603050405020304" pitchFamily="18" charset="0"/>
              </a:rPr>
              <a:t>” và chia sẻ về văn bản để lại cho em nhiều ấn tượng nhất.</a:t>
            </a:r>
            <a:r>
              <a:rPr lang="vi-VN" sz="3200" dirty="0">
                <a:solidFill>
                  <a:schemeClr val="bg1">
                    <a:lumMod val="10000"/>
                  </a:schemeClr>
                </a:solidFill>
                <a:latin typeface="Times New Roman" panose="02020603050405020304" pitchFamily="18" charset="0"/>
                <a:cs typeface="Times New Roman" panose="02020603050405020304" pitchFamily="18" charset="0"/>
              </a:rPr>
              <a:t> </a:t>
            </a:r>
            <a:endParaRPr lang="en-US" sz="800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1"/>
                                        </p:tgtEl>
                                        <p:attrNameLst>
                                          <p:attrName>style.visibility</p:attrName>
                                        </p:attrNameLst>
                                      </p:cBhvr>
                                      <p:to>
                                        <p:strVal val="visible"/>
                                      </p:to>
                                    </p:set>
                                    <p:anim calcmode="lin" valueType="num">
                                      <p:cBhvr additive="base">
                                        <p:cTn id="7" dur="500" fill="hold"/>
                                        <p:tgtEl>
                                          <p:spTgt spid="1491"/>
                                        </p:tgtEl>
                                        <p:attrNameLst>
                                          <p:attrName>ppt_x</p:attrName>
                                        </p:attrNameLst>
                                      </p:cBhvr>
                                      <p:tavLst>
                                        <p:tav tm="0">
                                          <p:val>
                                            <p:strVal val="#ppt_x"/>
                                          </p:val>
                                        </p:tav>
                                        <p:tav tm="100000">
                                          <p:val>
                                            <p:strVal val="#ppt_x"/>
                                          </p:val>
                                        </p:tav>
                                      </p:tavLst>
                                    </p:anim>
                                    <p:anim calcmode="lin" valueType="num">
                                      <p:cBhvr additive="base">
                                        <p:cTn id="8" dur="500" fill="hold"/>
                                        <p:tgtEl>
                                          <p:spTgt spid="14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2"/>
                                        </p:tgtEl>
                                        <p:attrNameLst>
                                          <p:attrName>style.visibility</p:attrName>
                                        </p:attrNameLst>
                                      </p:cBhvr>
                                      <p:to>
                                        <p:strVal val="visible"/>
                                      </p:to>
                                    </p:set>
                                    <p:anim calcmode="lin" valueType="num">
                                      <p:cBhvr additive="base">
                                        <p:cTn id="11" dur="500" fill="hold"/>
                                        <p:tgtEl>
                                          <p:spTgt spid="1492"/>
                                        </p:tgtEl>
                                        <p:attrNameLst>
                                          <p:attrName>ppt_x</p:attrName>
                                        </p:attrNameLst>
                                      </p:cBhvr>
                                      <p:tavLst>
                                        <p:tav tm="0">
                                          <p:val>
                                            <p:strVal val="#ppt_x"/>
                                          </p:val>
                                        </p:tav>
                                        <p:tav tm="100000">
                                          <p:val>
                                            <p:strVal val="#ppt_x"/>
                                          </p:val>
                                        </p:tav>
                                      </p:tavLst>
                                    </p:anim>
                                    <p:anim calcmode="lin" valueType="num">
                                      <p:cBhvr additive="base">
                                        <p:cTn id="12" dur="500" fill="hold"/>
                                        <p:tgtEl>
                                          <p:spTgt spid="14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93"/>
                                        </p:tgtEl>
                                        <p:attrNameLst>
                                          <p:attrName>style.visibility</p:attrName>
                                        </p:attrNameLst>
                                      </p:cBhvr>
                                      <p:to>
                                        <p:strVal val="visible"/>
                                      </p:to>
                                    </p:set>
                                    <p:anim calcmode="lin" valueType="num">
                                      <p:cBhvr additive="base">
                                        <p:cTn id="15" dur="500" fill="hold"/>
                                        <p:tgtEl>
                                          <p:spTgt spid="1493"/>
                                        </p:tgtEl>
                                        <p:attrNameLst>
                                          <p:attrName>ppt_x</p:attrName>
                                        </p:attrNameLst>
                                      </p:cBhvr>
                                      <p:tavLst>
                                        <p:tav tm="0">
                                          <p:val>
                                            <p:strVal val="#ppt_x"/>
                                          </p:val>
                                        </p:tav>
                                        <p:tav tm="100000">
                                          <p:val>
                                            <p:strVal val="#ppt_x"/>
                                          </p:val>
                                        </p:tav>
                                      </p:tavLst>
                                    </p:anim>
                                    <p:anim calcmode="lin" valueType="num">
                                      <p:cBhvr additive="base">
                                        <p:cTn id="16" dur="500" fill="hold"/>
                                        <p:tgtEl>
                                          <p:spTgt spid="1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animBg="1"/>
      <p:bldP spid="149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1150104" y="130261"/>
            <a:ext cx="10272000" cy="763600"/>
          </a:xfrm>
          <a:prstGeom prst="rect">
            <a:avLst/>
          </a:prstGeom>
        </p:spPr>
        <p:txBody>
          <a:bodyPr spcFirstLastPara="1" wrap="square" lIns="121900" tIns="121900" rIns="121900" bIns="121900" anchor="t" anchorCtr="0">
            <a:noAutofit/>
          </a:bodyPr>
          <a:lstStyle/>
          <a:p>
            <a:r>
              <a:rPr lang="en" sz="4267" dirty="0">
                <a:solidFill>
                  <a:schemeClr val="accent1"/>
                </a:solidFill>
                <a:latin typeface="Times New Roman" panose="02020603050405020304" pitchFamily="18" charset="0"/>
                <a:cs typeface="Times New Roman" panose="02020603050405020304" pitchFamily="18" charset="0"/>
              </a:rPr>
              <a:t>Hoạt động mở đầu</a:t>
            </a:r>
            <a:endParaRPr sz="4267"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sp>
        <p:nvSpPr>
          <p:cNvPr id="2" name="椭圆 14">
            <a:extLst>
              <a:ext uri="{FF2B5EF4-FFF2-40B4-BE49-F238E27FC236}">
                <a16:creationId xmlns:a16="http://schemas.microsoft.com/office/drawing/2014/main" id="{5A5A015D-737E-116A-1330-8A6CA0A5278B}"/>
              </a:ext>
            </a:extLst>
          </p:cNvPr>
          <p:cNvSpPr/>
          <p:nvPr/>
        </p:nvSpPr>
        <p:spPr>
          <a:xfrm>
            <a:off x="4511074" y="1745424"/>
            <a:ext cx="3169852" cy="3169852"/>
          </a:xfrm>
          <a:prstGeom prst="ellipse">
            <a:avLst/>
          </a:prstGeom>
          <a:solidFill>
            <a:srgbClr val="77448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字魂59号-创粗黑" panose="020F0502020204030204"/>
              <a:ea typeface="等线" panose="02010600030101010101" pitchFamily="2" charset="-122"/>
              <a:cs typeface="+mn-ea"/>
              <a:sym typeface="+mn-lt"/>
            </a:endParaRPr>
          </a:p>
        </p:txBody>
      </p:sp>
      <p:pic>
        <p:nvPicPr>
          <p:cNvPr id="3" name="图片 1">
            <a:extLst>
              <a:ext uri="{FF2B5EF4-FFF2-40B4-BE49-F238E27FC236}">
                <a16:creationId xmlns:a16="http://schemas.microsoft.com/office/drawing/2014/main" id="{0D599DCC-4EB5-68F0-1E63-76AF6468243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766295" y="2000645"/>
            <a:ext cx="2659409" cy="2659409"/>
          </a:xfrm>
          <a:prstGeom prst="ellipse">
            <a:avLst/>
          </a:prstGeom>
        </p:spPr>
      </p:pic>
      <p:sp>
        <p:nvSpPr>
          <p:cNvPr id="4" name="矩形 4">
            <a:extLst>
              <a:ext uri="{FF2B5EF4-FFF2-40B4-BE49-F238E27FC236}">
                <a16:creationId xmlns:a16="http://schemas.microsoft.com/office/drawing/2014/main" id="{E5D7946F-CDFD-CC78-B5BC-A774459F02B5}"/>
              </a:ext>
            </a:extLst>
          </p:cNvPr>
          <p:cNvSpPr/>
          <p:nvPr/>
        </p:nvSpPr>
        <p:spPr>
          <a:xfrm>
            <a:off x="7680925" y="1476247"/>
            <a:ext cx="4265977" cy="830997"/>
          </a:xfrm>
          <a:prstGeom prst="rect">
            <a:avLst/>
          </a:prstGeom>
        </p:spPr>
        <p:txBody>
          <a:bodyPr wrap="square">
            <a:spAutoFit/>
          </a:bodyPr>
          <a:lstStyle/>
          <a:p>
            <a:r>
              <a:rPr lang="en-US" sz="2400" b="1" dirty="0">
                <a:solidFill>
                  <a:schemeClr val="bg1">
                    <a:lumMod val="10000"/>
                  </a:schemeClr>
                </a:solidFill>
                <a:latin typeface="Times New Roman" panose="02020603050405020304" pitchFamily="18" charset="0"/>
                <a:cs typeface="Times New Roman" panose="02020603050405020304" pitchFamily="18" charset="0"/>
              </a:rPr>
              <a:t>VĂN TẾ NGHĨA SĨ CẦN GIUỘC</a:t>
            </a:r>
            <a:endParaRPr lang="en-SG" sz="24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矩形 10">
            <a:extLst>
              <a:ext uri="{FF2B5EF4-FFF2-40B4-BE49-F238E27FC236}">
                <a16:creationId xmlns:a16="http://schemas.microsoft.com/office/drawing/2014/main" id="{7FFB3E32-DB15-E39F-71F4-6400755304E2}"/>
              </a:ext>
            </a:extLst>
          </p:cNvPr>
          <p:cNvSpPr/>
          <p:nvPr/>
        </p:nvSpPr>
        <p:spPr>
          <a:xfrm flipH="1">
            <a:off x="245095" y="1601309"/>
            <a:ext cx="4265977" cy="830997"/>
          </a:xfrm>
          <a:prstGeom prst="rect">
            <a:avLst/>
          </a:prstGeom>
        </p:spPr>
        <p:txBody>
          <a:bodyPr wrap="square">
            <a:spAutoFit/>
          </a:bodyPr>
          <a:lstStyle/>
          <a:p>
            <a:r>
              <a:rPr lang="vi-VN" sz="2400" b="1" dirty="0">
                <a:solidFill>
                  <a:schemeClr val="bg1">
                    <a:lumMod val="10000"/>
                  </a:schemeClr>
                </a:solidFill>
                <a:latin typeface="Times New Roman" panose="02020603050405020304" pitchFamily="18" charset="0"/>
                <a:cs typeface="Times New Roman" panose="02020603050405020304" pitchFamily="18" charset="0"/>
              </a:rPr>
              <a:t>CHUYỆN CHỨC PHÁN SỰ ĐỀN TẢN VIÊN</a:t>
            </a:r>
            <a:endParaRPr lang="en-SG" sz="24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矩形 13">
            <a:extLst>
              <a:ext uri="{FF2B5EF4-FFF2-40B4-BE49-F238E27FC236}">
                <a16:creationId xmlns:a16="http://schemas.microsoft.com/office/drawing/2014/main" id="{6F4197BE-F55C-ADF7-C5E2-37D2A9D1EEBC}"/>
              </a:ext>
            </a:extLst>
          </p:cNvPr>
          <p:cNvSpPr/>
          <p:nvPr/>
        </p:nvSpPr>
        <p:spPr>
          <a:xfrm flipH="1">
            <a:off x="933854" y="4345889"/>
            <a:ext cx="3449608" cy="461665"/>
          </a:xfrm>
          <a:prstGeom prst="rect">
            <a:avLst/>
          </a:prstGeom>
        </p:spPr>
        <p:txBody>
          <a:bodyPr wrap="square">
            <a:spAutoFit/>
          </a:bodyPr>
          <a:lstStyle/>
          <a:p>
            <a:r>
              <a:rPr lang="en-US" sz="2400" b="1" dirty="0">
                <a:solidFill>
                  <a:schemeClr val="bg1">
                    <a:lumMod val="10000"/>
                  </a:schemeClr>
                </a:solidFill>
                <a:latin typeface="Times New Roman" panose="02020603050405020304" pitchFamily="18" charset="0"/>
                <a:cs typeface="Times New Roman" panose="02020603050405020304" pitchFamily="18" charset="0"/>
              </a:rPr>
              <a:t>VỊNH TẢN VIÊN</a:t>
            </a:r>
            <a:endParaRPr lang="en-SG" sz="2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12C6EA18-7D96-A332-E267-932C09858F7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73377" y="1865074"/>
            <a:ext cx="1066800" cy="1066800"/>
          </a:xfrm>
          <a:prstGeom prst="rect">
            <a:avLst/>
          </a:prstGeom>
        </p:spPr>
      </p:pic>
      <p:pic>
        <p:nvPicPr>
          <p:cNvPr id="8" name="图片 17">
            <a:extLst>
              <a:ext uri="{FF2B5EF4-FFF2-40B4-BE49-F238E27FC236}">
                <a16:creationId xmlns:a16="http://schemas.microsoft.com/office/drawing/2014/main" id="{43DAE0D1-0F05-6583-3B1D-5203C1B9183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5853" y="3955188"/>
            <a:ext cx="1066800" cy="1066800"/>
          </a:xfrm>
          <a:prstGeom prst="rect">
            <a:avLst/>
          </a:prstGeom>
        </p:spPr>
      </p:pic>
      <p:pic>
        <p:nvPicPr>
          <p:cNvPr id="9" name="图片 18">
            <a:extLst>
              <a:ext uri="{FF2B5EF4-FFF2-40B4-BE49-F238E27FC236}">
                <a16:creationId xmlns:a16="http://schemas.microsoft.com/office/drawing/2014/main" id="{74A76F3E-F323-1ACE-9480-0041260FE1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7378" y="1856212"/>
            <a:ext cx="1066800" cy="1066800"/>
          </a:xfrm>
          <a:prstGeom prst="rect">
            <a:avLst/>
          </a:prstGeom>
        </p:spPr>
      </p:pic>
      <p:pic>
        <p:nvPicPr>
          <p:cNvPr id="10" name="图片 18">
            <a:extLst>
              <a:ext uri="{FF2B5EF4-FFF2-40B4-BE49-F238E27FC236}">
                <a16:creationId xmlns:a16="http://schemas.microsoft.com/office/drawing/2014/main" id="{427345A6-6213-79A5-0035-1EE1054444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92304" y="3871274"/>
            <a:ext cx="1066800" cy="1066800"/>
          </a:xfrm>
          <a:prstGeom prst="rect">
            <a:avLst/>
          </a:prstGeom>
        </p:spPr>
      </p:pic>
      <p:sp>
        <p:nvSpPr>
          <p:cNvPr id="11" name="TextBox 10">
            <a:extLst>
              <a:ext uri="{FF2B5EF4-FFF2-40B4-BE49-F238E27FC236}">
                <a16:creationId xmlns:a16="http://schemas.microsoft.com/office/drawing/2014/main" id="{B51AFB75-3F45-ECA7-3C78-3FBCB9BDD071}"/>
              </a:ext>
            </a:extLst>
          </p:cNvPr>
          <p:cNvSpPr txBox="1"/>
          <p:nvPr/>
        </p:nvSpPr>
        <p:spPr>
          <a:xfrm>
            <a:off x="7894178" y="4081509"/>
            <a:ext cx="4297823" cy="461665"/>
          </a:xfrm>
          <a:prstGeom prst="rect">
            <a:avLst/>
          </a:prstGeom>
          <a:noFill/>
        </p:spPr>
        <p:txBody>
          <a:bodyPr wrap="square">
            <a:spAutoFit/>
          </a:bodyPr>
          <a:lstStyle/>
          <a:p>
            <a:r>
              <a:rPr lang="en-US" sz="2400" b="1" dirty="0">
                <a:solidFill>
                  <a:schemeClr val="bg1">
                    <a:lumMod val="10000"/>
                  </a:schemeClr>
                </a:solidFill>
                <a:latin typeface="Times New Roman" panose="02020603050405020304" pitchFamily="18" charset="0"/>
                <a:cs typeface="Times New Roman" panose="02020603050405020304" pitchFamily="18" charset="0"/>
              </a:rPr>
              <a:t>TRÊN ĐỈNH NON TẢN</a:t>
            </a:r>
            <a:endParaRPr lang="en-SG" sz="24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27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54"/>
        <p:cNvGrpSpPr/>
        <p:nvPr/>
      </p:nvGrpSpPr>
      <p:grpSpPr>
        <a:xfrm>
          <a:off x="0" y="0"/>
          <a:ext cx="0" cy="0"/>
          <a:chOff x="0" y="0"/>
          <a:chExt cx="0" cy="0"/>
        </a:xfrm>
      </p:grpSpPr>
      <p:sp>
        <p:nvSpPr>
          <p:cNvPr id="5955" name="Google Shape;5955;p75"/>
          <p:cNvSpPr txBox="1">
            <a:spLocks noGrp="1"/>
          </p:cNvSpPr>
          <p:nvPr>
            <p:ph type="title"/>
          </p:nvPr>
        </p:nvSpPr>
        <p:spPr>
          <a:xfrm>
            <a:off x="6859029" y="116401"/>
            <a:ext cx="5167158" cy="1374400"/>
          </a:xfrm>
          <a:prstGeom prst="rect">
            <a:avLst/>
          </a:prstGeom>
        </p:spPr>
        <p:txBody>
          <a:bodyPr spcFirstLastPara="1" wrap="square" lIns="19200" tIns="19200" rIns="19200" bIns="19200" anchor="t" anchorCtr="0">
            <a:noAutofit/>
          </a:bodyPr>
          <a:lstStyle/>
          <a:p>
            <a:pPr algn="ctr"/>
            <a:r>
              <a:rPr lang="en" sz="4400" dirty="0">
                <a:solidFill>
                  <a:schemeClr val="bg1">
                    <a:lumMod val="10000"/>
                  </a:schemeClr>
                </a:solidFill>
                <a:latin typeface="Times New Roman" panose="02020603050405020304" pitchFamily="18" charset="0"/>
                <a:cs typeface="Times New Roman" panose="02020603050405020304" pitchFamily="18" charset="0"/>
              </a:rPr>
              <a:t>Hoạt động trình bày các câu hỏi ôn tập</a:t>
            </a:r>
            <a:endParaRPr sz="4400"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5956" name="Google Shape;5956;p75"/>
          <p:cNvGrpSpPr/>
          <p:nvPr/>
        </p:nvGrpSpPr>
        <p:grpSpPr>
          <a:xfrm>
            <a:off x="579208" y="732494"/>
            <a:ext cx="5666577" cy="3017117"/>
            <a:chOff x="1533987" y="-1852557"/>
            <a:chExt cx="2889146" cy="1538299"/>
          </a:xfrm>
        </p:grpSpPr>
        <p:sp>
          <p:nvSpPr>
            <p:cNvPr id="5957" name="Google Shape;5957;p75"/>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8" name="Google Shape;5958;p75"/>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9" name="Google Shape;5959;p75"/>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0" name="Google Shape;5960;p75"/>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1" name="Google Shape;5961;p75"/>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2" name="Google Shape;5962;p75"/>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3" name="Google Shape;5963;p75"/>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4" name="Google Shape;5964;p75"/>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5" name="Google Shape;5965;p75"/>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66" name="Google Shape;5966;p75"/>
            <p:cNvGrpSpPr/>
            <p:nvPr/>
          </p:nvGrpSpPr>
          <p:grpSpPr>
            <a:xfrm>
              <a:off x="2761338" y="-823328"/>
              <a:ext cx="77762" cy="338936"/>
              <a:chOff x="-1760275" y="2602822"/>
              <a:chExt cx="77762" cy="338936"/>
            </a:xfrm>
          </p:grpSpPr>
          <p:sp>
            <p:nvSpPr>
              <p:cNvPr id="5967" name="Google Shape;5967;p75"/>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8" name="Google Shape;5968;p75"/>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9" name="Google Shape;5969;p75"/>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0" name="Google Shape;5970;p75"/>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1" name="Google Shape;5971;p75"/>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2" name="Google Shape;5972;p75"/>
            <p:cNvGrpSpPr/>
            <p:nvPr/>
          </p:nvGrpSpPr>
          <p:grpSpPr>
            <a:xfrm>
              <a:off x="3103367" y="-823328"/>
              <a:ext cx="79999" cy="338936"/>
              <a:chOff x="-1418245" y="2602822"/>
              <a:chExt cx="79999" cy="338936"/>
            </a:xfrm>
          </p:grpSpPr>
          <p:sp>
            <p:nvSpPr>
              <p:cNvPr id="5973" name="Google Shape;5973;p75"/>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4" name="Google Shape;5974;p75"/>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5" name="Google Shape;5975;p75"/>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6" name="Google Shape;5976;p75"/>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7" name="Google Shape;5977;p75"/>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78" name="Google Shape;5978;p75"/>
            <p:cNvGrpSpPr/>
            <p:nvPr/>
          </p:nvGrpSpPr>
          <p:grpSpPr>
            <a:xfrm>
              <a:off x="2844382" y="-915748"/>
              <a:ext cx="257224" cy="431356"/>
              <a:chOff x="-1677230" y="2510402"/>
              <a:chExt cx="257224" cy="431356"/>
            </a:xfrm>
          </p:grpSpPr>
          <p:sp>
            <p:nvSpPr>
              <p:cNvPr id="5979" name="Google Shape;5979;p75"/>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0" name="Google Shape;5980;p75"/>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1" name="Google Shape;5981;p75"/>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2" name="Google Shape;5982;p75"/>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3" name="Google Shape;5983;p75"/>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4" name="Google Shape;5984;p75"/>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985" name="Google Shape;5985;p75"/>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86" name="Google Shape;5986;p75"/>
            <p:cNvGrpSpPr/>
            <p:nvPr/>
          </p:nvGrpSpPr>
          <p:grpSpPr>
            <a:xfrm>
              <a:off x="2588967" y="-1852557"/>
              <a:ext cx="755206" cy="344314"/>
              <a:chOff x="2588967" y="-1852557"/>
              <a:chExt cx="755206" cy="344314"/>
            </a:xfrm>
          </p:grpSpPr>
          <p:sp>
            <p:nvSpPr>
              <p:cNvPr id="5987" name="Google Shape;5987;p75"/>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8" name="Google Shape;5988;p75"/>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89" name="Google Shape;5989;p75"/>
            <p:cNvGrpSpPr/>
            <p:nvPr/>
          </p:nvGrpSpPr>
          <p:grpSpPr>
            <a:xfrm>
              <a:off x="2853710" y="-1351727"/>
              <a:ext cx="223911" cy="288776"/>
              <a:chOff x="-1667902" y="2073336"/>
              <a:chExt cx="223911" cy="288776"/>
            </a:xfrm>
          </p:grpSpPr>
          <p:sp>
            <p:nvSpPr>
              <p:cNvPr id="5990" name="Google Shape;5990;p75"/>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1" name="Google Shape;5991;p75"/>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992" name="Google Shape;5992;p75"/>
              <p:cNvGrpSpPr/>
              <p:nvPr/>
            </p:nvGrpSpPr>
            <p:grpSpPr>
              <a:xfrm>
                <a:off x="-1667902" y="2080855"/>
                <a:ext cx="223911" cy="281257"/>
                <a:chOff x="-1667902" y="2080855"/>
                <a:chExt cx="223911" cy="281257"/>
              </a:xfrm>
            </p:grpSpPr>
            <p:sp>
              <p:nvSpPr>
                <p:cNvPr id="5993" name="Google Shape;5993;p75"/>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4" name="Google Shape;5994;p75"/>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5" name="Google Shape;5995;p75"/>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6" name="Google Shape;5996;p75"/>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997" name="Google Shape;5997;p75"/>
            <p:cNvGrpSpPr/>
            <p:nvPr/>
          </p:nvGrpSpPr>
          <p:grpSpPr>
            <a:xfrm>
              <a:off x="3802988" y="-1293327"/>
              <a:ext cx="77762" cy="771624"/>
              <a:chOff x="-718625" y="2132823"/>
              <a:chExt cx="77762" cy="771624"/>
            </a:xfrm>
          </p:grpSpPr>
          <p:sp>
            <p:nvSpPr>
              <p:cNvPr id="5998" name="Google Shape;5998;p75"/>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9" name="Google Shape;5999;p75"/>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0" name="Google Shape;6000;p75"/>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1" name="Google Shape;6001;p75"/>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2" name="Google Shape;6002;p75"/>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3" name="Google Shape;6003;p75"/>
            <p:cNvGrpSpPr/>
            <p:nvPr/>
          </p:nvGrpSpPr>
          <p:grpSpPr>
            <a:xfrm>
              <a:off x="2063478" y="-1293327"/>
              <a:ext cx="77762" cy="771624"/>
              <a:chOff x="-2458134" y="2132823"/>
              <a:chExt cx="77762" cy="771624"/>
            </a:xfrm>
          </p:grpSpPr>
          <p:sp>
            <p:nvSpPr>
              <p:cNvPr id="6004" name="Google Shape;6004;p75"/>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5" name="Google Shape;6005;p75"/>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6" name="Google Shape;6006;p75"/>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7" name="Google Shape;6007;p75"/>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8" name="Google Shape;6008;p75"/>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09" name="Google Shape;6009;p75"/>
            <p:cNvGrpSpPr/>
            <p:nvPr/>
          </p:nvGrpSpPr>
          <p:grpSpPr>
            <a:xfrm>
              <a:off x="1548650" y="-1293327"/>
              <a:ext cx="76001" cy="771624"/>
              <a:chOff x="-2972963" y="2132823"/>
              <a:chExt cx="76001" cy="771624"/>
            </a:xfrm>
          </p:grpSpPr>
          <p:sp>
            <p:nvSpPr>
              <p:cNvPr id="6010" name="Google Shape;6010;p75"/>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1" name="Google Shape;6011;p75"/>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2" name="Google Shape;6012;p75"/>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3" name="Google Shape;6013;p75"/>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4" name="Google Shape;6014;p75"/>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15" name="Google Shape;6015;p75"/>
            <p:cNvGrpSpPr/>
            <p:nvPr/>
          </p:nvGrpSpPr>
          <p:grpSpPr>
            <a:xfrm>
              <a:off x="1732109" y="-1059233"/>
              <a:ext cx="223911" cy="288776"/>
              <a:chOff x="-2789503" y="2456673"/>
              <a:chExt cx="223911" cy="288776"/>
            </a:xfrm>
          </p:grpSpPr>
          <p:sp>
            <p:nvSpPr>
              <p:cNvPr id="6016" name="Google Shape;6016;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7" name="Google Shape;6017;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8" name="Google Shape;6018;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9" name="Google Shape;6019;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0" name="Google Shape;6020;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1" name="Google Shape;6021;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22" name="Google Shape;6022;p75"/>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3" name="Google Shape;6023;p75"/>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4" name="Google Shape;6024;p75"/>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5" name="Google Shape;6025;p75"/>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26" name="Google Shape;6026;p75"/>
            <p:cNvGrpSpPr/>
            <p:nvPr/>
          </p:nvGrpSpPr>
          <p:grpSpPr>
            <a:xfrm>
              <a:off x="4317816" y="-1293327"/>
              <a:ext cx="77762" cy="771624"/>
              <a:chOff x="-203796" y="2132823"/>
              <a:chExt cx="77762" cy="771624"/>
            </a:xfrm>
          </p:grpSpPr>
          <p:sp>
            <p:nvSpPr>
              <p:cNvPr id="6027" name="Google Shape;6027;p75"/>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8" name="Google Shape;6028;p75"/>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9" name="Google Shape;6029;p75"/>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0" name="Google Shape;6030;p75"/>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1" name="Google Shape;6031;p75"/>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2" name="Google Shape;6032;p75"/>
            <p:cNvGrpSpPr/>
            <p:nvPr/>
          </p:nvGrpSpPr>
          <p:grpSpPr>
            <a:xfrm>
              <a:off x="2249609" y="-1059233"/>
              <a:ext cx="223911" cy="288776"/>
              <a:chOff x="-2789503" y="2456673"/>
              <a:chExt cx="223911" cy="288776"/>
            </a:xfrm>
          </p:grpSpPr>
          <p:sp>
            <p:nvSpPr>
              <p:cNvPr id="6033" name="Google Shape;6033;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4" name="Google Shape;6034;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5" name="Google Shape;6035;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6" name="Google Shape;6036;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7" name="Google Shape;6037;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8" name="Google Shape;6038;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9" name="Google Shape;6039;p75"/>
            <p:cNvGrpSpPr/>
            <p:nvPr/>
          </p:nvGrpSpPr>
          <p:grpSpPr>
            <a:xfrm>
              <a:off x="3468284" y="-1059233"/>
              <a:ext cx="223911" cy="288776"/>
              <a:chOff x="-2789503" y="2456673"/>
              <a:chExt cx="223911" cy="288776"/>
            </a:xfrm>
          </p:grpSpPr>
          <p:sp>
            <p:nvSpPr>
              <p:cNvPr id="6040" name="Google Shape;6040;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1" name="Google Shape;6041;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2" name="Google Shape;6042;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3" name="Google Shape;6043;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4" name="Google Shape;6044;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5" name="Google Shape;6045;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46" name="Google Shape;6046;p75"/>
            <p:cNvGrpSpPr/>
            <p:nvPr/>
          </p:nvGrpSpPr>
          <p:grpSpPr>
            <a:xfrm>
              <a:off x="3997709" y="-1059233"/>
              <a:ext cx="223911" cy="288776"/>
              <a:chOff x="-2789503" y="2456673"/>
              <a:chExt cx="223911" cy="288776"/>
            </a:xfrm>
          </p:grpSpPr>
          <p:sp>
            <p:nvSpPr>
              <p:cNvPr id="6047" name="Google Shape;6047;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8" name="Google Shape;6048;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9" name="Google Shape;6049;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0" name="Google Shape;6050;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1" name="Google Shape;6051;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2" name="Google Shape;6052;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053" name="Google Shape;6053;p75"/>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4" name="Google Shape;6054;p75"/>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5" name="Google Shape;6055;p75"/>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6" name="Google Shape;6056;p75"/>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7" name="Google Shape;6057;p75"/>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8" name="Google Shape;6058;p75"/>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9" name="Google Shape;6059;p75"/>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0" name="Google Shape;6060;p75"/>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1" name="Google Shape;6061;p75"/>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2" name="Google Shape;6062;p75"/>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063" name="Google Shape;6063;p75"/>
            <p:cNvGrpSpPr/>
            <p:nvPr/>
          </p:nvGrpSpPr>
          <p:grpSpPr>
            <a:xfrm>
              <a:off x="2581400" y="-1508291"/>
              <a:ext cx="77810" cy="1023899"/>
              <a:chOff x="-1940212" y="1917859"/>
              <a:chExt cx="77810" cy="1023899"/>
            </a:xfrm>
          </p:grpSpPr>
          <p:sp>
            <p:nvSpPr>
              <p:cNvPr id="6064" name="Google Shape;6064;p75"/>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5" name="Google Shape;6065;p75"/>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6" name="Google Shape;6066;p75"/>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7" name="Google Shape;6067;p75"/>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8" name="Google Shape;6068;p75"/>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69" name="Google Shape;6069;p75"/>
            <p:cNvGrpSpPr/>
            <p:nvPr/>
          </p:nvGrpSpPr>
          <p:grpSpPr>
            <a:xfrm>
              <a:off x="3281021" y="-1508291"/>
              <a:ext cx="76001" cy="1023899"/>
              <a:chOff x="-1240592" y="1917859"/>
              <a:chExt cx="76001" cy="1023899"/>
            </a:xfrm>
          </p:grpSpPr>
          <p:sp>
            <p:nvSpPr>
              <p:cNvPr id="6070" name="Google Shape;6070;p75"/>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1" name="Google Shape;6071;p75"/>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2" name="Google Shape;6072;p75"/>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3" name="Google Shape;6073;p75"/>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4" name="Google Shape;6074;p75"/>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75" name="Google Shape;6075;p75"/>
            <p:cNvGrpSpPr/>
            <p:nvPr/>
          </p:nvGrpSpPr>
          <p:grpSpPr>
            <a:xfrm>
              <a:off x="2588967" y="-1852132"/>
              <a:ext cx="755206" cy="344314"/>
              <a:chOff x="2588967" y="-1852132"/>
              <a:chExt cx="755206" cy="344314"/>
            </a:xfrm>
          </p:grpSpPr>
          <p:sp>
            <p:nvSpPr>
              <p:cNvPr id="6076" name="Google Shape;6076;p75"/>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7" name="Google Shape;6077;p75"/>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078" name="Google Shape;6078;p75"/>
          <p:cNvGrpSpPr/>
          <p:nvPr/>
        </p:nvGrpSpPr>
        <p:grpSpPr>
          <a:xfrm>
            <a:off x="2373014" y="3753295"/>
            <a:ext cx="1968873" cy="2437812"/>
            <a:chOff x="-2200675" y="3031225"/>
            <a:chExt cx="1009540" cy="252253"/>
          </a:xfrm>
        </p:grpSpPr>
        <p:sp>
          <p:nvSpPr>
            <p:cNvPr id="6079" name="Google Shape;6079;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0" name="Google Shape;6080;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98" name="Google Shape;6098;p75"/>
          <p:cNvGrpSpPr/>
          <p:nvPr/>
        </p:nvGrpSpPr>
        <p:grpSpPr>
          <a:xfrm>
            <a:off x="579207" y="4045128"/>
            <a:ext cx="692328" cy="1817248"/>
            <a:chOff x="9661064" y="1798221"/>
            <a:chExt cx="965680" cy="2534751"/>
          </a:xfrm>
        </p:grpSpPr>
        <p:sp>
          <p:nvSpPr>
            <p:cNvPr id="6099" name="Google Shape;6099;p75"/>
            <p:cNvSpPr/>
            <p:nvPr/>
          </p:nvSpPr>
          <p:spPr>
            <a:xfrm>
              <a:off x="98466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0" name="Google Shape;6100;p75"/>
            <p:cNvSpPr/>
            <p:nvPr/>
          </p:nvSpPr>
          <p:spPr>
            <a:xfrm>
              <a:off x="98261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1" name="Google Shape;6101;p75"/>
            <p:cNvSpPr/>
            <p:nvPr/>
          </p:nvSpPr>
          <p:spPr>
            <a:xfrm>
              <a:off x="100453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2" name="Google Shape;6102;p75"/>
            <p:cNvSpPr/>
            <p:nvPr/>
          </p:nvSpPr>
          <p:spPr>
            <a:xfrm>
              <a:off x="100431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3" name="Google Shape;6103;p75"/>
            <p:cNvSpPr/>
            <p:nvPr/>
          </p:nvSpPr>
          <p:spPr>
            <a:xfrm>
              <a:off x="98304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4" name="Google Shape;6104;p75"/>
            <p:cNvSpPr/>
            <p:nvPr/>
          </p:nvSpPr>
          <p:spPr>
            <a:xfrm>
              <a:off x="98304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5" name="Google Shape;6105;p75"/>
            <p:cNvSpPr/>
            <p:nvPr/>
          </p:nvSpPr>
          <p:spPr>
            <a:xfrm>
              <a:off x="98304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6" name="Google Shape;6106;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7" name="Google Shape;6107;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08" name="Google Shape;6108;p75"/>
            <p:cNvGrpSpPr/>
            <p:nvPr/>
          </p:nvGrpSpPr>
          <p:grpSpPr>
            <a:xfrm>
              <a:off x="9661064" y="2414696"/>
              <a:ext cx="337168" cy="608508"/>
              <a:chOff x="9661064" y="2414696"/>
              <a:chExt cx="337168" cy="608508"/>
            </a:xfrm>
          </p:grpSpPr>
          <p:sp>
            <p:nvSpPr>
              <p:cNvPr id="6109" name="Google Shape;6109;p75"/>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0" name="Google Shape;6110;p75"/>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1" name="Google Shape;6111;p75"/>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2" name="Google Shape;6112;p75"/>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3" name="Google Shape;6113;p75"/>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14" name="Google Shape;6114;p75"/>
            <p:cNvSpPr/>
            <p:nvPr/>
          </p:nvSpPr>
          <p:spPr>
            <a:xfrm>
              <a:off x="102917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5" name="Google Shape;6115;p75"/>
            <p:cNvSpPr/>
            <p:nvPr/>
          </p:nvSpPr>
          <p:spPr>
            <a:xfrm>
              <a:off x="102945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6" name="Google Shape;6116;p75"/>
            <p:cNvSpPr/>
            <p:nvPr/>
          </p:nvSpPr>
          <p:spPr>
            <a:xfrm>
              <a:off x="104980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7" name="Google Shape;6117;p75"/>
            <p:cNvSpPr/>
            <p:nvPr/>
          </p:nvSpPr>
          <p:spPr>
            <a:xfrm>
              <a:off x="104953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8" name="Google Shape;6118;p75"/>
            <p:cNvSpPr/>
            <p:nvPr/>
          </p:nvSpPr>
          <p:spPr>
            <a:xfrm>
              <a:off x="102945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9" name="Google Shape;6119;p75"/>
            <p:cNvSpPr/>
            <p:nvPr/>
          </p:nvSpPr>
          <p:spPr>
            <a:xfrm>
              <a:off x="102917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0" name="Google Shape;6120;p75"/>
            <p:cNvSpPr/>
            <p:nvPr/>
          </p:nvSpPr>
          <p:spPr>
            <a:xfrm>
              <a:off x="102966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1" name="Google Shape;6121;p75"/>
            <p:cNvSpPr/>
            <p:nvPr/>
          </p:nvSpPr>
          <p:spPr>
            <a:xfrm>
              <a:off x="98466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2" name="Google Shape;6122;p75"/>
            <p:cNvSpPr/>
            <p:nvPr/>
          </p:nvSpPr>
          <p:spPr>
            <a:xfrm>
              <a:off x="100410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3" name="Google Shape;6123;p75"/>
            <p:cNvSpPr/>
            <p:nvPr/>
          </p:nvSpPr>
          <p:spPr>
            <a:xfrm>
              <a:off x="101832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4" name="Google Shape;6124;p75"/>
            <p:cNvSpPr/>
            <p:nvPr/>
          </p:nvSpPr>
          <p:spPr>
            <a:xfrm>
              <a:off x="102353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5" name="Google Shape;6125;p75"/>
            <p:cNvSpPr/>
            <p:nvPr/>
          </p:nvSpPr>
          <p:spPr>
            <a:xfrm>
              <a:off x="98147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6" name="Google Shape;6126;p75"/>
            <p:cNvSpPr/>
            <p:nvPr/>
          </p:nvSpPr>
          <p:spPr>
            <a:xfrm>
              <a:off x="101316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7" name="Google Shape;6127;p75"/>
            <p:cNvSpPr/>
            <p:nvPr/>
          </p:nvSpPr>
          <p:spPr>
            <a:xfrm>
              <a:off x="100095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8" name="Google Shape;6128;p75"/>
            <p:cNvSpPr/>
            <p:nvPr/>
          </p:nvSpPr>
          <p:spPr>
            <a:xfrm>
              <a:off x="100231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9" name="Google Shape;6129;p75"/>
            <p:cNvSpPr/>
            <p:nvPr/>
          </p:nvSpPr>
          <p:spPr>
            <a:xfrm>
              <a:off x="99145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0" name="Google Shape;6130;p75"/>
            <p:cNvSpPr/>
            <p:nvPr/>
          </p:nvSpPr>
          <p:spPr>
            <a:xfrm>
              <a:off x="98147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1" name="Google Shape;6131;p75"/>
            <p:cNvSpPr/>
            <p:nvPr/>
          </p:nvSpPr>
          <p:spPr>
            <a:xfrm>
              <a:off x="98418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2" name="Google Shape;6132;p75"/>
            <p:cNvSpPr/>
            <p:nvPr/>
          </p:nvSpPr>
          <p:spPr>
            <a:xfrm>
              <a:off x="98374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3" name="Google Shape;6133;p75"/>
            <p:cNvSpPr/>
            <p:nvPr/>
          </p:nvSpPr>
          <p:spPr>
            <a:xfrm>
              <a:off x="98554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4" name="Google Shape;6134;p75"/>
            <p:cNvSpPr/>
            <p:nvPr/>
          </p:nvSpPr>
          <p:spPr>
            <a:xfrm>
              <a:off x="98896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5" name="Google Shape;6135;p75"/>
            <p:cNvSpPr/>
            <p:nvPr/>
          </p:nvSpPr>
          <p:spPr>
            <a:xfrm>
              <a:off x="99281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6" name="Google Shape;6136;p75"/>
            <p:cNvSpPr/>
            <p:nvPr/>
          </p:nvSpPr>
          <p:spPr>
            <a:xfrm>
              <a:off x="99731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7" name="Google Shape;6137;p75"/>
            <p:cNvSpPr/>
            <p:nvPr/>
          </p:nvSpPr>
          <p:spPr>
            <a:xfrm>
              <a:off x="100274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8" name="Google Shape;6138;p75"/>
            <p:cNvSpPr/>
            <p:nvPr/>
          </p:nvSpPr>
          <p:spPr>
            <a:xfrm>
              <a:off x="100773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9" name="Google Shape;6139;p75"/>
            <p:cNvSpPr/>
            <p:nvPr/>
          </p:nvSpPr>
          <p:spPr>
            <a:xfrm>
              <a:off x="101338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0" name="Google Shape;6140;p75"/>
            <p:cNvSpPr/>
            <p:nvPr/>
          </p:nvSpPr>
          <p:spPr>
            <a:xfrm>
              <a:off x="103417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1" name="Google Shape;6141;p75"/>
            <p:cNvSpPr/>
            <p:nvPr/>
          </p:nvSpPr>
          <p:spPr>
            <a:xfrm>
              <a:off x="102988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2" name="Google Shape;6142;p75"/>
            <p:cNvSpPr/>
            <p:nvPr/>
          </p:nvSpPr>
          <p:spPr>
            <a:xfrm>
              <a:off x="102424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3" name="Google Shape;6143;p75"/>
            <p:cNvSpPr/>
            <p:nvPr/>
          </p:nvSpPr>
          <p:spPr>
            <a:xfrm>
              <a:off x="101968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4" name="Google Shape;6144;p75"/>
            <p:cNvSpPr/>
            <p:nvPr/>
          </p:nvSpPr>
          <p:spPr>
            <a:xfrm>
              <a:off x="99932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5" name="Google Shape;6145;p75"/>
            <p:cNvSpPr/>
            <p:nvPr/>
          </p:nvSpPr>
          <p:spPr>
            <a:xfrm>
              <a:off x="98304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6" name="Google Shape;6146;p75"/>
            <p:cNvSpPr/>
            <p:nvPr/>
          </p:nvSpPr>
          <p:spPr>
            <a:xfrm>
              <a:off x="100734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7" name="Google Shape;6147;p75"/>
            <p:cNvSpPr/>
            <p:nvPr/>
          </p:nvSpPr>
          <p:spPr>
            <a:xfrm>
              <a:off x="99189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8" name="Google Shape;6148;p75"/>
            <p:cNvSpPr/>
            <p:nvPr/>
          </p:nvSpPr>
          <p:spPr>
            <a:xfrm>
              <a:off x="98896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49" name="Google Shape;6149;p75"/>
            <p:cNvSpPr/>
            <p:nvPr/>
          </p:nvSpPr>
          <p:spPr>
            <a:xfrm>
              <a:off x="99145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0" name="Google Shape;6150;p75"/>
            <p:cNvSpPr/>
            <p:nvPr/>
          </p:nvSpPr>
          <p:spPr>
            <a:xfrm>
              <a:off x="101994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1" name="Google Shape;6151;p75"/>
            <p:cNvSpPr/>
            <p:nvPr/>
          </p:nvSpPr>
          <p:spPr>
            <a:xfrm>
              <a:off x="102353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2" name="Google Shape;6152;p75"/>
            <p:cNvSpPr/>
            <p:nvPr/>
          </p:nvSpPr>
          <p:spPr>
            <a:xfrm>
              <a:off x="102896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3" name="Google Shape;6153;p75"/>
            <p:cNvSpPr/>
            <p:nvPr/>
          </p:nvSpPr>
          <p:spPr>
            <a:xfrm>
              <a:off x="101202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4" name="Google Shape;6154;p75"/>
            <p:cNvSpPr/>
            <p:nvPr/>
          </p:nvSpPr>
          <p:spPr>
            <a:xfrm>
              <a:off x="99210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5" name="Google Shape;6155;p75"/>
            <p:cNvSpPr/>
            <p:nvPr/>
          </p:nvSpPr>
          <p:spPr>
            <a:xfrm>
              <a:off x="98761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6" name="Google Shape;6156;p75"/>
            <p:cNvSpPr/>
            <p:nvPr/>
          </p:nvSpPr>
          <p:spPr>
            <a:xfrm>
              <a:off x="9842077"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57" name="Google Shape;6157;p75"/>
            <p:cNvSpPr/>
            <p:nvPr/>
          </p:nvSpPr>
          <p:spPr>
            <a:xfrm>
              <a:off x="98466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58" name="Google Shape;6158;p75"/>
            <p:cNvGrpSpPr/>
            <p:nvPr/>
          </p:nvGrpSpPr>
          <p:grpSpPr>
            <a:xfrm>
              <a:off x="10027483" y="2751748"/>
              <a:ext cx="226388" cy="226388"/>
              <a:chOff x="10027483" y="2751748"/>
              <a:chExt cx="226388" cy="226388"/>
            </a:xfrm>
          </p:grpSpPr>
          <p:sp>
            <p:nvSpPr>
              <p:cNvPr id="6159" name="Google Shape;6159;p75"/>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0" name="Google Shape;6160;p75"/>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1" name="Google Shape;6161;p75"/>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2" name="Google Shape;6162;p75"/>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3" name="Google Shape;6163;p75"/>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4" name="Google Shape;6164;p75"/>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5" name="Google Shape;6165;p75"/>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6" name="Google Shape;6166;p75"/>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7" name="Google Shape;6167;p75"/>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68" name="Google Shape;6168;p75"/>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69" name="Google Shape;6169;p75"/>
            <p:cNvSpPr/>
            <p:nvPr/>
          </p:nvSpPr>
          <p:spPr>
            <a:xfrm>
              <a:off x="97652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0" name="Google Shape;6170;p75"/>
            <p:cNvSpPr/>
            <p:nvPr/>
          </p:nvSpPr>
          <p:spPr>
            <a:xfrm>
              <a:off x="100182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171" name="Google Shape;6171;p75"/>
          <p:cNvGrpSpPr/>
          <p:nvPr/>
        </p:nvGrpSpPr>
        <p:grpSpPr>
          <a:xfrm>
            <a:off x="1488867" y="3653528"/>
            <a:ext cx="756056" cy="1737305"/>
            <a:chOff x="161812" y="2531189"/>
            <a:chExt cx="743175" cy="1707706"/>
          </a:xfrm>
        </p:grpSpPr>
        <p:grpSp>
          <p:nvGrpSpPr>
            <p:cNvPr id="6172" name="Google Shape;6172;p75"/>
            <p:cNvGrpSpPr/>
            <p:nvPr/>
          </p:nvGrpSpPr>
          <p:grpSpPr>
            <a:xfrm>
              <a:off x="161812" y="2531189"/>
              <a:ext cx="743175" cy="1707706"/>
              <a:chOff x="-1455848" y="1157753"/>
              <a:chExt cx="1395109" cy="3205755"/>
            </a:xfrm>
          </p:grpSpPr>
          <p:sp>
            <p:nvSpPr>
              <p:cNvPr id="6173" name="Google Shape;6173;p75"/>
              <p:cNvSpPr/>
              <p:nvPr/>
            </p:nvSpPr>
            <p:spPr>
              <a:xfrm>
                <a:off x="-1220255" y="3947382"/>
                <a:ext cx="212270" cy="347264"/>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4" name="Google Shape;6174;p75"/>
              <p:cNvSpPr/>
              <p:nvPr/>
            </p:nvSpPr>
            <p:spPr>
              <a:xfrm>
                <a:off x="-1243652" y="4213901"/>
                <a:ext cx="439597" cy="149608"/>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5" name="Google Shape;6175;p75"/>
              <p:cNvSpPr/>
              <p:nvPr/>
            </p:nvSpPr>
            <p:spPr>
              <a:xfrm>
                <a:off x="-964659" y="4254569"/>
                <a:ext cx="143334" cy="57275"/>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6" name="Google Shape;6176;p75"/>
              <p:cNvSpPr/>
              <p:nvPr/>
            </p:nvSpPr>
            <p:spPr>
              <a:xfrm>
                <a:off x="-968128" y="4251173"/>
                <a:ext cx="146803" cy="63401"/>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7" name="Google Shape;6177;p75"/>
              <p:cNvSpPr/>
              <p:nvPr/>
            </p:nvSpPr>
            <p:spPr>
              <a:xfrm>
                <a:off x="-1237452" y="4213974"/>
                <a:ext cx="45539" cy="97869"/>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8" name="Google Shape;6178;p75"/>
              <p:cNvSpPr/>
              <p:nvPr/>
            </p:nvSpPr>
            <p:spPr>
              <a:xfrm>
                <a:off x="-1240257" y="4309038"/>
                <a:ext cx="421736" cy="5536"/>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79" name="Google Shape;6179;p75"/>
              <p:cNvSpPr/>
              <p:nvPr/>
            </p:nvSpPr>
            <p:spPr>
              <a:xfrm>
                <a:off x="-953662" y="1702600"/>
                <a:ext cx="892923" cy="1554312"/>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0" name="Google Shape;6180;p75"/>
              <p:cNvSpPr/>
              <p:nvPr/>
            </p:nvSpPr>
            <p:spPr>
              <a:xfrm>
                <a:off x="-310208" y="2098282"/>
                <a:ext cx="28342" cy="2457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1" name="Google Shape;6181;p75"/>
              <p:cNvSpPr/>
              <p:nvPr/>
            </p:nvSpPr>
            <p:spPr>
              <a:xfrm>
                <a:off x="-416934" y="2057245"/>
                <a:ext cx="26202" cy="22216"/>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2" name="Google Shape;6182;p75"/>
              <p:cNvSpPr/>
              <p:nvPr/>
            </p:nvSpPr>
            <p:spPr>
              <a:xfrm>
                <a:off x="-264743" y="1985652"/>
                <a:ext cx="26275" cy="22216"/>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3" name="Google Shape;6183;p75"/>
              <p:cNvSpPr/>
              <p:nvPr/>
            </p:nvSpPr>
            <p:spPr>
              <a:xfrm>
                <a:off x="-370804" y="1942253"/>
                <a:ext cx="26275" cy="2457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4" name="Google Shape;6184;p75"/>
              <p:cNvSpPr/>
              <p:nvPr/>
            </p:nvSpPr>
            <p:spPr>
              <a:xfrm>
                <a:off x="-649132" y="2930093"/>
                <a:ext cx="29006" cy="25021"/>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5" name="Google Shape;6185;p75"/>
              <p:cNvSpPr/>
              <p:nvPr/>
            </p:nvSpPr>
            <p:spPr>
              <a:xfrm>
                <a:off x="-755194" y="2886768"/>
                <a:ext cx="25537" cy="25611"/>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6" name="Google Shape;6186;p75"/>
              <p:cNvSpPr/>
              <p:nvPr/>
            </p:nvSpPr>
            <p:spPr>
              <a:xfrm>
                <a:off x="-603003" y="2816134"/>
                <a:ext cx="28342" cy="2420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7" name="Google Shape;6187;p75"/>
              <p:cNvSpPr/>
              <p:nvPr/>
            </p:nvSpPr>
            <p:spPr>
              <a:xfrm>
                <a:off x="-709728" y="2775097"/>
                <a:ext cx="26202" cy="22216"/>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8" name="Google Shape;6188;p75"/>
              <p:cNvSpPr/>
              <p:nvPr/>
            </p:nvSpPr>
            <p:spPr>
              <a:xfrm>
                <a:off x="-359069" y="2373880"/>
                <a:ext cx="128868" cy="152117"/>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89" name="Google Shape;6189;p75"/>
              <p:cNvSpPr/>
              <p:nvPr/>
            </p:nvSpPr>
            <p:spPr>
              <a:xfrm>
                <a:off x="-651863" y="3947382"/>
                <a:ext cx="203930" cy="347264"/>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0" name="Google Shape;6190;p75"/>
              <p:cNvSpPr/>
              <p:nvPr/>
            </p:nvSpPr>
            <p:spPr>
              <a:xfrm>
                <a:off x="-649132" y="4213901"/>
                <a:ext cx="421662" cy="149608"/>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1" name="Google Shape;6191;p75"/>
              <p:cNvSpPr/>
              <p:nvPr/>
            </p:nvSpPr>
            <p:spPr>
              <a:xfrm>
                <a:off x="-390806" y="4254569"/>
                <a:ext cx="143408" cy="57275"/>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2" name="Google Shape;6192;p75"/>
              <p:cNvSpPr/>
              <p:nvPr/>
            </p:nvSpPr>
            <p:spPr>
              <a:xfrm>
                <a:off x="-393537" y="4251173"/>
                <a:ext cx="148870" cy="63401"/>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3" name="Google Shape;6193;p75"/>
              <p:cNvSpPr/>
              <p:nvPr/>
            </p:nvSpPr>
            <p:spPr>
              <a:xfrm>
                <a:off x="-649132" y="4213974"/>
                <a:ext cx="31737" cy="97869"/>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4" name="Google Shape;6194;p75"/>
              <p:cNvSpPr/>
              <p:nvPr/>
            </p:nvSpPr>
            <p:spPr>
              <a:xfrm>
                <a:off x="-646401" y="4311769"/>
                <a:ext cx="401734" cy="2805"/>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195" name="Google Shape;6195;p75"/>
              <p:cNvGrpSpPr/>
              <p:nvPr/>
            </p:nvGrpSpPr>
            <p:grpSpPr>
              <a:xfrm>
                <a:off x="-1269189" y="2761738"/>
                <a:ext cx="861260" cy="1375108"/>
                <a:chOff x="-1269189" y="2761738"/>
                <a:chExt cx="861260" cy="1375108"/>
              </a:xfrm>
            </p:grpSpPr>
            <p:sp>
              <p:nvSpPr>
                <p:cNvPr id="6196" name="Google Shape;6196;p75"/>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7" name="Google Shape;6197;p75"/>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98" name="Google Shape;6198;p75"/>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199" name="Google Shape;6199;p75"/>
              <p:cNvSpPr/>
              <p:nvPr/>
            </p:nvSpPr>
            <p:spPr>
              <a:xfrm>
                <a:off x="-973590" y="3115571"/>
                <a:ext cx="381732" cy="90628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0" name="Google Shape;6200;p75"/>
              <p:cNvSpPr/>
              <p:nvPr/>
            </p:nvSpPr>
            <p:spPr>
              <a:xfrm>
                <a:off x="-792467" y="3125019"/>
                <a:ext cx="94474" cy="268512"/>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1" name="Google Shape;6201;p75"/>
              <p:cNvSpPr/>
              <p:nvPr/>
            </p:nvSpPr>
            <p:spPr>
              <a:xfrm>
                <a:off x="-726999" y="4007313"/>
                <a:ext cx="313534" cy="20002"/>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2" name="Google Shape;6202;p75"/>
              <p:cNvSpPr/>
              <p:nvPr/>
            </p:nvSpPr>
            <p:spPr>
              <a:xfrm>
                <a:off x="-855793" y="1888374"/>
                <a:ext cx="344533" cy="801771"/>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3" name="Google Shape;6203;p75"/>
              <p:cNvSpPr/>
              <p:nvPr/>
            </p:nvSpPr>
            <p:spPr>
              <a:xfrm>
                <a:off x="-1455848" y="2002554"/>
                <a:ext cx="367266" cy="646923"/>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4" name="Google Shape;6204;p75"/>
              <p:cNvSpPr/>
              <p:nvPr/>
            </p:nvSpPr>
            <p:spPr>
              <a:xfrm>
                <a:off x="-1444113" y="1930149"/>
                <a:ext cx="332798" cy="425574"/>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5" name="Google Shape;6205;p75"/>
              <p:cNvSpPr/>
              <p:nvPr/>
            </p:nvSpPr>
            <p:spPr>
              <a:xfrm>
                <a:off x="-1389717" y="1977460"/>
                <a:ext cx="364535" cy="565956"/>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6" name="Google Shape;6206;p75"/>
              <p:cNvSpPr/>
              <p:nvPr/>
            </p:nvSpPr>
            <p:spPr>
              <a:xfrm>
                <a:off x="-1435846" y="1930149"/>
                <a:ext cx="381732" cy="768262"/>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7" name="Google Shape;6207;p75"/>
              <p:cNvSpPr/>
              <p:nvPr/>
            </p:nvSpPr>
            <p:spPr>
              <a:xfrm>
                <a:off x="-1226086"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8" name="Google Shape;6208;p75"/>
              <p:cNvSpPr/>
              <p:nvPr/>
            </p:nvSpPr>
            <p:spPr>
              <a:xfrm>
                <a:off x="-1389717" y="1923285"/>
                <a:ext cx="281133" cy="700728"/>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09" name="Google Shape;6209;p75"/>
              <p:cNvSpPr/>
              <p:nvPr/>
            </p:nvSpPr>
            <p:spPr>
              <a:xfrm>
                <a:off x="-1010789" y="1811688"/>
                <a:ext cx="238398" cy="249469"/>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0" name="Google Shape;6210;p75"/>
              <p:cNvSpPr/>
              <p:nvPr/>
            </p:nvSpPr>
            <p:spPr>
              <a:xfrm>
                <a:off x="-993592" y="1811688"/>
                <a:ext cx="221201" cy="111671"/>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1" name="Google Shape;6211;p75"/>
              <p:cNvSpPr/>
              <p:nvPr/>
            </p:nvSpPr>
            <p:spPr>
              <a:xfrm>
                <a:off x="-1257454" y="1903357"/>
                <a:ext cx="792324" cy="1226754"/>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2" name="Google Shape;6212;p75"/>
              <p:cNvSpPr/>
              <p:nvPr/>
            </p:nvSpPr>
            <p:spPr>
              <a:xfrm>
                <a:off x="-1105853" y="1303154"/>
                <a:ext cx="513995" cy="554368"/>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3" name="Google Shape;6213;p75"/>
              <p:cNvSpPr/>
              <p:nvPr/>
            </p:nvSpPr>
            <p:spPr>
              <a:xfrm>
                <a:off x="-1160323" y="1541700"/>
                <a:ext cx="120675" cy="120749"/>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4" name="Google Shape;6214;p75"/>
              <p:cNvSpPr/>
              <p:nvPr/>
            </p:nvSpPr>
            <p:spPr>
              <a:xfrm>
                <a:off x="-1134121" y="1587830"/>
                <a:ext cx="25537" cy="4280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5" name="Google Shape;6215;p75"/>
              <p:cNvSpPr/>
              <p:nvPr/>
            </p:nvSpPr>
            <p:spPr>
              <a:xfrm>
                <a:off x="-821399" y="1682230"/>
                <a:ext cx="120675" cy="4694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6" name="Google Shape;6216;p75"/>
              <p:cNvSpPr/>
              <p:nvPr/>
            </p:nvSpPr>
            <p:spPr>
              <a:xfrm>
                <a:off x="-764198" y="1568566"/>
                <a:ext cx="54544" cy="87610"/>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7" name="Google Shape;6217;p75"/>
              <p:cNvSpPr/>
              <p:nvPr/>
            </p:nvSpPr>
            <p:spPr>
              <a:xfrm>
                <a:off x="-916463" y="1538895"/>
                <a:ext cx="80672" cy="57275"/>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8" name="Google Shape;6218;p75"/>
              <p:cNvSpPr/>
              <p:nvPr/>
            </p:nvSpPr>
            <p:spPr>
              <a:xfrm>
                <a:off x="-706333" y="1527160"/>
                <a:ext cx="82738" cy="60744"/>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19" name="Google Shape;6219;p75"/>
              <p:cNvSpPr/>
              <p:nvPr/>
            </p:nvSpPr>
            <p:spPr>
              <a:xfrm>
                <a:off x="-1131391" y="1157753"/>
                <a:ext cx="585663" cy="384020"/>
              </a:xfrm>
              <a:custGeom>
                <a:avLst/>
                <a:gdLst/>
                <a:ahLst/>
                <a:cxnLst/>
                <a:rect l="l" t="t" r="r" b="b"/>
                <a:pathLst>
                  <a:path w="7935" h="5203" extrusionOk="0">
                    <a:moveTo>
                      <a:pt x="4310" y="0"/>
                    </a:moveTo>
                    <a:cubicBezTo>
                      <a:pt x="3380" y="0"/>
                      <a:pt x="2619" y="412"/>
                      <a:pt x="1942" y="1002"/>
                    </a:cubicBezTo>
                    <a:cubicBezTo>
                      <a:pt x="1205" y="1664"/>
                      <a:pt x="701" y="2476"/>
                      <a:pt x="393" y="3335"/>
                    </a:cubicBezTo>
                    <a:cubicBezTo>
                      <a:pt x="393" y="3335"/>
                      <a:pt x="1" y="4539"/>
                      <a:pt x="467" y="5202"/>
                    </a:cubicBezTo>
                    <a:cubicBezTo>
                      <a:pt x="467" y="5202"/>
                      <a:pt x="472" y="5203"/>
                      <a:pt x="482" y="5203"/>
                    </a:cubicBezTo>
                    <a:cubicBezTo>
                      <a:pt x="555" y="5203"/>
                      <a:pt x="890" y="5144"/>
                      <a:pt x="1130" y="4110"/>
                    </a:cubicBezTo>
                    <a:cubicBezTo>
                      <a:pt x="1322" y="3281"/>
                      <a:pt x="2088" y="2711"/>
                      <a:pt x="2790" y="2711"/>
                    </a:cubicBezTo>
                    <a:cubicBezTo>
                      <a:pt x="2942" y="2711"/>
                      <a:pt x="3091" y="2737"/>
                      <a:pt x="3230" y="2794"/>
                    </a:cubicBezTo>
                    <a:cubicBezTo>
                      <a:pt x="3893" y="3027"/>
                      <a:pt x="5097" y="3643"/>
                      <a:pt x="5909" y="3839"/>
                    </a:cubicBezTo>
                    <a:cubicBezTo>
                      <a:pt x="6068" y="3861"/>
                      <a:pt x="6230" y="3886"/>
                      <a:pt x="6392" y="3886"/>
                    </a:cubicBezTo>
                    <a:cubicBezTo>
                      <a:pt x="6505" y="3886"/>
                      <a:pt x="6619" y="3874"/>
                      <a:pt x="6730" y="3839"/>
                    </a:cubicBezTo>
                    <a:cubicBezTo>
                      <a:pt x="7076" y="3727"/>
                      <a:pt x="7272" y="3457"/>
                      <a:pt x="7347" y="3177"/>
                    </a:cubicBezTo>
                    <a:cubicBezTo>
                      <a:pt x="7935" y="1310"/>
                      <a:pt x="6180" y="1272"/>
                      <a:pt x="6180" y="1272"/>
                    </a:cubicBezTo>
                    <a:cubicBezTo>
                      <a:pt x="6180" y="1272"/>
                      <a:pt x="6460" y="535"/>
                      <a:pt x="5442" y="190"/>
                    </a:cubicBezTo>
                    <a:cubicBezTo>
                      <a:pt x="5038" y="59"/>
                      <a:pt x="4662" y="0"/>
                      <a:pt x="431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0" name="Google Shape;6220;p75"/>
              <p:cNvSpPr/>
              <p:nvPr/>
            </p:nvSpPr>
            <p:spPr>
              <a:xfrm>
                <a:off x="-1128586" y="1334965"/>
                <a:ext cx="146803" cy="207104"/>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1" name="Google Shape;6221;p75"/>
              <p:cNvSpPr/>
              <p:nvPr/>
            </p:nvSpPr>
            <p:spPr>
              <a:xfrm>
                <a:off x="-1218551"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2" name="Google Shape;6222;p75"/>
              <p:cNvSpPr/>
              <p:nvPr/>
            </p:nvSpPr>
            <p:spPr>
              <a:xfrm>
                <a:off x="-1217524" y="1918340"/>
                <a:ext cx="522336" cy="878457"/>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23" name="Google Shape;6223;p75"/>
              <p:cNvGrpSpPr/>
              <p:nvPr/>
            </p:nvGrpSpPr>
            <p:grpSpPr>
              <a:xfrm>
                <a:off x="-950857" y="2368049"/>
                <a:ext cx="321801" cy="235077"/>
                <a:chOff x="-950857" y="2368049"/>
                <a:chExt cx="321801" cy="235077"/>
              </a:xfrm>
            </p:grpSpPr>
            <p:sp>
              <p:nvSpPr>
                <p:cNvPr id="6224" name="Google Shape;6224;p75"/>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5" name="Google Shape;6225;p75"/>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6" name="Google Shape;6226;p75"/>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7" name="Google Shape;6227;p75"/>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8" name="Google Shape;6228;p75"/>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29" name="Google Shape;6229;p75"/>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0" name="Google Shape;6230;p75"/>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1" name="Google Shape;6231;p75"/>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2" name="Google Shape;6232;p75"/>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3" name="Google Shape;6233;p75"/>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4" name="Google Shape;6234;p75"/>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35" name="Google Shape;6235;p75"/>
              <p:cNvSpPr/>
              <p:nvPr/>
            </p:nvSpPr>
            <p:spPr>
              <a:xfrm>
                <a:off x="-1320854" y="1969784"/>
                <a:ext cx="453399" cy="775274"/>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6" name="Google Shape;6236;p75"/>
              <p:cNvSpPr/>
              <p:nvPr/>
            </p:nvSpPr>
            <p:spPr>
              <a:xfrm>
                <a:off x="-1002523" y="2296677"/>
                <a:ext cx="97869" cy="197804"/>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37" name="Google Shape;6237;p75"/>
              <p:cNvSpPr/>
              <p:nvPr/>
            </p:nvSpPr>
            <p:spPr>
              <a:xfrm>
                <a:off x="-1260923" y="4007313"/>
                <a:ext cx="321801" cy="2347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38" name="Google Shape;6238;p75"/>
            <p:cNvGrpSpPr/>
            <p:nvPr/>
          </p:nvGrpSpPr>
          <p:grpSpPr>
            <a:xfrm>
              <a:off x="364627" y="2696656"/>
              <a:ext cx="265399" cy="99225"/>
              <a:chOff x="-677972" y="2680204"/>
              <a:chExt cx="321073" cy="120040"/>
            </a:xfrm>
          </p:grpSpPr>
          <p:sp>
            <p:nvSpPr>
              <p:cNvPr id="6239" name="Google Shape;6239;p75"/>
              <p:cNvSpPr/>
              <p:nvPr/>
            </p:nvSpPr>
            <p:spPr>
              <a:xfrm>
                <a:off x="-599658" y="2685826"/>
                <a:ext cx="116482" cy="114418"/>
              </a:xfrm>
              <a:custGeom>
                <a:avLst/>
                <a:gdLst/>
                <a:ahLst/>
                <a:cxnLst/>
                <a:rect l="l" t="t" r="r" b="b"/>
                <a:pathLst>
                  <a:path w="2652" h="2605" extrusionOk="0">
                    <a:moveTo>
                      <a:pt x="1326" y="159"/>
                    </a:moveTo>
                    <a:cubicBezTo>
                      <a:pt x="1905" y="159"/>
                      <a:pt x="2418" y="626"/>
                      <a:pt x="2455" y="1242"/>
                    </a:cubicBezTo>
                    <a:cubicBezTo>
                      <a:pt x="2493" y="1867"/>
                      <a:pt x="1989" y="2409"/>
                      <a:pt x="1363" y="2446"/>
                    </a:cubicBezTo>
                    <a:cubicBezTo>
                      <a:pt x="1337" y="2448"/>
                      <a:pt x="1311" y="2449"/>
                      <a:pt x="1284" y="2449"/>
                    </a:cubicBezTo>
                    <a:cubicBezTo>
                      <a:pt x="693" y="2449"/>
                      <a:pt x="197" y="1953"/>
                      <a:pt x="197" y="1363"/>
                    </a:cubicBezTo>
                    <a:cubicBezTo>
                      <a:pt x="159" y="1046"/>
                      <a:pt x="271" y="775"/>
                      <a:pt x="467" y="542"/>
                    </a:cubicBezTo>
                    <a:cubicBezTo>
                      <a:pt x="663" y="309"/>
                      <a:pt x="971" y="197"/>
                      <a:pt x="1251" y="159"/>
                    </a:cubicBezTo>
                    <a:close/>
                    <a:moveTo>
                      <a:pt x="1251" y="1"/>
                    </a:moveTo>
                    <a:cubicBezTo>
                      <a:pt x="897" y="38"/>
                      <a:pt x="589" y="197"/>
                      <a:pt x="355" y="430"/>
                    </a:cubicBezTo>
                    <a:cubicBezTo>
                      <a:pt x="122" y="701"/>
                      <a:pt x="1" y="1009"/>
                      <a:pt x="38" y="1363"/>
                    </a:cubicBezTo>
                    <a:cubicBezTo>
                      <a:pt x="38" y="2063"/>
                      <a:pt x="626" y="2605"/>
                      <a:pt x="1326" y="2605"/>
                    </a:cubicBezTo>
                    <a:lnTo>
                      <a:pt x="1363" y="2605"/>
                    </a:lnTo>
                    <a:cubicBezTo>
                      <a:pt x="2101" y="2567"/>
                      <a:pt x="2651" y="1942"/>
                      <a:pt x="2605" y="1242"/>
                    </a:cubicBezTo>
                    <a:cubicBezTo>
                      <a:pt x="2567" y="542"/>
                      <a:pt x="1989" y="1"/>
                      <a:pt x="1251"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0" name="Google Shape;6240;p75"/>
              <p:cNvSpPr/>
              <p:nvPr/>
            </p:nvSpPr>
            <p:spPr>
              <a:xfrm>
                <a:off x="-457789" y="2680204"/>
                <a:ext cx="100890" cy="113100"/>
              </a:xfrm>
              <a:custGeom>
                <a:avLst/>
                <a:gdLst/>
                <a:ahLst/>
                <a:cxnLst/>
                <a:rect l="l" t="t" r="r" b="b"/>
                <a:pathLst>
                  <a:path w="2297" h="2575" extrusionOk="0">
                    <a:moveTo>
                      <a:pt x="1167" y="129"/>
                    </a:moveTo>
                    <a:cubicBezTo>
                      <a:pt x="1400" y="129"/>
                      <a:pt x="1596" y="203"/>
                      <a:pt x="1755" y="362"/>
                    </a:cubicBezTo>
                    <a:cubicBezTo>
                      <a:pt x="1988" y="595"/>
                      <a:pt x="2138" y="903"/>
                      <a:pt x="2138" y="1221"/>
                    </a:cubicBezTo>
                    <a:cubicBezTo>
                      <a:pt x="2175" y="1837"/>
                      <a:pt x="1755" y="2387"/>
                      <a:pt x="1204" y="2425"/>
                    </a:cubicBezTo>
                    <a:cubicBezTo>
                      <a:pt x="971" y="2425"/>
                      <a:pt x="738" y="2341"/>
                      <a:pt x="542" y="2191"/>
                    </a:cubicBezTo>
                    <a:cubicBezTo>
                      <a:pt x="355" y="1995"/>
                      <a:pt x="196" y="1687"/>
                      <a:pt x="196" y="1333"/>
                    </a:cubicBezTo>
                    <a:cubicBezTo>
                      <a:pt x="159" y="707"/>
                      <a:pt x="588" y="166"/>
                      <a:pt x="1130" y="129"/>
                    </a:cubicBezTo>
                    <a:close/>
                    <a:moveTo>
                      <a:pt x="1227" y="1"/>
                    </a:moveTo>
                    <a:cubicBezTo>
                      <a:pt x="1195" y="1"/>
                      <a:pt x="1163" y="3"/>
                      <a:pt x="1130" y="7"/>
                    </a:cubicBezTo>
                    <a:cubicBezTo>
                      <a:pt x="504" y="7"/>
                      <a:pt x="0" y="633"/>
                      <a:pt x="38" y="1333"/>
                    </a:cubicBezTo>
                    <a:cubicBezTo>
                      <a:pt x="75" y="1725"/>
                      <a:pt x="234" y="2070"/>
                      <a:pt x="467" y="2303"/>
                    </a:cubicBezTo>
                    <a:cubicBezTo>
                      <a:pt x="663" y="2462"/>
                      <a:pt x="896" y="2574"/>
                      <a:pt x="1167" y="2574"/>
                    </a:cubicBezTo>
                    <a:lnTo>
                      <a:pt x="1204" y="2574"/>
                    </a:lnTo>
                    <a:cubicBezTo>
                      <a:pt x="1830" y="2537"/>
                      <a:pt x="2296" y="1921"/>
                      <a:pt x="2296" y="1221"/>
                    </a:cubicBezTo>
                    <a:cubicBezTo>
                      <a:pt x="2259" y="866"/>
                      <a:pt x="2100" y="521"/>
                      <a:pt x="1867" y="287"/>
                    </a:cubicBezTo>
                    <a:cubicBezTo>
                      <a:pt x="1662" y="115"/>
                      <a:pt x="1457" y="1"/>
                      <a:pt x="1227"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1" name="Google Shape;6241;p75"/>
              <p:cNvSpPr/>
              <p:nvPr/>
            </p:nvSpPr>
            <p:spPr>
              <a:xfrm>
                <a:off x="-490204" y="2731637"/>
                <a:ext cx="39398" cy="12474"/>
              </a:xfrm>
              <a:custGeom>
                <a:avLst/>
                <a:gdLst/>
                <a:ahLst/>
                <a:cxnLst/>
                <a:rect l="l" t="t" r="r" b="b"/>
                <a:pathLst>
                  <a:path w="897" h="284" extrusionOk="0">
                    <a:moveTo>
                      <a:pt x="480" y="0"/>
                    </a:moveTo>
                    <a:cubicBezTo>
                      <a:pt x="314" y="0"/>
                      <a:pt x="145" y="40"/>
                      <a:pt x="1" y="124"/>
                    </a:cubicBezTo>
                    <a:lnTo>
                      <a:pt x="75" y="283"/>
                    </a:lnTo>
                    <a:cubicBezTo>
                      <a:pt x="202" y="197"/>
                      <a:pt x="340" y="157"/>
                      <a:pt x="477" y="157"/>
                    </a:cubicBezTo>
                    <a:cubicBezTo>
                      <a:pt x="592" y="157"/>
                      <a:pt x="706" y="185"/>
                      <a:pt x="813" y="236"/>
                    </a:cubicBezTo>
                    <a:lnTo>
                      <a:pt x="897" y="87"/>
                    </a:lnTo>
                    <a:cubicBezTo>
                      <a:pt x="771" y="30"/>
                      <a:pt x="626" y="0"/>
                      <a:pt x="480"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2" name="Google Shape;6242;p75"/>
              <p:cNvSpPr/>
              <p:nvPr/>
            </p:nvSpPr>
            <p:spPr>
              <a:xfrm>
                <a:off x="-677972" y="2718241"/>
                <a:ext cx="85341" cy="11903"/>
              </a:xfrm>
              <a:custGeom>
                <a:avLst/>
                <a:gdLst/>
                <a:ahLst/>
                <a:cxnLst/>
                <a:rect l="l" t="t" r="r" b="b"/>
                <a:pathLst>
                  <a:path w="1943" h="271" extrusionOk="0">
                    <a:moveTo>
                      <a:pt x="1" y="0"/>
                    </a:moveTo>
                    <a:lnTo>
                      <a:pt x="1" y="121"/>
                    </a:lnTo>
                    <a:lnTo>
                      <a:pt x="1942" y="271"/>
                    </a:lnTo>
                    <a:lnTo>
                      <a:pt x="1942" y="121"/>
                    </a:lnTo>
                    <a:lnTo>
                      <a:pt x="1"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6243" name="Google Shape;6243;p75"/>
          <p:cNvGrpSpPr/>
          <p:nvPr/>
        </p:nvGrpSpPr>
        <p:grpSpPr>
          <a:xfrm flipH="1">
            <a:off x="4033753" y="3793046"/>
            <a:ext cx="897104" cy="1737421"/>
            <a:chOff x="-964575" y="1325675"/>
            <a:chExt cx="1326553" cy="2569137"/>
          </a:xfrm>
        </p:grpSpPr>
        <p:sp>
          <p:nvSpPr>
            <p:cNvPr id="6244" name="Google Shape;6244;p75"/>
            <p:cNvSpPr/>
            <p:nvPr/>
          </p:nvSpPr>
          <p:spPr>
            <a:xfrm>
              <a:off x="-810800" y="1354250"/>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5" name="Google Shape;6245;p75"/>
            <p:cNvSpPr/>
            <p:nvPr/>
          </p:nvSpPr>
          <p:spPr>
            <a:xfrm>
              <a:off x="-682863" y="356329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6" name="Google Shape;6246;p75"/>
            <p:cNvSpPr/>
            <p:nvPr/>
          </p:nvSpPr>
          <p:spPr>
            <a:xfrm>
              <a:off x="-682863" y="377502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7" name="Google Shape;6247;p75"/>
            <p:cNvSpPr/>
            <p:nvPr/>
          </p:nvSpPr>
          <p:spPr>
            <a:xfrm>
              <a:off x="-477943" y="380888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8" name="Google Shape;6248;p75"/>
            <p:cNvSpPr/>
            <p:nvPr/>
          </p:nvSpPr>
          <p:spPr>
            <a:xfrm>
              <a:off x="-480212" y="380661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49" name="Google Shape;6249;p75"/>
            <p:cNvSpPr/>
            <p:nvPr/>
          </p:nvSpPr>
          <p:spPr>
            <a:xfrm>
              <a:off x="-682863" y="377508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0" name="Google Shape;6250;p75"/>
            <p:cNvSpPr/>
            <p:nvPr/>
          </p:nvSpPr>
          <p:spPr>
            <a:xfrm>
              <a:off x="-776215" y="262094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1" name="Google Shape;6251;p75"/>
            <p:cNvSpPr/>
            <p:nvPr/>
          </p:nvSpPr>
          <p:spPr>
            <a:xfrm>
              <a:off x="-776206" y="262238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2" name="Google Shape;6252;p75"/>
            <p:cNvSpPr/>
            <p:nvPr/>
          </p:nvSpPr>
          <p:spPr>
            <a:xfrm>
              <a:off x="-96071" y="343449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3" name="Google Shape;6253;p75"/>
            <p:cNvSpPr/>
            <p:nvPr/>
          </p:nvSpPr>
          <p:spPr>
            <a:xfrm>
              <a:off x="13289" y="360107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4" name="Google Shape;6254;p75"/>
            <p:cNvSpPr/>
            <p:nvPr/>
          </p:nvSpPr>
          <p:spPr>
            <a:xfrm>
              <a:off x="218823" y="360334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5" name="Google Shape;6255;p75"/>
            <p:cNvSpPr/>
            <p:nvPr/>
          </p:nvSpPr>
          <p:spPr>
            <a:xfrm>
              <a:off x="215940" y="360334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6" name="Google Shape;6256;p75"/>
            <p:cNvSpPr/>
            <p:nvPr/>
          </p:nvSpPr>
          <p:spPr>
            <a:xfrm>
              <a:off x="13289" y="367265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7" name="Google Shape;6257;p75"/>
            <p:cNvSpPr/>
            <p:nvPr/>
          </p:nvSpPr>
          <p:spPr>
            <a:xfrm>
              <a:off x="-780754" y="268050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8" name="Google Shape;6258;p75"/>
            <p:cNvSpPr/>
            <p:nvPr/>
          </p:nvSpPr>
          <p:spPr>
            <a:xfrm>
              <a:off x="-880750" y="136002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59" name="Google Shape;6259;p75"/>
            <p:cNvSpPr/>
            <p:nvPr/>
          </p:nvSpPr>
          <p:spPr>
            <a:xfrm>
              <a:off x="-964575" y="198999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0" name="Google Shape;6260;p75"/>
            <p:cNvSpPr/>
            <p:nvPr/>
          </p:nvSpPr>
          <p:spPr>
            <a:xfrm>
              <a:off x="-957705" y="193656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1" name="Google Shape;6261;p75"/>
            <p:cNvSpPr/>
            <p:nvPr/>
          </p:nvSpPr>
          <p:spPr>
            <a:xfrm>
              <a:off x="-492234" y="189964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2" name="Google Shape;6262;p75"/>
            <p:cNvSpPr/>
            <p:nvPr/>
          </p:nvSpPr>
          <p:spPr>
            <a:xfrm>
              <a:off x="-616498" y="183837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3" name="Google Shape;6263;p75"/>
            <p:cNvSpPr/>
            <p:nvPr/>
          </p:nvSpPr>
          <p:spPr>
            <a:xfrm>
              <a:off x="-602146" y="183837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4" name="Google Shape;6264;p75"/>
            <p:cNvSpPr/>
            <p:nvPr/>
          </p:nvSpPr>
          <p:spPr>
            <a:xfrm>
              <a:off x="-914771" y="196950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5" name="Google Shape;6265;p75"/>
            <p:cNvSpPr/>
            <p:nvPr/>
          </p:nvSpPr>
          <p:spPr>
            <a:xfrm>
              <a:off x="-810808" y="244405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6" name="Google Shape;6266;p75"/>
            <p:cNvSpPr/>
            <p:nvPr/>
          </p:nvSpPr>
          <p:spPr>
            <a:xfrm>
              <a:off x="-709237" y="234671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7" name="Google Shape;6267;p75"/>
            <p:cNvSpPr/>
            <p:nvPr/>
          </p:nvSpPr>
          <p:spPr>
            <a:xfrm>
              <a:off x="-950222" y="193129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8" name="Google Shape;6268;p75"/>
            <p:cNvSpPr/>
            <p:nvPr/>
          </p:nvSpPr>
          <p:spPr>
            <a:xfrm>
              <a:off x="-809397" y="190995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69" name="Google Shape;6269;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0" name="Google Shape;6270;p75"/>
            <p:cNvSpPr/>
            <p:nvPr/>
          </p:nvSpPr>
          <p:spPr>
            <a:xfrm>
              <a:off x="-914771" y="192651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1" name="Google Shape;6271;p75"/>
            <p:cNvSpPr/>
            <p:nvPr/>
          </p:nvSpPr>
          <p:spPr>
            <a:xfrm>
              <a:off x="-706906" y="143325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2" name="Google Shape;6272;p75"/>
            <p:cNvSpPr/>
            <p:nvPr/>
          </p:nvSpPr>
          <p:spPr>
            <a:xfrm>
              <a:off x="-740150" y="164026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3" name="Google Shape;6273;p75"/>
            <p:cNvSpPr/>
            <p:nvPr/>
          </p:nvSpPr>
          <p:spPr>
            <a:xfrm>
              <a:off x="-716659" y="167865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4" name="Google Shape;6274;p75"/>
            <p:cNvSpPr/>
            <p:nvPr/>
          </p:nvSpPr>
          <p:spPr>
            <a:xfrm>
              <a:off x="-465921" y="172612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5" name="Google Shape;6275;p75"/>
            <p:cNvSpPr/>
            <p:nvPr/>
          </p:nvSpPr>
          <p:spPr>
            <a:xfrm>
              <a:off x="-425256" y="163473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6" name="Google Shape;6276;p75"/>
            <p:cNvSpPr/>
            <p:nvPr/>
          </p:nvSpPr>
          <p:spPr>
            <a:xfrm>
              <a:off x="-351409" y="160247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7" name="Google Shape;6277;p75"/>
            <p:cNvSpPr/>
            <p:nvPr/>
          </p:nvSpPr>
          <p:spPr>
            <a:xfrm>
              <a:off x="-520877" y="162823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8" name="Google Shape;6278;p75"/>
            <p:cNvSpPr/>
            <p:nvPr/>
          </p:nvSpPr>
          <p:spPr>
            <a:xfrm>
              <a:off x="-725797" y="139633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79" name="Google Shape;6279;p75"/>
            <p:cNvSpPr/>
            <p:nvPr/>
          </p:nvSpPr>
          <p:spPr>
            <a:xfrm rot="-2201647">
              <a:off x="-769896" y="1455342"/>
              <a:ext cx="140251" cy="29556"/>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0" name="Google Shape;6280;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1" name="Google Shape;6281;p75"/>
            <p:cNvSpPr/>
            <p:nvPr/>
          </p:nvSpPr>
          <p:spPr>
            <a:xfrm>
              <a:off x="-783084" y="192233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6282" name="Google Shape;6282;p75"/>
            <p:cNvGrpSpPr/>
            <p:nvPr/>
          </p:nvGrpSpPr>
          <p:grpSpPr>
            <a:xfrm>
              <a:off x="-575833" y="2267471"/>
              <a:ext cx="255399" cy="187256"/>
              <a:chOff x="11249467" y="2705621"/>
              <a:chExt cx="255399" cy="187256"/>
            </a:xfrm>
          </p:grpSpPr>
          <p:sp>
            <p:nvSpPr>
              <p:cNvPr id="6283" name="Google Shape;6283;p75"/>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4" name="Google Shape;6284;p75"/>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5" name="Google Shape;6285;p75"/>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6" name="Google Shape;6286;p75"/>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7" name="Google Shape;6287;p75"/>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8" name="Google Shape;6288;p75"/>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89" name="Google Shape;6289;p75"/>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0" name="Google Shape;6290;p75"/>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1" name="Google Shape;6291;p75"/>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2" name="Google Shape;6292;p75"/>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3" name="Google Shape;6293;p75"/>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294" name="Google Shape;6294;p75"/>
            <p:cNvSpPr/>
            <p:nvPr/>
          </p:nvSpPr>
          <p:spPr>
            <a:xfrm>
              <a:off x="-859753" y="196374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5" name="Google Shape;6295;p75"/>
            <p:cNvSpPr/>
            <p:nvPr/>
          </p:nvSpPr>
          <p:spPr>
            <a:xfrm>
              <a:off x="-635390" y="222380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6" name="Google Shape;6296;p75"/>
            <p:cNvSpPr/>
            <p:nvPr/>
          </p:nvSpPr>
          <p:spPr>
            <a:xfrm>
              <a:off x="-477950" y="1325675"/>
              <a:ext cx="188400" cy="198000"/>
            </a:xfrm>
            <a:prstGeom prst="ellipse">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97" name="Google Shape;6297;p75"/>
            <p:cNvSpPr/>
            <p:nvPr/>
          </p:nvSpPr>
          <p:spPr>
            <a:xfrm rot="2510312">
              <a:off x="-453863" y="1397271"/>
              <a:ext cx="140248" cy="29555"/>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298" name="Google Shape;6298;p75"/>
          <p:cNvGrpSpPr/>
          <p:nvPr/>
        </p:nvGrpSpPr>
        <p:grpSpPr>
          <a:xfrm flipH="1">
            <a:off x="5499011" y="4175463"/>
            <a:ext cx="692371" cy="1795955"/>
            <a:chOff x="348334" y="2222053"/>
            <a:chExt cx="1018193" cy="2641110"/>
          </a:xfrm>
        </p:grpSpPr>
        <p:grpSp>
          <p:nvGrpSpPr>
            <p:cNvPr id="6299" name="Google Shape;6299;p75"/>
            <p:cNvGrpSpPr/>
            <p:nvPr/>
          </p:nvGrpSpPr>
          <p:grpSpPr>
            <a:xfrm>
              <a:off x="348334" y="2222053"/>
              <a:ext cx="1018193" cy="2641110"/>
              <a:chOff x="7870012" y="2528600"/>
              <a:chExt cx="836436" cy="2169646"/>
            </a:xfrm>
          </p:grpSpPr>
          <p:sp>
            <p:nvSpPr>
              <p:cNvPr id="6300" name="Google Shape;6300;p75"/>
              <p:cNvSpPr/>
              <p:nvPr/>
            </p:nvSpPr>
            <p:spPr>
              <a:xfrm>
                <a:off x="8030434" y="4414894"/>
                <a:ext cx="144541" cy="23646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1" name="Google Shape;6301;p75"/>
              <p:cNvSpPr/>
              <p:nvPr/>
            </p:nvSpPr>
            <p:spPr>
              <a:xfrm>
                <a:off x="8014502" y="4596374"/>
                <a:ext cx="299334" cy="101872"/>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2" name="Google Shape;6302;p75"/>
              <p:cNvSpPr/>
              <p:nvPr/>
            </p:nvSpPr>
            <p:spPr>
              <a:xfrm>
                <a:off x="8204476" y="4624066"/>
                <a:ext cx="97600" cy="39000"/>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3" name="Google Shape;6303;p75"/>
              <p:cNvSpPr/>
              <p:nvPr/>
            </p:nvSpPr>
            <p:spPr>
              <a:xfrm>
                <a:off x="8018724" y="4596424"/>
                <a:ext cx="31009" cy="66641"/>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4" name="Google Shape;6304;p75"/>
              <p:cNvSpPr/>
              <p:nvPr/>
            </p:nvSpPr>
            <p:spPr>
              <a:xfrm>
                <a:off x="8016814" y="4661156"/>
                <a:ext cx="287171" cy="3769"/>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5" name="Google Shape;6305;p75"/>
              <p:cNvSpPr/>
              <p:nvPr/>
            </p:nvSpPr>
            <p:spPr>
              <a:xfrm>
                <a:off x="7997113" y="3610345"/>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6" name="Google Shape;6306;p75"/>
              <p:cNvSpPr/>
              <p:nvPr/>
            </p:nvSpPr>
            <p:spPr>
              <a:xfrm>
                <a:off x="7909125" y="2528600"/>
                <a:ext cx="494781" cy="468019"/>
              </a:xfrm>
              <a:custGeom>
                <a:avLst/>
                <a:gdLst/>
                <a:ahLst/>
                <a:cxnLst/>
                <a:rect l="l" t="t" r="r" b="b"/>
                <a:pathLst>
                  <a:path w="8206" h="7092" extrusionOk="0">
                    <a:moveTo>
                      <a:pt x="5005" y="1"/>
                    </a:moveTo>
                    <a:cubicBezTo>
                      <a:pt x="4614" y="1"/>
                      <a:pt x="4208" y="154"/>
                      <a:pt x="3930" y="473"/>
                    </a:cubicBezTo>
                    <a:cubicBezTo>
                      <a:pt x="3734" y="669"/>
                      <a:pt x="3576" y="977"/>
                      <a:pt x="3305" y="1052"/>
                    </a:cubicBezTo>
                    <a:cubicBezTo>
                      <a:pt x="3252" y="1066"/>
                      <a:pt x="3199" y="1073"/>
                      <a:pt x="3147" y="1073"/>
                    </a:cubicBezTo>
                    <a:cubicBezTo>
                      <a:pt x="2899" y="1073"/>
                      <a:pt x="2663" y="933"/>
                      <a:pt x="2409" y="902"/>
                    </a:cubicBezTo>
                    <a:cubicBezTo>
                      <a:pt x="2321" y="880"/>
                      <a:pt x="2232" y="869"/>
                      <a:pt x="2144" y="869"/>
                    </a:cubicBezTo>
                    <a:cubicBezTo>
                      <a:pt x="1609" y="869"/>
                      <a:pt x="1108" y="1266"/>
                      <a:pt x="971" y="1836"/>
                    </a:cubicBezTo>
                    <a:cubicBezTo>
                      <a:pt x="850" y="2256"/>
                      <a:pt x="934" y="2723"/>
                      <a:pt x="775" y="3152"/>
                    </a:cubicBezTo>
                    <a:cubicBezTo>
                      <a:pt x="617" y="3740"/>
                      <a:pt x="75" y="4123"/>
                      <a:pt x="38" y="4748"/>
                    </a:cubicBezTo>
                    <a:cubicBezTo>
                      <a:pt x="1" y="4907"/>
                      <a:pt x="1" y="5103"/>
                      <a:pt x="38" y="5252"/>
                    </a:cubicBezTo>
                    <a:cubicBezTo>
                      <a:pt x="234" y="6111"/>
                      <a:pt x="813" y="6848"/>
                      <a:pt x="1550" y="7044"/>
                    </a:cubicBezTo>
                    <a:cubicBezTo>
                      <a:pt x="1677" y="7076"/>
                      <a:pt x="1805" y="7091"/>
                      <a:pt x="1933" y="7091"/>
                    </a:cubicBezTo>
                    <a:cubicBezTo>
                      <a:pt x="2595" y="7091"/>
                      <a:pt x="3235" y="6678"/>
                      <a:pt x="3501" y="5989"/>
                    </a:cubicBezTo>
                    <a:cubicBezTo>
                      <a:pt x="3650" y="5523"/>
                      <a:pt x="3613" y="4981"/>
                      <a:pt x="3846" y="4552"/>
                    </a:cubicBezTo>
                    <a:cubicBezTo>
                      <a:pt x="4042" y="4169"/>
                      <a:pt x="4434" y="3889"/>
                      <a:pt x="4864" y="3815"/>
                    </a:cubicBezTo>
                    <a:cubicBezTo>
                      <a:pt x="5088" y="3771"/>
                      <a:pt x="5328" y="3753"/>
                      <a:pt x="5567" y="3753"/>
                    </a:cubicBezTo>
                    <a:cubicBezTo>
                      <a:pt x="5737" y="3753"/>
                      <a:pt x="5905" y="3762"/>
                      <a:pt x="6068" y="3777"/>
                    </a:cubicBezTo>
                    <a:cubicBezTo>
                      <a:pt x="6141" y="3787"/>
                      <a:pt x="6220" y="3795"/>
                      <a:pt x="6299" y="3795"/>
                    </a:cubicBezTo>
                    <a:cubicBezTo>
                      <a:pt x="6508" y="3795"/>
                      <a:pt x="6719" y="3743"/>
                      <a:pt x="6836" y="3554"/>
                    </a:cubicBezTo>
                    <a:lnTo>
                      <a:pt x="6836" y="3554"/>
                    </a:lnTo>
                    <a:cubicBezTo>
                      <a:pt x="6912" y="3560"/>
                      <a:pt x="6986" y="3564"/>
                      <a:pt x="7059" y="3564"/>
                    </a:cubicBezTo>
                    <a:cubicBezTo>
                      <a:pt x="7278" y="3564"/>
                      <a:pt x="7488" y="3529"/>
                      <a:pt x="7701" y="3423"/>
                    </a:cubicBezTo>
                    <a:cubicBezTo>
                      <a:pt x="7972" y="3273"/>
                      <a:pt x="8205" y="2919"/>
                      <a:pt x="8131" y="2573"/>
                    </a:cubicBezTo>
                    <a:cubicBezTo>
                      <a:pt x="8047" y="2340"/>
                      <a:pt x="7897" y="2181"/>
                      <a:pt x="7701" y="2069"/>
                    </a:cubicBezTo>
                    <a:cubicBezTo>
                      <a:pt x="7505" y="1910"/>
                      <a:pt x="7272" y="1789"/>
                      <a:pt x="7039" y="1714"/>
                    </a:cubicBezTo>
                    <a:cubicBezTo>
                      <a:pt x="6917" y="1677"/>
                      <a:pt x="6805" y="1640"/>
                      <a:pt x="6684" y="1556"/>
                    </a:cubicBezTo>
                    <a:cubicBezTo>
                      <a:pt x="6413" y="1406"/>
                      <a:pt x="6339" y="1052"/>
                      <a:pt x="6180" y="744"/>
                    </a:cubicBezTo>
                    <a:cubicBezTo>
                      <a:pt x="5946" y="352"/>
                      <a:pt x="5564" y="81"/>
                      <a:pt x="5134" y="6"/>
                    </a:cubicBezTo>
                    <a:cubicBezTo>
                      <a:pt x="5092" y="3"/>
                      <a:pt x="5049" y="1"/>
                      <a:pt x="500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7" name="Google Shape;6307;p75"/>
              <p:cNvSpPr/>
              <p:nvPr/>
            </p:nvSpPr>
            <p:spPr>
              <a:xfrm>
                <a:off x="8419327" y="3722195"/>
                <a:ext cx="19751" cy="17037"/>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8" name="Google Shape;6308;p75"/>
              <p:cNvSpPr/>
              <p:nvPr/>
            </p:nvSpPr>
            <p:spPr>
              <a:xfrm>
                <a:off x="8347106" y="3692694"/>
                <a:ext cx="17389" cy="1743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09" name="Google Shape;6309;p75"/>
              <p:cNvSpPr/>
              <p:nvPr/>
            </p:nvSpPr>
            <p:spPr>
              <a:xfrm>
                <a:off x="8450737" y="3644598"/>
                <a:ext cx="19299" cy="16484"/>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0" name="Google Shape;6310;p75"/>
              <p:cNvSpPr/>
              <p:nvPr/>
            </p:nvSpPr>
            <p:spPr>
              <a:xfrm>
                <a:off x="8378065" y="3616654"/>
                <a:ext cx="17841" cy="15128"/>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1" name="Google Shape;6311;p75"/>
              <p:cNvSpPr/>
              <p:nvPr/>
            </p:nvSpPr>
            <p:spPr>
              <a:xfrm>
                <a:off x="7997103" y="3607558"/>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2" name="Google Shape;6312;p75"/>
              <p:cNvSpPr/>
              <p:nvPr/>
            </p:nvSpPr>
            <p:spPr>
              <a:xfrm>
                <a:off x="8417467" y="4414894"/>
                <a:ext cx="138861" cy="23646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3" name="Google Shape;6313;p75"/>
              <p:cNvSpPr/>
              <p:nvPr/>
            </p:nvSpPr>
            <p:spPr>
              <a:xfrm>
                <a:off x="8419327" y="4596374"/>
                <a:ext cx="287121" cy="101872"/>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4" name="Google Shape;6314;p75"/>
              <p:cNvSpPr/>
              <p:nvPr/>
            </p:nvSpPr>
            <p:spPr>
              <a:xfrm>
                <a:off x="8595228" y="4624066"/>
                <a:ext cx="97650" cy="39000"/>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5" name="Google Shape;6315;p75"/>
              <p:cNvSpPr/>
              <p:nvPr/>
            </p:nvSpPr>
            <p:spPr>
              <a:xfrm>
                <a:off x="8419327" y="4596424"/>
                <a:ext cx="21611" cy="66641"/>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6" name="Google Shape;6316;p75"/>
              <p:cNvSpPr/>
              <p:nvPr/>
            </p:nvSpPr>
            <p:spPr>
              <a:xfrm>
                <a:off x="8421186" y="4663016"/>
                <a:ext cx="273552" cy="191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7" name="Google Shape;6317;p75"/>
              <p:cNvSpPr/>
              <p:nvPr/>
            </p:nvSpPr>
            <p:spPr>
              <a:xfrm>
                <a:off x="8030434" y="3668068"/>
                <a:ext cx="553134" cy="875837"/>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8" name="Google Shape;6318;p75"/>
              <p:cNvSpPr/>
              <p:nvPr/>
            </p:nvSpPr>
            <p:spPr>
              <a:xfrm>
                <a:off x="8198395" y="3848492"/>
                <a:ext cx="259932" cy="61711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19" name="Google Shape;6319;p75"/>
              <p:cNvSpPr/>
              <p:nvPr/>
            </p:nvSpPr>
            <p:spPr>
              <a:xfrm>
                <a:off x="8321726" y="3854925"/>
                <a:ext cx="64330" cy="182837"/>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0" name="Google Shape;6320;p75"/>
              <p:cNvSpPr/>
              <p:nvPr/>
            </p:nvSpPr>
            <p:spPr>
              <a:xfrm>
                <a:off x="8366305" y="4455703"/>
                <a:ext cx="213494" cy="13620"/>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1" name="Google Shape;6321;p75"/>
              <p:cNvSpPr/>
              <p:nvPr/>
            </p:nvSpPr>
            <p:spPr>
              <a:xfrm>
                <a:off x="8002742" y="4455703"/>
                <a:ext cx="219123" cy="15982"/>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2" name="Google Shape;6322;p75"/>
              <p:cNvSpPr/>
              <p:nvPr/>
            </p:nvSpPr>
            <p:spPr>
              <a:xfrm>
                <a:off x="8278606" y="3012861"/>
                <a:ext cx="234602" cy="54594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3" name="Google Shape;6323;p75"/>
              <p:cNvSpPr/>
              <p:nvPr/>
            </p:nvSpPr>
            <p:spPr>
              <a:xfrm>
                <a:off x="7870012" y="3090609"/>
                <a:ext cx="250081" cy="440507"/>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4" name="Google Shape;6324;p75"/>
              <p:cNvSpPr/>
              <p:nvPr/>
            </p:nvSpPr>
            <p:spPr>
              <a:xfrm>
                <a:off x="7878003" y="3041307"/>
                <a:ext cx="226611" cy="28978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5" name="Google Shape;6325;p75"/>
              <p:cNvSpPr/>
              <p:nvPr/>
            </p:nvSpPr>
            <p:spPr>
              <a:xfrm>
                <a:off x="7915043" y="3073522"/>
                <a:ext cx="248222" cy="385375"/>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6" name="Google Shape;6326;p75"/>
              <p:cNvSpPr/>
              <p:nvPr/>
            </p:nvSpPr>
            <p:spPr>
              <a:xfrm>
                <a:off x="7883632" y="3041307"/>
                <a:ext cx="259932" cy="523130"/>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7" name="Google Shape;6327;p75"/>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8" name="Google Shape;6328;p75"/>
              <p:cNvSpPr/>
              <p:nvPr/>
            </p:nvSpPr>
            <p:spPr>
              <a:xfrm>
                <a:off x="7915043" y="3036633"/>
                <a:ext cx="191431" cy="477145"/>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29" name="Google Shape;6329;p75"/>
              <p:cNvSpPr/>
              <p:nvPr/>
            </p:nvSpPr>
            <p:spPr>
              <a:xfrm>
                <a:off x="8173065" y="2960643"/>
                <a:ext cx="162332" cy="1698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0" name="Google Shape;6330;p75"/>
              <p:cNvSpPr/>
              <p:nvPr/>
            </p:nvSpPr>
            <p:spPr>
              <a:xfrm>
                <a:off x="8184775" y="2960643"/>
                <a:ext cx="150622" cy="7604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1" name="Google Shape;6331;p75"/>
              <p:cNvSpPr/>
              <p:nvPr/>
            </p:nvSpPr>
            <p:spPr>
              <a:xfrm>
                <a:off x="8005104" y="3023063"/>
                <a:ext cx="539514" cy="835330"/>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2" name="Google Shape;6332;p75"/>
              <p:cNvSpPr/>
              <p:nvPr/>
            </p:nvSpPr>
            <p:spPr>
              <a:xfrm>
                <a:off x="8032294" y="3033265"/>
                <a:ext cx="355672" cy="598165"/>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3" name="Google Shape;6333;p75"/>
              <p:cNvSpPr/>
              <p:nvPr/>
            </p:nvSpPr>
            <p:spPr>
              <a:xfrm>
                <a:off x="8358816" y="3421052"/>
                <a:ext cx="62420" cy="34728"/>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4" name="Google Shape;6334;p75"/>
              <p:cNvSpPr/>
              <p:nvPr/>
            </p:nvSpPr>
            <p:spPr>
              <a:xfrm>
                <a:off x="8360676" y="3419846"/>
                <a:ext cx="60560" cy="37191"/>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5" name="Google Shape;6335;p75"/>
              <p:cNvSpPr/>
              <p:nvPr/>
            </p:nvSpPr>
            <p:spPr>
              <a:xfrm>
                <a:off x="8350826" y="3399442"/>
                <a:ext cx="70411" cy="39754"/>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6" name="Google Shape;6336;p75"/>
              <p:cNvSpPr/>
              <p:nvPr/>
            </p:nvSpPr>
            <p:spPr>
              <a:xfrm>
                <a:off x="8354595" y="3397582"/>
                <a:ext cx="68551" cy="43975"/>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7" name="Google Shape;6337;p75"/>
              <p:cNvSpPr/>
              <p:nvPr/>
            </p:nvSpPr>
            <p:spPr>
              <a:xfrm>
                <a:off x="8333487" y="3374815"/>
                <a:ext cx="84031" cy="5111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8" name="Google Shape;6338;p75"/>
              <p:cNvSpPr/>
              <p:nvPr/>
            </p:nvSpPr>
            <p:spPr>
              <a:xfrm>
                <a:off x="8333487" y="3373006"/>
                <a:ext cx="85890" cy="54931"/>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39" name="Google Shape;6339;p75"/>
              <p:cNvSpPr/>
              <p:nvPr/>
            </p:nvSpPr>
            <p:spPr>
              <a:xfrm>
                <a:off x="8342885" y="3340188"/>
                <a:ext cx="88202" cy="57746"/>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0" name="Google Shape;6340;p75"/>
              <p:cNvSpPr/>
              <p:nvPr/>
            </p:nvSpPr>
            <p:spPr>
              <a:xfrm>
                <a:off x="8342885" y="3339484"/>
                <a:ext cx="90112" cy="60761"/>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1" name="Google Shape;6341;p75"/>
              <p:cNvSpPr/>
              <p:nvPr/>
            </p:nvSpPr>
            <p:spPr>
              <a:xfrm>
                <a:off x="8213874" y="3418489"/>
                <a:ext cx="88202" cy="81065"/>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2" name="Google Shape;6342;p75"/>
              <p:cNvSpPr/>
              <p:nvPr/>
            </p:nvSpPr>
            <p:spPr>
              <a:xfrm>
                <a:off x="8249054" y="3369237"/>
                <a:ext cx="154843" cy="129061"/>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3" name="Google Shape;6343;p75"/>
              <p:cNvSpPr/>
              <p:nvPr/>
            </p:nvSpPr>
            <p:spPr>
              <a:xfrm>
                <a:off x="8257497" y="3354964"/>
                <a:ext cx="103229" cy="92223"/>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4" name="Google Shape;6344;p75"/>
              <p:cNvSpPr/>
              <p:nvPr/>
            </p:nvSpPr>
            <p:spPr>
              <a:xfrm>
                <a:off x="8108333" y="2614369"/>
                <a:ext cx="349993" cy="377484"/>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5" name="Google Shape;6345;p75"/>
              <p:cNvSpPr/>
              <p:nvPr/>
            </p:nvSpPr>
            <p:spPr>
              <a:xfrm>
                <a:off x="8071243" y="2776801"/>
                <a:ext cx="82171" cy="82221"/>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6" name="Google Shape;6346;p75"/>
              <p:cNvSpPr/>
              <p:nvPr/>
            </p:nvSpPr>
            <p:spPr>
              <a:xfrm>
                <a:off x="8089084" y="2808212"/>
                <a:ext cx="17389" cy="29149"/>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7" name="Google Shape;6347;p75"/>
              <p:cNvSpPr/>
              <p:nvPr/>
            </p:nvSpPr>
            <p:spPr>
              <a:xfrm>
                <a:off x="8302026" y="2872492"/>
                <a:ext cx="82171" cy="31964"/>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8" name="Google Shape;6348;p75"/>
              <p:cNvSpPr/>
              <p:nvPr/>
            </p:nvSpPr>
            <p:spPr>
              <a:xfrm>
                <a:off x="8340975" y="2795095"/>
                <a:ext cx="37140" cy="59656"/>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49" name="Google Shape;6349;p75"/>
              <p:cNvSpPr/>
              <p:nvPr/>
            </p:nvSpPr>
            <p:spPr>
              <a:xfrm>
                <a:off x="8237294" y="2774892"/>
                <a:ext cx="54931" cy="39000"/>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0" name="Google Shape;6350;p75"/>
              <p:cNvSpPr/>
              <p:nvPr/>
            </p:nvSpPr>
            <p:spPr>
              <a:xfrm>
                <a:off x="8380377" y="2766901"/>
                <a:ext cx="56339" cy="41362"/>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1" name="Google Shape;6351;p75"/>
              <p:cNvSpPr/>
              <p:nvPr/>
            </p:nvSpPr>
            <p:spPr>
              <a:xfrm>
                <a:off x="8080775" y="2544300"/>
                <a:ext cx="404807" cy="243020"/>
              </a:xfrm>
              <a:custGeom>
                <a:avLst/>
                <a:gdLst/>
                <a:ahLst/>
                <a:cxnLst/>
                <a:rect l="l" t="t" r="r" b="b"/>
                <a:pathLst>
                  <a:path w="7971" h="4531" extrusionOk="0">
                    <a:moveTo>
                      <a:pt x="5655" y="1"/>
                    </a:moveTo>
                    <a:cubicBezTo>
                      <a:pt x="4122" y="1"/>
                      <a:pt x="4042" y="1037"/>
                      <a:pt x="3299" y="1037"/>
                    </a:cubicBezTo>
                    <a:cubicBezTo>
                      <a:pt x="3265" y="1037"/>
                      <a:pt x="3229" y="1035"/>
                      <a:pt x="3191" y="1030"/>
                    </a:cubicBezTo>
                    <a:cubicBezTo>
                      <a:pt x="3002" y="1007"/>
                      <a:pt x="2813" y="995"/>
                      <a:pt x="2627" y="995"/>
                    </a:cubicBezTo>
                    <a:cubicBezTo>
                      <a:pt x="1210" y="995"/>
                      <a:pt x="1" y="1741"/>
                      <a:pt x="587" y="4530"/>
                    </a:cubicBezTo>
                    <a:cubicBezTo>
                      <a:pt x="587" y="4530"/>
                      <a:pt x="1866" y="4297"/>
                      <a:pt x="1866" y="3084"/>
                    </a:cubicBezTo>
                    <a:cubicBezTo>
                      <a:pt x="1866" y="1964"/>
                      <a:pt x="2995" y="1683"/>
                      <a:pt x="2995" y="1683"/>
                    </a:cubicBezTo>
                    <a:cubicBezTo>
                      <a:pt x="2995" y="1683"/>
                      <a:pt x="3513" y="2743"/>
                      <a:pt x="4510" y="2743"/>
                    </a:cubicBezTo>
                    <a:cubicBezTo>
                      <a:pt x="4797" y="2743"/>
                      <a:pt x="5123" y="2655"/>
                      <a:pt x="5487" y="2430"/>
                    </a:cubicBezTo>
                    <a:cubicBezTo>
                      <a:pt x="5659" y="2318"/>
                      <a:pt x="5815" y="2272"/>
                      <a:pt x="5954" y="2272"/>
                    </a:cubicBezTo>
                    <a:cubicBezTo>
                      <a:pt x="6545" y="2272"/>
                      <a:pt x="6850" y="3084"/>
                      <a:pt x="6850" y="3084"/>
                    </a:cubicBezTo>
                    <a:cubicBezTo>
                      <a:pt x="7970" y="3084"/>
                      <a:pt x="7391" y="171"/>
                      <a:pt x="5954" y="13"/>
                    </a:cubicBezTo>
                    <a:cubicBezTo>
                      <a:pt x="5849" y="4"/>
                      <a:pt x="5749" y="1"/>
                      <a:pt x="565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2" name="Google Shape;6352;p75"/>
              <p:cNvSpPr/>
              <p:nvPr/>
            </p:nvSpPr>
            <p:spPr>
              <a:xfrm>
                <a:off x="8025982" y="3065152"/>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3" name="Google Shape;6353;p75"/>
              <p:cNvSpPr/>
              <p:nvPr/>
            </p:nvSpPr>
            <p:spPr>
              <a:xfrm>
                <a:off x="7961933" y="3068295"/>
                <a:ext cx="308732" cy="527905"/>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54" name="Google Shape;6354;p75"/>
              <p:cNvSpPr/>
              <p:nvPr/>
            </p:nvSpPr>
            <p:spPr>
              <a:xfrm>
                <a:off x="8178694" y="3290885"/>
                <a:ext cx="66641" cy="134690"/>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355" name="Google Shape;6355;p75"/>
            <p:cNvSpPr/>
            <p:nvPr/>
          </p:nvSpPr>
          <p:spPr>
            <a:xfrm rot="5750891">
              <a:off x="569060" y="2326738"/>
              <a:ext cx="111882" cy="28657"/>
            </a:xfrm>
            <a:prstGeom prst="roundRect">
              <a:avLst>
                <a:gd name="adj" fmla="val 16667"/>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 name="Google Shape;298;p14">
            <a:extLst>
              <a:ext uri="{FF2B5EF4-FFF2-40B4-BE49-F238E27FC236}">
                <a16:creationId xmlns:a16="http://schemas.microsoft.com/office/drawing/2014/main" id="{1BEF17EE-B2C6-BC3F-6B92-219D7A0E8E4A}"/>
              </a:ext>
            </a:extLst>
          </p:cNvPr>
          <p:cNvGrpSpPr/>
          <p:nvPr/>
        </p:nvGrpSpPr>
        <p:grpSpPr>
          <a:xfrm>
            <a:off x="-21530" y="3043979"/>
            <a:ext cx="979412" cy="1766731"/>
            <a:chOff x="7797029" y="2174230"/>
            <a:chExt cx="1161931" cy="2151032"/>
          </a:xfrm>
        </p:grpSpPr>
        <p:sp>
          <p:nvSpPr>
            <p:cNvPr id="7" name="Google Shape;299;p14">
              <a:extLst>
                <a:ext uri="{FF2B5EF4-FFF2-40B4-BE49-F238E27FC236}">
                  <a16:creationId xmlns:a16="http://schemas.microsoft.com/office/drawing/2014/main" id="{81EF29A1-D517-7715-CCF8-F710B19761F6}"/>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300;p14">
              <a:extLst>
                <a:ext uri="{FF2B5EF4-FFF2-40B4-BE49-F238E27FC236}">
                  <a16:creationId xmlns:a16="http://schemas.microsoft.com/office/drawing/2014/main" id="{53D40FF3-14A7-5A7E-AD1C-062D28ACEF79}"/>
                </a:ext>
              </a:extLst>
            </p:cNvPr>
            <p:cNvGrpSpPr/>
            <p:nvPr/>
          </p:nvGrpSpPr>
          <p:grpSpPr>
            <a:xfrm>
              <a:off x="8149431" y="2521491"/>
              <a:ext cx="429313" cy="1803771"/>
              <a:chOff x="6097050" y="1346450"/>
              <a:chExt cx="196500" cy="825600"/>
            </a:xfrm>
          </p:grpSpPr>
          <p:sp>
            <p:nvSpPr>
              <p:cNvPr id="9" name="Google Shape;301;p14">
                <a:extLst>
                  <a:ext uri="{FF2B5EF4-FFF2-40B4-BE49-F238E27FC236}">
                    <a16:creationId xmlns:a16="http://schemas.microsoft.com/office/drawing/2014/main" id="{87B9D48F-210F-C60A-C663-DB5C7ED534FD}"/>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302;p14">
                <a:extLst>
                  <a:ext uri="{FF2B5EF4-FFF2-40B4-BE49-F238E27FC236}">
                    <a16:creationId xmlns:a16="http://schemas.microsoft.com/office/drawing/2014/main" id="{3843987E-48DF-790E-EB81-DF7FD719D767}"/>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303;p14">
                <a:extLst>
                  <a:ext uri="{FF2B5EF4-FFF2-40B4-BE49-F238E27FC236}">
                    <a16:creationId xmlns:a16="http://schemas.microsoft.com/office/drawing/2014/main" id="{408FF343-4E37-9550-4FE3-6CE68B45C3C7}"/>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 name="Google Shape;320;p14">
            <a:extLst>
              <a:ext uri="{FF2B5EF4-FFF2-40B4-BE49-F238E27FC236}">
                <a16:creationId xmlns:a16="http://schemas.microsoft.com/office/drawing/2014/main" id="{600B2AD4-44C8-BB6F-AF82-3B2CC50C4216}"/>
              </a:ext>
            </a:extLst>
          </p:cNvPr>
          <p:cNvGrpSpPr/>
          <p:nvPr/>
        </p:nvGrpSpPr>
        <p:grpSpPr>
          <a:xfrm>
            <a:off x="-16711" y="6346591"/>
            <a:ext cx="1967308" cy="574837"/>
            <a:chOff x="50" y="3136773"/>
            <a:chExt cx="2174170" cy="1402833"/>
          </a:xfrm>
        </p:grpSpPr>
        <p:grpSp>
          <p:nvGrpSpPr>
            <p:cNvPr id="13" name="Google Shape;321;p14">
              <a:extLst>
                <a:ext uri="{FF2B5EF4-FFF2-40B4-BE49-F238E27FC236}">
                  <a16:creationId xmlns:a16="http://schemas.microsoft.com/office/drawing/2014/main" id="{1F6269CB-46A5-74DE-0F6C-9D93297DDA2D}"/>
                </a:ext>
              </a:extLst>
            </p:cNvPr>
            <p:cNvGrpSpPr/>
            <p:nvPr/>
          </p:nvGrpSpPr>
          <p:grpSpPr>
            <a:xfrm>
              <a:off x="50" y="3136773"/>
              <a:ext cx="2174170" cy="1402833"/>
              <a:chOff x="41" y="2411634"/>
              <a:chExt cx="4234022" cy="2731906"/>
            </a:xfrm>
          </p:grpSpPr>
          <p:sp>
            <p:nvSpPr>
              <p:cNvPr id="32" name="Google Shape;322;p14">
                <a:extLst>
                  <a:ext uri="{FF2B5EF4-FFF2-40B4-BE49-F238E27FC236}">
                    <a16:creationId xmlns:a16="http://schemas.microsoft.com/office/drawing/2014/main" id="{EE9900AB-CBE1-1233-DB71-FC200425F451}"/>
                  </a:ext>
                </a:extLst>
              </p:cNvPr>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3" name="Google Shape;323;p14">
                <a:extLst>
                  <a:ext uri="{FF2B5EF4-FFF2-40B4-BE49-F238E27FC236}">
                    <a16:creationId xmlns:a16="http://schemas.microsoft.com/office/drawing/2014/main" id="{AAF0C7E8-4511-A5B4-62A1-A596546A690A}"/>
                  </a:ext>
                </a:extLst>
              </p:cNvPr>
              <p:cNvGrpSpPr/>
              <p:nvPr/>
            </p:nvGrpSpPr>
            <p:grpSpPr>
              <a:xfrm>
                <a:off x="231728" y="2704031"/>
                <a:ext cx="3471198" cy="2190466"/>
                <a:chOff x="231728" y="2704031"/>
                <a:chExt cx="3471198" cy="2190466"/>
              </a:xfrm>
            </p:grpSpPr>
            <p:sp>
              <p:nvSpPr>
                <p:cNvPr id="34" name="Google Shape;324;p14">
                  <a:extLst>
                    <a:ext uri="{FF2B5EF4-FFF2-40B4-BE49-F238E27FC236}">
                      <a16:creationId xmlns:a16="http://schemas.microsoft.com/office/drawing/2014/main" id="{02886859-6F7E-8FAE-2229-151168D6772A}"/>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325;p14">
                  <a:extLst>
                    <a:ext uri="{FF2B5EF4-FFF2-40B4-BE49-F238E27FC236}">
                      <a16:creationId xmlns:a16="http://schemas.microsoft.com/office/drawing/2014/main" id="{5C5A0699-EA8C-E347-970B-F2947CD7D6AF}"/>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326;p14">
                  <a:extLst>
                    <a:ext uri="{FF2B5EF4-FFF2-40B4-BE49-F238E27FC236}">
                      <a16:creationId xmlns:a16="http://schemas.microsoft.com/office/drawing/2014/main" id="{68B9F71F-3AC9-691E-DE46-3A7CD799998F}"/>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327;p14">
                  <a:extLst>
                    <a:ext uri="{FF2B5EF4-FFF2-40B4-BE49-F238E27FC236}">
                      <a16:creationId xmlns:a16="http://schemas.microsoft.com/office/drawing/2014/main" id="{6A098677-ED9B-1088-4575-DC726B8EC9C0}"/>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328;p14">
                  <a:extLst>
                    <a:ext uri="{FF2B5EF4-FFF2-40B4-BE49-F238E27FC236}">
                      <a16:creationId xmlns:a16="http://schemas.microsoft.com/office/drawing/2014/main" id="{26D7FC58-4C4E-3576-122F-B7B98BA0F4A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329;p14">
                  <a:extLst>
                    <a:ext uri="{FF2B5EF4-FFF2-40B4-BE49-F238E27FC236}">
                      <a16:creationId xmlns:a16="http://schemas.microsoft.com/office/drawing/2014/main" id="{65910C0B-FFDA-3B23-6C54-8043CE973C40}"/>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330;p14">
                  <a:extLst>
                    <a:ext uri="{FF2B5EF4-FFF2-40B4-BE49-F238E27FC236}">
                      <a16:creationId xmlns:a16="http://schemas.microsoft.com/office/drawing/2014/main" id="{58FEA264-CD7D-0199-2621-53C2915CB208}"/>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331;p14">
                  <a:extLst>
                    <a:ext uri="{FF2B5EF4-FFF2-40B4-BE49-F238E27FC236}">
                      <a16:creationId xmlns:a16="http://schemas.microsoft.com/office/drawing/2014/main" id="{10E9F063-7DE7-2DFE-F1EE-33905304E813}"/>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332;p14">
                  <a:extLst>
                    <a:ext uri="{FF2B5EF4-FFF2-40B4-BE49-F238E27FC236}">
                      <a16:creationId xmlns:a16="http://schemas.microsoft.com/office/drawing/2014/main" id="{4EC4485C-8256-B448-046B-B90F60BAEA9C}"/>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333;p14">
                  <a:extLst>
                    <a:ext uri="{FF2B5EF4-FFF2-40B4-BE49-F238E27FC236}">
                      <a16:creationId xmlns:a16="http://schemas.microsoft.com/office/drawing/2014/main" id="{C18DFAFE-42A5-17FF-CEDB-8E9BBB9F0703}"/>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334;p14">
                  <a:extLst>
                    <a:ext uri="{FF2B5EF4-FFF2-40B4-BE49-F238E27FC236}">
                      <a16:creationId xmlns:a16="http://schemas.microsoft.com/office/drawing/2014/main" id="{5FE9D0DE-2EF6-D1C7-D149-5FC6E322234F}"/>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335;p14">
                  <a:extLst>
                    <a:ext uri="{FF2B5EF4-FFF2-40B4-BE49-F238E27FC236}">
                      <a16:creationId xmlns:a16="http://schemas.microsoft.com/office/drawing/2014/main" id="{C4EE66C2-11A1-60D7-0710-7A1618347D1D}"/>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336;p14">
                  <a:extLst>
                    <a:ext uri="{FF2B5EF4-FFF2-40B4-BE49-F238E27FC236}">
                      <a16:creationId xmlns:a16="http://schemas.microsoft.com/office/drawing/2014/main" id="{3C497033-4708-CDD1-93A3-8E931F80ABD7}"/>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337;p14">
                  <a:extLst>
                    <a:ext uri="{FF2B5EF4-FFF2-40B4-BE49-F238E27FC236}">
                      <a16:creationId xmlns:a16="http://schemas.microsoft.com/office/drawing/2014/main" id="{CFAD2755-36F2-34F1-4AE2-7FF8C36C34D1}"/>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338;p14">
                  <a:extLst>
                    <a:ext uri="{FF2B5EF4-FFF2-40B4-BE49-F238E27FC236}">
                      <a16:creationId xmlns:a16="http://schemas.microsoft.com/office/drawing/2014/main" id="{3BB98D61-7651-F951-4BBE-82765254A25B}"/>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339;p14">
                  <a:extLst>
                    <a:ext uri="{FF2B5EF4-FFF2-40B4-BE49-F238E27FC236}">
                      <a16:creationId xmlns:a16="http://schemas.microsoft.com/office/drawing/2014/main" id="{1752D93E-3EC4-ABA6-28A8-0D1ADAC9DFC9}"/>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340;p14">
                  <a:extLst>
                    <a:ext uri="{FF2B5EF4-FFF2-40B4-BE49-F238E27FC236}">
                      <a16:creationId xmlns:a16="http://schemas.microsoft.com/office/drawing/2014/main" id="{59159E5B-7399-D10B-14A3-F50F8DB1684F}"/>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 name="Google Shape;341;p14">
              <a:extLst>
                <a:ext uri="{FF2B5EF4-FFF2-40B4-BE49-F238E27FC236}">
                  <a16:creationId xmlns:a16="http://schemas.microsoft.com/office/drawing/2014/main" id="{E794ADBF-9C8E-0786-988C-66F4C780E44F}"/>
                </a:ext>
              </a:extLst>
            </p:cNvPr>
            <p:cNvGrpSpPr/>
            <p:nvPr/>
          </p:nvGrpSpPr>
          <p:grpSpPr>
            <a:xfrm>
              <a:off x="119034" y="3286919"/>
              <a:ext cx="1782460" cy="1124804"/>
              <a:chOff x="231728" y="2704031"/>
              <a:chExt cx="3471198" cy="2190466"/>
            </a:xfrm>
          </p:grpSpPr>
          <p:sp>
            <p:nvSpPr>
              <p:cNvPr id="15" name="Google Shape;342;p14">
                <a:extLst>
                  <a:ext uri="{FF2B5EF4-FFF2-40B4-BE49-F238E27FC236}">
                    <a16:creationId xmlns:a16="http://schemas.microsoft.com/office/drawing/2014/main" id="{5AF86ECE-E742-201D-7840-9227034994EE}"/>
                  </a:ext>
                </a:extLst>
              </p:cNvPr>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343;p14">
                <a:extLst>
                  <a:ext uri="{FF2B5EF4-FFF2-40B4-BE49-F238E27FC236}">
                    <a16:creationId xmlns:a16="http://schemas.microsoft.com/office/drawing/2014/main" id="{9326BCE7-6CB4-B57B-2627-DBF712A71EB8}"/>
                  </a:ext>
                </a:extLst>
              </p:cNvPr>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344;p14">
                <a:extLst>
                  <a:ext uri="{FF2B5EF4-FFF2-40B4-BE49-F238E27FC236}">
                    <a16:creationId xmlns:a16="http://schemas.microsoft.com/office/drawing/2014/main" id="{2B9C636C-4C78-D73A-6A90-58F91499BD8B}"/>
                  </a:ext>
                </a:extLst>
              </p:cNvPr>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345;p14">
                <a:extLst>
                  <a:ext uri="{FF2B5EF4-FFF2-40B4-BE49-F238E27FC236}">
                    <a16:creationId xmlns:a16="http://schemas.microsoft.com/office/drawing/2014/main" id="{DB6E60CF-8C73-C43D-C0A6-67158DE12AC4}"/>
                  </a:ext>
                </a:extLst>
              </p:cNvPr>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346;p14">
                <a:extLst>
                  <a:ext uri="{FF2B5EF4-FFF2-40B4-BE49-F238E27FC236}">
                    <a16:creationId xmlns:a16="http://schemas.microsoft.com/office/drawing/2014/main" id="{A10217C6-A330-B813-60B0-63D55B5D9FB0}"/>
                  </a:ext>
                </a:extLst>
              </p:cNvPr>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347;p14">
                <a:extLst>
                  <a:ext uri="{FF2B5EF4-FFF2-40B4-BE49-F238E27FC236}">
                    <a16:creationId xmlns:a16="http://schemas.microsoft.com/office/drawing/2014/main" id="{13008561-B0FB-076A-C5D9-0FD2004B1849}"/>
                  </a:ext>
                </a:extLst>
              </p:cNvPr>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348;p14">
                <a:extLst>
                  <a:ext uri="{FF2B5EF4-FFF2-40B4-BE49-F238E27FC236}">
                    <a16:creationId xmlns:a16="http://schemas.microsoft.com/office/drawing/2014/main" id="{815DCF78-0CF1-AE5E-F2DB-00A2BBB03CB4}"/>
                  </a:ext>
                </a:extLst>
              </p:cNvPr>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349;p14">
                <a:extLst>
                  <a:ext uri="{FF2B5EF4-FFF2-40B4-BE49-F238E27FC236}">
                    <a16:creationId xmlns:a16="http://schemas.microsoft.com/office/drawing/2014/main" id="{FCE1726B-1011-F289-2E11-69872A1649ED}"/>
                  </a:ext>
                </a:extLst>
              </p:cNvPr>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350;p14">
                <a:extLst>
                  <a:ext uri="{FF2B5EF4-FFF2-40B4-BE49-F238E27FC236}">
                    <a16:creationId xmlns:a16="http://schemas.microsoft.com/office/drawing/2014/main" id="{EEF3CA38-7F99-7F88-1D84-FFE68FFCCD22}"/>
                  </a:ext>
                </a:extLst>
              </p:cNvPr>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351;p14">
                <a:extLst>
                  <a:ext uri="{FF2B5EF4-FFF2-40B4-BE49-F238E27FC236}">
                    <a16:creationId xmlns:a16="http://schemas.microsoft.com/office/drawing/2014/main" id="{3F40DCA6-8386-BDD3-7A83-8353B7E81100}"/>
                  </a:ext>
                </a:extLst>
              </p:cNvPr>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352;p14">
                <a:extLst>
                  <a:ext uri="{FF2B5EF4-FFF2-40B4-BE49-F238E27FC236}">
                    <a16:creationId xmlns:a16="http://schemas.microsoft.com/office/drawing/2014/main" id="{C02035E9-044F-4178-DAA8-A7FA2F1F88D3}"/>
                  </a:ext>
                </a:extLst>
              </p:cNvPr>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353;p14">
                <a:extLst>
                  <a:ext uri="{FF2B5EF4-FFF2-40B4-BE49-F238E27FC236}">
                    <a16:creationId xmlns:a16="http://schemas.microsoft.com/office/drawing/2014/main" id="{22386092-AE24-E306-544E-1BEDF5C69CC4}"/>
                  </a:ext>
                </a:extLst>
              </p:cNvPr>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354;p14">
                <a:extLst>
                  <a:ext uri="{FF2B5EF4-FFF2-40B4-BE49-F238E27FC236}">
                    <a16:creationId xmlns:a16="http://schemas.microsoft.com/office/drawing/2014/main" id="{FEA3AD9B-54CA-0F83-0AF3-92F9509026F3}"/>
                  </a:ext>
                </a:extLst>
              </p:cNvPr>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355;p14">
                <a:extLst>
                  <a:ext uri="{FF2B5EF4-FFF2-40B4-BE49-F238E27FC236}">
                    <a16:creationId xmlns:a16="http://schemas.microsoft.com/office/drawing/2014/main" id="{C6C0699C-B1D7-7676-1381-8EF7C2409F54}"/>
                  </a:ext>
                </a:extLst>
              </p:cNvPr>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356;p14">
                <a:extLst>
                  <a:ext uri="{FF2B5EF4-FFF2-40B4-BE49-F238E27FC236}">
                    <a16:creationId xmlns:a16="http://schemas.microsoft.com/office/drawing/2014/main" id="{30EAF7ED-FC61-AF7F-9701-4734A377AD71}"/>
                  </a:ext>
                </a:extLst>
              </p:cNvPr>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357;p14">
                <a:extLst>
                  <a:ext uri="{FF2B5EF4-FFF2-40B4-BE49-F238E27FC236}">
                    <a16:creationId xmlns:a16="http://schemas.microsoft.com/office/drawing/2014/main" id="{4C537E9C-EA7A-96B9-CC44-F2EA61E1BBC4}"/>
                  </a:ext>
                </a:extLst>
              </p:cNvPr>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358;p14">
                <a:extLst>
                  <a:ext uri="{FF2B5EF4-FFF2-40B4-BE49-F238E27FC236}">
                    <a16:creationId xmlns:a16="http://schemas.microsoft.com/office/drawing/2014/main" id="{E546D785-8B6C-A231-A504-32DCEF8EF7CB}"/>
                  </a:ext>
                </a:extLst>
              </p:cNvPr>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51" name="Google Shape;1546;p42">
            <a:extLst>
              <a:ext uri="{FF2B5EF4-FFF2-40B4-BE49-F238E27FC236}">
                <a16:creationId xmlns:a16="http://schemas.microsoft.com/office/drawing/2014/main" id="{70A2D642-7183-09F4-1C87-9855F1CF4019}"/>
              </a:ext>
            </a:extLst>
          </p:cNvPr>
          <p:cNvGrpSpPr/>
          <p:nvPr/>
        </p:nvGrpSpPr>
        <p:grpSpPr>
          <a:xfrm>
            <a:off x="1406954" y="5425745"/>
            <a:ext cx="10589573" cy="694548"/>
            <a:chOff x="895237" y="4083657"/>
            <a:chExt cx="7942180" cy="520911"/>
          </a:xfrm>
        </p:grpSpPr>
        <p:grpSp>
          <p:nvGrpSpPr>
            <p:cNvPr id="52" name="Google Shape;1547;p42">
              <a:extLst>
                <a:ext uri="{FF2B5EF4-FFF2-40B4-BE49-F238E27FC236}">
                  <a16:creationId xmlns:a16="http://schemas.microsoft.com/office/drawing/2014/main" id="{7C5811F6-1715-0C96-30D7-A7F8F01FC754}"/>
                </a:ext>
              </a:extLst>
            </p:cNvPr>
            <p:cNvGrpSpPr/>
            <p:nvPr/>
          </p:nvGrpSpPr>
          <p:grpSpPr>
            <a:xfrm>
              <a:off x="895237" y="4249037"/>
              <a:ext cx="655814" cy="355354"/>
              <a:chOff x="2301112" y="2967762"/>
              <a:chExt cx="655814" cy="355354"/>
            </a:xfrm>
          </p:grpSpPr>
          <p:sp>
            <p:nvSpPr>
              <p:cNvPr id="59" name="Google Shape;1548;p42">
                <a:extLst>
                  <a:ext uri="{FF2B5EF4-FFF2-40B4-BE49-F238E27FC236}">
                    <a16:creationId xmlns:a16="http://schemas.microsoft.com/office/drawing/2014/main" id="{21686A44-BB53-CAAD-F988-35291932A243}"/>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1549;p42">
                <a:extLst>
                  <a:ext uri="{FF2B5EF4-FFF2-40B4-BE49-F238E27FC236}">
                    <a16:creationId xmlns:a16="http://schemas.microsoft.com/office/drawing/2014/main" id="{E8CEBDEE-9C8D-64B9-DAE6-DB7C079FC44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1550;p42">
              <a:extLst>
                <a:ext uri="{FF2B5EF4-FFF2-40B4-BE49-F238E27FC236}">
                  <a16:creationId xmlns:a16="http://schemas.microsoft.com/office/drawing/2014/main" id="{33D487B7-5F0C-E5AA-F30E-13979BE1A6C0}"/>
                </a:ext>
              </a:extLst>
            </p:cNvPr>
            <p:cNvGrpSpPr/>
            <p:nvPr/>
          </p:nvGrpSpPr>
          <p:grpSpPr>
            <a:xfrm>
              <a:off x="4521724" y="4083657"/>
              <a:ext cx="961030" cy="520771"/>
              <a:chOff x="2301112" y="2967762"/>
              <a:chExt cx="655814" cy="355354"/>
            </a:xfrm>
          </p:grpSpPr>
          <p:sp>
            <p:nvSpPr>
              <p:cNvPr id="57" name="Google Shape;1551;p42">
                <a:extLst>
                  <a:ext uri="{FF2B5EF4-FFF2-40B4-BE49-F238E27FC236}">
                    <a16:creationId xmlns:a16="http://schemas.microsoft.com/office/drawing/2014/main" id="{87A3D39B-A6C6-AE56-96AF-2CC8AD66340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1552;p42">
                <a:extLst>
                  <a:ext uri="{FF2B5EF4-FFF2-40B4-BE49-F238E27FC236}">
                    <a16:creationId xmlns:a16="http://schemas.microsoft.com/office/drawing/2014/main" id="{7914D2E8-D67A-BD1B-B05A-400FD1FDE3F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4" name="Google Shape;1553;p42">
              <a:extLst>
                <a:ext uri="{FF2B5EF4-FFF2-40B4-BE49-F238E27FC236}">
                  <a16:creationId xmlns:a16="http://schemas.microsoft.com/office/drawing/2014/main" id="{96C813AE-29F0-668E-55A4-5C79343EF5EF}"/>
                </a:ext>
              </a:extLst>
            </p:cNvPr>
            <p:cNvGrpSpPr/>
            <p:nvPr/>
          </p:nvGrpSpPr>
          <p:grpSpPr>
            <a:xfrm>
              <a:off x="8011288" y="4156893"/>
              <a:ext cx="826129" cy="447675"/>
              <a:chOff x="2301112" y="2967762"/>
              <a:chExt cx="655814" cy="355354"/>
            </a:xfrm>
          </p:grpSpPr>
          <p:sp>
            <p:nvSpPr>
              <p:cNvPr id="55" name="Google Shape;1554;p42">
                <a:extLst>
                  <a:ext uri="{FF2B5EF4-FFF2-40B4-BE49-F238E27FC236}">
                    <a16:creationId xmlns:a16="http://schemas.microsoft.com/office/drawing/2014/main" id="{FD9853DD-C33A-88D7-23CA-0F7CF49569A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555;p42">
                <a:extLst>
                  <a:ext uri="{FF2B5EF4-FFF2-40B4-BE49-F238E27FC236}">
                    <a16:creationId xmlns:a16="http://schemas.microsoft.com/office/drawing/2014/main" id="{0FF46298-3F92-EB05-0C50-9D71688C9D0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D9128076-C34C-FC25-9865-1C55C2FE90D0}"/>
              </a:ext>
            </a:extLst>
          </p:cNvPr>
          <p:cNvPicPr>
            <a:picLocks noChangeAspect="1"/>
          </p:cNvPicPr>
          <p:nvPr/>
        </p:nvPicPr>
        <p:blipFill>
          <a:blip r:embed="rId3"/>
          <a:stretch>
            <a:fillRect/>
          </a:stretch>
        </p:blipFill>
        <p:spPr>
          <a:xfrm>
            <a:off x="309787" y="-64580"/>
            <a:ext cx="1356967" cy="1356967"/>
          </a:xfrm>
          <a:prstGeom prst="rect">
            <a:avLst/>
          </a:prstGeom>
        </p:spPr>
      </p:pic>
    </p:spTree>
    <p:extLst>
      <p:ext uri="{BB962C8B-B14F-4D97-AF65-F5344CB8AC3E}">
        <p14:creationId xmlns:p14="http://schemas.microsoft.com/office/powerpoint/2010/main" val="1529297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56"/>
                                        </p:tgtEl>
                                        <p:attrNameLst>
                                          <p:attrName>style.visibility</p:attrName>
                                        </p:attrNameLst>
                                      </p:cBhvr>
                                      <p:to>
                                        <p:strVal val="visible"/>
                                      </p:to>
                                    </p:set>
                                    <p:anim calcmode="lin" valueType="num">
                                      <p:cBhvr>
                                        <p:cTn id="7" dur="500" fill="hold"/>
                                        <p:tgtEl>
                                          <p:spTgt spid="5956"/>
                                        </p:tgtEl>
                                        <p:attrNameLst>
                                          <p:attrName>ppt_w</p:attrName>
                                        </p:attrNameLst>
                                      </p:cBhvr>
                                      <p:tavLst>
                                        <p:tav tm="0">
                                          <p:val>
                                            <p:fltVal val="0"/>
                                          </p:val>
                                        </p:tav>
                                        <p:tav tm="100000">
                                          <p:val>
                                            <p:strVal val="#ppt_w"/>
                                          </p:val>
                                        </p:tav>
                                      </p:tavLst>
                                    </p:anim>
                                    <p:anim calcmode="lin" valueType="num">
                                      <p:cBhvr>
                                        <p:cTn id="8" dur="500" fill="hold"/>
                                        <p:tgtEl>
                                          <p:spTgt spid="5956"/>
                                        </p:tgtEl>
                                        <p:attrNameLst>
                                          <p:attrName>ppt_h</p:attrName>
                                        </p:attrNameLst>
                                      </p:cBhvr>
                                      <p:tavLst>
                                        <p:tav tm="0">
                                          <p:val>
                                            <p:fltVal val="0"/>
                                          </p:val>
                                        </p:tav>
                                        <p:tav tm="100000">
                                          <p:val>
                                            <p:strVal val="#ppt_h"/>
                                          </p:val>
                                        </p:tav>
                                      </p:tavLst>
                                    </p:anim>
                                    <p:animEffect transition="in" filter="fade">
                                      <p:cBhvr>
                                        <p:cTn id="9" dur="500"/>
                                        <p:tgtEl>
                                          <p:spTgt spid="5956"/>
                                        </p:tgtEl>
                                      </p:cBhvr>
                                    </p:animEffect>
                                  </p:childTnLst>
                                </p:cTn>
                              </p:par>
                              <p:par>
                                <p:cTn id="10" presetID="53" presetClass="entr" presetSubtype="16" fill="hold" nodeType="withEffect">
                                  <p:stCondLst>
                                    <p:cond delay="0"/>
                                  </p:stCondLst>
                                  <p:childTnLst>
                                    <p:set>
                                      <p:cBhvr>
                                        <p:cTn id="11" dur="1" fill="hold">
                                          <p:stCondLst>
                                            <p:cond delay="0"/>
                                          </p:stCondLst>
                                        </p:cTn>
                                        <p:tgtEl>
                                          <p:spTgt spid="6078"/>
                                        </p:tgtEl>
                                        <p:attrNameLst>
                                          <p:attrName>style.visibility</p:attrName>
                                        </p:attrNameLst>
                                      </p:cBhvr>
                                      <p:to>
                                        <p:strVal val="visible"/>
                                      </p:to>
                                    </p:set>
                                    <p:anim calcmode="lin" valueType="num">
                                      <p:cBhvr>
                                        <p:cTn id="12" dur="500" fill="hold"/>
                                        <p:tgtEl>
                                          <p:spTgt spid="6078"/>
                                        </p:tgtEl>
                                        <p:attrNameLst>
                                          <p:attrName>ppt_w</p:attrName>
                                        </p:attrNameLst>
                                      </p:cBhvr>
                                      <p:tavLst>
                                        <p:tav tm="0">
                                          <p:val>
                                            <p:fltVal val="0"/>
                                          </p:val>
                                        </p:tav>
                                        <p:tav tm="100000">
                                          <p:val>
                                            <p:strVal val="#ppt_w"/>
                                          </p:val>
                                        </p:tav>
                                      </p:tavLst>
                                    </p:anim>
                                    <p:anim calcmode="lin" valueType="num">
                                      <p:cBhvr>
                                        <p:cTn id="13" dur="500" fill="hold"/>
                                        <p:tgtEl>
                                          <p:spTgt spid="6078"/>
                                        </p:tgtEl>
                                        <p:attrNameLst>
                                          <p:attrName>ppt_h</p:attrName>
                                        </p:attrNameLst>
                                      </p:cBhvr>
                                      <p:tavLst>
                                        <p:tav tm="0">
                                          <p:val>
                                            <p:fltVal val="0"/>
                                          </p:val>
                                        </p:tav>
                                        <p:tav tm="100000">
                                          <p:val>
                                            <p:strVal val="#ppt_h"/>
                                          </p:val>
                                        </p:tav>
                                      </p:tavLst>
                                    </p:anim>
                                    <p:animEffect transition="in" filter="fade">
                                      <p:cBhvr>
                                        <p:cTn id="14" dur="500"/>
                                        <p:tgtEl>
                                          <p:spTgt spid="6078"/>
                                        </p:tgtEl>
                                      </p:cBhvr>
                                    </p:animEffect>
                                  </p:childTnLst>
                                </p:cTn>
                              </p:par>
                              <p:par>
                                <p:cTn id="15" presetID="53" presetClass="entr" presetSubtype="16" fill="hold" nodeType="withEffect">
                                  <p:stCondLst>
                                    <p:cond delay="0"/>
                                  </p:stCondLst>
                                  <p:childTnLst>
                                    <p:set>
                                      <p:cBhvr>
                                        <p:cTn id="16" dur="1" fill="hold">
                                          <p:stCondLst>
                                            <p:cond delay="0"/>
                                          </p:stCondLst>
                                        </p:cTn>
                                        <p:tgtEl>
                                          <p:spTgt spid="6098"/>
                                        </p:tgtEl>
                                        <p:attrNameLst>
                                          <p:attrName>style.visibility</p:attrName>
                                        </p:attrNameLst>
                                      </p:cBhvr>
                                      <p:to>
                                        <p:strVal val="visible"/>
                                      </p:to>
                                    </p:set>
                                    <p:anim calcmode="lin" valueType="num">
                                      <p:cBhvr>
                                        <p:cTn id="17" dur="500" fill="hold"/>
                                        <p:tgtEl>
                                          <p:spTgt spid="6098"/>
                                        </p:tgtEl>
                                        <p:attrNameLst>
                                          <p:attrName>ppt_w</p:attrName>
                                        </p:attrNameLst>
                                      </p:cBhvr>
                                      <p:tavLst>
                                        <p:tav tm="0">
                                          <p:val>
                                            <p:fltVal val="0"/>
                                          </p:val>
                                        </p:tav>
                                        <p:tav tm="100000">
                                          <p:val>
                                            <p:strVal val="#ppt_w"/>
                                          </p:val>
                                        </p:tav>
                                      </p:tavLst>
                                    </p:anim>
                                    <p:anim calcmode="lin" valueType="num">
                                      <p:cBhvr>
                                        <p:cTn id="18" dur="500" fill="hold"/>
                                        <p:tgtEl>
                                          <p:spTgt spid="6098"/>
                                        </p:tgtEl>
                                        <p:attrNameLst>
                                          <p:attrName>ppt_h</p:attrName>
                                        </p:attrNameLst>
                                      </p:cBhvr>
                                      <p:tavLst>
                                        <p:tav tm="0">
                                          <p:val>
                                            <p:fltVal val="0"/>
                                          </p:val>
                                        </p:tav>
                                        <p:tav tm="100000">
                                          <p:val>
                                            <p:strVal val="#ppt_h"/>
                                          </p:val>
                                        </p:tav>
                                      </p:tavLst>
                                    </p:anim>
                                    <p:animEffect transition="in" filter="fade">
                                      <p:cBhvr>
                                        <p:cTn id="19" dur="500"/>
                                        <p:tgtEl>
                                          <p:spTgt spid="6098"/>
                                        </p:tgtEl>
                                      </p:cBhvr>
                                    </p:animEffect>
                                  </p:childTnLst>
                                </p:cTn>
                              </p:par>
                              <p:par>
                                <p:cTn id="20" presetID="53" presetClass="entr" presetSubtype="16" fill="hold" nodeType="withEffect">
                                  <p:stCondLst>
                                    <p:cond delay="0"/>
                                  </p:stCondLst>
                                  <p:childTnLst>
                                    <p:set>
                                      <p:cBhvr>
                                        <p:cTn id="21" dur="1" fill="hold">
                                          <p:stCondLst>
                                            <p:cond delay="0"/>
                                          </p:stCondLst>
                                        </p:cTn>
                                        <p:tgtEl>
                                          <p:spTgt spid="6171"/>
                                        </p:tgtEl>
                                        <p:attrNameLst>
                                          <p:attrName>style.visibility</p:attrName>
                                        </p:attrNameLst>
                                      </p:cBhvr>
                                      <p:to>
                                        <p:strVal val="visible"/>
                                      </p:to>
                                    </p:set>
                                    <p:anim calcmode="lin" valueType="num">
                                      <p:cBhvr>
                                        <p:cTn id="22" dur="500" fill="hold"/>
                                        <p:tgtEl>
                                          <p:spTgt spid="6171"/>
                                        </p:tgtEl>
                                        <p:attrNameLst>
                                          <p:attrName>ppt_w</p:attrName>
                                        </p:attrNameLst>
                                      </p:cBhvr>
                                      <p:tavLst>
                                        <p:tav tm="0">
                                          <p:val>
                                            <p:fltVal val="0"/>
                                          </p:val>
                                        </p:tav>
                                        <p:tav tm="100000">
                                          <p:val>
                                            <p:strVal val="#ppt_w"/>
                                          </p:val>
                                        </p:tav>
                                      </p:tavLst>
                                    </p:anim>
                                    <p:anim calcmode="lin" valueType="num">
                                      <p:cBhvr>
                                        <p:cTn id="23" dur="500" fill="hold"/>
                                        <p:tgtEl>
                                          <p:spTgt spid="6171"/>
                                        </p:tgtEl>
                                        <p:attrNameLst>
                                          <p:attrName>ppt_h</p:attrName>
                                        </p:attrNameLst>
                                      </p:cBhvr>
                                      <p:tavLst>
                                        <p:tav tm="0">
                                          <p:val>
                                            <p:fltVal val="0"/>
                                          </p:val>
                                        </p:tav>
                                        <p:tav tm="100000">
                                          <p:val>
                                            <p:strVal val="#ppt_h"/>
                                          </p:val>
                                        </p:tav>
                                      </p:tavLst>
                                    </p:anim>
                                    <p:animEffect transition="in" filter="fade">
                                      <p:cBhvr>
                                        <p:cTn id="24" dur="500"/>
                                        <p:tgtEl>
                                          <p:spTgt spid="6171"/>
                                        </p:tgtEl>
                                      </p:cBhvr>
                                    </p:animEffect>
                                  </p:childTnLst>
                                </p:cTn>
                              </p:par>
                              <p:par>
                                <p:cTn id="25" presetID="53" presetClass="entr" presetSubtype="16" fill="hold" nodeType="withEffect">
                                  <p:stCondLst>
                                    <p:cond delay="0"/>
                                  </p:stCondLst>
                                  <p:childTnLst>
                                    <p:set>
                                      <p:cBhvr>
                                        <p:cTn id="26" dur="1" fill="hold">
                                          <p:stCondLst>
                                            <p:cond delay="0"/>
                                          </p:stCondLst>
                                        </p:cTn>
                                        <p:tgtEl>
                                          <p:spTgt spid="6243"/>
                                        </p:tgtEl>
                                        <p:attrNameLst>
                                          <p:attrName>style.visibility</p:attrName>
                                        </p:attrNameLst>
                                      </p:cBhvr>
                                      <p:to>
                                        <p:strVal val="visible"/>
                                      </p:to>
                                    </p:set>
                                    <p:anim calcmode="lin" valueType="num">
                                      <p:cBhvr>
                                        <p:cTn id="27" dur="500" fill="hold"/>
                                        <p:tgtEl>
                                          <p:spTgt spid="6243"/>
                                        </p:tgtEl>
                                        <p:attrNameLst>
                                          <p:attrName>ppt_w</p:attrName>
                                        </p:attrNameLst>
                                      </p:cBhvr>
                                      <p:tavLst>
                                        <p:tav tm="0">
                                          <p:val>
                                            <p:fltVal val="0"/>
                                          </p:val>
                                        </p:tav>
                                        <p:tav tm="100000">
                                          <p:val>
                                            <p:strVal val="#ppt_w"/>
                                          </p:val>
                                        </p:tav>
                                      </p:tavLst>
                                    </p:anim>
                                    <p:anim calcmode="lin" valueType="num">
                                      <p:cBhvr>
                                        <p:cTn id="28" dur="500" fill="hold"/>
                                        <p:tgtEl>
                                          <p:spTgt spid="6243"/>
                                        </p:tgtEl>
                                        <p:attrNameLst>
                                          <p:attrName>ppt_h</p:attrName>
                                        </p:attrNameLst>
                                      </p:cBhvr>
                                      <p:tavLst>
                                        <p:tav tm="0">
                                          <p:val>
                                            <p:fltVal val="0"/>
                                          </p:val>
                                        </p:tav>
                                        <p:tav tm="100000">
                                          <p:val>
                                            <p:strVal val="#ppt_h"/>
                                          </p:val>
                                        </p:tav>
                                      </p:tavLst>
                                    </p:anim>
                                    <p:animEffect transition="in" filter="fade">
                                      <p:cBhvr>
                                        <p:cTn id="29" dur="500"/>
                                        <p:tgtEl>
                                          <p:spTgt spid="6243"/>
                                        </p:tgtEl>
                                      </p:cBhvr>
                                    </p:animEffect>
                                  </p:childTnLst>
                                </p:cTn>
                              </p:par>
                              <p:par>
                                <p:cTn id="30" presetID="53" presetClass="entr" presetSubtype="16" fill="hold" nodeType="withEffect">
                                  <p:stCondLst>
                                    <p:cond delay="0"/>
                                  </p:stCondLst>
                                  <p:childTnLst>
                                    <p:set>
                                      <p:cBhvr>
                                        <p:cTn id="31" dur="1" fill="hold">
                                          <p:stCondLst>
                                            <p:cond delay="0"/>
                                          </p:stCondLst>
                                        </p:cTn>
                                        <p:tgtEl>
                                          <p:spTgt spid="6298"/>
                                        </p:tgtEl>
                                        <p:attrNameLst>
                                          <p:attrName>style.visibility</p:attrName>
                                        </p:attrNameLst>
                                      </p:cBhvr>
                                      <p:to>
                                        <p:strVal val="visible"/>
                                      </p:to>
                                    </p:set>
                                    <p:anim calcmode="lin" valueType="num">
                                      <p:cBhvr>
                                        <p:cTn id="32" dur="500" fill="hold"/>
                                        <p:tgtEl>
                                          <p:spTgt spid="6298"/>
                                        </p:tgtEl>
                                        <p:attrNameLst>
                                          <p:attrName>ppt_w</p:attrName>
                                        </p:attrNameLst>
                                      </p:cBhvr>
                                      <p:tavLst>
                                        <p:tav tm="0">
                                          <p:val>
                                            <p:fltVal val="0"/>
                                          </p:val>
                                        </p:tav>
                                        <p:tav tm="100000">
                                          <p:val>
                                            <p:strVal val="#ppt_w"/>
                                          </p:val>
                                        </p:tav>
                                      </p:tavLst>
                                    </p:anim>
                                    <p:anim calcmode="lin" valueType="num">
                                      <p:cBhvr>
                                        <p:cTn id="33" dur="500" fill="hold"/>
                                        <p:tgtEl>
                                          <p:spTgt spid="6298"/>
                                        </p:tgtEl>
                                        <p:attrNameLst>
                                          <p:attrName>ppt_h</p:attrName>
                                        </p:attrNameLst>
                                      </p:cBhvr>
                                      <p:tavLst>
                                        <p:tav tm="0">
                                          <p:val>
                                            <p:fltVal val="0"/>
                                          </p:val>
                                        </p:tav>
                                        <p:tav tm="100000">
                                          <p:val>
                                            <p:strVal val="#ppt_h"/>
                                          </p:val>
                                        </p:tav>
                                      </p:tavLst>
                                    </p:anim>
                                    <p:animEffect transition="in" filter="fade">
                                      <p:cBhvr>
                                        <p:cTn id="34" dur="500"/>
                                        <p:tgtEl>
                                          <p:spTgt spid="6298"/>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955"/>
                                        </p:tgtEl>
                                        <p:attrNameLst>
                                          <p:attrName>style.visibility</p:attrName>
                                        </p:attrNameLst>
                                      </p:cBhvr>
                                      <p:to>
                                        <p:strVal val="visible"/>
                                      </p:to>
                                    </p:set>
                                    <p:anim calcmode="lin" valueType="num">
                                      <p:cBhvr additive="base">
                                        <p:cTn id="54" dur="500" fill="hold"/>
                                        <p:tgtEl>
                                          <p:spTgt spid="5955"/>
                                        </p:tgtEl>
                                        <p:attrNameLst>
                                          <p:attrName>ppt_x</p:attrName>
                                        </p:attrNameLst>
                                      </p:cBhvr>
                                      <p:tavLst>
                                        <p:tav tm="0">
                                          <p:val>
                                            <p:strVal val="#ppt_x"/>
                                          </p:val>
                                        </p:tav>
                                        <p:tav tm="100000">
                                          <p:val>
                                            <p:strVal val="#ppt_x"/>
                                          </p:val>
                                        </p:tav>
                                      </p:tavLst>
                                    </p:anim>
                                    <p:anim calcmode="lin" valueType="num">
                                      <p:cBhvr additive="base">
                                        <p:cTn id="55" dur="500" fill="hold"/>
                                        <p:tgtEl>
                                          <p:spTgt spid="5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59"/>
        <p:cNvGrpSpPr/>
        <p:nvPr/>
      </p:nvGrpSpPr>
      <p:grpSpPr>
        <a:xfrm>
          <a:off x="0" y="0"/>
          <a:ext cx="0" cy="0"/>
          <a:chOff x="0" y="0"/>
          <a:chExt cx="0" cy="0"/>
        </a:xfrm>
      </p:grpSpPr>
      <p:grpSp>
        <p:nvGrpSpPr>
          <p:cNvPr id="1560" name="Google Shape;1560;p43"/>
          <p:cNvGrpSpPr/>
          <p:nvPr/>
        </p:nvGrpSpPr>
        <p:grpSpPr>
          <a:xfrm>
            <a:off x="1751387" y="851391"/>
            <a:ext cx="2048400" cy="5167600"/>
            <a:chOff x="1827188" y="1273500"/>
            <a:chExt cx="1536300" cy="3875700"/>
          </a:xfrm>
        </p:grpSpPr>
        <p:grpSp>
          <p:nvGrpSpPr>
            <p:cNvPr id="1561" name="Google Shape;1561;p43"/>
            <p:cNvGrpSpPr/>
            <p:nvPr/>
          </p:nvGrpSpPr>
          <p:grpSpPr>
            <a:xfrm>
              <a:off x="1827188" y="1273500"/>
              <a:ext cx="1536300" cy="3330923"/>
              <a:chOff x="1827188" y="1273500"/>
              <a:chExt cx="1536300" cy="3330923"/>
            </a:xfrm>
          </p:grpSpPr>
          <p:sp>
            <p:nvSpPr>
              <p:cNvPr id="1562" name="Google Shape;1562;p43"/>
              <p:cNvSpPr/>
              <p:nvPr/>
            </p:nvSpPr>
            <p:spPr>
              <a:xfrm>
                <a:off x="2531487" y="2345125"/>
                <a:ext cx="127701" cy="2259298"/>
              </a:xfrm>
              <a:custGeom>
                <a:avLst/>
                <a:gdLst/>
                <a:ahLst/>
                <a:cxnLst/>
                <a:rect l="l" t="t" r="r" b="b"/>
                <a:pathLst>
                  <a:path w="1289" h="30495" extrusionOk="0">
                    <a:moveTo>
                      <a:pt x="1" y="1"/>
                    </a:moveTo>
                    <a:lnTo>
                      <a:pt x="1" y="29869"/>
                    </a:lnTo>
                    <a:cubicBezTo>
                      <a:pt x="1" y="30224"/>
                      <a:pt x="309" y="30494"/>
                      <a:pt x="664" y="30494"/>
                    </a:cubicBezTo>
                    <a:cubicBezTo>
                      <a:pt x="1009" y="30494"/>
                      <a:pt x="1289" y="30224"/>
                      <a:pt x="1289" y="29869"/>
                    </a:cubicBezTo>
                    <a:lnTo>
                      <a:pt x="1289" y="1"/>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1827188" y="1273500"/>
                <a:ext cx="1536300" cy="1462500"/>
              </a:xfrm>
              <a:prstGeom prst="roundRect">
                <a:avLst>
                  <a:gd name="adj" fmla="val 12212"/>
                </a:avLst>
              </a:pr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1931926" y="1381869"/>
                <a:ext cx="1326954" cy="1245762"/>
              </a:xfrm>
              <a:custGeom>
                <a:avLst/>
                <a:gdLst/>
                <a:ahLst/>
                <a:cxnLst/>
                <a:rect l="l" t="t" r="r" b="b"/>
                <a:pathLst>
                  <a:path w="10502" h="10539" extrusionOk="0">
                    <a:moveTo>
                      <a:pt x="9568" y="159"/>
                    </a:moveTo>
                    <a:cubicBezTo>
                      <a:pt x="9764" y="159"/>
                      <a:pt x="9997" y="234"/>
                      <a:pt x="10119" y="392"/>
                    </a:cubicBezTo>
                    <a:cubicBezTo>
                      <a:pt x="10268" y="551"/>
                      <a:pt x="10352" y="738"/>
                      <a:pt x="10352" y="934"/>
                    </a:cubicBezTo>
                    <a:lnTo>
                      <a:pt x="10352" y="9568"/>
                    </a:lnTo>
                    <a:cubicBezTo>
                      <a:pt x="10352" y="9801"/>
                      <a:pt x="10268" y="9997"/>
                      <a:pt x="10119" y="10156"/>
                    </a:cubicBezTo>
                    <a:cubicBezTo>
                      <a:pt x="9997" y="10268"/>
                      <a:pt x="9764" y="10389"/>
                      <a:pt x="9568" y="10389"/>
                    </a:cubicBezTo>
                    <a:lnTo>
                      <a:pt x="934" y="10389"/>
                    </a:lnTo>
                    <a:cubicBezTo>
                      <a:pt x="701" y="10389"/>
                      <a:pt x="514" y="10268"/>
                      <a:pt x="355" y="10156"/>
                    </a:cubicBezTo>
                    <a:cubicBezTo>
                      <a:pt x="234" y="9997"/>
                      <a:pt x="159" y="9801"/>
                      <a:pt x="159" y="9568"/>
                    </a:cubicBezTo>
                    <a:lnTo>
                      <a:pt x="159" y="934"/>
                    </a:lnTo>
                    <a:cubicBezTo>
                      <a:pt x="159" y="738"/>
                      <a:pt x="234" y="551"/>
                      <a:pt x="355" y="392"/>
                    </a:cubicBezTo>
                    <a:cubicBezTo>
                      <a:pt x="514" y="234"/>
                      <a:pt x="701" y="159"/>
                      <a:pt x="934" y="159"/>
                    </a:cubicBezTo>
                    <a:close/>
                    <a:moveTo>
                      <a:pt x="934" y="0"/>
                    </a:moveTo>
                    <a:cubicBezTo>
                      <a:pt x="393" y="0"/>
                      <a:pt x="1" y="430"/>
                      <a:pt x="1" y="934"/>
                    </a:cubicBezTo>
                    <a:lnTo>
                      <a:pt x="1" y="9568"/>
                    </a:lnTo>
                    <a:cubicBezTo>
                      <a:pt x="1" y="10118"/>
                      <a:pt x="393" y="10538"/>
                      <a:pt x="934" y="10538"/>
                    </a:cubicBezTo>
                    <a:lnTo>
                      <a:pt x="9568" y="10538"/>
                    </a:lnTo>
                    <a:cubicBezTo>
                      <a:pt x="10081" y="10538"/>
                      <a:pt x="10501" y="10118"/>
                      <a:pt x="10501" y="9568"/>
                    </a:cubicBezTo>
                    <a:lnTo>
                      <a:pt x="10501" y="934"/>
                    </a:lnTo>
                    <a:cubicBezTo>
                      <a:pt x="10501" y="430"/>
                      <a:pt x="10081" y="0"/>
                      <a:pt x="9568"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5" name="Google Shape;1565;p43"/>
            <p:cNvSpPr/>
            <p:nvPr/>
          </p:nvSpPr>
          <p:spPr>
            <a:xfrm>
              <a:off x="2483750" y="4059600"/>
              <a:ext cx="223200" cy="1089600"/>
            </a:xfrm>
            <a:prstGeom prst="snip2SameRect">
              <a:avLst>
                <a:gd name="adj1" fmla="val 21830"/>
                <a:gd name="adj2" fmla="val 0"/>
              </a:avLst>
            </a:pr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2483800" y="4059600"/>
              <a:ext cx="223200" cy="1089600"/>
            </a:xfrm>
            <a:prstGeom prst="snip2SameRect">
              <a:avLst>
                <a:gd name="adj1" fmla="val 21830"/>
                <a:gd name="adj2" fmla="val 0"/>
              </a:avLst>
            </a:pr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67" name="Google Shape;1567;p43"/>
          <p:cNvSpPr txBox="1">
            <a:spLocks noGrp="1"/>
          </p:cNvSpPr>
          <p:nvPr>
            <p:ph type="title"/>
          </p:nvPr>
        </p:nvSpPr>
        <p:spPr>
          <a:xfrm>
            <a:off x="4024466" y="798197"/>
            <a:ext cx="5691056" cy="1876400"/>
          </a:xfrm>
          <a:prstGeom prst="rect">
            <a:avLst/>
          </a:prstGeom>
        </p:spPr>
        <p:txBody>
          <a:bodyPr spcFirstLastPara="1" wrap="square" lIns="19200" tIns="19200" rIns="19200" bIns="19200" anchor="ctr" anchorCtr="0">
            <a:noAutofit/>
          </a:bodyPr>
          <a:lstStyle/>
          <a:p>
            <a:pPr algn="ctr"/>
            <a:r>
              <a:rPr lang="en" sz="6600" dirty="0">
                <a:solidFill>
                  <a:schemeClr val="accent1">
                    <a:lumMod val="75000"/>
                  </a:schemeClr>
                </a:solidFill>
                <a:latin typeface="Times New Roman" panose="02020603050405020304" pitchFamily="18" charset="0"/>
                <a:cs typeface="Times New Roman" panose="02020603050405020304" pitchFamily="18" charset="0"/>
              </a:rPr>
              <a:t>Ôn tập </a:t>
            </a:r>
            <a:br>
              <a:rPr lang="en" sz="6600" dirty="0">
                <a:solidFill>
                  <a:schemeClr val="accent1">
                    <a:lumMod val="75000"/>
                  </a:schemeClr>
                </a:solidFill>
                <a:latin typeface="Times New Roman" panose="02020603050405020304" pitchFamily="18" charset="0"/>
                <a:cs typeface="Times New Roman" panose="02020603050405020304" pitchFamily="18" charset="0"/>
              </a:rPr>
            </a:br>
            <a:r>
              <a:rPr lang="en" sz="6600" dirty="0">
                <a:solidFill>
                  <a:schemeClr val="accent1">
                    <a:lumMod val="75000"/>
                  </a:schemeClr>
                </a:solidFill>
                <a:latin typeface="Times New Roman" panose="02020603050405020304" pitchFamily="18" charset="0"/>
                <a:cs typeface="Times New Roman" panose="02020603050405020304" pitchFamily="18" charset="0"/>
              </a:rPr>
              <a:t>Phần Đọc</a:t>
            </a:r>
            <a:endParaRPr sz="6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69" name="Google Shape;1569;p43"/>
          <p:cNvSpPr txBox="1">
            <a:spLocks noGrp="1"/>
          </p:cNvSpPr>
          <p:nvPr>
            <p:ph type="title" idx="2"/>
          </p:nvPr>
        </p:nvSpPr>
        <p:spPr>
          <a:xfrm>
            <a:off x="2065000" y="1099969"/>
            <a:ext cx="1590400" cy="1307600"/>
          </a:xfrm>
          <a:prstGeom prst="rect">
            <a:avLst/>
          </a:prstGeom>
        </p:spPr>
        <p:txBody>
          <a:bodyPr spcFirstLastPara="1" wrap="square" lIns="19200" tIns="19200" rIns="19200" bIns="19200" anchor="ctr" anchorCtr="0">
            <a:noAutofit/>
          </a:bodyPr>
          <a:lstStyle/>
          <a:p>
            <a:r>
              <a:rPr lang="en" sz="8000" dirty="0">
                <a:latin typeface="Times New Roman" panose="02020603050405020304" pitchFamily="18" charset="0"/>
                <a:cs typeface="Times New Roman" panose="02020603050405020304" pitchFamily="18" charset="0"/>
              </a:rPr>
              <a:t>I</a:t>
            </a:r>
            <a:endParaRPr sz="8000" dirty="0">
              <a:latin typeface="Times New Roman" panose="02020603050405020304" pitchFamily="18" charset="0"/>
              <a:cs typeface="Times New Roman" panose="02020603050405020304" pitchFamily="18" charset="0"/>
            </a:endParaRPr>
          </a:p>
        </p:txBody>
      </p:sp>
      <p:grpSp>
        <p:nvGrpSpPr>
          <p:cNvPr id="1571" name="Google Shape;1571;p43"/>
          <p:cNvGrpSpPr/>
          <p:nvPr/>
        </p:nvGrpSpPr>
        <p:grpSpPr>
          <a:xfrm>
            <a:off x="1469184" y="0"/>
            <a:ext cx="1074533" cy="938067"/>
            <a:chOff x="1597300" y="664500"/>
            <a:chExt cx="805900" cy="703550"/>
          </a:xfrm>
        </p:grpSpPr>
        <p:grpSp>
          <p:nvGrpSpPr>
            <p:cNvPr id="1572" name="Google Shape;1572;p43"/>
            <p:cNvGrpSpPr/>
            <p:nvPr/>
          </p:nvGrpSpPr>
          <p:grpSpPr>
            <a:xfrm>
              <a:off x="1597300" y="694800"/>
              <a:ext cx="239125" cy="238150"/>
              <a:chOff x="1597300" y="694800"/>
              <a:chExt cx="239125" cy="238150"/>
            </a:xfrm>
          </p:grpSpPr>
          <p:sp>
            <p:nvSpPr>
              <p:cNvPr id="1573" name="Google Shape;1573;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5" name="Google Shape;1575;p43"/>
            <p:cNvGrpSpPr/>
            <p:nvPr/>
          </p:nvGrpSpPr>
          <p:grpSpPr>
            <a:xfrm>
              <a:off x="1597300" y="694800"/>
              <a:ext cx="239125" cy="238150"/>
              <a:chOff x="1597300" y="694800"/>
              <a:chExt cx="239125" cy="238150"/>
            </a:xfrm>
          </p:grpSpPr>
          <p:sp>
            <p:nvSpPr>
              <p:cNvPr id="1576" name="Google Shape;1576;p4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78" name="Google Shape;1578;p43"/>
            <p:cNvSpPr/>
            <p:nvPr/>
          </p:nvSpPr>
          <p:spPr>
            <a:xfrm flipH="1">
              <a:off x="1643825" y="6645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flipH="1">
              <a:off x="2091275" y="11453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flipH="1">
              <a:off x="1759350" y="8645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flipH="1">
              <a:off x="1814475" y="9924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flipH="1">
              <a:off x="2282950" y="11169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rot="-232915" flipH="1">
              <a:off x="2244503" y="11642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flipH="1">
              <a:off x="2224125" y="10744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flipH="1">
              <a:off x="2228775" y="10556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flipH="1">
              <a:off x="2224525" y="10989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87" name="Google Shape;1587;p43"/>
            <p:cNvGrpSpPr/>
            <p:nvPr/>
          </p:nvGrpSpPr>
          <p:grpSpPr>
            <a:xfrm>
              <a:off x="1808675" y="971622"/>
              <a:ext cx="248068" cy="201860"/>
              <a:chOff x="1808700" y="965100"/>
              <a:chExt cx="262450" cy="208275"/>
            </a:xfrm>
          </p:grpSpPr>
          <p:sp>
            <p:nvSpPr>
              <p:cNvPr id="1588" name="Google Shape;1588;p4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0" name="Google Shape;1590;p43"/>
            <p:cNvSpPr/>
            <p:nvPr/>
          </p:nvSpPr>
          <p:spPr>
            <a:xfrm flipH="1">
              <a:off x="2010325" y="1182250"/>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91" name="Google Shape;1591;p43"/>
            <p:cNvGrpSpPr/>
            <p:nvPr/>
          </p:nvGrpSpPr>
          <p:grpSpPr>
            <a:xfrm>
              <a:off x="1808675" y="971534"/>
              <a:ext cx="248068" cy="201860"/>
              <a:chOff x="1808700" y="965010"/>
              <a:chExt cx="262450" cy="208275"/>
            </a:xfrm>
          </p:grpSpPr>
          <p:sp>
            <p:nvSpPr>
              <p:cNvPr id="1592" name="Google Shape;1592;p43"/>
              <p:cNvSpPr/>
              <p:nvPr/>
            </p:nvSpPr>
            <p:spPr>
              <a:xfrm flipH="1">
                <a:off x="1808700" y="96501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flipH="1">
                <a:off x="1832700" y="97993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94" name="Google Shape;1594;p43"/>
            <p:cNvSpPr/>
            <p:nvPr/>
          </p:nvSpPr>
          <p:spPr>
            <a:xfrm flipH="1">
              <a:off x="1779300" y="9715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1723;p45">
            <a:extLst>
              <a:ext uri="{FF2B5EF4-FFF2-40B4-BE49-F238E27FC236}">
                <a16:creationId xmlns:a16="http://schemas.microsoft.com/office/drawing/2014/main" id="{CFCD9777-9EB4-4B8D-D3AA-6C9955068D40}"/>
              </a:ext>
            </a:extLst>
          </p:cNvPr>
          <p:cNvGrpSpPr/>
          <p:nvPr/>
        </p:nvGrpSpPr>
        <p:grpSpPr>
          <a:xfrm>
            <a:off x="113579" y="3241041"/>
            <a:ext cx="1287573" cy="3379668"/>
            <a:chOff x="7197464" y="1798221"/>
            <a:chExt cx="965680" cy="2534751"/>
          </a:xfrm>
        </p:grpSpPr>
        <p:sp>
          <p:nvSpPr>
            <p:cNvPr id="3" name="Google Shape;1724;p45">
              <a:extLst>
                <a:ext uri="{FF2B5EF4-FFF2-40B4-BE49-F238E27FC236}">
                  <a16:creationId xmlns:a16="http://schemas.microsoft.com/office/drawing/2014/main" id="{0DD5F388-805A-F093-B314-354C4C80F801}"/>
                </a:ext>
              </a:extLst>
            </p:cNvPr>
            <p:cNvSpPr/>
            <p:nvPr/>
          </p:nvSpPr>
          <p:spPr>
            <a:xfrm>
              <a:off x="73830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1725;p45">
              <a:extLst>
                <a:ext uri="{FF2B5EF4-FFF2-40B4-BE49-F238E27FC236}">
                  <a16:creationId xmlns:a16="http://schemas.microsoft.com/office/drawing/2014/main" id="{460C9237-374D-3AFB-8D76-5DDC3A237AAB}"/>
                </a:ext>
              </a:extLst>
            </p:cNvPr>
            <p:cNvSpPr/>
            <p:nvPr/>
          </p:nvSpPr>
          <p:spPr>
            <a:xfrm>
              <a:off x="73625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 name="Google Shape;1726;p45">
              <a:extLst>
                <a:ext uri="{FF2B5EF4-FFF2-40B4-BE49-F238E27FC236}">
                  <a16:creationId xmlns:a16="http://schemas.microsoft.com/office/drawing/2014/main" id="{44BED9DA-9648-2461-94BA-6F468238F472}"/>
                </a:ext>
              </a:extLst>
            </p:cNvPr>
            <p:cNvSpPr/>
            <p:nvPr/>
          </p:nvSpPr>
          <p:spPr>
            <a:xfrm>
              <a:off x="75817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Google Shape;1727;p45">
              <a:extLst>
                <a:ext uri="{FF2B5EF4-FFF2-40B4-BE49-F238E27FC236}">
                  <a16:creationId xmlns:a16="http://schemas.microsoft.com/office/drawing/2014/main" id="{65408022-4B89-D9C5-55AF-52AC7B75E323}"/>
                </a:ext>
              </a:extLst>
            </p:cNvPr>
            <p:cNvSpPr/>
            <p:nvPr/>
          </p:nvSpPr>
          <p:spPr>
            <a:xfrm>
              <a:off x="75795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1728;p45">
              <a:extLst>
                <a:ext uri="{FF2B5EF4-FFF2-40B4-BE49-F238E27FC236}">
                  <a16:creationId xmlns:a16="http://schemas.microsoft.com/office/drawing/2014/main" id="{08A7DECA-0FFA-F8CC-1C54-BA68D234F9DA}"/>
                </a:ext>
              </a:extLst>
            </p:cNvPr>
            <p:cNvSpPr/>
            <p:nvPr/>
          </p:nvSpPr>
          <p:spPr>
            <a:xfrm>
              <a:off x="73668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1729;p45">
              <a:extLst>
                <a:ext uri="{FF2B5EF4-FFF2-40B4-BE49-F238E27FC236}">
                  <a16:creationId xmlns:a16="http://schemas.microsoft.com/office/drawing/2014/main" id="{E2BBC0E7-0D5C-1B2A-E8FC-861AE96A40F4}"/>
                </a:ext>
              </a:extLst>
            </p:cNvPr>
            <p:cNvSpPr/>
            <p:nvPr/>
          </p:nvSpPr>
          <p:spPr>
            <a:xfrm>
              <a:off x="73668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730;p45">
              <a:extLst>
                <a:ext uri="{FF2B5EF4-FFF2-40B4-BE49-F238E27FC236}">
                  <a16:creationId xmlns:a16="http://schemas.microsoft.com/office/drawing/2014/main" id="{C9D0C8CA-C428-9087-4218-077E0C0322AD}"/>
                </a:ext>
              </a:extLst>
            </p:cNvPr>
            <p:cNvSpPr/>
            <p:nvPr/>
          </p:nvSpPr>
          <p:spPr>
            <a:xfrm>
              <a:off x="73668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731;p45">
              <a:extLst>
                <a:ext uri="{FF2B5EF4-FFF2-40B4-BE49-F238E27FC236}">
                  <a16:creationId xmlns:a16="http://schemas.microsoft.com/office/drawing/2014/main" id="{40E82E60-3D14-C1C1-E688-585646A0B235}"/>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732;p45">
              <a:extLst>
                <a:ext uri="{FF2B5EF4-FFF2-40B4-BE49-F238E27FC236}">
                  <a16:creationId xmlns:a16="http://schemas.microsoft.com/office/drawing/2014/main" id="{CAE1CF35-089A-54E2-EAF4-316F699BEF9F}"/>
                </a:ext>
              </a:extLst>
            </p:cNvPr>
            <p:cNvSpPr/>
            <p:nvPr/>
          </p:nvSpPr>
          <p:spPr>
            <a:xfrm>
              <a:off x="73445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 name="Google Shape;1733;p45">
              <a:extLst>
                <a:ext uri="{FF2B5EF4-FFF2-40B4-BE49-F238E27FC236}">
                  <a16:creationId xmlns:a16="http://schemas.microsoft.com/office/drawing/2014/main" id="{E84213C8-1C64-883D-7F1C-AD1714EF15C4}"/>
                </a:ext>
              </a:extLst>
            </p:cNvPr>
            <p:cNvGrpSpPr/>
            <p:nvPr/>
          </p:nvGrpSpPr>
          <p:grpSpPr>
            <a:xfrm>
              <a:off x="7197464" y="2414696"/>
              <a:ext cx="337168" cy="608508"/>
              <a:chOff x="9661064" y="2414696"/>
              <a:chExt cx="337168" cy="608508"/>
            </a:xfrm>
          </p:grpSpPr>
          <p:sp>
            <p:nvSpPr>
              <p:cNvPr id="1542" name="Google Shape;1734;p45">
                <a:extLst>
                  <a:ext uri="{FF2B5EF4-FFF2-40B4-BE49-F238E27FC236}">
                    <a16:creationId xmlns:a16="http://schemas.microsoft.com/office/drawing/2014/main" id="{7CB8D990-9A35-5AB3-AB21-37C48FDE8C01}"/>
                  </a:ext>
                </a:extLst>
              </p:cNvPr>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735;p45">
                <a:extLst>
                  <a:ext uri="{FF2B5EF4-FFF2-40B4-BE49-F238E27FC236}">
                    <a16:creationId xmlns:a16="http://schemas.microsoft.com/office/drawing/2014/main" id="{B2A1FF09-1751-DA84-9F8B-A10CC3ECB7BF}"/>
                  </a:ext>
                </a:extLst>
              </p:cNvPr>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736;p45">
                <a:extLst>
                  <a:ext uri="{FF2B5EF4-FFF2-40B4-BE49-F238E27FC236}">
                    <a16:creationId xmlns:a16="http://schemas.microsoft.com/office/drawing/2014/main" id="{AD846074-E6F0-1526-782D-411EFD8551CA}"/>
                  </a:ext>
                </a:extLst>
              </p:cNvPr>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737;p45">
                <a:extLst>
                  <a:ext uri="{FF2B5EF4-FFF2-40B4-BE49-F238E27FC236}">
                    <a16:creationId xmlns:a16="http://schemas.microsoft.com/office/drawing/2014/main" id="{17D7B2A1-58D4-DE3C-2392-B54CC19952EB}"/>
                  </a:ext>
                </a:extLst>
              </p:cNvPr>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738;p45">
                <a:extLst>
                  <a:ext uri="{FF2B5EF4-FFF2-40B4-BE49-F238E27FC236}">
                    <a16:creationId xmlns:a16="http://schemas.microsoft.com/office/drawing/2014/main" id="{3BE0281E-3E6F-3C29-22B8-0E7819E52F85}"/>
                  </a:ext>
                </a:extLst>
              </p:cNvPr>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 name="Google Shape;1739;p45">
              <a:extLst>
                <a:ext uri="{FF2B5EF4-FFF2-40B4-BE49-F238E27FC236}">
                  <a16:creationId xmlns:a16="http://schemas.microsoft.com/office/drawing/2014/main" id="{6294DD22-9CC9-19E1-6881-C4BD2BE939FE}"/>
                </a:ext>
              </a:extLst>
            </p:cNvPr>
            <p:cNvSpPr/>
            <p:nvPr/>
          </p:nvSpPr>
          <p:spPr>
            <a:xfrm>
              <a:off x="78281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740;p45">
              <a:extLst>
                <a:ext uri="{FF2B5EF4-FFF2-40B4-BE49-F238E27FC236}">
                  <a16:creationId xmlns:a16="http://schemas.microsoft.com/office/drawing/2014/main" id="{EF7977E6-15E8-C725-7732-64A594BAD000}"/>
                </a:ext>
              </a:extLst>
            </p:cNvPr>
            <p:cNvSpPr/>
            <p:nvPr/>
          </p:nvSpPr>
          <p:spPr>
            <a:xfrm>
              <a:off x="78309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741;p45">
              <a:extLst>
                <a:ext uri="{FF2B5EF4-FFF2-40B4-BE49-F238E27FC236}">
                  <a16:creationId xmlns:a16="http://schemas.microsoft.com/office/drawing/2014/main" id="{FE779E3B-7883-1082-D5C5-98B821454408}"/>
                </a:ext>
              </a:extLst>
            </p:cNvPr>
            <p:cNvSpPr/>
            <p:nvPr/>
          </p:nvSpPr>
          <p:spPr>
            <a:xfrm>
              <a:off x="80344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742;p45">
              <a:extLst>
                <a:ext uri="{FF2B5EF4-FFF2-40B4-BE49-F238E27FC236}">
                  <a16:creationId xmlns:a16="http://schemas.microsoft.com/office/drawing/2014/main" id="{8FDC301A-DAF1-D3F6-9E25-F800A3BC2344}"/>
                </a:ext>
              </a:extLst>
            </p:cNvPr>
            <p:cNvSpPr/>
            <p:nvPr/>
          </p:nvSpPr>
          <p:spPr>
            <a:xfrm>
              <a:off x="80317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743;p45">
              <a:extLst>
                <a:ext uri="{FF2B5EF4-FFF2-40B4-BE49-F238E27FC236}">
                  <a16:creationId xmlns:a16="http://schemas.microsoft.com/office/drawing/2014/main" id="{4869B1D3-069F-C281-8AFD-1BDBB07DF312}"/>
                </a:ext>
              </a:extLst>
            </p:cNvPr>
            <p:cNvSpPr/>
            <p:nvPr/>
          </p:nvSpPr>
          <p:spPr>
            <a:xfrm>
              <a:off x="78309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744;p45">
              <a:extLst>
                <a:ext uri="{FF2B5EF4-FFF2-40B4-BE49-F238E27FC236}">
                  <a16:creationId xmlns:a16="http://schemas.microsoft.com/office/drawing/2014/main" id="{6DCEE68E-1880-62BB-438E-247CDF28B10A}"/>
                </a:ext>
              </a:extLst>
            </p:cNvPr>
            <p:cNvSpPr/>
            <p:nvPr/>
          </p:nvSpPr>
          <p:spPr>
            <a:xfrm>
              <a:off x="78281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745;p45">
              <a:extLst>
                <a:ext uri="{FF2B5EF4-FFF2-40B4-BE49-F238E27FC236}">
                  <a16:creationId xmlns:a16="http://schemas.microsoft.com/office/drawing/2014/main" id="{D86A9AE4-0AC2-1084-E45C-4000B45DBCE7}"/>
                </a:ext>
              </a:extLst>
            </p:cNvPr>
            <p:cNvSpPr/>
            <p:nvPr/>
          </p:nvSpPr>
          <p:spPr>
            <a:xfrm>
              <a:off x="78330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746;p45">
              <a:extLst>
                <a:ext uri="{FF2B5EF4-FFF2-40B4-BE49-F238E27FC236}">
                  <a16:creationId xmlns:a16="http://schemas.microsoft.com/office/drawing/2014/main" id="{762C1D76-35AC-3556-95C7-A63A1E18D60D}"/>
                </a:ext>
              </a:extLst>
            </p:cNvPr>
            <p:cNvSpPr/>
            <p:nvPr/>
          </p:nvSpPr>
          <p:spPr>
            <a:xfrm>
              <a:off x="73830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747;p45">
              <a:extLst>
                <a:ext uri="{FF2B5EF4-FFF2-40B4-BE49-F238E27FC236}">
                  <a16:creationId xmlns:a16="http://schemas.microsoft.com/office/drawing/2014/main" id="{98D3DBD2-C698-22EB-36ED-87DFEDEDA7D0}"/>
                </a:ext>
              </a:extLst>
            </p:cNvPr>
            <p:cNvSpPr/>
            <p:nvPr/>
          </p:nvSpPr>
          <p:spPr>
            <a:xfrm>
              <a:off x="75774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748;p45">
              <a:extLst>
                <a:ext uri="{FF2B5EF4-FFF2-40B4-BE49-F238E27FC236}">
                  <a16:creationId xmlns:a16="http://schemas.microsoft.com/office/drawing/2014/main" id="{B0F8B5EE-79BD-7CE9-028C-97DEAD15FACB}"/>
                </a:ext>
              </a:extLst>
            </p:cNvPr>
            <p:cNvSpPr/>
            <p:nvPr/>
          </p:nvSpPr>
          <p:spPr>
            <a:xfrm>
              <a:off x="77196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749;p45">
              <a:extLst>
                <a:ext uri="{FF2B5EF4-FFF2-40B4-BE49-F238E27FC236}">
                  <a16:creationId xmlns:a16="http://schemas.microsoft.com/office/drawing/2014/main" id="{471E48C1-EF74-FE09-A12E-FCD145DDCC36}"/>
                </a:ext>
              </a:extLst>
            </p:cNvPr>
            <p:cNvSpPr/>
            <p:nvPr/>
          </p:nvSpPr>
          <p:spPr>
            <a:xfrm>
              <a:off x="77717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750;p45">
              <a:extLst>
                <a:ext uri="{FF2B5EF4-FFF2-40B4-BE49-F238E27FC236}">
                  <a16:creationId xmlns:a16="http://schemas.microsoft.com/office/drawing/2014/main" id="{A1B4FF60-D8B1-9E24-3348-E5095E086106}"/>
                </a:ext>
              </a:extLst>
            </p:cNvPr>
            <p:cNvSpPr/>
            <p:nvPr/>
          </p:nvSpPr>
          <p:spPr>
            <a:xfrm>
              <a:off x="73511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751;p45">
              <a:extLst>
                <a:ext uri="{FF2B5EF4-FFF2-40B4-BE49-F238E27FC236}">
                  <a16:creationId xmlns:a16="http://schemas.microsoft.com/office/drawing/2014/main" id="{CEA06E5A-C898-8D15-1579-91C91123F939}"/>
                </a:ext>
              </a:extLst>
            </p:cNvPr>
            <p:cNvSpPr/>
            <p:nvPr/>
          </p:nvSpPr>
          <p:spPr>
            <a:xfrm>
              <a:off x="76680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752;p45">
              <a:extLst>
                <a:ext uri="{FF2B5EF4-FFF2-40B4-BE49-F238E27FC236}">
                  <a16:creationId xmlns:a16="http://schemas.microsoft.com/office/drawing/2014/main" id="{926D6EB1-9538-46CE-E1C4-DC4B1926FA37}"/>
                </a:ext>
              </a:extLst>
            </p:cNvPr>
            <p:cNvSpPr/>
            <p:nvPr/>
          </p:nvSpPr>
          <p:spPr>
            <a:xfrm>
              <a:off x="75459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753;p45">
              <a:extLst>
                <a:ext uri="{FF2B5EF4-FFF2-40B4-BE49-F238E27FC236}">
                  <a16:creationId xmlns:a16="http://schemas.microsoft.com/office/drawing/2014/main" id="{269C080B-2A66-7574-0BFB-5420283C47AD}"/>
                </a:ext>
              </a:extLst>
            </p:cNvPr>
            <p:cNvSpPr/>
            <p:nvPr/>
          </p:nvSpPr>
          <p:spPr>
            <a:xfrm>
              <a:off x="75595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754;p45">
              <a:extLst>
                <a:ext uri="{FF2B5EF4-FFF2-40B4-BE49-F238E27FC236}">
                  <a16:creationId xmlns:a16="http://schemas.microsoft.com/office/drawing/2014/main" id="{42077167-6C65-413B-FCAD-B41A42ADF164}"/>
                </a:ext>
              </a:extLst>
            </p:cNvPr>
            <p:cNvSpPr/>
            <p:nvPr/>
          </p:nvSpPr>
          <p:spPr>
            <a:xfrm>
              <a:off x="74509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755;p45">
              <a:extLst>
                <a:ext uri="{FF2B5EF4-FFF2-40B4-BE49-F238E27FC236}">
                  <a16:creationId xmlns:a16="http://schemas.microsoft.com/office/drawing/2014/main" id="{16C66D4A-7A79-63D5-FD6C-63159A3A84DA}"/>
                </a:ext>
              </a:extLst>
            </p:cNvPr>
            <p:cNvSpPr/>
            <p:nvPr/>
          </p:nvSpPr>
          <p:spPr>
            <a:xfrm>
              <a:off x="73511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756;p45">
              <a:extLst>
                <a:ext uri="{FF2B5EF4-FFF2-40B4-BE49-F238E27FC236}">
                  <a16:creationId xmlns:a16="http://schemas.microsoft.com/office/drawing/2014/main" id="{4A248E98-F3BD-4EF6-3808-41D5ED3E7331}"/>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757;p45">
              <a:extLst>
                <a:ext uri="{FF2B5EF4-FFF2-40B4-BE49-F238E27FC236}">
                  <a16:creationId xmlns:a16="http://schemas.microsoft.com/office/drawing/2014/main" id="{A5D5F828-B27D-C005-1BAF-2029009AF7F3}"/>
                </a:ext>
              </a:extLst>
            </p:cNvPr>
            <p:cNvSpPr/>
            <p:nvPr/>
          </p:nvSpPr>
          <p:spPr>
            <a:xfrm>
              <a:off x="73738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758;p45">
              <a:extLst>
                <a:ext uri="{FF2B5EF4-FFF2-40B4-BE49-F238E27FC236}">
                  <a16:creationId xmlns:a16="http://schemas.microsoft.com/office/drawing/2014/main" id="{B8691BBE-FFEC-5F64-A701-A9CA0BA0C4BC}"/>
                </a:ext>
              </a:extLst>
            </p:cNvPr>
            <p:cNvSpPr/>
            <p:nvPr/>
          </p:nvSpPr>
          <p:spPr>
            <a:xfrm>
              <a:off x="73918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759;p45">
              <a:extLst>
                <a:ext uri="{FF2B5EF4-FFF2-40B4-BE49-F238E27FC236}">
                  <a16:creationId xmlns:a16="http://schemas.microsoft.com/office/drawing/2014/main" id="{26BA2E2F-8A66-5768-C29E-8D9B686BE638}"/>
                </a:ext>
              </a:extLst>
            </p:cNvPr>
            <p:cNvSpPr/>
            <p:nvPr/>
          </p:nvSpPr>
          <p:spPr>
            <a:xfrm>
              <a:off x="74260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760;p45">
              <a:extLst>
                <a:ext uri="{FF2B5EF4-FFF2-40B4-BE49-F238E27FC236}">
                  <a16:creationId xmlns:a16="http://schemas.microsoft.com/office/drawing/2014/main" id="{4CE8C426-C4A8-C0AF-5313-FEEBA398E0D8}"/>
                </a:ext>
              </a:extLst>
            </p:cNvPr>
            <p:cNvSpPr/>
            <p:nvPr/>
          </p:nvSpPr>
          <p:spPr>
            <a:xfrm>
              <a:off x="74645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761;p45">
              <a:extLst>
                <a:ext uri="{FF2B5EF4-FFF2-40B4-BE49-F238E27FC236}">
                  <a16:creationId xmlns:a16="http://schemas.microsoft.com/office/drawing/2014/main" id="{80E44B2D-9362-1AE1-2DDC-F19595DEE5F8}"/>
                </a:ext>
              </a:extLst>
            </p:cNvPr>
            <p:cNvSpPr/>
            <p:nvPr/>
          </p:nvSpPr>
          <p:spPr>
            <a:xfrm>
              <a:off x="75095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762;p45">
              <a:extLst>
                <a:ext uri="{FF2B5EF4-FFF2-40B4-BE49-F238E27FC236}">
                  <a16:creationId xmlns:a16="http://schemas.microsoft.com/office/drawing/2014/main" id="{C008E581-E1FF-A083-0841-9BA066CF2018}"/>
                </a:ext>
              </a:extLst>
            </p:cNvPr>
            <p:cNvSpPr/>
            <p:nvPr/>
          </p:nvSpPr>
          <p:spPr>
            <a:xfrm>
              <a:off x="75638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763;p45">
              <a:extLst>
                <a:ext uri="{FF2B5EF4-FFF2-40B4-BE49-F238E27FC236}">
                  <a16:creationId xmlns:a16="http://schemas.microsoft.com/office/drawing/2014/main" id="{56E4B27A-9DDE-BC8D-451D-4582FD8BE782}"/>
                </a:ext>
              </a:extLst>
            </p:cNvPr>
            <p:cNvSpPr/>
            <p:nvPr/>
          </p:nvSpPr>
          <p:spPr>
            <a:xfrm>
              <a:off x="76137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764;p45">
              <a:extLst>
                <a:ext uri="{FF2B5EF4-FFF2-40B4-BE49-F238E27FC236}">
                  <a16:creationId xmlns:a16="http://schemas.microsoft.com/office/drawing/2014/main" id="{9D2C4DB4-9BB2-2286-56AF-2FCF833194EC}"/>
                </a:ext>
              </a:extLst>
            </p:cNvPr>
            <p:cNvSpPr/>
            <p:nvPr/>
          </p:nvSpPr>
          <p:spPr>
            <a:xfrm>
              <a:off x="76702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765;p45">
              <a:extLst>
                <a:ext uri="{FF2B5EF4-FFF2-40B4-BE49-F238E27FC236}">
                  <a16:creationId xmlns:a16="http://schemas.microsoft.com/office/drawing/2014/main" id="{7052C85D-810A-70E0-E204-F4FA386DEF7C}"/>
                </a:ext>
              </a:extLst>
            </p:cNvPr>
            <p:cNvSpPr/>
            <p:nvPr/>
          </p:nvSpPr>
          <p:spPr>
            <a:xfrm>
              <a:off x="78781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1766;p45">
              <a:extLst>
                <a:ext uri="{FF2B5EF4-FFF2-40B4-BE49-F238E27FC236}">
                  <a16:creationId xmlns:a16="http://schemas.microsoft.com/office/drawing/2014/main" id="{E464C679-3495-6404-A95E-FC6CD379DB2B}"/>
                </a:ext>
              </a:extLst>
            </p:cNvPr>
            <p:cNvSpPr/>
            <p:nvPr/>
          </p:nvSpPr>
          <p:spPr>
            <a:xfrm>
              <a:off x="78352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1767;p45">
              <a:extLst>
                <a:ext uri="{FF2B5EF4-FFF2-40B4-BE49-F238E27FC236}">
                  <a16:creationId xmlns:a16="http://schemas.microsoft.com/office/drawing/2014/main" id="{9291A73C-2057-607A-8994-39E4521086A3}"/>
                </a:ext>
              </a:extLst>
            </p:cNvPr>
            <p:cNvSpPr/>
            <p:nvPr/>
          </p:nvSpPr>
          <p:spPr>
            <a:xfrm>
              <a:off x="77788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1768;p45">
              <a:extLst>
                <a:ext uri="{FF2B5EF4-FFF2-40B4-BE49-F238E27FC236}">
                  <a16:creationId xmlns:a16="http://schemas.microsoft.com/office/drawing/2014/main" id="{FF6ADC1C-7949-A514-9167-9F3E356AACD1}"/>
                </a:ext>
              </a:extLst>
            </p:cNvPr>
            <p:cNvSpPr/>
            <p:nvPr/>
          </p:nvSpPr>
          <p:spPr>
            <a:xfrm>
              <a:off x="77332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1769;p45">
              <a:extLst>
                <a:ext uri="{FF2B5EF4-FFF2-40B4-BE49-F238E27FC236}">
                  <a16:creationId xmlns:a16="http://schemas.microsoft.com/office/drawing/2014/main" id="{A1578C63-F275-FDFF-5288-3BDCBC0B3997}"/>
                </a:ext>
              </a:extLst>
            </p:cNvPr>
            <p:cNvSpPr/>
            <p:nvPr/>
          </p:nvSpPr>
          <p:spPr>
            <a:xfrm>
              <a:off x="75296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1770;p45">
              <a:extLst>
                <a:ext uri="{FF2B5EF4-FFF2-40B4-BE49-F238E27FC236}">
                  <a16:creationId xmlns:a16="http://schemas.microsoft.com/office/drawing/2014/main" id="{F4BE26CF-5CDF-BE74-6002-0D38B4B84DBA}"/>
                </a:ext>
              </a:extLst>
            </p:cNvPr>
            <p:cNvSpPr/>
            <p:nvPr/>
          </p:nvSpPr>
          <p:spPr>
            <a:xfrm>
              <a:off x="73668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1771;p45">
              <a:extLst>
                <a:ext uri="{FF2B5EF4-FFF2-40B4-BE49-F238E27FC236}">
                  <a16:creationId xmlns:a16="http://schemas.microsoft.com/office/drawing/2014/main" id="{58F20F5B-5573-3DE3-796E-F3C28ECA9111}"/>
                </a:ext>
              </a:extLst>
            </p:cNvPr>
            <p:cNvSpPr/>
            <p:nvPr/>
          </p:nvSpPr>
          <p:spPr>
            <a:xfrm>
              <a:off x="76098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1772;p45">
              <a:extLst>
                <a:ext uri="{FF2B5EF4-FFF2-40B4-BE49-F238E27FC236}">
                  <a16:creationId xmlns:a16="http://schemas.microsoft.com/office/drawing/2014/main" id="{56733C4E-A48C-5130-7389-B4992B1B3405}"/>
                </a:ext>
              </a:extLst>
            </p:cNvPr>
            <p:cNvSpPr/>
            <p:nvPr/>
          </p:nvSpPr>
          <p:spPr>
            <a:xfrm>
              <a:off x="74553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1773;p45">
              <a:extLst>
                <a:ext uri="{FF2B5EF4-FFF2-40B4-BE49-F238E27FC236}">
                  <a16:creationId xmlns:a16="http://schemas.microsoft.com/office/drawing/2014/main" id="{BFED697F-D658-B8C8-8E18-96F5D87D9CB7}"/>
                </a:ext>
              </a:extLst>
            </p:cNvPr>
            <p:cNvSpPr/>
            <p:nvPr/>
          </p:nvSpPr>
          <p:spPr>
            <a:xfrm>
              <a:off x="74260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1774;p45">
              <a:extLst>
                <a:ext uri="{FF2B5EF4-FFF2-40B4-BE49-F238E27FC236}">
                  <a16:creationId xmlns:a16="http://schemas.microsoft.com/office/drawing/2014/main" id="{78B2C16F-7D3F-1830-D71E-86162DE149F8}"/>
                </a:ext>
              </a:extLst>
            </p:cNvPr>
            <p:cNvSpPr/>
            <p:nvPr/>
          </p:nvSpPr>
          <p:spPr>
            <a:xfrm>
              <a:off x="74509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1775;p45">
              <a:extLst>
                <a:ext uri="{FF2B5EF4-FFF2-40B4-BE49-F238E27FC236}">
                  <a16:creationId xmlns:a16="http://schemas.microsoft.com/office/drawing/2014/main" id="{9D2599FA-C71A-2DD1-3ADF-14B84E5A220A}"/>
                </a:ext>
              </a:extLst>
            </p:cNvPr>
            <p:cNvSpPr/>
            <p:nvPr/>
          </p:nvSpPr>
          <p:spPr>
            <a:xfrm>
              <a:off x="77358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1776;p45">
              <a:extLst>
                <a:ext uri="{FF2B5EF4-FFF2-40B4-BE49-F238E27FC236}">
                  <a16:creationId xmlns:a16="http://schemas.microsoft.com/office/drawing/2014/main" id="{31F5BBB7-67A8-0DFF-3B64-922EEA8C0A0C}"/>
                </a:ext>
              </a:extLst>
            </p:cNvPr>
            <p:cNvSpPr/>
            <p:nvPr/>
          </p:nvSpPr>
          <p:spPr>
            <a:xfrm>
              <a:off x="77717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1777;p45">
              <a:extLst>
                <a:ext uri="{FF2B5EF4-FFF2-40B4-BE49-F238E27FC236}">
                  <a16:creationId xmlns:a16="http://schemas.microsoft.com/office/drawing/2014/main" id="{BD3520E4-7F5D-CBAF-4154-73E1A9ABD3B5}"/>
                </a:ext>
              </a:extLst>
            </p:cNvPr>
            <p:cNvSpPr/>
            <p:nvPr/>
          </p:nvSpPr>
          <p:spPr>
            <a:xfrm>
              <a:off x="78260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1778;p45">
              <a:extLst>
                <a:ext uri="{FF2B5EF4-FFF2-40B4-BE49-F238E27FC236}">
                  <a16:creationId xmlns:a16="http://schemas.microsoft.com/office/drawing/2014/main" id="{016D311D-C0E1-3531-B699-5FE39BB70B2E}"/>
                </a:ext>
              </a:extLst>
            </p:cNvPr>
            <p:cNvSpPr/>
            <p:nvPr/>
          </p:nvSpPr>
          <p:spPr>
            <a:xfrm>
              <a:off x="76566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1779;p45">
              <a:extLst>
                <a:ext uri="{FF2B5EF4-FFF2-40B4-BE49-F238E27FC236}">
                  <a16:creationId xmlns:a16="http://schemas.microsoft.com/office/drawing/2014/main" id="{6F9D1820-4587-45DB-47B3-42328407D313}"/>
                </a:ext>
              </a:extLst>
            </p:cNvPr>
            <p:cNvSpPr/>
            <p:nvPr/>
          </p:nvSpPr>
          <p:spPr>
            <a:xfrm>
              <a:off x="74574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1780;p45">
              <a:extLst>
                <a:ext uri="{FF2B5EF4-FFF2-40B4-BE49-F238E27FC236}">
                  <a16:creationId xmlns:a16="http://schemas.microsoft.com/office/drawing/2014/main" id="{3AA0836D-1121-4887-083B-CAFD0EF1A708}"/>
                </a:ext>
              </a:extLst>
            </p:cNvPr>
            <p:cNvSpPr/>
            <p:nvPr/>
          </p:nvSpPr>
          <p:spPr>
            <a:xfrm>
              <a:off x="74125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1781;p45">
              <a:extLst>
                <a:ext uri="{FF2B5EF4-FFF2-40B4-BE49-F238E27FC236}">
                  <a16:creationId xmlns:a16="http://schemas.microsoft.com/office/drawing/2014/main" id="{1C8B8CC0-6D5A-2F9C-8D2B-5CE2D8DE9569}"/>
                </a:ext>
              </a:extLst>
            </p:cNvPr>
            <p:cNvSpPr/>
            <p:nvPr/>
          </p:nvSpPr>
          <p:spPr>
            <a:xfrm>
              <a:off x="73782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1782;p45">
              <a:extLst>
                <a:ext uri="{FF2B5EF4-FFF2-40B4-BE49-F238E27FC236}">
                  <a16:creationId xmlns:a16="http://schemas.microsoft.com/office/drawing/2014/main" id="{3E9A3757-23F2-0DD6-A025-48213E6A9EA3}"/>
                </a:ext>
              </a:extLst>
            </p:cNvPr>
            <p:cNvSpPr/>
            <p:nvPr/>
          </p:nvSpPr>
          <p:spPr>
            <a:xfrm>
              <a:off x="73830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57" name="Google Shape;1783;p45">
              <a:extLst>
                <a:ext uri="{FF2B5EF4-FFF2-40B4-BE49-F238E27FC236}">
                  <a16:creationId xmlns:a16="http://schemas.microsoft.com/office/drawing/2014/main" id="{DB9E799D-787C-5A6F-706A-DF269472D9DB}"/>
                </a:ext>
              </a:extLst>
            </p:cNvPr>
            <p:cNvGrpSpPr/>
            <p:nvPr/>
          </p:nvGrpSpPr>
          <p:grpSpPr>
            <a:xfrm>
              <a:off x="7563883" y="2751748"/>
              <a:ext cx="226388" cy="226388"/>
              <a:chOff x="10027483" y="2751748"/>
              <a:chExt cx="226388" cy="226388"/>
            </a:xfrm>
          </p:grpSpPr>
          <p:sp>
            <p:nvSpPr>
              <p:cNvPr id="60" name="Google Shape;1784;p45">
                <a:extLst>
                  <a:ext uri="{FF2B5EF4-FFF2-40B4-BE49-F238E27FC236}">
                    <a16:creationId xmlns:a16="http://schemas.microsoft.com/office/drawing/2014/main" id="{D996C2FD-5D49-4320-E5CD-C9843EF46179}"/>
                  </a:ext>
                </a:extLst>
              </p:cNvPr>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1785;p45">
                <a:extLst>
                  <a:ext uri="{FF2B5EF4-FFF2-40B4-BE49-F238E27FC236}">
                    <a16:creationId xmlns:a16="http://schemas.microsoft.com/office/drawing/2014/main" id="{9454451B-ECA1-366B-07FA-36CB4EE48EE5}"/>
                  </a:ext>
                </a:extLst>
              </p:cNvPr>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1786;p45">
                <a:extLst>
                  <a:ext uri="{FF2B5EF4-FFF2-40B4-BE49-F238E27FC236}">
                    <a16:creationId xmlns:a16="http://schemas.microsoft.com/office/drawing/2014/main" id="{A4ADFC61-72E9-1177-D12E-99A653C77DDE}"/>
                  </a:ext>
                </a:extLst>
              </p:cNvPr>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1787;p45">
                <a:extLst>
                  <a:ext uri="{FF2B5EF4-FFF2-40B4-BE49-F238E27FC236}">
                    <a16:creationId xmlns:a16="http://schemas.microsoft.com/office/drawing/2014/main" id="{DAA074CB-1DDD-1B9C-B4BD-6864FB86303D}"/>
                  </a:ext>
                </a:extLst>
              </p:cNvPr>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788;p45">
                <a:extLst>
                  <a:ext uri="{FF2B5EF4-FFF2-40B4-BE49-F238E27FC236}">
                    <a16:creationId xmlns:a16="http://schemas.microsoft.com/office/drawing/2014/main" id="{B3B95402-B9C8-9DEC-3553-7E9F06C722FA}"/>
                  </a:ext>
                </a:extLst>
              </p:cNvPr>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789;p45">
                <a:extLst>
                  <a:ext uri="{FF2B5EF4-FFF2-40B4-BE49-F238E27FC236}">
                    <a16:creationId xmlns:a16="http://schemas.microsoft.com/office/drawing/2014/main" id="{83D5B023-5C4E-F1E1-DAEA-BEDC1B9D37FF}"/>
                  </a:ext>
                </a:extLst>
              </p:cNvPr>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790;p45">
                <a:extLst>
                  <a:ext uri="{FF2B5EF4-FFF2-40B4-BE49-F238E27FC236}">
                    <a16:creationId xmlns:a16="http://schemas.microsoft.com/office/drawing/2014/main" id="{86744E6A-E7AB-149A-F6D7-ABE0790E736B}"/>
                  </a:ext>
                </a:extLst>
              </p:cNvPr>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791;p45">
                <a:extLst>
                  <a:ext uri="{FF2B5EF4-FFF2-40B4-BE49-F238E27FC236}">
                    <a16:creationId xmlns:a16="http://schemas.microsoft.com/office/drawing/2014/main" id="{B6BAC5A5-37EC-FF76-B614-537AA85A04E0}"/>
                  </a:ext>
                </a:extLst>
              </p:cNvPr>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792;p45">
                <a:extLst>
                  <a:ext uri="{FF2B5EF4-FFF2-40B4-BE49-F238E27FC236}">
                    <a16:creationId xmlns:a16="http://schemas.microsoft.com/office/drawing/2014/main" id="{40C1FEC4-B82F-B748-13BF-93B155B79CF1}"/>
                  </a:ext>
                </a:extLst>
              </p:cNvPr>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793;p45">
                <a:extLst>
                  <a:ext uri="{FF2B5EF4-FFF2-40B4-BE49-F238E27FC236}">
                    <a16:creationId xmlns:a16="http://schemas.microsoft.com/office/drawing/2014/main" id="{C2BF9DE5-9098-C509-A5CF-87AFC7A7A794}"/>
                  </a:ext>
                </a:extLst>
              </p:cNvPr>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8" name="Google Shape;1794;p45">
              <a:extLst>
                <a:ext uri="{FF2B5EF4-FFF2-40B4-BE49-F238E27FC236}">
                  <a16:creationId xmlns:a16="http://schemas.microsoft.com/office/drawing/2014/main" id="{1B52C8C9-45FB-AAC7-F8FB-B7727753E765}"/>
                </a:ext>
              </a:extLst>
            </p:cNvPr>
            <p:cNvSpPr/>
            <p:nvPr/>
          </p:nvSpPr>
          <p:spPr>
            <a:xfrm>
              <a:off x="73016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1795;p45">
              <a:extLst>
                <a:ext uri="{FF2B5EF4-FFF2-40B4-BE49-F238E27FC236}">
                  <a16:creationId xmlns:a16="http://schemas.microsoft.com/office/drawing/2014/main" id="{58D126F0-4B97-83CB-CCFC-9BD460975351}"/>
                </a:ext>
              </a:extLst>
            </p:cNvPr>
            <p:cNvSpPr/>
            <p:nvPr/>
          </p:nvSpPr>
          <p:spPr>
            <a:xfrm>
              <a:off x="75546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47" name="Google Shape;1796;p45">
            <a:extLst>
              <a:ext uri="{FF2B5EF4-FFF2-40B4-BE49-F238E27FC236}">
                <a16:creationId xmlns:a16="http://schemas.microsoft.com/office/drawing/2014/main" id="{48FB434C-F88E-0B6C-87C9-0C8612E2A9A9}"/>
              </a:ext>
            </a:extLst>
          </p:cNvPr>
          <p:cNvGrpSpPr/>
          <p:nvPr/>
        </p:nvGrpSpPr>
        <p:grpSpPr>
          <a:xfrm>
            <a:off x="1551069" y="3207550"/>
            <a:ext cx="1768737" cy="3379716"/>
            <a:chOff x="8100550" y="1798175"/>
            <a:chExt cx="1326553" cy="2534787"/>
          </a:xfrm>
        </p:grpSpPr>
        <p:sp>
          <p:nvSpPr>
            <p:cNvPr id="1548" name="Google Shape;1797;p45">
              <a:extLst>
                <a:ext uri="{FF2B5EF4-FFF2-40B4-BE49-F238E27FC236}">
                  <a16:creationId xmlns:a16="http://schemas.microsoft.com/office/drawing/2014/main" id="{1E2699AF-E57C-E3DF-A527-6DB2BE7D8404}"/>
                </a:ext>
              </a:extLst>
            </p:cNvPr>
            <p:cNvSpPr/>
            <p:nvPr/>
          </p:nvSpPr>
          <p:spPr>
            <a:xfrm>
              <a:off x="8382262" y="400144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798;p45">
              <a:extLst>
                <a:ext uri="{FF2B5EF4-FFF2-40B4-BE49-F238E27FC236}">
                  <a16:creationId xmlns:a16="http://schemas.microsoft.com/office/drawing/2014/main" id="{07D246A5-FD9D-9F45-F981-664FE7E234CC}"/>
                </a:ext>
              </a:extLst>
            </p:cNvPr>
            <p:cNvSpPr/>
            <p:nvPr/>
          </p:nvSpPr>
          <p:spPr>
            <a:xfrm>
              <a:off x="8382262" y="421317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799;p45">
              <a:extLst>
                <a:ext uri="{FF2B5EF4-FFF2-40B4-BE49-F238E27FC236}">
                  <a16:creationId xmlns:a16="http://schemas.microsoft.com/office/drawing/2014/main" id="{DC2D9AD4-364C-6FBD-1208-6DDFBD4FEE58}"/>
                </a:ext>
              </a:extLst>
            </p:cNvPr>
            <p:cNvSpPr/>
            <p:nvPr/>
          </p:nvSpPr>
          <p:spPr>
            <a:xfrm>
              <a:off x="8587182" y="424703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800;p45">
              <a:extLst>
                <a:ext uri="{FF2B5EF4-FFF2-40B4-BE49-F238E27FC236}">
                  <a16:creationId xmlns:a16="http://schemas.microsoft.com/office/drawing/2014/main" id="{DE571C41-B66D-A57A-DC5E-7E7FC11B9594}"/>
                </a:ext>
              </a:extLst>
            </p:cNvPr>
            <p:cNvSpPr/>
            <p:nvPr/>
          </p:nvSpPr>
          <p:spPr>
            <a:xfrm>
              <a:off x="8584913" y="424476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801;p45">
              <a:extLst>
                <a:ext uri="{FF2B5EF4-FFF2-40B4-BE49-F238E27FC236}">
                  <a16:creationId xmlns:a16="http://schemas.microsoft.com/office/drawing/2014/main" id="{94E381BE-5E24-9351-E1FA-EFA52126A0A5}"/>
                </a:ext>
              </a:extLst>
            </p:cNvPr>
            <p:cNvSpPr/>
            <p:nvPr/>
          </p:nvSpPr>
          <p:spPr>
            <a:xfrm>
              <a:off x="8382262" y="421323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802;p45">
              <a:extLst>
                <a:ext uri="{FF2B5EF4-FFF2-40B4-BE49-F238E27FC236}">
                  <a16:creationId xmlns:a16="http://schemas.microsoft.com/office/drawing/2014/main" id="{5BCAA869-F440-C579-1609-02D834B9A3E1}"/>
                </a:ext>
              </a:extLst>
            </p:cNvPr>
            <p:cNvSpPr/>
            <p:nvPr/>
          </p:nvSpPr>
          <p:spPr>
            <a:xfrm>
              <a:off x="8384531" y="4289966"/>
              <a:ext cx="319494" cy="4661"/>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803;p45">
              <a:extLst>
                <a:ext uri="{FF2B5EF4-FFF2-40B4-BE49-F238E27FC236}">
                  <a16:creationId xmlns:a16="http://schemas.microsoft.com/office/drawing/2014/main" id="{5D3EABCA-5EAA-1745-3F40-45E635058702}"/>
                </a:ext>
              </a:extLst>
            </p:cNvPr>
            <p:cNvSpPr/>
            <p:nvPr/>
          </p:nvSpPr>
          <p:spPr>
            <a:xfrm>
              <a:off x="8288910" y="305909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804;p45">
              <a:extLst>
                <a:ext uri="{FF2B5EF4-FFF2-40B4-BE49-F238E27FC236}">
                  <a16:creationId xmlns:a16="http://schemas.microsoft.com/office/drawing/2014/main" id="{406CD1C3-AEE4-3850-6023-A0E74E439ABC}"/>
                </a:ext>
              </a:extLst>
            </p:cNvPr>
            <p:cNvSpPr/>
            <p:nvPr/>
          </p:nvSpPr>
          <p:spPr>
            <a:xfrm>
              <a:off x="8288910" y="306053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805;p45">
              <a:extLst>
                <a:ext uri="{FF2B5EF4-FFF2-40B4-BE49-F238E27FC236}">
                  <a16:creationId xmlns:a16="http://schemas.microsoft.com/office/drawing/2014/main" id="{8B9D3E96-8C9D-145B-BA5E-BE28D372CE73}"/>
                </a:ext>
              </a:extLst>
            </p:cNvPr>
            <p:cNvSpPr/>
            <p:nvPr/>
          </p:nvSpPr>
          <p:spPr>
            <a:xfrm>
              <a:off x="8969054" y="387264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806;p45">
              <a:extLst>
                <a:ext uri="{FF2B5EF4-FFF2-40B4-BE49-F238E27FC236}">
                  <a16:creationId xmlns:a16="http://schemas.microsoft.com/office/drawing/2014/main" id="{0427079F-30AD-C8A4-679C-AE1F264AE9FF}"/>
                </a:ext>
              </a:extLst>
            </p:cNvPr>
            <p:cNvSpPr/>
            <p:nvPr/>
          </p:nvSpPr>
          <p:spPr>
            <a:xfrm>
              <a:off x="9078414" y="403922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807;p45">
              <a:extLst>
                <a:ext uri="{FF2B5EF4-FFF2-40B4-BE49-F238E27FC236}">
                  <a16:creationId xmlns:a16="http://schemas.microsoft.com/office/drawing/2014/main" id="{DE3B1B54-02F2-DE25-0ABC-16A56BBA2B35}"/>
                </a:ext>
              </a:extLst>
            </p:cNvPr>
            <p:cNvSpPr/>
            <p:nvPr/>
          </p:nvSpPr>
          <p:spPr>
            <a:xfrm>
              <a:off x="9283948" y="404149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808;p45">
              <a:extLst>
                <a:ext uri="{FF2B5EF4-FFF2-40B4-BE49-F238E27FC236}">
                  <a16:creationId xmlns:a16="http://schemas.microsoft.com/office/drawing/2014/main" id="{44AF5A60-15BA-A91A-1D9B-B868F1F70B4D}"/>
                </a:ext>
              </a:extLst>
            </p:cNvPr>
            <p:cNvSpPr/>
            <p:nvPr/>
          </p:nvSpPr>
          <p:spPr>
            <a:xfrm>
              <a:off x="9281065" y="404149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809;p45">
              <a:extLst>
                <a:ext uri="{FF2B5EF4-FFF2-40B4-BE49-F238E27FC236}">
                  <a16:creationId xmlns:a16="http://schemas.microsoft.com/office/drawing/2014/main" id="{4DEEF14B-E173-4B93-155E-609BF59EFD2A}"/>
                </a:ext>
              </a:extLst>
            </p:cNvPr>
            <p:cNvSpPr/>
            <p:nvPr/>
          </p:nvSpPr>
          <p:spPr>
            <a:xfrm>
              <a:off x="9078414" y="411080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810;p45">
              <a:extLst>
                <a:ext uri="{FF2B5EF4-FFF2-40B4-BE49-F238E27FC236}">
                  <a16:creationId xmlns:a16="http://schemas.microsoft.com/office/drawing/2014/main" id="{C8C1B806-7353-6FFF-9F6A-2CDCCAAE8403}"/>
                </a:ext>
              </a:extLst>
            </p:cNvPr>
            <p:cNvSpPr/>
            <p:nvPr/>
          </p:nvSpPr>
          <p:spPr>
            <a:xfrm>
              <a:off x="9116749" y="4041498"/>
              <a:ext cx="284042" cy="146039"/>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811;p45">
              <a:extLst>
                <a:ext uri="{FF2B5EF4-FFF2-40B4-BE49-F238E27FC236}">
                  <a16:creationId xmlns:a16="http://schemas.microsoft.com/office/drawing/2014/main" id="{0F5FB93D-FD7D-5B70-26EE-4A7964A9676F}"/>
                </a:ext>
              </a:extLst>
            </p:cNvPr>
            <p:cNvSpPr/>
            <p:nvPr/>
          </p:nvSpPr>
          <p:spPr>
            <a:xfrm>
              <a:off x="8284371" y="311865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812;p45">
              <a:extLst>
                <a:ext uri="{FF2B5EF4-FFF2-40B4-BE49-F238E27FC236}">
                  <a16:creationId xmlns:a16="http://schemas.microsoft.com/office/drawing/2014/main" id="{015C4157-0218-3098-976A-0D98D7B07949}"/>
                </a:ext>
              </a:extLst>
            </p:cNvPr>
            <p:cNvSpPr/>
            <p:nvPr/>
          </p:nvSpPr>
          <p:spPr>
            <a:xfrm>
              <a:off x="8184375" y="179817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813;p45">
              <a:extLst>
                <a:ext uri="{FF2B5EF4-FFF2-40B4-BE49-F238E27FC236}">
                  <a16:creationId xmlns:a16="http://schemas.microsoft.com/office/drawing/2014/main" id="{497B3BE2-FA0E-5688-736F-93593C7248DE}"/>
                </a:ext>
              </a:extLst>
            </p:cNvPr>
            <p:cNvSpPr/>
            <p:nvPr/>
          </p:nvSpPr>
          <p:spPr>
            <a:xfrm>
              <a:off x="8100550" y="242814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814;p45">
              <a:extLst>
                <a:ext uri="{FF2B5EF4-FFF2-40B4-BE49-F238E27FC236}">
                  <a16:creationId xmlns:a16="http://schemas.microsoft.com/office/drawing/2014/main" id="{792FCFD2-12DE-6388-78A9-4968D0E34B3F}"/>
                </a:ext>
              </a:extLst>
            </p:cNvPr>
            <p:cNvSpPr/>
            <p:nvPr/>
          </p:nvSpPr>
          <p:spPr>
            <a:xfrm>
              <a:off x="8107420" y="237471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815;p45">
              <a:extLst>
                <a:ext uri="{FF2B5EF4-FFF2-40B4-BE49-F238E27FC236}">
                  <a16:creationId xmlns:a16="http://schemas.microsoft.com/office/drawing/2014/main" id="{7BD7FEF4-83C6-C531-8ABB-7B442829F289}"/>
                </a:ext>
              </a:extLst>
            </p:cNvPr>
            <p:cNvSpPr/>
            <p:nvPr/>
          </p:nvSpPr>
          <p:spPr>
            <a:xfrm>
              <a:off x="8572891" y="233779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2" name="Google Shape;1816;p45">
              <a:extLst>
                <a:ext uri="{FF2B5EF4-FFF2-40B4-BE49-F238E27FC236}">
                  <a16:creationId xmlns:a16="http://schemas.microsoft.com/office/drawing/2014/main" id="{252656C9-79F3-49A5-313E-E02463BC8170}"/>
                </a:ext>
              </a:extLst>
            </p:cNvPr>
            <p:cNvSpPr/>
            <p:nvPr/>
          </p:nvSpPr>
          <p:spPr>
            <a:xfrm>
              <a:off x="8448627" y="227652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3" name="Google Shape;1817;p45">
              <a:extLst>
                <a:ext uri="{FF2B5EF4-FFF2-40B4-BE49-F238E27FC236}">
                  <a16:creationId xmlns:a16="http://schemas.microsoft.com/office/drawing/2014/main" id="{61695028-058D-A95F-415E-3C1EE5EADCB2}"/>
                </a:ext>
              </a:extLst>
            </p:cNvPr>
            <p:cNvSpPr/>
            <p:nvPr/>
          </p:nvSpPr>
          <p:spPr>
            <a:xfrm>
              <a:off x="8462979" y="227652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4" name="Google Shape;1818;p45">
              <a:extLst>
                <a:ext uri="{FF2B5EF4-FFF2-40B4-BE49-F238E27FC236}">
                  <a16:creationId xmlns:a16="http://schemas.microsoft.com/office/drawing/2014/main" id="{90F05CE8-8A2D-97B8-C99D-58E0E8560D35}"/>
                </a:ext>
              </a:extLst>
            </p:cNvPr>
            <p:cNvSpPr/>
            <p:nvPr/>
          </p:nvSpPr>
          <p:spPr>
            <a:xfrm>
              <a:off x="8150354" y="240765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5" name="Google Shape;1819;p45">
              <a:extLst>
                <a:ext uri="{FF2B5EF4-FFF2-40B4-BE49-F238E27FC236}">
                  <a16:creationId xmlns:a16="http://schemas.microsoft.com/office/drawing/2014/main" id="{4402772C-6451-4122-5164-4D2E8752C836}"/>
                </a:ext>
              </a:extLst>
            </p:cNvPr>
            <p:cNvSpPr/>
            <p:nvPr/>
          </p:nvSpPr>
          <p:spPr>
            <a:xfrm>
              <a:off x="8254317" y="288220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6" name="Google Shape;1820;p45">
              <a:extLst>
                <a:ext uri="{FF2B5EF4-FFF2-40B4-BE49-F238E27FC236}">
                  <a16:creationId xmlns:a16="http://schemas.microsoft.com/office/drawing/2014/main" id="{FC794E98-649A-55A1-9332-2530C577AF70}"/>
                </a:ext>
              </a:extLst>
            </p:cNvPr>
            <p:cNvSpPr/>
            <p:nvPr/>
          </p:nvSpPr>
          <p:spPr>
            <a:xfrm>
              <a:off x="8355888" y="278486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7" name="Google Shape;1821;p45">
              <a:extLst>
                <a:ext uri="{FF2B5EF4-FFF2-40B4-BE49-F238E27FC236}">
                  <a16:creationId xmlns:a16="http://schemas.microsoft.com/office/drawing/2014/main" id="{C5AB26AA-EED8-9519-3338-2790717EA709}"/>
                </a:ext>
              </a:extLst>
            </p:cNvPr>
            <p:cNvSpPr/>
            <p:nvPr/>
          </p:nvSpPr>
          <p:spPr>
            <a:xfrm>
              <a:off x="8114903" y="236944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8" name="Google Shape;1822;p45">
              <a:extLst>
                <a:ext uri="{FF2B5EF4-FFF2-40B4-BE49-F238E27FC236}">
                  <a16:creationId xmlns:a16="http://schemas.microsoft.com/office/drawing/2014/main" id="{12574D4F-0B3C-4DE0-F7F1-87DBAE3D79CE}"/>
                </a:ext>
              </a:extLst>
            </p:cNvPr>
            <p:cNvSpPr/>
            <p:nvPr/>
          </p:nvSpPr>
          <p:spPr>
            <a:xfrm>
              <a:off x="8255728" y="234810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9" name="Google Shape;1823;p45">
              <a:extLst>
                <a:ext uri="{FF2B5EF4-FFF2-40B4-BE49-F238E27FC236}">
                  <a16:creationId xmlns:a16="http://schemas.microsoft.com/office/drawing/2014/main" id="{AF3BF35E-5BBC-2901-A652-6C0C39879070}"/>
                </a:ext>
              </a:extLst>
            </p:cNvPr>
            <p:cNvSpPr/>
            <p:nvPr/>
          </p:nvSpPr>
          <p:spPr>
            <a:xfrm>
              <a:off x="8282041"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824;p45">
              <a:extLst>
                <a:ext uri="{FF2B5EF4-FFF2-40B4-BE49-F238E27FC236}">
                  <a16:creationId xmlns:a16="http://schemas.microsoft.com/office/drawing/2014/main" id="{EB250FE9-A44D-C701-4F7A-057FDA302ECE}"/>
                </a:ext>
              </a:extLst>
            </p:cNvPr>
            <p:cNvSpPr/>
            <p:nvPr/>
          </p:nvSpPr>
          <p:spPr>
            <a:xfrm>
              <a:off x="8150354" y="236466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825;p45">
              <a:extLst>
                <a:ext uri="{FF2B5EF4-FFF2-40B4-BE49-F238E27FC236}">
                  <a16:creationId xmlns:a16="http://schemas.microsoft.com/office/drawing/2014/main" id="{25A90A45-4B8F-3DFB-F51D-4F22E1EB4F01}"/>
                </a:ext>
              </a:extLst>
            </p:cNvPr>
            <p:cNvSpPr/>
            <p:nvPr/>
          </p:nvSpPr>
          <p:spPr>
            <a:xfrm>
              <a:off x="8358219" y="187140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826;p45">
              <a:extLst>
                <a:ext uri="{FF2B5EF4-FFF2-40B4-BE49-F238E27FC236}">
                  <a16:creationId xmlns:a16="http://schemas.microsoft.com/office/drawing/2014/main" id="{6605AD0F-46F5-838C-3414-C1CE7EFB32C9}"/>
                </a:ext>
              </a:extLst>
            </p:cNvPr>
            <p:cNvSpPr/>
            <p:nvPr/>
          </p:nvSpPr>
          <p:spPr>
            <a:xfrm>
              <a:off x="8324975" y="207841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827;p45">
              <a:extLst>
                <a:ext uri="{FF2B5EF4-FFF2-40B4-BE49-F238E27FC236}">
                  <a16:creationId xmlns:a16="http://schemas.microsoft.com/office/drawing/2014/main" id="{9395EDF4-388D-181D-6D90-C70B09D5623B}"/>
                </a:ext>
              </a:extLst>
            </p:cNvPr>
            <p:cNvSpPr/>
            <p:nvPr/>
          </p:nvSpPr>
          <p:spPr>
            <a:xfrm>
              <a:off x="8348466" y="211680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828;p45">
              <a:extLst>
                <a:ext uri="{FF2B5EF4-FFF2-40B4-BE49-F238E27FC236}">
                  <a16:creationId xmlns:a16="http://schemas.microsoft.com/office/drawing/2014/main" id="{C022567D-D036-4208-67D0-966DC2778C1F}"/>
                </a:ext>
              </a:extLst>
            </p:cNvPr>
            <p:cNvSpPr/>
            <p:nvPr/>
          </p:nvSpPr>
          <p:spPr>
            <a:xfrm>
              <a:off x="8599204" y="216427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829;p45">
              <a:extLst>
                <a:ext uri="{FF2B5EF4-FFF2-40B4-BE49-F238E27FC236}">
                  <a16:creationId xmlns:a16="http://schemas.microsoft.com/office/drawing/2014/main" id="{A0C9BDB3-9520-542A-575B-D25228369E48}"/>
                </a:ext>
              </a:extLst>
            </p:cNvPr>
            <p:cNvSpPr/>
            <p:nvPr/>
          </p:nvSpPr>
          <p:spPr>
            <a:xfrm>
              <a:off x="8639869" y="207288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830;p45">
              <a:extLst>
                <a:ext uri="{FF2B5EF4-FFF2-40B4-BE49-F238E27FC236}">
                  <a16:creationId xmlns:a16="http://schemas.microsoft.com/office/drawing/2014/main" id="{DB077AD5-1A72-5DE4-89EB-5AD74D871E82}"/>
                </a:ext>
              </a:extLst>
            </p:cNvPr>
            <p:cNvSpPr/>
            <p:nvPr/>
          </p:nvSpPr>
          <p:spPr>
            <a:xfrm>
              <a:off x="8713716" y="204062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831;p45">
              <a:extLst>
                <a:ext uri="{FF2B5EF4-FFF2-40B4-BE49-F238E27FC236}">
                  <a16:creationId xmlns:a16="http://schemas.microsoft.com/office/drawing/2014/main" id="{38783F4F-8FB0-C4EC-1DC1-6CA0ED76813F}"/>
                </a:ext>
              </a:extLst>
            </p:cNvPr>
            <p:cNvSpPr/>
            <p:nvPr/>
          </p:nvSpPr>
          <p:spPr>
            <a:xfrm>
              <a:off x="8544248" y="206638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832;p45">
              <a:extLst>
                <a:ext uri="{FF2B5EF4-FFF2-40B4-BE49-F238E27FC236}">
                  <a16:creationId xmlns:a16="http://schemas.microsoft.com/office/drawing/2014/main" id="{6CB1A187-C7DD-F171-C44C-90A1DCE9DD4A}"/>
                </a:ext>
              </a:extLst>
            </p:cNvPr>
            <p:cNvSpPr/>
            <p:nvPr/>
          </p:nvSpPr>
          <p:spPr>
            <a:xfrm>
              <a:off x="8339328" y="183448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833;p45">
              <a:extLst>
                <a:ext uri="{FF2B5EF4-FFF2-40B4-BE49-F238E27FC236}">
                  <a16:creationId xmlns:a16="http://schemas.microsoft.com/office/drawing/2014/main" id="{2534423E-331E-1012-2B25-ECB828B18F4C}"/>
                </a:ext>
              </a:extLst>
            </p:cNvPr>
            <p:cNvSpPr/>
            <p:nvPr/>
          </p:nvSpPr>
          <p:spPr>
            <a:xfrm rot="791838">
              <a:off x="8401685" y="1992826"/>
              <a:ext cx="57274" cy="41823"/>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834;p45">
              <a:extLst>
                <a:ext uri="{FF2B5EF4-FFF2-40B4-BE49-F238E27FC236}">
                  <a16:creationId xmlns:a16="http://schemas.microsoft.com/office/drawing/2014/main" id="{13A1499A-2A13-9823-42DC-FE68E41C52F2}"/>
                </a:ext>
              </a:extLst>
            </p:cNvPr>
            <p:cNvSpPr/>
            <p:nvPr/>
          </p:nvSpPr>
          <p:spPr>
            <a:xfrm>
              <a:off x="8282053" y="238416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835;p45">
              <a:extLst>
                <a:ext uri="{FF2B5EF4-FFF2-40B4-BE49-F238E27FC236}">
                  <a16:creationId xmlns:a16="http://schemas.microsoft.com/office/drawing/2014/main" id="{E61F403B-3BD5-828B-6C62-2A5B2A7F2F57}"/>
                </a:ext>
              </a:extLst>
            </p:cNvPr>
            <p:cNvSpPr/>
            <p:nvPr/>
          </p:nvSpPr>
          <p:spPr>
            <a:xfrm>
              <a:off x="8282041" y="236048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22" name="Google Shape;1836;p45">
              <a:extLst>
                <a:ext uri="{FF2B5EF4-FFF2-40B4-BE49-F238E27FC236}">
                  <a16:creationId xmlns:a16="http://schemas.microsoft.com/office/drawing/2014/main" id="{79E2AEFE-BC8A-DC08-1DFE-8B9808390EF4}"/>
                </a:ext>
              </a:extLst>
            </p:cNvPr>
            <p:cNvGrpSpPr/>
            <p:nvPr/>
          </p:nvGrpSpPr>
          <p:grpSpPr>
            <a:xfrm>
              <a:off x="8489292" y="2705621"/>
              <a:ext cx="255399" cy="187256"/>
              <a:chOff x="11249467" y="2705621"/>
              <a:chExt cx="255399" cy="187256"/>
            </a:xfrm>
          </p:grpSpPr>
          <p:sp>
            <p:nvSpPr>
              <p:cNvPr id="1625" name="Google Shape;1837;p45">
                <a:extLst>
                  <a:ext uri="{FF2B5EF4-FFF2-40B4-BE49-F238E27FC236}">
                    <a16:creationId xmlns:a16="http://schemas.microsoft.com/office/drawing/2014/main" id="{9EDC3AD9-EAF2-575D-9AF5-7AC58A747E3E}"/>
                  </a:ext>
                </a:extLst>
              </p:cNvPr>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838;p45">
                <a:extLst>
                  <a:ext uri="{FF2B5EF4-FFF2-40B4-BE49-F238E27FC236}">
                    <a16:creationId xmlns:a16="http://schemas.microsoft.com/office/drawing/2014/main" id="{D869C465-5835-8589-C555-0A6B03CD305F}"/>
                  </a:ext>
                </a:extLst>
              </p:cNvPr>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839;p45">
                <a:extLst>
                  <a:ext uri="{FF2B5EF4-FFF2-40B4-BE49-F238E27FC236}">
                    <a16:creationId xmlns:a16="http://schemas.microsoft.com/office/drawing/2014/main" id="{ECCC794C-42F2-76C7-D282-CEB90C3A626C}"/>
                  </a:ext>
                </a:extLst>
              </p:cNvPr>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840;p45">
                <a:extLst>
                  <a:ext uri="{FF2B5EF4-FFF2-40B4-BE49-F238E27FC236}">
                    <a16:creationId xmlns:a16="http://schemas.microsoft.com/office/drawing/2014/main" id="{03162278-C002-CF32-5144-21CA53E31D28}"/>
                  </a:ext>
                </a:extLst>
              </p:cNvPr>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841;p45">
                <a:extLst>
                  <a:ext uri="{FF2B5EF4-FFF2-40B4-BE49-F238E27FC236}">
                    <a16:creationId xmlns:a16="http://schemas.microsoft.com/office/drawing/2014/main" id="{BB6E939A-5C91-7BA1-2181-CE02F78E42CB}"/>
                  </a:ext>
                </a:extLst>
              </p:cNvPr>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842;p45">
                <a:extLst>
                  <a:ext uri="{FF2B5EF4-FFF2-40B4-BE49-F238E27FC236}">
                    <a16:creationId xmlns:a16="http://schemas.microsoft.com/office/drawing/2014/main" id="{DC11C7B5-DDF7-830D-285D-79482EA83A51}"/>
                  </a:ext>
                </a:extLst>
              </p:cNvPr>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843;p45">
                <a:extLst>
                  <a:ext uri="{FF2B5EF4-FFF2-40B4-BE49-F238E27FC236}">
                    <a16:creationId xmlns:a16="http://schemas.microsoft.com/office/drawing/2014/main" id="{DF9746AD-BEB7-EAEC-7B68-05BDD8ED48FF}"/>
                  </a:ext>
                </a:extLst>
              </p:cNvPr>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844;p45">
                <a:extLst>
                  <a:ext uri="{FF2B5EF4-FFF2-40B4-BE49-F238E27FC236}">
                    <a16:creationId xmlns:a16="http://schemas.microsoft.com/office/drawing/2014/main" id="{4255099D-15BA-6E5F-F7AB-24FCDD46765C}"/>
                  </a:ext>
                </a:extLst>
              </p:cNvPr>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845;p45">
                <a:extLst>
                  <a:ext uri="{FF2B5EF4-FFF2-40B4-BE49-F238E27FC236}">
                    <a16:creationId xmlns:a16="http://schemas.microsoft.com/office/drawing/2014/main" id="{722BF57C-D75F-2ADE-E051-011047F329FF}"/>
                  </a:ext>
                </a:extLst>
              </p:cNvPr>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846;p45">
                <a:extLst>
                  <a:ext uri="{FF2B5EF4-FFF2-40B4-BE49-F238E27FC236}">
                    <a16:creationId xmlns:a16="http://schemas.microsoft.com/office/drawing/2014/main" id="{02AD3740-410F-4470-048D-9CD74232966F}"/>
                  </a:ext>
                </a:extLst>
              </p:cNvPr>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847;p45">
                <a:extLst>
                  <a:ext uri="{FF2B5EF4-FFF2-40B4-BE49-F238E27FC236}">
                    <a16:creationId xmlns:a16="http://schemas.microsoft.com/office/drawing/2014/main" id="{515C9600-0B78-45CD-6FCA-CBE928784F67}"/>
                  </a:ext>
                </a:extLst>
              </p:cNvPr>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623" name="Google Shape;1848;p45">
              <a:extLst>
                <a:ext uri="{FF2B5EF4-FFF2-40B4-BE49-F238E27FC236}">
                  <a16:creationId xmlns:a16="http://schemas.microsoft.com/office/drawing/2014/main" id="{106E8551-D7DC-4A08-31E1-FA88942D518F}"/>
                </a:ext>
              </a:extLst>
            </p:cNvPr>
            <p:cNvSpPr/>
            <p:nvPr/>
          </p:nvSpPr>
          <p:spPr>
            <a:xfrm>
              <a:off x="8205372" y="240189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849;p45">
              <a:extLst>
                <a:ext uri="{FF2B5EF4-FFF2-40B4-BE49-F238E27FC236}">
                  <a16:creationId xmlns:a16="http://schemas.microsoft.com/office/drawing/2014/main" id="{8E77E288-24DD-B25B-5621-92BA9A32FF2F}"/>
                </a:ext>
              </a:extLst>
            </p:cNvPr>
            <p:cNvSpPr/>
            <p:nvPr/>
          </p:nvSpPr>
          <p:spPr>
            <a:xfrm>
              <a:off x="8429735" y="266195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36" name="Google Shape;1854;p46">
            <a:extLst>
              <a:ext uri="{FF2B5EF4-FFF2-40B4-BE49-F238E27FC236}">
                <a16:creationId xmlns:a16="http://schemas.microsoft.com/office/drawing/2014/main" id="{C423B133-DB5B-71C7-DC22-AF8EBD03A79B}"/>
              </a:ext>
            </a:extLst>
          </p:cNvPr>
          <p:cNvGrpSpPr/>
          <p:nvPr/>
        </p:nvGrpSpPr>
        <p:grpSpPr>
          <a:xfrm>
            <a:off x="8882575" y="2906781"/>
            <a:ext cx="3346723" cy="2419919"/>
            <a:chOff x="809800" y="3328400"/>
            <a:chExt cx="1657900" cy="1206575"/>
          </a:xfrm>
        </p:grpSpPr>
        <p:sp>
          <p:nvSpPr>
            <p:cNvPr id="1637" name="Google Shape;1855;p46">
              <a:extLst>
                <a:ext uri="{FF2B5EF4-FFF2-40B4-BE49-F238E27FC236}">
                  <a16:creationId xmlns:a16="http://schemas.microsoft.com/office/drawing/2014/main" id="{45FA5FE7-887A-3EFD-3B07-8D7B0EDD03A0}"/>
                </a:ext>
              </a:extLst>
            </p:cNvPr>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8" name="Google Shape;1856;p46">
              <a:extLst>
                <a:ext uri="{FF2B5EF4-FFF2-40B4-BE49-F238E27FC236}">
                  <a16:creationId xmlns:a16="http://schemas.microsoft.com/office/drawing/2014/main" id="{788AD584-AE1D-8E5B-AF0E-586148F0F75A}"/>
                </a:ext>
              </a:extLst>
            </p:cNvPr>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857;p46">
              <a:extLst>
                <a:ext uri="{FF2B5EF4-FFF2-40B4-BE49-F238E27FC236}">
                  <a16:creationId xmlns:a16="http://schemas.microsoft.com/office/drawing/2014/main" id="{3B80ED9F-05A7-3D62-72B7-8092AD9704D4}"/>
                </a:ext>
              </a:extLst>
            </p:cNvPr>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858;p46">
              <a:extLst>
                <a:ext uri="{FF2B5EF4-FFF2-40B4-BE49-F238E27FC236}">
                  <a16:creationId xmlns:a16="http://schemas.microsoft.com/office/drawing/2014/main" id="{3B5F74EE-B2C5-EA51-6379-91032329594D}"/>
                </a:ext>
              </a:extLst>
            </p:cNvPr>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859;p46">
              <a:extLst>
                <a:ext uri="{FF2B5EF4-FFF2-40B4-BE49-F238E27FC236}">
                  <a16:creationId xmlns:a16="http://schemas.microsoft.com/office/drawing/2014/main" id="{12248BD1-DD12-5C9E-FEE1-56DE2BF07E8A}"/>
                </a:ext>
              </a:extLst>
            </p:cNvPr>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860;p46">
              <a:extLst>
                <a:ext uri="{FF2B5EF4-FFF2-40B4-BE49-F238E27FC236}">
                  <a16:creationId xmlns:a16="http://schemas.microsoft.com/office/drawing/2014/main" id="{91CD19BC-1272-66A5-1ADB-91F963B9906A}"/>
                </a:ext>
              </a:extLst>
            </p:cNvPr>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861;p46">
              <a:extLst>
                <a:ext uri="{FF2B5EF4-FFF2-40B4-BE49-F238E27FC236}">
                  <a16:creationId xmlns:a16="http://schemas.microsoft.com/office/drawing/2014/main" id="{B76E5051-BBFE-B4C2-89FD-97968771F944}"/>
                </a:ext>
              </a:extLst>
            </p:cNvPr>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862;p46">
              <a:extLst>
                <a:ext uri="{FF2B5EF4-FFF2-40B4-BE49-F238E27FC236}">
                  <a16:creationId xmlns:a16="http://schemas.microsoft.com/office/drawing/2014/main" id="{528CF22C-265F-AFBC-97C7-037CFFB850CB}"/>
                </a:ext>
              </a:extLst>
            </p:cNvPr>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5" name="Google Shape;1863;p46">
              <a:extLst>
                <a:ext uri="{FF2B5EF4-FFF2-40B4-BE49-F238E27FC236}">
                  <a16:creationId xmlns:a16="http://schemas.microsoft.com/office/drawing/2014/main" id="{C4C996B3-1289-4110-8A8E-DEAEE28411F7}"/>
                </a:ext>
              </a:extLst>
            </p:cNvPr>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6" name="Google Shape;1864;p46">
              <a:extLst>
                <a:ext uri="{FF2B5EF4-FFF2-40B4-BE49-F238E27FC236}">
                  <a16:creationId xmlns:a16="http://schemas.microsoft.com/office/drawing/2014/main" id="{744A0DFD-5E4B-D93F-2593-4D67B0386B9C}"/>
                </a:ext>
              </a:extLst>
            </p:cNvPr>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865;p46">
              <a:extLst>
                <a:ext uri="{FF2B5EF4-FFF2-40B4-BE49-F238E27FC236}">
                  <a16:creationId xmlns:a16="http://schemas.microsoft.com/office/drawing/2014/main" id="{B3A810E9-06D9-FC21-6C2C-8062C2F6EF73}"/>
                </a:ext>
              </a:extLst>
            </p:cNvPr>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866;p46">
              <a:extLst>
                <a:ext uri="{FF2B5EF4-FFF2-40B4-BE49-F238E27FC236}">
                  <a16:creationId xmlns:a16="http://schemas.microsoft.com/office/drawing/2014/main" id="{E12508E4-75F7-FC93-6BCD-75C41A8BC585}"/>
                </a:ext>
              </a:extLst>
            </p:cNvPr>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867;p46">
              <a:extLst>
                <a:ext uri="{FF2B5EF4-FFF2-40B4-BE49-F238E27FC236}">
                  <a16:creationId xmlns:a16="http://schemas.microsoft.com/office/drawing/2014/main" id="{5F05904F-1C58-7838-ED8D-BF44A233EE63}"/>
                </a:ext>
              </a:extLst>
            </p:cNvPr>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868;p46">
              <a:extLst>
                <a:ext uri="{FF2B5EF4-FFF2-40B4-BE49-F238E27FC236}">
                  <a16:creationId xmlns:a16="http://schemas.microsoft.com/office/drawing/2014/main" id="{A4CAAFBF-C57F-1568-B558-D06B92B576A9}"/>
                </a:ext>
              </a:extLst>
            </p:cNvPr>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1" name="Google Shape;1869;p46">
              <a:extLst>
                <a:ext uri="{FF2B5EF4-FFF2-40B4-BE49-F238E27FC236}">
                  <a16:creationId xmlns:a16="http://schemas.microsoft.com/office/drawing/2014/main" id="{9ED33EE0-92AD-996E-6858-379F2580E10D}"/>
                </a:ext>
              </a:extLst>
            </p:cNvPr>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3" name="Google Shape;286;p13">
            <a:extLst>
              <a:ext uri="{FF2B5EF4-FFF2-40B4-BE49-F238E27FC236}">
                <a16:creationId xmlns:a16="http://schemas.microsoft.com/office/drawing/2014/main" id="{AE699299-6876-FD92-7958-40894E73EE61}"/>
              </a:ext>
            </a:extLst>
          </p:cNvPr>
          <p:cNvGrpSpPr/>
          <p:nvPr/>
        </p:nvGrpSpPr>
        <p:grpSpPr>
          <a:xfrm>
            <a:off x="-147" y="6192418"/>
            <a:ext cx="12192148" cy="1187033"/>
            <a:chOff x="-75" y="3714050"/>
            <a:chExt cx="9144111" cy="890275"/>
          </a:xfrm>
        </p:grpSpPr>
        <p:sp>
          <p:nvSpPr>
            <p:cNvPr id="1724" name="Google Shape;287;p13">
              <a:extLst>
                <a:ext uri="{FF2B5EF4-FFF2-40B4-BE49-F238E27FC236}">
                  <a16:creationId xmlns:a16="http://schemas.microsoft.com/office/drawing/2014/main" id="{AF7C540D-A785-FDA3-B213-3237A81F00B4}"/>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5" name="Google Shape;288;p13">
              <a:extLst>
                <a:ext uri="{FF2B5EF4-FFF2-40B4-BE49-F238E27FC236}">
                  <a16:creationId xmlns:a16="http://schemas.microsoft.com/office/drawing/2014/main" id="{B0146472-45DB-1E6A-8A22-2A0276769F20}"/>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6" name="Google Shape;1546;p42">
            <a:extLst>
              <a:ext uri="{FF2B5EF4-FFF2-40B4-BE49-F238E27FC236}">
                <a16:creationId xmlns:a16="http://schemas.microsoft.com/office/drawing/2014/main" id="{BB187724-53B2-9E07-DBE2-6C422E85023E}"/>
              </a:ext>
            </a:extLst>
          </p:cNvPr>
          <p:cNvGrpSpPr/>
          <p:nvPr/>
        </p:nvGrpSpPr>
        <p:grpSpPr>
          <a:xfrm>
            <a:off x="1225919" y="6629271"/>
            <a:ext cx="10589573" cy="694548"/>
            <a:chOff x="895237" y="4083657"/>
            <a:chExt cx="7942180" cy="520911"/>
          </a:xfrm>
        </p:grpSpPr>
        <p:grpSp>
          <p:nvGrpSpPr>
            <p:cNvPr id="1727" name="Google Shape;1547;p42">
              <a:extLst>
                <a:ext uri="{FF2B5EF4-FFF2-40B4-BE49-F238E27FC236}">
                  <a16:creationId xmlns:a16="http://schemas.microsoft.com/office/drawing/2014/main" id="{1EF082FC-CC46-4D03-6873-B8A44E569CB8}"/>
                </a:ext>
              </a:extLst>
            </p:cNvPr>
            <p:cNvGrpSpPr/>
            <p:nvPr/>
          </p:nvGrpSpPr>
          <p:grpSpPr>
            <a:xfrm>
              <a:off x="895237" y="4249037"/>
              <a:ext cx="655814" cy="355354"/>
              <a:chOff x="2301112" y="2967762"/>
              <a:chExt cx="655814" cy="355354"/>
            </a:xfrm>
          </p:grpSpPr>
          <p:sp>
            <p:nvSpPr>
              <p:cNvPr id="1734" name="Google Shape;1548;p42">
                <a:extLst>
                  <a:ext uri="{FF2B5EF4-FFF2-40B4-BE49-F238E27FC236}">
                    <a16:creationId xmlns:a16="http://schemas.microsoft.com/office/drawing/2014/main" id="{F33F63DD-B096-4BE2-D29D-0B34E8B774E4}"/>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5" name="Google Shape;1549;p42">
                <a:extLst>
                  <a:ext uri="{FF2B5EF4-FFF2-40B4-BE49-F238E27FC236}">
                    <a16:creationId xmlns:a16="http://schemas.microsoft.com/office/drawing/2014/main" id="{0879C3CB-BB14-A207-3037-154170AC8A3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8" name="Google Shape;1550;p42">
              <a:extLst>
                <a:ext uri="{FF2B5EF4-FFF2-40B4-BE49-F238E27FC236}">
                  <a16:creationId xmlns:a16="http://schemas.microsoft.com/office/drawing/2014/main" id="{16C3A05B-F02F-FAFD-4E77-1D365F7A02D1}"/>
                </a:ext>
              </a:extLst>
            </p:cNvPr>
            <p:cNvGrpSpPr/>
            <p:nvPr/>
          </p:nvGrpSpPr>
          <p:grpSpPr>
            <a:xfrm>
              <a:off x="4521724" y="4083657"/>
              <a:ext cx="961030" cy="520771"/>
              <a:chOff x="2301112" y="2967762"/>
              <a:chExt cx="655814" cy="355354"/>
            </a:xfrm>
          </p:grpSpPr>
          <p:sp>
            <p:nvSpPr>
              <p:cNvPr id="1732" name="Google Shape;1551;p42">
                <a:extLst>
                  <a:ext uri="{FF2B5EF4-FFF2-40B4-BE49-F238E27FC236}">
                    <a16:creationId xmlns:a16="http://schemas.microsoft.com/office/drawing/2014/main" id="{57917953-4704-CE54-C675-93EFB2495B46}"/>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3" name="Google Shape;1552;p42">
                <a:extLst>
                  <a:ext uri="{FF2B5EF4-FFF2-40B4-BE49-F238E27FC236}">
                    <a16:creationId xmlns:a16="http://schemas.microsoft.com/office/drawing/2014/main" id="{81AD7E23-918C-9206-305D-BEC0C241050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729" name="Google Shape;1553;p42">
              <a:extLst>
                <a:ext uri="{FF2B5EF4-FFF2-40B4-BE49-F238E27FC236}">
                  <a16:creationId xmlns:a16="http://schemas.microsoft.com/office/drawing/2014/main" id="{3FE1EA76-7F4F-94D1-F5C7-DDE266EBFBFB}"/>
                </a:ext>
              </a:extLst>
            </p:cNvPr>
            <p:cNvGrpSpPr/>
            <p:nvPr/>
          </p:nvGrpSpPr>
          <p:grpSpPr>
            <a:xfrm>
              <a:off x="8011288" y="4156893"/>
              <a:ext cx="826129" cy="447675"/>
              <a:chOff x="2301112" y="2967762"/>
              <a:chExt cx="655814" cy="355354"/>
            </a:xfrm>
          </p:grpSpPr>
          <p:sp>
            <p:nvSpPr>
              <p:cNvPr id="1730" name="Google Shape;1554;p42">
                <a:extLst>
                  <a:ext uri="{FF2B5EF4-FFF2-40B4-BE49-F238E27FC236}">
                    <a16:creationId xmlns:a16="http://schemas.microsoft.com/office/drawing/2014/main" id="{6A05DD1B-BB55-283D-A224-C2A1C2FBB6F5}"/>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1" name="Google Shape;1555;p42">
                <a:extLst>
                  <a:ext uri="{FF2B5EF4-FFF2-40B4-BE49-F238E27FC236}">
                    <a16:creationId xmlns:a16="http://schemas.microsoft.com/office/drawing/2014/main" id="{9BE025F4-2BEE-C04C-8270-39E15FF83D78}"/>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736" name="Picture 1735">
            <a:extLst>
              <a:ext uri="{FF2B5EF4-FFF2-40B4-BE49-F238E27FC236}">
                <a16:creationId xmlns:a16="http://schemas.microsoft.com/office/drawing/2014/main" id="{BAF3DB9D-0D64-B82F-05D3-C32C94A35CFA}"/>
              </a:ext>
            </a:extLst>
          </p:cNvPr>
          <p:cNvPicPr>
            <a:picLocks noChangeAspect="1"/>
          </p:cNvPicPr>
          <p:nvPr/>
        </p:nvPicPr>
        <p:blipFill>
          <a:blip r:embed="rId3"/>
          <a:stretch>
            <a:fillRect/>
          </a:stretch>
        </p:blipFill>
        <p:spPr>
          <a:xfrm>
            <a:off x="10489179" y="-54249"/>
            <a:ext cx="1356967" cy="1356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71"/>
                                        </p:tgtEl>
                                        <p:attrNameLst>
                                          <p:attrName>style.visibility</p:attrName>
                                        </p:attrNameLst>
                                      </p:cBhvr>
                                      <p:to>
                                        <p:strVal val="visible"/>
                                      </p:to>
                                    </p:set>
                                    <p:animEffect transition="in" filter="fade">
                                      <p:cBhvr>
                                        <p:cTn id="12" dur="1000"/>
                                        <p:tgtEl>
                                          <p:spTgt spid="1571"/>
                                        </p:tgtEl>
                                      </p:cBhvr>
                                    </p:animEffect>
                                    <p:anim calcmode="lin" valueType="num">
                                      <p:cBhvr>
                                        <p:cTn id="13" dur="1000" fill="hold"/>
                                        <p:tgtEl>
                                          <p:spTgt spid="1571"/>
                                        </p:tgtEl>
                                        <p:attrNameLst>
                                          <p:attrName>ppt_x</p:attrName>
                                        </p:attrNameLst>
                                      </p:cBhvr>
                                      <p:tavLst>
                                        <p:tav tm="0">
                                          <p:val>
                                            <p:strVal val="#ppt_x"/>
                                          </p:val>
                                        </p:tav>
                                        <p:tav tm="100000">
                                          <p:val>
                                            <p:strVal val="#ppt_x"/>
                                          </p:val>
                                        </p:tav>
                                      </p:tavLst>
                                    </p:anim>
                                    <p:anim calcmode="lin" valueType="num">
                                      <p:cBhvr>
                                        <p:cTn id="14" dur="1000" fill="hold"/>
                                        <p:tgtEl>
                                          <p:spTgt spid="15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fade">
                                      <p:cBhvr>
                                        <p:cTn id="22" dur="1000"/>
                                        <p:tgtEl>
                                          <p:spTgt spid="1547"/>
                                        </p:tgtEl>
                                      </p:cBhvr>
                                    </p:animEffect>
                                    <p:anim calcmode="lin" valueType="num">
                                      <p:cBhvr>
                                        <p:cTn id="23" dur="1000" fill="hold"/>
                                        <p:tgtEl>
                                          <p:spTgt spid="1547"/>
                                        </p:tgtEl>
                                        <p:attrNameLst>
                                          <p:attrName>ppt_x</p:attrName>
                                        </p:attrNameLst>
                                      </p:cBhvr>
                                      <p:tavLst>
                                        <p:tav tm="0">
                                          <p:val>
                                            <p:strVal val="#ppt_x"/>
                                          </p:val>
                                        </p:tav>
                                        <p:tav tm="100000">
                                          <p:val>
                                            <p:strVal val="#ppt_x"/>
                                          </p:val>
                                        </p:tav>
                                      </p:tavLst>
                                    </p:anim>
                                    <p:anim calcmode="lin" valueType="num">
                                      <p:cBhvr>
                                        <p:cTn id="24" dur="1000" fill="hold"/>
                                        <p:tgtEl>
                                          <p:spTgt spid="15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6"/>
                                        </p:tgtEl>
                                        <p:attrNameLst>
                                          <p:attrName>style.visibility</p:attrName>
                                        </p:attrNameLst>
                                      </p:cBhvr>
                                      <p:to>
                                        <p:strVal val="visible"/>
                                      </p:to>
                                    </p:set>
                                    <p:animEffect transition="in" filter="fade">
                                      <p:cBhvr>
                                        <p:cTn id="27" dur="1000"/>
                                        <p:tgtEl>
                                          <p:spTgt spid="1636"/>
                                        </p:tgtEl>
                                      </p:cBhvr>
                                    </p:animEffect>
                                    <p:anim calcmode="lin" valueType="num">
                                      <p:cBhvr>
                                        <p:cTn id="28" dur="1000" fill="hold"/>
                                        <p:tgtEl>
                                          <p:spTgt spid="1636"/>
                                        </p:tgtEl>
                                        <p:attrNameLst>
                                          <p:attrName>ppt_x</p:attrName>
                                        </p:attrNameLst>
                                      </p:cBhvr>
                                      <p:tavLst>
                                        <p:tav tm="0">
                                          <p:val>
                                            <p:strVal val="#ppt_x"/>
                                          </p:val>
                                        </p:tav>
                                        <p:tav tm="100000">
                                          <p:val>
                                            <p:strVal val="#ppt_x"/>
                                          </p:val>
                                        </p:tav>
                                      </p:tavLst>
                                    </p:anim>
                                    <p:anim calcmode="lin" valueType="num">
                                      <p:cBhvr>
                                        <p:cTn id="29" dur="1000" fill="hold"/>
                                        <p:tgtEl>
                                          <p:spTgt spid="16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23"/>
                                        </p:tgtEl>
                                        <p:attrNameLst>
                                          <p:attrName>style.visibility</p:attrName>
                                        </p:attrNameLst>
                                      </p:cBhvr>
                                      <p:to>
                                        <p:strVal val="visible"/>
                                      </p:to>
                                    </p:set>
                                    <p:animEffect transition="in" filter="fade">
                                      <p:cBhvr>
                                        <p:cTn id="32" dur="1000"/>
                                        <p:tgtEl>
                                          <p:spTgt spid="1723"/>
                                        </p:tgtEl>
                                      </p:cBhvr>
                                    </p:animEffect>
                                    <p:anim calcmode="lin" valueType="num">
                                      <p:cBhvr>
                                        <p:cTn id="33" dur="1000" fill="hold"/>
                                        <p:tgtEl>
                                          <p:spTgt spid="1723"/>
                                        </p:tgtEl>
                                        <p:attrNameLst>
                                          <p:attrName>ppt_x</p:attrName>
                                        </p:attrNameLst>
                                      </p:cBhvr>
                                      <p:tavLst>
                                        <p:tav tm="0">
                                          <p:val>
                                            <p:strVal val="#ppt_x"/>
                                          </p:val>
                                        </p:tav>
                                        <p:tav tm="100000">
                                          <p:val>
                                            <p:strVal val="#ppt_x"/>
                                          </p:val>
                                        </p:tav>
                                      </p:tavLst>
                                    </p:anim>
                                    <p:anim calcmode="lin" valueType="num">
                                      <p:cBhvr>
                                        <p:cTn id="34" dur="1000" fill="hold"/>
                                        <p:tgtEl>
                                          <p:spTgt spid="17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26"/>
                                        </p:tgtEl>
                                        <p:attrNameLst>
                                          <p:attrName>style.visibility</p:attrName>
                                        </p:attrNameLst>
                                      </p:cBhvr>
                                      <p:to>
                                        <p:strVal val="visible"/>
                                      </p:to>
                                    </p:set>
                                    <p:animEffect transition="in" filter="fade">
                                      <p:cBhvr>
                                        <p:cTn id="37" dur="1000"/>
                                        <p:tgtEl>
                                          <p:spTgt spid="1726"/>
                                        </p:tgtEl>
                                      </p:cBhvr>
                                    </p:animEffect>
                                    <p:anim calcmode="lin" valueType="num">
                                      <p:cBhvr>
                                        <p:cTn id="38" dur="1000" fill="hold"/>
                                        <p:tgtEl>
                                          <p:spTgt spid="1726"/>
                                        </p:tgtEl>
                                        <p:attrNameLst>
                                          <p:attrName>ppt_x</p:attrName>
                                        </p:attrNameLst>
                                      </p:cBhvr>
                                      <p:tavLst>
                                        <p:tav tm="0">
                                          <p:val>
                                            <p:strVal val="#ppt_x"/>
                                          </p:val>
                                        </p:tav>
                                        <p:tav tm="100000">
                                          <p:val>
                                            <p:strVal val="#ppt_x"/>
                                          </p:val>
                                        </p:tav>
                                      </p:tavLst>
                                    </p:anim>
                                    <p:anim calcmode="lin" valueType="num">
                                      <p:cBhvr>
                                        <p:cTn id="39" dur="1000" fill="hold"/>
                                        <p:tgtEl>
                                          <p:spTgt spid="17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69"/>
                                        </p:tgtEl>
                                        <p:attrNameLst>
                                          <p:attrName>style.visibility</p:attrName>
                                        </p:attrNameLst>
                                      </p:cBhvr>
                                      <p:to>
                                        <p:strVal val="visible"/>
                                      </p:to>
                                    </p:set>
                                    <p:animEffect transition="in" filter="fade">
                                      <p:cBhvr>
                                        <p:cTn id="44" dur="1000"/>
                                        <p:tgtEl>
                                          <p:spTgt spid="1569"/>
                                        </p:tgtEl>
                                      </p:cBhvr>
                                    </p:animEffect>
                                    <p:anim calcmode="lin" valueType="num">
                                      <p:cBhvr>
                                        <p:cTn id="45" dur="1000" fill="hold"/>
                                        <p:tgtEl>
                                          <p:spTgt spid="1569"/>
                                        </p:tgtEl>
                                        <p:attrNameLst>
                                          <p:attrName>ppt_x</p:attrName>
                                        </p:attrNameLst>
                                      </p:cBhvr>
                                      <p:tavLst>
                                        <p:tav tm="0">
                                          <p:val>
                                            <p:strVal val="#ppt_x"/>
                                          </p:val>
                                        </p:tav>
                                        <p:tav tm="100000">
                                          <p:val>
                                            <p:strVal val="#ppt_x"/>
                                          </p:val>
                                        </p:tav>
                                      </p:tavLst>
                                    </p:anim>
                                    <p:anim calcmode="lin" valueType="num">
                                      <p:cBhvr>
                                        <p:cTn id="46" dur="1000" fill="hold"/>
                                        <p:tgtEl>
                                          <p:spTgt spid="15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67"/>
                                        </p:tgtEl>
                                        <p:attrNameLst>
                                          <p:attrName>style.visibility</p:attrName>
                                        </p:attrNameLst>
                                      </p:cBhvr>
                                      <p:to>
                                        <p:strVal val="visible"/>
                                      </p:to>
                                    </p:set>
                                    <p:animEffect transition="in" filter="fade">
                                      <p:cBhvr>
                                        <p:cTn id="51" dur="1000"/>
                                        <p:tgtEl>
                                          <p:spTgt spid="1567"/>
                                        </p:tgtEl>
                                      </p:cBhvr>
                                    </p:animEffect>
                                    <p:anim calcmode="lin" valueType="num">
                                      <p:cBhvr>
                                        <p:cTn id="52" dur="1000" fill="hold"/>
                                        <p:tgtEl>
                                          <p:spTgt spid="1567"/>
                                        </p:tgtEl>
                                        <p:attrNameLst>
                                          <p:attrName>ppt_x</p:attrName>
                                        </p:attrNameLst>
                                      </p:cBhvr>
                                      <p:tavLst>
                                        <p:tav tm="0">
                                          <p:val>
                                            <p:strVal val="#ppt_x"/>
                                          </p:val>
                                        </p:tav>
                                        <p:tav tm="100000">
                                          <p:val>
                                            <p:strVal val="#ppt_x"/>
                                          </p:val>
                                        </p:tav>
                                      </p:tavLst>
                                    </p:anim>
                                    <p:anim calcmode="lin" valueType="num">
                                      <p:cBhvr>
                                        <p:cTn id="53" dur="1000" fill="hold"/>
                                        <p:tgtEl>
                                          <p:spTgt spid="1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P spid="15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9"/>
        <p:cNvGrpSpPr/>
        <p:nvPr/>
      </p:nvGrpSpPr>
      <p:grpSpPr>
        <a:xfrm>
          <a:off x="0" y="0"/>
          <a:ext cx="0" cy="0"/>
          <a:chOff x="0" y="0"/>
          <a:chExt cx="0" cy="0"/>
        </a:xfrm>
      </p:grpSpPr>
      <p:sp>
        <p:nvSpPr>
          <p:cNvPr id="1488" name="Google Shape;2108;p51">
            <a:extLst>
              <a:ext uri="{FF2B5EF4-FFF2-40B4-BE49-F238E27FC236}">
                <a16:creationId xmlns:a16="http://schemas.microsoft.com/office/drawing/2014/main" id="{3F3DF94E-77E7-DA98-A8B3-2678C7E1C821}"/>
              </a:ext>
            </a:extLst>
          </p:cNvPr>
          <p:cNvSpPr/>
          <p:nvPr/>
        </p:nvSpPr>
        <p:spPr>
          <a:xfrm flipH="1">
            <a:off x="-855464" y="49207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814;p46">
            <a:extLst>
              <a:ext uri="{FF2B5EF4-FFF2-40B4-BE49-F238E27FC236}">
                <a16:creationId xmlns:a16="http://schemas.microsoft.com/office/drawing/2014/main" id="{ADBC365F-5F45-76D7-7695-6D501A61D385}"/>
              </a:ext>
            </a:extLst>
          </p:cNvPr>
          <p:cNvSpPr txBox="1">
            <a:spLocks noGrp="1"/>
          </p:cNvSpPr>
          <p:nvPr>
            <p:ph type="title"/>
          </p:nvPr>
        </p:nvSpPr>
        <p:spPr>
          <a:xfrm>
            <a:off x="-855464" y="54484"/>
            <a:ext cx="7733342" cy="763600"/>
          </a:xfrm>
          <a:prstGeom prst="rect">
            <a:avLst/>
          </a:prstGeom>
        </p:spPr>
        <p:txBody>
          <a:bodyPr spcFirstLastPara="1" wrap="square" lIns="121900" tIns="121900" rIns="121900" bIns="121900" anchor="t" anchorCtr="0">
            <a:noAutofit/>
          </a:bodyPr>
          <a:lstStyle/>
          <a:p>
            <a:r>
              <a:rPr lang="en" sz="4800" dirty="0">
                <a:solidFill>
                  <a:schemeClr val="accent1"/>
                </a:solidFill>
                <a:latin typeface="Times New Roman" panose="02020603050405020304" pitchFamily="18" charset="0"/>
                <a:cs typeface="Times New Roman" panose="02020603050405020304" pitchFamily="18" charset="0"/>
              </a:rPr>
              <a:t>1. Câu 1</a:t>
            </a:r>
            <a:endParaRPr sz="4800" dirty="0">
              <a:solidFill>
                <a:schemeClr val="accent1"/>
              </a:solidFill>
              <a:latin typeface="Times New Roman" panose="02020603050405020304" pitchFamily="18" charset="0"/>
              <a:cs typeface="Times New Roman" panose="02020603050405020304" pitchFamily="18" charset="0"/>
            </a:endParaRPr>
          </a:p>
        </p:txBody>
      </p:sp>
      <p:pic>
        <p:nvPicPr>
          <p:cNvPr id="1490" name="Picture 1489">
            <a:extLst>
              <a:ext uri="{FF2B5EF4-FFF2-40B4-BE49-F238E27FC236}">
                <a16:creationId xmlns:a16="http://schemas.microsoft.com/office/drawing/2014/main" id="{2C384706-9829-367C-859E-A6D449DEC9F9}"/>
              </a:ext>
            </a:extLst>
          </p:cNvPr>
          <p:cNvPicPr>
            <a:picLocks noChangeAspect="1"/>
          </p:cNvPicPr>
          <p:nvPr/>
        </p:nvPicPr>
        <p:blipFill>
          <a:blip r:embed="rId3"/>
          <a:stretch>
            <a:fillRect/>
          </a:stretch>
        </p:blipFill>
        <p:spPr>
          <a:xfrm>
            <a:off x="309787" y="-64580"/>
            <a:ext cx="1356967" cy="1356967"/>
          </a:xfrm>
          <a:prstGeom prst="rect">
            <a:avLst/>
          </a:prstGeom>
        </p:spPr>
      </p:pic>
      <p:pic>
        <p:nvPicPr>
          <p:cNvPr id="2" name="图片 8">
            <a:extLst>
              <a:ext uri="{FF2B5EF4-FFF2-40B4-BE49-F238E27FC236}">
                <a16:creationId xmlns:a16="http://schemas.microsoft.com/office/drawing/2014/main" id="{B1961194-9416-CD7C-42AE-D4FA225C94E9}"/>
              </a:ext>
            </a:extLst>
          </p:cNvPr>
          <p:cNvPicPr>
            <a:picLocks noChangeAspect="1"/>
          </p:cNvPicPr>
          <p:nvPr/>
        </p:nvPicPr>
        <p:blipFill rotWithShape="1">
          <a:blip r:embed="rId4">
            <a:extLst>
              <a:ext uri="{28A0092B-C50C-407E-A947-70E740481C1C}">
                <a14:useLocalDpi xmlns:a14="http://schemas.microsoft.com/office/drawing/2010/main" val="0"/>
              </a:ext>
            </a:extLst>
          </a:blip>
          <a:srcRect l="16830" t="18507" r="21214" b="27951"/>
          <a:stretch/>
        </p:blipFill>
        <p:spPr>
          <a:xfrm>
            <a:off x="1666754" y="1222364"/>
            <a:ext cx="9039450" cy="5335572"/>
          </a:xfrm>
          <a:prstGeom prst="rect">
            <a:avLst/>
          </a:prstGeom>
        </p:spPr>
      </p:pic>
      <p:sp>
        <p:nvSpPr>
          <p:cNvPr id="3" name="TextBox 3">
            <a:extLst>
              <a:ext uri="{FF2B5EF4-FFF2-40B4-BE49-F238E27FC236}">
                <a16:creationId xmlns:a16="http://schemas.microsoft.com/office/drawing/2014/main" id="{DC8E570F-5D2B-6C61-A62C-255B58AD5B4C}"/>
              </a:ext>
            </a:extLst>
          </p:cNvPr>
          <p:cNvSpPr txBox="1"/>
          <p:nvPr/>
        </p:nvSpPr>
        <p:spPr>
          <a:xfrm>
            <a:off x="3277928" y="2881561"/>
            <a:ext cx="5636143" cy="280076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buClr>
                <a:srgbClr val="000000"/>
              </a:buClr>
            </a:pPr>
            <a:r>
              <a:rPr lang="vi-VN" sz="4400" b="1" dirty="0">
                <a:solidFill>
                  <a:srgbClr val="FFF0EC"/>
                </a:solidFill>
                <a:latin typeface="Times New Roman" panose="02020603050405020304" pitchFamily="18" charset="0"/>
                <a:cs typeface="Times New Roman" panose="02020603050405020304" pitchFamily="18" charset="0"/>
              </a:rPr>
              <a:t>HS tự kiểm tra lại c</a:t>
            </a:r>
            <a:r>
              <a:rPr lang="en-US" sz="4400" b="1" dirty="0" err="1">
                <a:solidFill>
                  <a:srgbClr val="FFF0EC"/>
                </a:solidFill>
                <a:latin typeface="Times New Roman" panose="02020603050405020304" pitchFamily="18" charset="0"/>
                <a:cs typeface="Times New Roman" panose="02020603050405020304" pitchFamily="18" charset="0"/>
              </a:rPr>
              <a:t>ác</a:t>
            </a:r>
            <a:r>
              <a:rPr lang="en-US" sz="4400" b="1" dirty="0">
                <a:solidFill>
                  <a:srgbClr val="FFF0EC"/>
                </a:solidFill>
                <a:latin typeface="Times New Roman" panose="02020603050405020304" pitchFamily="18" charset="0"/>
                <a:cs typeface="Times New Roman" panose="02020603050405020304" pitchFamily="18" charset="0"/>
              </a:rPr>
              <a:t> </a:t>
            </a:r>
            <a:r>
              <a:rPr lang="en-US" sz="4400" b="1" dirty="0" err="1">
                <a:solidFill>
                  <a:srgbClr val="FFF0EC"/>
                </a:solidFill>
                <a:latin typeface="Times New Roman" panose="02020603050405020304" pitchFamily="18" charset="0"/>
                <a:cs typeface="Times New Roman" panose="02020603050405020304" pitchFamily="18" charset="0"/>
              </a:rPr>
              <a:t>câu</a:t>
            </a:r>
            <a:r>
              <a:rPr lang="en-US" sz="4400" b="1" dirty="0">
                <a:solidFill>
                  <a:srgbClr val="FFF0EC"/>
                </a:solidFill>
                <a:latin typeface="Times New Roman" panose="02020603050405020304" pitchFamily="18" charset="0"/>
                <a:cs typeface="Times New Roman" panose="02020603050405020304" pitchFamily="18" charset="0"/>
              </a:rPr>
              <a:t> </a:t>
            </a:r>
            <a:r>
              <a:rPr lang="vi-VN" sz="4400" b="1" dirty="0">
                <a:solidFill>
                  <a:srgbClr val="FFF0EC"/>
                </a:solidFill>
                <a:latin typeface="Times New Roman" panose="02020603050405020304" pitchFamily="18" charset="0"/>
                <a:cs typeface="Times New Roman" panose="02020603050405020304" pitchFamily="18" charset="0"/>
              </a:rPr>
              <a:t> (SGK/ tr. </a:t>
            </a:r>
            <a:r>
              <a:rPr lang="en-US" sz="4400" b="1" dirty="0">
                <a:solidFill>
                  <a:srgbClr val="FFF0EC"/>
                </a:solidFill>
                <a:latin typeface="Times New Roman" panose="02020603050405020304" pitchFamily="18" charset="0"/>
                <a:cs typeface="Times New Roman" panose="02020603050405020304" pitchFamily="18" charset="0"/>
              </a:rPr>
              <a:t>98</a:t>
            </a:r>
            <a:r>
              <a:rPr lang="vi-VN" sz="4400" b="1" dirty="0">
                <a:solidFill>
                  <a:srgbClr val="FFF0EC"/>
                </a:solidFill>
                <a:latin typeface="Times New Roman" panose="02020603050405020304" pitchFamily="18" charset="0"/>
                <a:cs typeface="Times New Roman" panose="02020603050405020304" pitchFamily="18" charset="0"/>
              </a:rPr>
              <a:t>) đã thực hiện ở nhà trước khi b</a:t>
            </a:r>
            <a:r>
              <a:rPr lang="en-US" sz="4400" b="1" dirty="0">
                <a:solidFill>
                  <a:srgbClr val="FFF0EC"/>
                </a:solidFill>
                <a:latin typeface="Times New Roman" panose="02020603050405020304" pitchFamily="18" charset="0"/>
                <a:cs typeface="Times New Roman" panose="02020603050405020304" pitchFamily="18" charset="0"/>
              </a:rPr>
              <a:t>á</a:t>
            </a:r>
            <a:r>
              <a:rPr lang="vi-VN" sz="4400" b="1" dirty="0">
                <a:solidFill>
                  <a:srgbClr val="FFF0EC"/>
                </a:solidFill>
                <a:latin typeface="Times New Roman" panose="02020603050405020304" pitchFamily="18" charset="0"/>
                <a:cs typeface="Times New Roman" panose="02020603050405020304" pitchFamily="18" charset="0"/>
              </a:rPr>
              <a:t>o c</a:t>
            </a:r>
            <a:r>
              <a:rPr lang="en-US" sz="4400" b="1" dirty="0">
                <a:solidFill>
                  <a:srgbClr val="FFF0EC"/>
                </a:solidFill>
                <a:latin typeface="Times New Roman" panose="02020603050405020304" pitchFamily="18" charset="0"/>
                <a:cs typeface="Times New Roman" panose="02020603050405020304" pitchFamily="18" charset="0"/>
              </a:rPr>
              <a:t>á</a:t>
            </a:r>
            <a:r>
              <a:rPr lang="vi-VN" sz="4400" b="1" dirty="0">
                <a:solidFill>
                  <a:srgbClr val="FFF0EC"/>
                </a:solidFill>
                <a:latin typeface="Times New Roman" panose="02020603050405020304" pitchFamily="18" charset="0"/>
                <a:cs typeface="Times New Roman" panose="02020603050405020304" pitchFamily="18" charset="0"/>
              </a:rPr>
              <a:t>o.</a:t>
            </a:r>
            <a:endParaRPr kumimoji="0" lang="en-US" sz="4400" b="1" i="0" u="none" strike="noStrike" kern="1200" cap="none" spc="0" normalizeH="0" baseline="0" noProof="0" dirty="0">
              <a:ln>
                <a:noFill/>
              </a:ln>
              <a:solidFill>
                <a:srgbClr val="FFF0EC"/>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7315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4"/>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1"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327996" y="5656743"/>
            <a:ext cx="1251189" cy="1590647"/>
          </a:xfrm>
          <a:prstGeom prst="rect">
            <a:avLst/>
          </a:prstGeom>
        </p:spPr>
      </p:pic>
      <p:sp>
        <p:nvSpPr>
          <p:cNvPr id="13" name="TextBox 12">
            <a:extLst>
              <a:ext uri="{FF2B5EF4-FFF2-40B4-BE49-F238E27FC236}">
                <a16:creationId xmlns:a16="http://schemas.microsoft.com/office/drawing/2014/main" id="{3E503F0D-E809-5996-E554-005A0AD5B906}"/>
              </a:ext>
            </a:extLst>
          </p:cNvPr>
          <p:cNvSpPr txBox="1"/>
          <p:nvPr/>
        </p:nvSpPr>
        <p:spPr>
          <a:xfrm>
            <a:off x="33051" y="1269450"/>
            <a:ext cx="1492519" cy="3327514"/>
          </a:xfrm>
          <a:prstGeom prst="rect">
            <a:avLst/>
          </a:prstGeom>
          <a:noFill/>
        </p:spPr>
        <p:txBody>
          <a:bodyPr wrap="square">
            <a:spAutoFit/>
          </a:bodyPr>
          <a:lstStyle/>
          <a:p>
            <a:pPr marL="0" marR="8890" lvl="0" indent="0" algn="ctr" defTabSz="914400" rtl="0" eaLnBrk="1" fontAlgn="auto" latinLnBrk="0" hangingPunct="1">
              <a:lnSpc>
                <a:spcPct val="150000"/>
              </a:lnSpc>
              <a:spcBef>
                <a:spcPts val="0"/>
              </a:spcBef>
              <a:spcAft>
                <a:spcPts val="240"/>
              </a:spcAft>
              <a:buClrTx/>
              <a:buSzTx/>
              <a:buFontTx/>
              <a:buNone/>
              <a:tabLst/>
              <a:defRPr/>
            </a:pPr>
            <a:r>
              <a:rPr lang="en-US" sz="3600" b="1"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ÔN TẬP PHẦN ĐỌC</a:t>
            </a:r>
            <a:endParaRPr kumimoji="0" lang="en-SG"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5B972D3-24E9-D2F9-8095-D9597B464468}"/>
              </a:ext>
            </a:extLst>
          </p:cNvPr>
          <p:cNvGraphicFramePr>
            <a:graphicFrameLocks noGrp="1"/>
          </p:cNvGraphicFramePr>
          <p:nvPr>
            <p:extLst>
              <p:ext uri="{D42A27DB-BD31-4B8C-83A1-F6EECF244321}">
                <p14:modId xmlns:p14="http://schemas.microsoft.com/office/powerpoint/2010/main" val="2370625201"/>
              </p:ext>
            </p:extLst>
          </p:nvPr>
        </p:nvGraphicFramePr>
        <p:xfrm>
          <a:off x="1579185" y="378334"/>
          <a:ext cx="10285981" cy="7538720"/>
        </p:xfrm>
        <a:graphic>
          <a:graphicData uri="http://schemas.openxmlformats.org/drawingml/2006/table">
            <a:tbl>
              <a:tblPr firstRow="1" firstCol="1" bandRow="1">
                <a:tableStyleId>{5C22544A-7EE6-4342-B048-85BDC9FD1C3A}</a:tableStyleId>
              </a:tblPr>
              <a:tblGrid>
                <a:gridCol w="1669853">
                  <a:extLst>
                    <a:ext uri="{9D8B030D-6E8A-4147-A177-3AD203B41FA5}">
                      <a16:colId xmlns:a16="http://schemas.microsoft.com/office/drawing/2014/main" val="3815115117"/>
                    </a:ext>
                  </a:extLst>
                </a:gridCol>
                <a:gridCol w="8616128">
                  <a:extLst>
                    <a:ext uri="{9D8B030D-6E8A-4147-A177-3AD203B41FA5}">
                      <a16:colId xmlns:a16="http://schemas.microsoft.com/office/drawing/2014/main" val="3413219107"/>
                    </a:ext>
                  </a:extLst>
                </a:gridCol>
              </a:tblGrid>
              <a:tr h="337762">
                <a:tc>
                  <a:txBody>
                    <a:bodyPr/>
                    <a:lstStyle/>
                    <a:p>
                      <a:pPr algn="ctr">
                        <a:lnSpc>
                          <a:spcPct val="100000"/>
                        </a:lnSpc>
                        <a:spcAft>
                          <a:spcPts val="800"/>
                        </a:spcAft>
                      </a:pPr>
                      <a:r>
                        <a:rPr lang="vi-VN" sz="2400" dirty="0">
                          <a:solidFill>
                            <a:schemeClr val="tx1"/>
                          </a:solidFill>
                          <a:effectLst/>
                          <a:latin typeface="+mj-lt"/>
                        </a:rPr>
                        <a:t> </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000" b="1" dirty="0">
                          <a:solidFill>
                            <a:schemeClr val="tx1"/>
                          </a:solidFill>
                          <a:effectLst/>
                          <a:latin typeface="Times New Roman" panose="02020603050405020304" pitchFamily="18" charset="0"/>
                          <a:ea typeface="Yu Mincho" panose="02020400000000000000" pitchFamily="18" charset="-128"/>
                        </a:rPr>
                        <a:t>Tác dụng của yếu tố kì ảo trong tác phẩm </a:t>
                      </a:r>
                      <a:r>
                        <a:rPr lang="en-US" sz="2000" b="1" dirty="0">
                          <a:solidFill>
                            <a:schemeClr val="tx1"/>
                          </a:solidFill>
                          <a:effectLst/>
                          <a:latin typeface="Times New Roman" panose="02020603050405020304" pitchFamily="18" charset="0"/>
                          <a:ea typeface="Yu Mincho" panose="02020400000000000000" pitchFamily="18" charset="-128"/>
                        </a:rPr>
                        <a:t>“</a:t>
                      </a:r>
                      <a:r>
                        <a:rPr lang="vi-VN" sz="2000" b="1" dirty="0">
                          <a:solidFill>
                            <a:schemeClr val="tx1"/>
                          </a:solidFill>
                          <a:effectLst/>
                          <a:latin typeface="Times New Roman" panose="02020603050405020304" pitchFamily="18" charset="0"/>
                          <a:ea typeface="Yu Mincho" panose="02020400000000000000" pitchFamily="18" charset="-128"/>
                        </a:rPr>
                        <a:t>Chuyện chức phán sự  dền Tản viên</a:t>
                      </a:r>
                      <a:r>
                        <a:rPr lang="en-US" sz="2000" b="1" dirty="0">
                          <a:solidFill>
                            <a:schemeClr val="tx1"/>
                          </a:solidFill>
                          <a:effectLst/>
                          <a:latin typeface="Times New Roman" panose="02020603050405020304" pitchFamily="18" charset="0"/>
                          <a:ea typeface="Yu Mincho" panose="02020400000000000000" pitchFamily="18" charset="-128"/>
                        </a:rPr>
                        <a:t>”</a:t>
                      </a:r>
                      <a:r>
                        <a:rPr lang="vi-VN" sz="2000" b="1" dirty="0">
                          <a:solidFill>
                            <a:schemeClr val="tx1"/>
                          </a:solidFill>
                          <a:effectLst/>
                          <a:latin typeface="Times New Roman" panose="02020603050405020304" pitchFamily="18" charset="0"/>
                          <a:ea typeface="Yu Mincho" panose="02020400000000000000" pitchFamily="18" charset="-128"/>
                        </a:rPr>
                        <a:t> và </a:t>
                      </a:r>
                      <a:r>
                        <a:rPr lang="en-US" sz="2000" b="1" dirty="0">
                          <a:solidFill>
                            <a:schemeClr val="tx1"/>
                          </a:solidFill>
                          <a:effectLst/>
                          <a:latin typeface="Times New Roman" panose="02020603050405020304" pitchFamily="18" charset="0"/>
                          <a:ea typeface="Yu Mincho" panose="02020400000000000000" pitchFamily="18" charset="-128"/>
                        </a:rPr>
                        <a:t>“</a:t>
                      </a:r>
                      <a:r>
                        <a:rPr lang="vi-VN" sz="2000" b="1" dirty="0">
                          <a:solidFill>
                            <a:schemeClr val="tx1"/>
                          </a:solidFill>
                          <a:effectLst/>
                          <a:latin typeface="Times New Roman" panose="02020603050405020304" pitchFamily="18" charset="0"/>
                          <a:ea typeface="Yu Mincho" panose="02020400000000000000" pitchFamily="18" charset="-128"/>
                        </a:rPr>
                        <a:t>Trên </a:t>
                      </a:r>
                      <a:r>
                        <a:rPr lang="en-US" sz="2000" b="1" dirty="0">
                          <a:solidFill>
                            <a:schemeClr val="tx1"/>
                          </a:solidFill>
                          <a:effectLst/>
                          <a:latin typeface="Times New Roman" panose="02020603050405020304" pitchFamily="18" charset="0"/>
                          <a:ea typeface="Yu Mincho" panose="02020400000000000000" pitchFamily="18" charset="-128"/>
                        </a:rPr>
                        <a:t>Đ</a:t>
                      </a:r>
                      <a:r>
                        <a:rPr lang="vi-VN" sz="2000" b="1" dirty="0">
                          <a:solidFill>
                            <a:schemeClr val="tx1"/>
                          </a:solidFill>
                          <a:effectLst/>
                          <a:latin typeface="Times New Roman" panose="02020603050405020304" pitchFamily="18" charset="0"/>
                          <a:ea typeface="Yu Mincho" panose="02020400000000000000" pitchFamily="18" charset="-128"/>
                        </a:rPr>
                        <a:t>ỉnh </a:t>
                      </a:r>
                      <a:r>
                        <a:rPr lang="en-US" sz="2000" b="1" dirty="0">
                          <a:solidFill>
                            <a:schemeClr val="tx1"/>
                          </a:solidFill>
                          <a:effectLst/>
                          <a:latin typeface="Times New Roman" panose="02020603050405020304" pitchFamily="18" charset="0"/>
                          <a:ea typeface="Yu Mincho" panose="02020400000000000000" pitchFamily="18" charset="-128"/>
                        </a:rPr>
                        <a:t>N</a:t>
                      </a:r>
                      <a:r>
                        <a:rPr lang="vi-VN" sz="2000" b="1" dirty="0" err="1">
                          <a:solidFill>
                            <a:schemeClr val="tx1"/>
                          </a:solidFill>
                          <a:effectLst/>
                          <a:latin typeface="Times New Roman" panose="02020603050405020304" pitchFamily="18" charset="0"/>
                          <a:ea typeface="Yu Mincho" panose="02020400000000000000" pitchFamily="18" charset="-128"/>
                        </a:rPr>
                        <a:t>on</a:t>
                      </a:r>
                      <a:r>
                        <a:rPr lang="vi-VN" sz="2000" b="1" dirty="0">
                          <a:solidFill>
                            <a:schemeClr val="tx1"/>
                          </a:solidFill>
                          <a:effectLst/>
                          <a:latin typeface="Times New Roman" panose="02020603050405020304" pitchFamily="18" charset="0"/>
                          <a:ea typeface="Yu Mincho" panose="02020400000000000000" pitchFamily="18" charset="-128"/>
                        </a:rPr>
                        <a:t> Tản</a:t>
                      </a:r>
                      <a:r>
                        <a:rPr lang="en-US" sz="2000" b="1" dirty="0">
                          <a:solidFill>
                            <a:schemeClr val="tx1"/>
                          </a:solidFill>
                          <a:effectLst/>
                          <a:latin typeface="Times New Roman" panose="02020603050405020304" pitchFamily="18" charset="0"/>
                          <a:ea typeface="Yu Mincho" panose="02020400000000000000" pitchFamily="18" charset="-128"/>
                        </a:rPr>
                        <a:t>”</a:t>
                      </a:r>
                      <a:endParaRPr lang="en-SG" sz="2000" dirty="0">
                        <a:solidFill>
                          <a:schemeClr val="tx1"/>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250479200"/>
                  </a:ext>
                </a:extLst>
              </a:tr>
              <a:tr h="1538144">
                <a:tc>
                  <a:txBody>
                    <a:bodyPr/>
                    <a:lstStyle/>
                    <a:p>
                      <a:pPr algn="just">
                        <a:lnSpc>
                          <a:spcPct val="100000"/>
                        </a:lnSpc>
                        <a:spcAft>
                          <a:spcPts val="800"/>
                        </a:spcAft>
                      </a:pPr>
                      <a:r>
                        <a:rPr lang="vi-VN" sz="2000" i="0" dirty="0">
                          <a:solidFill>
                            <a:schemeClr val="tx1"/>
                          </a:solidFill>
                          <a:effectLst/>
                          <a:latin typeface="Times New Roman" panose="02020603050405020304" pitchFamily="18" charset="0"/>
                          <a:ea typeface="Times New Roman" panose="02020603050405020304" pitchFamily="18" charset="0"/>
                        </a:rPr>
                        <a:t>Chuyện chức phán sự đền Tản Viên </a:t>
                      </a:r>
                      <a:endParaRPr lang="en-SG" sz="2000" i="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400" dirty="0">
                          <a:solidFill>
                            <a:srgbClr val="FFF4E3"/>
                          </a:solidFill>
                          <a:effectLst/>
                          <a:latin typeface="+mj-lt"/>
                        </a:rPr>
                        <a:t>Sự hòa nhập giữa tiếng đàn hiện tại và những kiếp nghệ sĩ tài hoa bạc mệnh trong quá khứ.</a:t>
                      </a:r>
                    </a:p>
                    <a:p>
                      <a:pPr algn="just">
                        <a:lnSpc>
                          <a:spcPct val="100000"/>
                        </a:lnSpc>
                        <a:spcAft>
                          <a:spcPts val="800"/>
                        </a:spcAft>
                      </a:pPr>
                      <a:r>
                        <a:rPr lang="vi-VN" sz="2400" dirty="0">
                          <a:solidFill>
                            <a:srgbClr val="FFF4E3"/>
                          </a:solidFill>
                          <a:effectLst/>
                          <a:latin typeface="+mj-lt"/>
                        </a:rPr>
                        <a:t>Thời gian và sự bất tử của nghệ thuật và tình yêu.</a:t>
                      </a:r>
                    </a:p>
                    <a:p>
                      <a:pPr algn="just">
                        <a:lnSpc>
                          <a:spcPct val="100000"/>
                        </a:lnSpc>
                        <a:spcAft>
                          <a:spcPts val="800"/>
                        </a:spcAft>
                      </a:pPr>
                      <a:r>
                        <a:rPr lang="vi-VN" sz="2400" dirty="0">
                          <a:solidFill>
                            <a:srgbClr val="FFF4E3"/>
                          </a:solidFill>
                          <a:effectLst/>
                          <a:latin typeface="+mj-lt"/>
                        </a:rPr>
                        <a:t>Hành trình sáng tạo nghệ thuật là hành trình gian khổ để đi tìm cái đẹp.</a:t>
                      </a:r>
                      <a:endParaRPr lang="en-SG" sz="2000" dirty="0">
                        <a:solidFill>
                          <a:srgbClr val="FFF4E3"/>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742990574"/>
                  </a:ext>
                </a:extLst>
              </a:tr>
              <a:tr h="3429890">
                <a:tc>
                  <a:txBody>
                    <a:bodyPr/>
                    <a:lstStyle/>
                    <a:p>
                      <a:pPr algn="just">
                        <a:lnSpc>
                          <a:spcPct val="100000"/>
                        </a:lnSpc>
                        <a:spcAft>
                          <a:spcPts val="800"/>
                        </a:spcAft>
                      </a:pPr>
                      <a:r>
                        <a:rPr lang="vi-VN" sz="2800" i="1" dirty="0">
                          <a:solidFill>
                            <a:schemeClr val="tx1"/>
                          </a:solidFill>
                          <a:effectLst/>
                          <a:latin typeface="Times New Roman" panose="02020603050405020304" pitchFamily="18" charset="0"/>
                          <a:ea typeface="Times New Roman" panose="02020603050405020304" pitchFamily="18" charset="0"/>
                        </a:rPr>
                        <a:t>Trên đỉnh non Tản</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13992" marR="1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400" dirty="0">
                          <a:solidFill>
                            <a:srgbClr val="FFF4E3"/>
                          </a:solidFill>
                          <a:effectLst/>
                          <a:latin typeface="+mj-lt"/>
                        </a:rPr>
                        <a:t>- Nương tử trong câu hát/ đã chết đêm rằm theo nước xanh: Tượng trưng những người nghệ sĩ tàu hoa bạc mệnh, sự lẻ loi, cô đơn, bị xã hội lãng quên.</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Sao Khuê: Biểu tượng của văn chương, nghệ thuật.</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Sự tương giao giữa các giác quan: Mỗi giọt rơi tàn như lệ ngân; Long lanh tiếng sỏi; Bóng sáng bỗng rung mình; Ánh nhạc: biển pha lê.</a:t>
                      </a:r>
                    </a:p>
                    <a:p>
                      <a:pPr algn="just">
                        <a:lnSpc>
                          <a:spcPct val="100000"/>
                        </a:lnSpc>
                        <a:spcAft>
                          <a:spcPts val="800"/>
                        </a:spcAft>
                      </a:pPr>
                      <a:r>
                        <a:rPr lang="vi-VN" sz="2400" dirty="0">
                          <a:solidFill>
                            <a:srgbClr val="FFF4E3"/>
                          </a:solidFill>
                          <a:effectLst/>
                          <a:latin typeface="+mj-lt"/>
                        </a:rPr>
                        <a:t>Những câu thơ còn xanh/ những bài hát còn xanh: Tượng trưng cho sự vĩnh cửu, trường tồn của nghệ thuật và tình yêu.</a:t>
                      </a:r>
                    </a:p>
                    <a:p>
                      <a:pPr algn="just">
                        <a:lnSpc>
                          <a:spcPct val="100000"/>
                        </a:lnSpc>
                        <a:spcAft>
                          <a:spcPts val="800"/>
                        </a:spcAft>
                      </a:pPr>
                      <a:r>
                        <a:rPr lang="vi-VN" sz="2400" dirty="0">
                          <a:solidFill>
                            <a:srgbClr val="FFF4E3"/>
                          </a:solidFill>
                          <a:effectLst/>
                          <a:latin typeface="+mj-lt"/>
                        </a:rPr>
                        <a:t>- Hoa hồng: Tượng trưng cho cái đẹp.</a:t>
                      </a:r>
                      <a:endParaRPr lang="en-SG" sz="2000" dirty="0">
                        <a:solidFill>
                          <a:srgbClr val="FFF4E3"/>
                        </a:solidFill>
                        <a:effectLst/>
                        <a:latin typeface="+mj-lt"/>
                      </a:endParaRPr>
                    </a:p>
                    <a:p>
                      <a:pPr algn="just">
                        <a:lnSpc>
                          <a:spcPct val="100000"/>
                        </a:lnSpc>
                        <a:spcAft>
                          <a:spcPts val="800"/>
                        </a:spcAft>
                      </a:pPr>
                      <a:r>
                        <a:rPr lang="vi-VN" sz="2400" dirty="0">
                          <a:solidFill>
                            <a:srgbClr val="FFF4E3"/>
                          </a:solidFill>
                          <a:effectLst/>
                          <a:latin typeface="+mj-lt"/>
                        </a:rPr>
                        <a:t>- Gai: Tượng trưng cho nỗi đau, sự gian khổ của quá trình sáng tạo nghệ thuật.</a:t>
                      </a:r>
                      <a:endParaRPr lang="en-SG" sz="2000" dirty="0">
                        <a:solidFill>
                          <a:srgbClr val="FFF4E3"/>
                        </a:solidFill>
                        <a:effectLst/>
                        <a:latin typeface="+mj-lt"/>
                        <a:cs typeface="Times New Roman" panose="02020603050405020304" pitchFamily="18" charset="0"/>
                      </a:endParaRPr>
                    </a:p>
                  </a:txBody>
                  <a:tcPr marL="13992" marR="1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779864983"/>
                  </a:ext>
                </a:extLst>
              </a:tr>
            </a:tbl>
          </a:graphicData>
        </a:graphic>
      </p:graphicFrame>
      <p:pic>
        <p:nvPicPr>
          <p:cNvPr id="2" name="Picture 1" descr="A group of kids with their arms up&#10;&#10;Description automatically generated">
            <a:extLst>
              <a:ext uri="{FF2B5EF4-FFF2-40B4-BE49-F238E27FC236}">
                <a16:creationId xmlns:a16="http://schemas.microsoft.com/office/drawing/2014/main" id="{F30230CA-3193-C03A-85D9-8F3C407FA0F0}"/>
              </a:ext>
            </a:extLst>
          </p:cNvPr>
          <p:cNvPicPr>
            <a:picLocks noChangeAspect="1"/>
          </p:cNvPicPr>
          <p:nvPr/>
        </p:nvPicPr>
        <p:blipFill>
          <a:blip r:embed="rId4"/>
          <a:stretch>
            <a:fillRect/>
          </a:stretch>
        </p:blipFill>
        <p:spPr>
          <a:xfrm>
            <a:off x="9232136" y="5450585"/>
            <a:ext cx="3123282" cy="1405741"/>
          </a:xfrm>
          <a:prstGeom prst="rect">
            <a:avLst/>
          </a:prstGeom>
        </p:spPr>
      </p:pic>
    </p:spTree>
    <p:extLst>
      <p:ext uri="{BB962C8B-B14F-4D97-AF65-F5344CB8AC3E}">
        <p14:creationId xmlns:p14="http://schemas.microsoft.com/office/powerpoint/2010/main" val="177055524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
</file>

<file path=ppt/theme/theme1.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1500</Words>
  <Application>Microsoft Office PowerPoint</Application>
  <PresentationFormat>Widescreen</PresentationFormat>
  <Paragraphs>120</Paragraphs>
  <Slides>25</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#9Slide03 Josefin Sans SemiBold</vt:lpstr>
      <vt:lpstr>Arial</vt:lpstr>
      <vt:lpstr>Arvo</vt:lpstr>
      <vt:lpstr>Calibri</vt:lpstr>
      <vt:lpstr>Nanum Pen Script</vt:lpstr>
      <vt:lpstr>Spartan</vt:lpstr>
      <vt:lpstr>Times New Roman</vt:lpstr>
      <vt:lpstr>字魂59号-创粗黑</vt:lpstr>
      <vt:lpstr>Walk to School Day by Slidesgo</vt:lpstr>
      <vt:lpstr>Office Theme</vt:lpstr>
      <vt:lpstr>Ôn tập</vt:lpstr>
      <vt:lpstr>PowerPoint Presentation</vt:lpstr>
      <vt:lpstr>Hoạt động mở đầu</vt:lpstr>
      <vt:lpstr>Hoạt động mở đầu</vt:lpstr>
      <vt:lpstr>Hoạt động mở đầu</vt:lpstr>
      <vt:lpstr>Hoạt động trình bày các câu hỏi ôn tập</vt:lpstr>
      <vt:lpstr>Ôn tập  Phần Đọc</vt:lpstr>
      <vt:lpstr>1. Câu 1</vt:lpstr>
      <vt:lpstr>PowerPoint Presentation</vt:lpstr>
      <vt:lpstr>PowerPoint Presentation</vt:lpstr>
      <vt:lpstr>PowerPoint Presentation</vt:lpstr>
      <vt:lpstr>Ôn tập phần thực hành tiếng Việt</vt:lpstr>
      <vt:lpstr>3. Câu 4</vt:lpstr>
      <vt:lpstr>3. Câu 4</vt:lpstr>
      <vt:lpstr>Hoạt động ôn tập phần viết</vt:lpstr>
      <vt:lpstr>5. Câu 5</vt:lpstr>
      <vt:lpstr>5. Câu 5 </vt:lpstr>
      <vt:lpstr>5. Câu 5</vt:lpstr>
      <vt:lpstr>5. Câu 5</vt:lpstr>
      <vt:lpstr>Ôn tập phần nói và nghe</vt:lpstr>
      <vt:lpstr>7. Câu 7</vt:lpstr>
      <vt:lpstr>3. Câu 3</vt:lpstr>
      <vt:lpstr>Hoạt động vận dụng</vt:lpstr>
      <vt:lpstr>PowerPoint Presentation</vt:lpstr>
      <vt:lpstr>Bài tập về nhà, tìm những tác phẩm có yếu tố kì 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Tôi đi học</dc:title>
  <dc:creator>Nguyễn Chà</dc:creator>
  <cp:lastModifiedBy>Bùi Hiền</cp:lastModifiedBy>
  <cp:revision>34</cp:revision>
  <dcterms:created xsi:type="dcterms:W3CDTF">2023-11-05T03:53:49Z</dcterms:created>
  <dcterms:modified xsi:type="dcterms:W3CDTF">2024-07-26T16:01:08Z</dcterms:modified>
</cp:coreProperties>
</file>