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256" r:id="rId2"/>
    <p:sldId id="2007577972" r:id="rId3"/>
    <p:sldId id="257" r:id="rId4"/>
    <p:sldId id="263" r:id="rId5"/>
    <p:sldId id="264" r:id="rId6"/>
    <p:sldId id="296" r:id="rId7"/>
    <p:sldId id="297" r:id="rId8"/>
    <p:sldId id="265" r:id="rId9"/>
    <p:sldId id="268" r:id="rId10"/>
    <p:sldId id="269" r:id="rId11"/>
    <p:sldId id="271" r:id="rId12"/>
    <p:sldId id="274" r:id="rId13"/>
    <p:sldId id="276" r:id="rId14"/>
    <p:sldId id="270" r:id="rId15"/>
    <p:sldId id="308" r:id="rId16"/>
    <p:sldId id="280" r:id="rId17"/>
    <p:sldId id="281" r:id="rId18"/>
    <p:sldId id="282" r:id="rId19"/>
    <p:sldId id="283" r:id="rId20"/>
    <p:sldId id="309" r:id="rId21"/>
    <p:sldId id="285" r:id="rId22"/>
    <p:sldId id="287" r:id="rId23"/>
    <p:sldId id="288" r:id="rId24"/>
    <p:sldId id="289" r:id="rId25"/>
    <p:sldId id="290" r:id="rId26"/>
    <p:sldId id="291" r:id="rId27"/>
    <p:sldId id="292" r:id="rId28"/>
    <p:sldId id="301" r:id="rId29"/>
    <p:sldId id="303" r:id="rId30"/>
    <p:sldId id="304" r:id="rId31"/>
    <p:sldId id="305" r:id="rId32"/>
    <p:sldId id="306" r:id="rId33"/>
    <p:sldId id="307" r:id="rId34"/>
    <p:sldId id="293" r:id="rId35"/>
    <p:sldId id="29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66DE7F-BB3D-4070-BC0B-954F50F41033}">
          <p14:sldIdLst>
            <p14:sldId id="256"/>
            <p14:sldId id="2007577972"/>
          </p14:sldIdLst>
        </p14:section>
        <p14:section name="Untitled Section" id="{DAB82053-4CAB-442A-ADE5-BCD409C9F701}">
          <p14:sldIdLst>
            <p14:sldId id="257"/>
            <p14:sldId id="263"/>
            <p14:sldId id="264"/>
            <p14:sldId id="296"/>
            <p14:sldId id="297"/>
            <p14:sldId id="265"/>
            <p14:sldId id="268"/>
            <p14:sldId id="269"/>
            <p14:sldId id="271"/>
            <p14:sldId id="274"/>
            <p14:sldId id="276"/>
            <p14:sldId id="270"/>
            <p14:sldId id="308"/>
            <p14:sldId id="280"/>
            <p14:sldId id="281"/>
            <p14:sldId id="282"/>
            <p14:sldId id="283"/>
            <p14:sldId id="309"/>
            <p14:sldId id="285"/>
            <p14:sldId id="287"/>
            <p14:sldId id="288"/>
            <p14:sldId id="289"/>
            <p14:sldId id="290"/>
            <p14:sldId id="291"/>
            <p14:sldId id="292"/>
            <p14:sldId id="301"/>
            <p14:sldId id="303"/>
            <p14:sldId id="304"/>
            <p14:sldId id="305"/>
            <p14:sldId id="306"/>
            <p14:sldId id="307"/>
            <p14:sldId id="293"/>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47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716721-C3BE-437A-B6C3-0D1418133C1C}"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E51E2D-E49B-4F4F-A348-54DA04D4E77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3" name="Google Shape;1163;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0981.713.891</a:t>
            </a:r>
            <a:endParaRPr lang="zh-CN" alt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2641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86AFDFE-F0F8-4C62-8598-B3BB3A01B36D}" type="slidenum">
              <a:rPr lang="en-IN" smtClean="0"/>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5E47E73-74E9-4574-81B0-3AD4F04B0A65}"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47E73-74E9-4574-81B0-3AD4F04B0A65}"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47E73-74E9-4574-81B0-3AD4F04B0A65}"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E47E73-74E9-4574-81B0-3AD4F04B0A65}" type="datetimeFigureOut">
              <a:rPr lang="en-US" smtClean="0"/>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47E73-74E9-4574-81B0-3AD4F04B0A65}"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47E73-74E9-4574-81B0-3AD4F04B0A65}" type="datetimeFigureOut">
              <a:rPr lang="en-US" smtClean="0"/>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5728" y="1600200"/>
            <a:ext cx="5376672"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E47E73-74E9-4574-81B0-3AD4F04B0A65}"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E47E73-74E9-4574-81B0-3AD4F04B0A65}" type="datetimeFigureOut">
              <a:rPr lang="en-US" smtClean="0"/>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E47E73-74E9-4574-81B0-3AD4F04B0A65}" type="datetimeFigureOut">
              <a:rPr lang="en-US" smtClean="0"/>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E47E73-74E9-4574-81B0-3AD4F04B0A65}" type="datetimeFigureOut">
              <a:rPr lang="en-US" smtClean="0"/>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5E47E73-74E9-4574-81B0-3AD4F04B0A65}"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5E47E73-74E9-4574-81B0-3AD4F04B0A65}" type="datetimeFigureOut">
              <a:rPr lang="en-US" smtClean="0"/>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D40BB9-8C78-4EE8-BFF9-B45252A80F1D}" type="slidenum">
              <a:rPr lang="en-US" smtClean="0"/>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609600" y="274638"/>
            <a:ext cx="10972800" cy="1143000"/>
          </a:xfrm>
          <a:prstGeom prst="rect">
            <a:avLst/>
          </a:prstGeom>
          <a:noFill/>
          <a:ln w="9525">
            <a:noFill/>
          </a:ln>
        </p:spPr>
        <p:txBody>
          <a:bodyPr anchor="ctr" anchorCtr="0"/>
          <a:lstStyle/>
          <a:p>
            <a:pPr lvl="0"/>
            <a:r>
              <a:t>Click to edit Master title style</a:t>
            </a:r>
          </a:p>
        </p:txBody>
      </p:sp>
      <p:sp>
        <p:nvSpPr>
          <p:cNvPr id="1027" name="Text Placeholder 1026"/>
          <p:cNvSpPr>
            <a:spLocks noGrp="1"/>
          </p:cNvSpPr>
          <p:nvPr>
            <p:ph type="body" idx="1"/>
          </p:nvPr>
        </p:nvSpPr>
        <p:spPr>
          <a:xfrm>
            <a:off x="609600" y="1600200"/>
            <a:ext cx="10972800" cy="4525963"/>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fld id="{F5E47E73-74E9-4574-81B0-3AD4F04B0A65}" type="datetimeFigureOut">
              <a:rPr lang="en-US" smtClean="0"/>
              <a:t>7/26/2024</a:t>
            </a:fld>
            <a:endParaRPr lang="en-US"/>
          </a:p>
        </p:txBody>
      </p:sp>
      <p:sp>
        <p:nvSpPr>
          <p:cNvPr id="1029" name="Footer Placeholder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E6D40BB9-8C78-4EE8-BFF9-B45252A80F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19480"/>
            <a:ext cx="11593286" cy="2550763"/>
          </a:xfrm>
          <a:prstGeom prst="rect">
            <a:avLst/>
          </a:prstGeom>
        </p:spPr>
        <p:txBody>
          <a:bodyPr wrap="square">
            <a:spAutoFit/>
          </a:bodyPr>
          <a:lstStyle/>
          <a:p>
            <a:pPr algn="ctr">
              <a:lnSpc>
                <a:spcPct val="107000"/>
              </a:lnSpc>
            </a:pPr>
            <a:r>
              <a:rPr lang="en-US" sz="4000" b="1">
                <a:latin typeface="Times New Roman" panose="02020603050405020304" pitchFamily="18" charset="0"/>
                <a:ea typeface="Calibri" panose="020F0502020204030204" pitchFamily="34" charset="0"/>
                <a:cs typeface="Times New Roman" panose="02020603050405020304" pitchFamily="18" charset="0"/>
              </a:rPr>
              <a:t>BÀI 3.</a:t>
            </a:r>
            <a:r>
              <a:rPr lang="en-US" sz="4000">
                <a:latin typeface="Times New Roman" panose="02020603050405020304" pitchFamily="18" charset="0"/>
                <a:ea typeface="Calibri" panose="020F0502020204030204" pitchFamily="34" charset="0"/>
                <a:cs typeface="Times New Roman" panose="02020603050405020304" pitchFamily="18" charset="0"/>
              </a:rPr>
              <a:t> </a:t>
            </a:r>
            <a:r>
              <a:rPr lang="en-US" sz="4000" b="1">
                <a:latin typeface="Times New Roman" panose="02020603050405020304" pitchFamily="18" charset="0"/>
                <a:ea typeface="Calibri" panose="020F0502020204030204" pitchFamily="34" charset="0"/>
                <a:cs typeface="Times New Roman" panose="02020603050405020304" pitchFamily="18" charset="0"/>
              </a:rPr>
              <a:t>SÔNG NÚI LINH THIÊNG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 bản 2. VĂN TẾ NGHĨA SĨ CẦN GIUỘC</a:t>
            </a:r>
          </a:p>
          <a:p>
            <a:pPr algn="ctr">
              <a:lnSpc>
                <a:spcPct val="107000"/>
              </a:lnSpc>
            </a:pPr>
            <a:r>
              <a:rPr lang="en-US" sz="4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Nguyễn </a:t>
            </a:r>
            <a:r>
              <a:rPr lang="en-US" sz="3000" b="1"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3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Chiểu</a:t>
            </a:r>
            <a:r>
              <a:rPr lang="en-US" sz="30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30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217" y="323806"/>
            <a:ext cx="11388437" cy="2553335"/>
          </a:xfrm>
          <a:prstGeom prst="rect">
            <a:avLst/>
          </a:prstGeom>
        </p:spPr>
        <p:txBody>
          <a:bodyPr wrap="square">
            <a:spAutoFit/>
          </a:bodyPr>
          <a:lstStyle/>
          <a:p>
            <a:r>
              <a:rPr lang="en-US" sz="3200" i="1" dirty="0">
                <a:latin typeface="Times New Roman" panose="02020603050405020304" pitchFamily="18" charset="0"/>
                <a:ea typeface="Calibri" panose="020F0502020204030204" pitchFamily="34" charset="0"/>
              </a:rPr>
              <a:t>=</a:t>
            </a:r>
            <a:r>
              <a:rPr lang="en-US" sz="4000" i="1" dirty="0">
                <a:latin typeface="Times New Roman" panose="02020603050405020304" pitchFamily="18" charset="0"/>
                <a:ea typeface="Calibri" panose="020F0502020204030204" pitchFamily="34" charset="0"/>
              </a:rPr>
              <a:t>&gt; </a:t>
            </a:r>
            <a:r>
              <a:rPr lang="en-US" sz="4000" dirty="0" err="1">
                <a:latin typeface="Times New Roman" panose="02020603050405020304" pitchFamily="18" charset="0"/>
                <a:ea typeface="Calibri" panose="020F0502020204030204" pitchFamily="34" charset="0"/>
              </a:rPr>
              <a:t>Bài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học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từ</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cuộc</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rPr>
              <a:t>đời</a:t>
            </a:r>
            <a:r>
              <a:rPr lang="en-US" sz="4000" dirty="0">
                <a:latin typeface="Times New Roman" panose="02020603050405020304" pitchFamily="18" charset="0"/>
                <a:ea typeface="Calibri" panose="020F0502020204030204" pitchFamily="34"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sym typeface="+mn-ea"/>
              </a:rPr>
              <a:t>Nguyễn</a:t>
            </a:r>
            <a:r>
              <a:rPr lang="en-US" sz="4000" dirty="0">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sym typeface="+mn-ea"/>
              </a:rPr>
              <a:t>Đình</a:t>
            </a:r>
            <a:r>
              <a:rPr lang="en-US" sz="4000" dirty="0">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sym typeface="+mn-ea"/>
              </a:rPr>
              <a:t>Chiểu</a:t>
            </a:r>
            <a:r>
              <a:rPr lang="en-US" sz="4000" dirty="0">
                <a:latin typeface="Times New Roman" panose="02020603050405020304" pitchFamily="18" charset="0"/>
                <a:ea typeface="Calibri" panose="020F0502020204030204" pitchFamily="34" charset="0"/>
              </a:rPr>
              <a:t>:</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bài</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học</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về</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nghị</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lực</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bản</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lĩnh</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sống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vượt</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lên</a:t>
            </a:r>
            <a:r>
              <a:rPr lang="en-US" sz="4000" i="1" dirty="0">
                <a:latin typeface="Times New Roman" panose="02020603050405020304" pitchFamily="18" charset="0"/>
                <a:ea typeface="Calibri" panose="020F0502020204030204" pitchFamily="34" charset="0"/>
              </a:rPr>
              <a:t> bi </a:t>
            </a:r>
            <a:r>
              <a:rPr lang="en-US" sz="4000" i="1" dirty="0" err="1">
                <a:latin typeface="Times New Roman" panose="02020603050405020304" pitchFamily="18" charset="0"/>
                <a:ea typeface="Calibri" panose="020F0502020204030204" pitchFamily="34" charset="0"/>
              </a:rPr>
              <a:t>kịch</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cá</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nhân</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tinh</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thần</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bất</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khuất</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trước</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kẻ</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thù</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tấm</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lòng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yêu</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nước</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thương</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dân</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sâu</a:t>
            </a:r>
            <a:r>
              <a:rPr lang="en-US" sz="4000" i="1" dirty="0">
                <a:latin typeface="Times New Roman" panose="02020603050405020304" pitchFamily="18" charset="0"/>
                <a:ea typeface="Calibri" panose="020F0502020204030204" pitchFamily="34" charset="0"/>
              </a:rPr>
              <a:t> </a:t>
            </a:r>
            <a:r>
              <a:rPr lang="en-US" sz="4000" i="1" dirty="0" err="1">
                <a:latin typeface="Times New Roman" panose="02020603050405020304" pitchFamily="18" charset="0"/>
                <a:ea typeface="Calibri" panose="020F0502020204030204" pitchFamily="34" charset="0"/>
              </a:rPr>
              <a:t>nặng</a:t>
            </a:r>
            <a:endParaRPr lang="en-US" sz="4000" dirty="0"/>
          </a:p>
        </p:txBody>
      </p:sp>
      <p:sp>
        <p:nvSpPr>
          <p:cNvPr id="3" name="Rectangle 2"/>
          <p:cNvSpPr/>
          <p:nvPr/>
        </p:nvSpPr>
        <p:spPr>
          <a:xfrm>
            <a:off x="360045" y="3134360"/>
            <a:ext cx="11164570" cy="1510665"/>
          </a:xfrm>
          <a:prstGeom prst="rect">
            <a:avLst/>
          </a:prstGeom>
        </p:spPr>
        <p:txBody>
          <a:bodyPr wrap="square">
            <a:spAutoFit/>
          </a:bodyPr>
          <a:lstStyle/>
          <a:p>
            <a:pPr algn="just">
              <a:lnSpc>
                <a:spcPct val="107000"/>
              </a:lnSpc>
              <a:spcAft>
                <a:spcPts val="800"/>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nghiệp</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thơ</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văn</a:t>
            </a:r>
            <a:endPar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tác</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4000" b="1" i="1" dirty="0">
                <a:latin typeface="Times New Roman" panose="02020603050405020304" pitchFamily="18" charset="0"/>
                <a:ea typeface="Calibri" panose="020F0502020204030204" pitchFamily="34" charset="0"/>
                <a:cs typeface="Times New Roman" panose="02020603050405020304" pitchFamily="18" charset="0"/>
              </a:rPr>
              <a:t> </a:t>
            </a:r>
            <a:r>
              <a:rPr lang="en-US" sz="4000" b="1" i="1"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40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2120853"/>
            <a:ext cx="1740737" cy="2333299"/>
          </a:xfrm>
          <a:prstGeom prst="round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c.Tác</a:t>
            </a:r>
            <a:r>
              <a:rPr lang="en-US" sz="29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phẩm chính</a:t>
            </a:r>
          </a:p>
        </p:txBody>
      </p:sp>
      <p:sp>
        <p:nvSpPr>
          <p:cNvPr id="13" name="Rounded Rectangle 12"/>
          <p:cNvSpPr/>
          <p:nvPr/>
        </p:nvSpPr>
        <p:spPr>
          <a:xfrm>
            <a:off x="391497" y="239265"/>
            <a:ext cx="5213445" cy="474262"/>
          </a:xfrm>
          <a:prstGeom prst="roundRect">
            <a:avLst/>
          </a:prstGeom>
          <a:solidFill>
            <a:schemeClr val="accent2">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imes New Roman" panose="02020603050405020304" pitchFamily="18" charset="0"/>
                <a:cs typeface="Times New Roman" panose="02020603050405020304" pitchFamily="18" charset="0"/>
              </a:rPr>
              <a:t>Chủ yếu được viết bằng chữ Nôm</a:t>
            </a:r>
          </a:p>
        </p:txBody>
      </p:sp>
      <p:cxnSp>
        <p:nvCxnSpPr>
          <p:cNvPr id="17" name="Straight Arrow Connector 16"/>
          <p:cNvCxnSpPr>
            <a:stCxn id="6" idx="3"/>
            <a:endCxn id="13" idx="2"/>
          </p:cNvCxnSpPr>
          <p:nvPr/>
        </p:nvCxnSpPr>
        <p:spPr>
          <a:xfrm flipV="1">
            <a:off x="1740737" y="713527"/>
            <a:ext cx="1257483" cy="257397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6" idx="3"/>
            <a:endCxn id="23" idx="1"/>
          </p:cNvCxnSpPr>
          <p:nvPr/>
        </p:nvCxnSpPr>
        <p:spPr>
          <a:xfrm flipV="1">
            <a:off x="1740737" y="2041538"/>
            <a:ext cx="1477110" cy="12459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3217847" y="1456390"/>
            <a:ext cx="2526639" cy="1170295"/>
          </a:xfrm>
          <a:prstGeom prst="roundRect">
            <a:avLst/>
          </a:prstGeom>
          <a:solidFill>
            <a:schemeClr val="accent1">
              <a:lumMod val="60000"/>
              <a:lumOff val="4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Giai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đoạn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trước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thực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dân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Pháp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xâm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lược</a:t>
            </a:r>
            <a:endParaRPr lang="en-US" sz="2600" dirty="0">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6283637" y="313509"/>
            <a:ext cx="3636218" cy="843474"/>
          </a:xfrm>
          <a:prstGeom prst="roundRect">
            <a:avLst/>
          </a:prstGeom>
          <a:solidFill>
            <a:schemeClr val="accent2">
              <a:lumMod val="5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Truyện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Tiên</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8" name="Rounded Rectangle 27"/>
          <p:cNvSpPr/>
          <p:nvPr/>
        </p:nvSpPr>
        <p:spPr>
          <a:xfrm>
            <a:off x="6268913" y="2604669"/>
            <a:ext cx="3379425" cy="540792"/>
          </a:xfrm>
          <a:prstGeom prst="roundRect">
            <a:avLst/>
          </a:prstGeom>
          <a:solidFill>
            <a:schemeClr val="accent3"/>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Dương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 </a:t>
            </a:r>
            <a:r>
              <a:rPr lang="en-US" sz="2800" dirty="0" err="1">
                <a:solidFill>
                  <a:schemeClr val="tx1"/>
                </a:solidFill>
                <a:latin typeface="Times New Roman" panose="02020603050405020304" pitchFamily="18" charset="0"/>
                <a:cs typeface="Times New Roman" panose="02020603050405020304" pitchFamily="18" charset="0"/>
              </a:rPr>
              <a:t>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Mậu</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29" name="Rounded Rectangle 28"/>
          <p:cNvSpPr/>
          <p:nvPr/>
        </p:nvSpPr>
        <p:spPr>
          <a:xfrm>
            <a:off x="1896843" y="3920556"/>
            <a:ext cx="2584323" cy="1170295"/>
          </a:xfrm>
          <a:prstGeom prst="roundRect">
            <a:avLst/>
          </a:prstGeom>
          <a:solidFill>
            <a:schemeClr val="accent5">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solidFill>
                  <a:schemeClr val="tx1"/>
                </a:solidFill>
                <a:latin typeface="Times New Roman" panose="02020603050405020304" pitchFamily="18" charset="0"/>
                <a:cs typeface="Times New Roman" panose="02020603050405020304" pitchFamily="18" charset="0"/>
              </a:rPr>
              <a:t>Giai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đoạn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sau</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khi</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thực</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dân</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Pháp</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xâm</a:t>
            </a:r>
            <a:r>
              <a:rPr lang="en-US" sz="2600" dirty="0">
                <a:solidFill>
                  <a:schemeClr val="tx1"/>
                </a:solidFill>
                <a:latin typeface="Times New Roman" panose="02020603050405020304" pitchFamily="18" charset="0"/>
                <a:cs typeface="Times New Roman" panose="02020603050405020304" pitchFamily="18" charset="0"/>
              </a:rPr>
              <a:t> </a:t>
            </a:r>
            <a:r>
              <a:rPr lang="en-US" sz="2600" dirty="0" err="1">
                <a:solidFill>
                  <a:schemeClr val="tx1"/>
                </a:solidFill>
                <a:latin typeface="Times New Roman" panose="02020603050405020304" pitchFamily="18" charset="0"/>
                <a:cs typeface="Times New Roman" panose="02020603050405020304" pitchFamily="18" charset="0"/>
              </a:rPr>
              <a:t>lược</a:t>
            </a:r>
            <a:endParaRPr lang="en-US" sz="2600" dirty="0">
              <a:solidFill>
                <a:schemeClr val="tx1"/>
              </a:solidFill>
              <a:latin typeface="Times New Roman" panose="02020603050405020304" pitchFamily="18" charset="0"/>
              <a:cs typeface="Times New Roman" panose="02020603050405020304" pitchFamily="18" charset="0"/>
            </a:endParaRPr>
          </a:p>
        </p:txBody>
      </p:sp>
      <p:pic>
        <p:nvPicPr>
          <p:cNvPr id="30" name="Picture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2236" y="78810"/>
            <a:ext cx="1383124" cy="16651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5124" y="1793898"/>
            <a:ext cx="1257349" cy="180941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Arrow Connector 33"/>
          <p:cNvCxnSpPr>
            <a:stCxn id="23" idx="3"/>
            <a:endCxn id="27" idx="1"/>
          </p:cNvCxnSpPr>
          <p:nvPr/>
        </p:nvCxnSpPr>
        <p:spPr>
          <a:xfrm flipV="1">
            <a:off x="5744486" y="735246"/>
            <a:ext cx="539151" cy="130629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3" idx="3"/>
            <a:endCxn id="28" idx="1"/>
          </p:cNvCxnSpPr>
          <p:nvPr/>
        </p:nvCxnSpPr>
        <p:spPr>
          <a:xfrm>
            <a:off x="5744486" y="2041538"/>
            <a:ext cx="524427" cy="83352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1" name="Down Arrow 40"/>
          <p:cNvSpPr/>
          <p:nvPr/>
        </p:nvSpPr>
        <p:spPr>
          <a:xfrm>
            <a:off x="7763327" y="1258072"/>
            <a:ext cx="345910" cy="396636"/>
          </a:xfrm>
          <a:prstGeom prst="down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2" name="Down Arrow 41"/>
          <p:cNvSpPr/>
          <p:nvPr/>
        </p:nvSpPr>
        <p:spPr>
          <a:xfrm rot="10800000">
            <a:off x="7713963" y="2109330"/>
            <a:ext cx="345910" cy="396636"/>
          </a:xfrm>
          <a:prstGeom prst="downArrow">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3" name="TextBox 42"/>
          <p:cNvSpPr txBox="1"/>
          <p:nvPr/>
        </p:nvSpPr>
        <p:spPr>
          <a:xfrm>
            <a:off x="5913678" y="1626827"/>
            <a:ext cx="4152740" cy="523220"/>
          </a:xfrm>
          <a:prstGeom prst="rect">
            <a:avLst/>
          </a:prstGeom>
          <a:solidFill>
            <a:schemeClr val="accent1"/>
          </a:solidFill>
          <a:ln w="19050">
            <a:solidFill>
              <a:schemeClr val="tx1"/>
            </a:solidFill>
          </a:ln>
        </p:spPr>
        <p:txBody>
          <a:bodyPr wrap="none" rtlCol="0">
            <a:spAutoFit/>
          </a:bodyPr>
          <a:lstStyle/>
          <a:p>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endParaRPr lang="en-US" sz="2800" dirty="0">
              <a:latin typeface="Times New Roman" panose="02020603050405020304" pitchFamily="18" charset="0"/>
              <a:cs typeface="Times New Roman" panose="02020603050405020304" pitchFamily="18" charset="0"/>
            </a:endParaRPr>
          </a:p>
        </p:txBody>
      </p:sp>
      <p:cxnSp>
        <p:nvCxnSpPr>
          <p:cNvPr id="68" name="Straight Arrow Connector 67"/>
          <p:cNvCxnSpPr>
            <a:stCxn id="6" idx="3"/>
            <a:endCxn id="29" idx="0"/>
          </p:cNvCxnSpPr>
          <p:nvPr/>
        </p:nvCxnSpPr>
        <p:spPr>
          <a:xfrm>
            <a:off x="1740737" y="3287503"/>
            <a:ext cx="1448268" cy="63305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Káº¿t quáº£ hÃ¬nh áº£nh cho cháº¡y giáº·c nguyá»n ÄÃ¬nh chiá»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55124" y="4049983"/>
            <a:ext cx="1585162" cy="237774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03" name="Rounded Rectangle 102"/>
          <p:cNvSpPr/>
          <p:nvPr/>
        </p:nvSpPr>
        <p:spPr>
          <a:xfrm>
            <a:off x="6160046" y="3655716"/>
            <a:ext cx="3206562" cy="551028"/>
          </a:xfrm>
          <a:prstGeom prst="roundRect">
            <a:avLst/>
          </a:prstGeom>
          <a:solidFill>
            <a:schemeClr val="accent2"/>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Chạy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giặc</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04" name="Rounded Rectangle 103"/>
          <p:cNvSpPr/>
          <p:nvPr/>
        </p:nvSpPr>
        <p:spPr>
          <a:xfrm>
            <a:off x="5744486" y="5701610"/>
            <a:ext cx="4104696" cy="540792"/>
          </a:xfrm>
          <a:prstGeom prst="roundRect">
            <a:avLst/>
          </a:prstGeom>
          <a:solidFill>
            <a:schemeClr val="accent6">
              <a:lumMod val="7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Văn tế nghĩa sĩ Cần Giuộc</a:t>
            </a:r>
          </a:p>
        </p:txBody>
      </p:sp>
      <p:cxnSp>
        <p:nvCxnSpPr>
          <p:cNvPr id="105" name="Straight Arrow Connector 104"/>
          <p:cNvCxnSpPr>
            <a:stCxn id="29" idx="3"/>
            <a:endCxn id="103" idx="1"/>
          </p:cNvCxnSpPr>
          <p:nvPr/>
        </p:nvCxnSpPr>
        <p:spPr>
          <a:xfrm flipV="1">
            <a:off x="4481166" y="3931230"/>
            <a:ext cx="1678880" cy="5744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a:stCxn id="29" idx="3"/>
            <a:endCxn id="104" idx="1"/>
          </p:cNvCxnSpPr>
          <p:nvPr/>
        </p:nvCxnSpPr>
        <p:spPr>
          <a:xfrm>
            <a:off x="4481166" y="4505704"/>
            <a:ext cx="1263320" cy="146630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0" name="Rounded Rectangle 109"/>
          <p:cNvSpPr/>
          <p:nvPr/>
        </p:nvSpPr>
        <p:spPr>
          <a:xfrm>
            <a:off x="410767" y="5779593"/>
            <a:ext cx="2241858" cy="925618"/>
          </a:xfrm>
          <a:prstGeom prst="roundRect">
            <a:avLst/>
          </a:prstGeom>
          <a:solidFill>
            <a:schemeClr val="bg1">
              <a:lumMod val="65000"/>
              <a:lumOff val="3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Thơ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điếu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Trương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11" name="Rounded Rectangle 110"/>
          <p:cNvSpPr/>
          <p:nvPr/>
        </p:nvSpPr>
        <p:spPr>
          <a:xfrm>
            <a:off x="2998219" y="5726858"/>
            <a:ext cx="2187268" cy="925618"/>
          </a:xfrm>
          <a:prstGeom prst="roundRect">
            <a:avLst/>
          </a:prstGeom>
          <a:solidFill>
            <a:schemeClr val="bg2"/>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Thơ Điếu Phan Tòng</a:t>
            </a:r>
          </a:p>
        </p:txBody>
      </p:sp>
      <p:cxnSp>
        <p:nvCxnSpPr>
          <p:cNvPr id="112" name="Straight Arrow Connector 111"/>
          <p:cNvCxnSpPr>
            <a:stCxn id="29" idx="2"/>
            <a:endCxn id="111" idx="0"/>
          </p:cNvCxnSpPr>
          <p:nvPr/>
        </p:nvCxnSpPr>
        <p:spPr>
          <a:xfrm>
            <a:off x="3189005" y="5090851"/>
            <a:ext cx="902848" cy="63600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29" idx="2"/>
            <a:endCxn id="110" idx="0"/>
          </p:cNvCxnSpPr>
          <p:nvPr/>
        </p:nvCxnSpPr>
        <p:spPr>
          <a:xfrm flipH="1">
            <a:off x="1531696" y="5090851"/>
            <a:ext cx="1657309" cy="6887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31" name="Rounded Rectangle 130"/>
          <p:cNvSpPr/>
          <p:nvPr/>
        </p:nvSpPr>
        <p:spPr>
          <a:xfrm>
            <a:off x="5832456" y="4640327"/>
            <a:ext cx="4016726" cy="551028"/>
          </a:xfrm>
          <a:prstGeom prst="roundRect">
            <a:avLst/>
          </a:prstGeom>
          <a:solidFill>
            <a:srgbClr val="00B05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Ngự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Tiều</a:t>
            </a:r>
            <a:r>
              <a:rPr lang="en-US" sz="2800" dirty="0">
                <a:solidFill>
                  <a:schemeClr val="tx1"/>
                </a:solidFill>
                <a:latin typeface="Times New Roman" panose="02020603050405020304" pitchFamily="18" charset="0"/>
                <a:cs typeface="Times New Roman" panose="02020603050405020304" pitchFamily="18" charset="0"/>
              </a:rPr>
              <a:t> y </a:t>
            </a:r>
            <a:r>
              <a:rPr lang="en-US" sz="2800" dirty="0" err="1">
                <a:solidFill>
                  <a:schemeClr val="tx1"/>
                </a:solidFill>
                <a:latin typeface="Times New Roman" panose="02020603050405020304" pitchFamily="18" charset="0"/>
                <a:cs typeface="Times New Roman" panose="02020603050405020304" pitchFamily="18" charset="0"/>
              </a:rPr>
              <a:t>thuật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vấn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đáp</a:t>
            </a:r>
            <a:endParaRPr lang="en-US" sz="2800" dirty="0">
              <a:solidFill>
                <a:schemeClr val="tx1"/>
              </a:solidFill>
              <a:latin typeface="Times New Roman" panose="02020603050405020304" pitchFamily="18" charset="0"/>
              <a:cs typeface="Times New Roman" panose="02020603050405020304" pitchFamily="18" charset="0"/>
            </a:endParaRPr>
          </a:p>
        </p:txBody>
      </p:sp>
      <p:cxnSp>
        <p:nvCxnSpPr>
          <p:cNvPr id="132" name="Straight Arrow Connector 131"/>
          <p:cNvCxnSpPr>
            <a:stCxn id="29" idx="3"/>
            <a:endCxn id="131" idx="1"/>
          </p:cNvCxnSpPr>
          <p:nvPr/>
        </p:nvCxnSpPr>
        <p:spPr>
          <a:xfrm>
            <a:off x="4481166" y="4505704"/>
            <a:ext cx="1351290" cy="4101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down)">
                                      <p:cBhvr>
                                        <p:cTn id="23" dur="500"/>
                                        <p:tgtEl>
                                          <p:spTgt spid="68"/>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down)">
                                      <p:cBhvr>
                                        <p:cTn id="34" dur="500"/>
                                        <p:tgtEl>
                                          <p:spTgt spid="27"/>
                                        </p:tgtEl>
                                      </p:cBhvr>
                                    </p:animEffect>
                                  </p:childTnLst>
                                </p:cTn>
                              </p:par>
                              <p:par>
                                <p:cTn id="35" presetID="22" presetClass="entr" presetSubtype="4"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down)">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down)">
                                      <p:cBhvr>
                                        <p:cTn id="42" dur="500"/>
                                        <p:tgtEl>
                                          <p:spTgt spid="37"/>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par>
                                <p:cTn id="46" presetID="22" presetClass="entr" presetSubtype="4"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down)">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wipe(down)">
                                      <p:cBhvr>
                                        <p:cTn id="53" dur="500"/>
                                        <p:tgtEl>
                                          <p:spTgt spid="42"/>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500"/>
                                        <p:tgtEl>
                                          <p:spTgt spid="4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105"/>
                                        </p:tgtEl>
                                        <p:attrNameLst>
                                          <p:attrName>style.visibility</p:attrName>
                                        </p:attrNameLst>
                                      </p:cBhvr>
                                      <p:to>
                                        <p:strVal val="visible"/>
                                      </p:to>
                                    </p:set>
                                    <p:animEffect transition="in" filter="wipe(up)">
                                      <p:cBhvr>
                                        <p:cTn id="64" dur="500"/>
                                        <p:tgtEl>
                                          <p:spTgt spid="10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03"/>
                                        </p:tgtEl>
                                        <p:attrNameLst>
                                          <p:attrName>style.visibility</p:attrName>
                                        </p:attrNameLst>
                                      </p:cBhvr>
                                      <p:to>
                                        <p:strVal val="visible"/>
                                      </p:to>
                                    </p:set>
                                    <p:animEffect transition="in" filter="wipe(up)">
                                      <p:cBhvr>
                                        <p:cTn id="67" dur="500"/>
                                        <p:tgtEl>
                                          <p:spTgt spid="103"/>
                                        </p:tgtEl>
                                      </p:cBhvr>
                                    </p:animEffect>
                                  </p:childTnLst>
                                </p:cTn>
                              </p:par>
                              <p:par>
                                <p:cTn id="68" presetID="22" presetClass="entr" presetSubtype="1" fill="hold" nodeType="withEffect">
                                  <p:stCondLst>
                                    <p:cond delay="0"/>
                                  </p:stCondLst>
                                  <p:childTnLst>
                                    <p:set>
                                      <p:cBhvr>
                                        <p:cTn id="69" dur="1" fill="hold">
                                          <p:stCondLst>
                                            <p:cond delay="0"/>
                                          </p:stCondLst>
                                        </p:cTn>
                                        <p:tgtEl>
                                          <p:spTgt spid="132"/>
                                        </p:tgtEl>
                                        <p:attrNameLst>
                                          <p:attrName>style.visibility</p:attrName>
                                        </p:attrNameLst>
                                      </p:cBhvr>
                                      <p:to>
                                        <p:strVal val="visible"/>
                                      </p:to>
                                    </p:set>
                                    <p:animEffect transition="in" filter="wipe(up)">
                                      <p:cBhvr>
                                        <p:cTn id="70" dur="500"/>
                                        <p:tgtEl>
                                          <p:spTgt spid="132"/>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31"/>
                                        </p:tgtEl>
                                        <p:attrNameLst>
                                          <p:attrName>style.visibility</p:attrName>
                                        </p:attrNameLst>
                                      </p:cBhvr>
                                      <p:to>
                                        <p:strVal val="visible"/>
                                      </p:to>
                                    </p:set>
                                    <p:animEffect transition="in" filter="wipe(up)">
                                      <p:cBhvr>
                                        <p:cTn id="73" dur="500"/>
                                        <p:tgtEl>
                                          <p:spTgt spid="131"/>
                                        </p:tgtEl>
                                      </p:cBhvr>
                                    </p:animEffect>
                                  </p:childTnLst>
                                </p:cTn>
                              </p:par>
                              <p:par>
                                <p:cTn id="74" presetID="22" presetClass="entr" presetSubtype="1" fill="hold" nodeType="withEffect">
                                  <p:stCondLst>
                                    <p:cond delay="0"/>
                                  </p:stCondLst>
                                  <p:childTnLst>
                                    <p:set>
                                      <p:cBhvr>
                                        <p:cTn id="75" dur="1" fill="hold">
                                          <p:stCondLst>
                                            <p:cond delay="0"/>
                                          </p:stCondLst>
                                        </p:cTn>
                                        <p:tgtEl>
                                          <p:spTgt spid="106"/>
                                        </p:tgtEl>
                                        <p:attrNameLst>
                                          <p:attrName>style.visibility</p:attrName>
                                        </p:attrNameLst>
                                      </p:cBhvr>
                                      <p:to>
                                        <p:strVal val="visible"/>
                                      </p:to>
                                    </p:set>
                                    <p:animEffect transition="in" filter="wipe(up)">
                                      <p:cBhvr>
                                        <p:cTn id="76" dur="500"/>
                                        <p:tgtEl>
                                          <p:spTgt spid="106"/>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04"/>
                                        </p:tgtEl>
                                        <p:attrNameLst>
                                          <p:attrName>style.visibility</p:attrName>
                                        </p:attrNameLst>
                                      </p:cBhvr>
                                      <p:to>
                                        <p:strVal val="visible"/>
                                      </p:to>
                                    </p:set>
                                    <p:animEffect transition="in" filter="wipe(up)">
                                      <p:cBhvr>
                                        <p:cTn id="79" dur="500"/>
                                        <p:tgtEl>
                                          <p:spTgt spid="104"/>
                                        </p:tgtEl>
                                      </p:cBhvr>
                                    </p:animEffect>
                                  </p:childTnLst>
                                </p:cTn>
                              </p:par>
                              <p:par>
                                <p:cTn id="80" presetID="22" presetClass="entr" presetSubtype="1" fill="hold" nodeType="withEffect">
                                  <p:stCondLst>
                                    <p:cond delay="0"/>
                                  </p:stCondLst>
                                  <p:childTnLst>
                                    <p:set>
                                      <p:cBhvr>
                                        <p:cTn id="81" dur="1" fill="hold">
                                          <p:stCondLst>
                                            <p:cond delay="0"/>
                                          </p:stCondLst>
                                        </p:cTn>
                                        <p:tgtEl>
                                          <p:spTgt spid="1026"/>
                                        </p:tgtEl>
                                        <p:attrNameLst>
                                          <p:attrName>style.visibility</p:attrName>
                                        </p:attrNameLst>
                                      </p:cBhvr>
                                      <p:to>
                                        <p:strVal val="visible"/>
                                      </p:to>
                                    </p:set>
                                    <p:animEffect transition="in" filter="wipe(up)">
                                      <p:cBhvr>
                                        <p:cTn id="82" dur="500"/>
                                        <p:tgtEl>
                                          <p:spTgt spid="1026"/>
                                        </p:tgtEl>
                                      </p:cBhvr>
                                    </p:animEffect>
                                  </p:childTnLst>
                                </p:cTn>
                              </p:par>
                              <p:par>
                                <p:cTn id="83" presetID="22" presetClass="entr" presetSubtype="1" fill="hold" nodeType="withEffect">
                                  <p:stCondLst>
                                    <p:cond delay="0"/>
                                  </p:stCondLst>
                                  <p:childTnLst>
                                    <p:set>
                                      <p:cBhvr>
                                        <p:cTn id="84" dur="1" fill="hold">
                                          <p:stCondLst>
                                            <p:cond delay="0"/>
                                          </p:stCondLst>
                                        </p:cTn>
                                        <p:tgtEl>
                                          <p:spTgt spid="113"/>
                                        </p:tgtEl>
                                        <p:attrNameLst>
                                          <p:attrName>style.visibility</p:attrName>
                                        </p:attrNameLst>
                                      </p:cBhvr>
                                      <p:to>
                                        <p:strVal val="visible"/>
                                      </p:to>
                                    </p:set>
                                    <p:animEffect transition="in" filter="wipe(up)">
                                      <p:cBhvr>
                                        <p:cTn id="85" dur="500"/>
                                        <p:tgtEl>
                                          <p:spTgt spid="113"/>
                                        </p:tgtEl>
                                      </p:cBhvr>
                                    </p:animEffect>
                                  </p:childTnLst>
                                </p:cTn>
                              </p:par>
                              <p:par>
                                <p:cTn id="86" presetID="22" presetClass="entr" presetSubtype="1" fill="hold" grpId="0" nodeType="withEffect">
                                  <p:stCondLst>
                                    <p:cond delay="0"/>
                                  </p:stCondLst>
                                  <p:childTnLst>
                                    <p:set>
                                      <p:cBhvr>
                                        <p:cTn id="87" dur="1" fill="hold">
                                          <p:stCondLst>
                                            <p:cond delay="0"/>
                                          </p:stCondLst>
                                        </p:cTn>
                                        <p:tgtEl>
                                          <p:spTgt spid="110"/>
                                        </p:tgtEl>
                                        <p:attrNameLst>
                                          <p:attrName>style.visibility</p:attrName>
                                        </p:attrNameLst>
                                      </p:cBhvr>
                                      <p:to>
                                        <p:strVal val="visible"/>
                                      </p:to>
                                    </p:set>
                                    <p:animEffect transition="in" filter="wipe(up)">
                                      <p:cBhvr>
                                        <p:cTn id="88" dur="500"/>
                                        <p:tgtEl>
                                          <p:spTgt spid="110"/>
                                        </p:tgtEl>
                                      </p:cBhvr>
                                    </p:animEffect>
                                  </p:childTnLst>
                                </p:cTn>
                              </p:par>
                              <p:par>
                                <p:cTn id="89" presetID="22" presetClass="entr" presetSubtype="1" fill="hold" nodeType="withEffect">
                                  <p:stCondLst>
                                    <p:cond delay="0"/>
                                  </p:stCondLst>
                                  <p:childTnLst>
                                    <p:set>
                                      <p:cBhvr>
                                        <p:cTn id="90" dur="1" fill="hold">
                                          <p:stCondLst>
                                            <p:cond delay="0"/>
                                          </p:stCondLst>
                                        </p:cTn>
                                        <p:tgtEl>
                                          <p:spTgt spid="112"/>
                                        </p:tgtEl>
                                        <p:attrNameLst>
                                          <p:attrName>style.visibility</p:attrName>
                                        </p:attrNameLst>
                                      </p:cBhvr>
                                      <p:to>
                                        <p:strVal val="visible"/>
                                      </p:to>
                                    </p:set>
                                    <p:animEffect transition="in" filter="wipe(up)">
                                      <p:cBhvr>
                                        <p:cTn id="91" dur="500"/>
                                        <p:tgtEl>
                                          <p:spTgt spid="112"/>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111"/>
                                        </p:tgtEl>
                                        <p:attrNameLst>
                                          <p:attrName>style.visibility</p:attrName>
                                        </p:attrNameLst>
                                      </p:cBhvr>
                                      <p:to>
                                        <p:strVal val="visible"/>
                                      </p:to>
                                    </p:set>
                                    <p:animEffect transition="in" filter="wipe(up)">
                                      <p:cBhvr>
                                        <p:cTn id="94"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27" grpId="0" animBg="1"/>
      <p:bldP spid="28" grpId="0" animBg="1"/>
      <p:bldP spid="29" grpId="0" animBg="1"/>
      <p:bldP spid="41" grpId="0" animBg="1"/>
      <p:bldP spid="42" grpId="0" animBg="1"/>
      <p:bldP spid="43" grpId="0" animBg="1"/>
      <p:bldP spid="103" grpId="0" animBg="1"/>
      <p:bldP spid="104" grpId="0" animBg="1"/>
      <p:bldP spid="110" grpId="0" animBg="1"/>
      <p:bldP spid="111" grpId="0" animBg="1"/>
      <p:bldP spid="1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1455" y="473075"/>
            <a:ext cx="11420475" cy="2676525"/>
          </a:xfrm>
          <a:prstGeom prst="rect">
            <a:avLst/>
          </a:prstGeom>
        </p:spPr>
        <p:txBody>
          <a:bodyPr wrap="square">
            <a:spAutoFit/>
          </a:bodyPr>
          <a:lstStyle/>
          <a:p>
            <a:pPr algn="just"/>
            <a:r>
              <a:rPr lang="vi-VN" sz="2800" dirty="0">
                <a:latin typeface="Times New Roman" panose="02020603050405020304" pitchFamily="18" charset="0"/>
                <a:cs typeface="Times New Roman" panose="02020603050405020304" pitchFamily="18" charset="0"/>
              </a:rPr>
              <a:t>Ông là một nhà nho chân chính, một mặt tiếp thu được những tư tưởng tích cực trong kinh sử, mặt khác – chủ yếu đã "</a:t>
            </a:r>
            <a:r>
              <a:rPr lang="vi-VN" sz="2800" b="1" i="1" dirty="0">
                <a:latin typeface="Times New Roman" panose="02020603050405020304" pitchFamily="18" charset="0"/>
                <a:cs typeface="Times New Roman" panose="02020603050405020304" pitchFamily="18" charset="0"/>
              </a:rPr>
              <a:t>sống cuộc sống của quần chúng</a:t>
            </a:r>
            <a:r>
              <a:rPr lang="vi-VN" sz="2800" i="1" dirty="0">
                <a:latin typeface="Times New Roman" panose="02020603050405020304" pitchFamily="18" charset="0"/>
                <a:cs typeface="Times New Roman" panose="02020603050405020304" pitchFamily="18" charset="0"/>
              </a:rPr>
              <a:t>, </a:t>
            </a:r>
            <a:r>
              <a:rPr lang="vi-VN" sz="2800" b="1" i="1" dirty="0">
                <a:latin typeface="Times New Roman" panose="02020603050405020304" pitchFamily="18" charset="0"/>
                <a:cs typeface="Times New Roman" panose="02020603050405020304" pitchFamily="18" charset="0"/>
              </a:rPr>
              <a:t>thông cảm </a:t>
            </a:r>
            <a:r>
              <a:rPr lang="vi-VN" sz="2800" i="1" dirty="0">
                <a:latin typeface="Times New Roman" panose="02020603050405020304" pitchFamily="18" charset="0"/>
                <a:cs typeface="Times New Roman" panose="02020603050405020304" pitchFamily="18" charset="0"/>
              </a:rPr>
              <a:t>sâu sắc với quần chúng, và đã </a:t>
            </a:r>
            <a:r>
              <a:rPr lang="vi-VN" sz="2800" b="1" i="1" dirty="0">
                <a:latin typeface="Times New Roman" panose="02020603050405020304" pitchFamily="18" charset="0"/>
                <a:cs typeface="Times New Roman" panose="02020603050405020304" pitchFamily="18" charset="0"/>
              </a:rPr>
              <a:t>cùng</a:t>
            </a:r>
            <a:r>
              <a:rPr lang="vi-VN" sz="2800" i="1" dirty="0">
                <a:latin typeface="Times New Roman" panose="02020603050405020304" pitchFamily="18" charset="0"/>
                <a:cs typeface="Times New Roman" panose="02020603050405020304" pitchFamily="18" charset="0"/>
              </a:rPr>
              <a:t> với quần chúng </a:t>
            </a:r>
            <a:r>
              <a:rPr lang="vi-VN" sz="2800" b="1" i="1" dirty="0">
                <a:latin typeface="Times New Roman" panose="02020603050405020304" pitchFamily="18" charset="0"/>
                <a:cs typeface="Times New Roman" panose="02020603050405020304" pitchFamily="18" charset="0"/>
              </a:rPr>
              <a:t>phấn đấu gian nan</a:t>
            </a:r>
            <a:r>
              <a:rPr lang="vi-VN" sz="2800" i="1" dirty="0">
                <a:latin typeface="Times New Roman" panose="02020603050405020304" pitchFamily="18" charset="0"/>
                <a:cs typeface="Times New Roman" panose="02020603050405020304" pitchFamily="18" charset="0"/>
              </a:rPr>
              <a:t>. Chính quần chúng cần cù dũng cảm đã tiếp sức cho Nguyễn Đình Chiểu, cho trí tuệ, cho tình cảm, cho lòng tin và cả cho nghệ thuật của Nguyễn Đình Chiểu</a:t>
            </a:r>
            <a:r>
              <a:rPr lang="vi-VN" sz="2800" dirty="0">
                <a:latin typeface="Times New Roman" panose="02020603050405020304" pitchFamily="18" charset="0"/>
                <a:cs typeface="Times New Roman" panose="02020603050405020304" pitchFamily="18" charset="0"/>
              </a:rPr>
              <a:t>" (Hoài Thanh).</a:t>
            </a:r>
          </a:p>
        </p:txBody>
      </p:sp>
      <p:pic>
        <p:nvPicPr>
          <p:cNvPr id="5" name="Picture 4"/>
          <p:cNvPicPr>
            <a:picLocks noChangeAspect="1"/>
          </p:cNvPicPr>
          <p:nvPr/>
        </p:nvPicPr>
        <p:blipFill>
          <a:blip r:embed="rId2"/>
          <a:stretch>
            <a:fillRect/>
          </a:stretch>
        </p:blipFill>
        <p:spPr>
          <a:xfrm>
            <a:off x="5799044" y="3353080"/>
            <a:ext cx="4762500" cy="3190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612140" y="297815"/>
            <a:ext cx="11256645" cy="4846955"/>
          </a:xfrm>
          <a:prstGeom prst="round2Diag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KẾT LUẬN</a:t>
            </a:r>
          </a:p>
          <a:p>
            <a:pPr algn="just"/>
            <a:r>
              <a:rPr lang="en-US" sz="4000" dirty="0">
                <a:solidFill>
                  <a:schemeClr val="tx1"/>
                </a:solidFill>
                <a:latin typeface="Times New Roman" panose="02020603050405020304" pitchFamily="18" charset="0"/>
                <a:cs typeface="Times New Roman" panose="02020603050405020304" pitchFamily="18" charset="0"/>
              </a:rPr>
              <a:t>Nguyễn Đình Chiểu xứng đáng là ngôi sao sáng trên nền văn hóa dân tộc, là ngọn cờ tiêu biểu cho thơ văn chống Pháp nửa sau thế kỉ XIX. Bởi chăng đúng như nhận xét của Phạm Văn Đồng “Cuộc đời và thơ văn của Nguyễn Đình Chiểu là của một chiến sĩ hi sinh phấn đấu vì một nghĩa lớn”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1325" y="251460"/>
            <a:ext cx="7635240" cy="521970"/>
          </a:xfrm>
          <a:prstGeom prst="rect">
            <a:avLst/>
          </a:prstGeom>
        </p:spPr>
        <p:txBody>
          <a:bodyPr wrap="square">
            <a:spAutoFit/>
          </a:bodyPr>
          <a:lstStyle/>
          <a:p>
            <a:r>
              <a:rPr lang="en-US" sz="2800" b="1" dirty="0">
                <a:solidFill>
                  <a:srgbClr val="FF0000"/>
                </a:solidFill>
                <a:latin typeface="Times New Roman" panose="02020603050405020304" pitchFamily="18" charset="0"/>
                <a:cs typeface="Times New Roman" panose="02020603050405020304" pitchFamily="18" charset="0"/>
              </a:rPr>
              <a:t>2. Tác phẩm “Văn tế nghĩa sĩ Cần Giuộc”</a:t>
            </a:r>
          </a:p>
        </p:txBody>
      </p:sp>
      <p:sp>
        <p:nvSpPr>
          <p:cNvPr id="4" name="TextBox 3"/>
          <p:cNvSpPr txBox="1"/>
          <p:nvPr/>
        </p:nvSpPr>
        <p:spPr>
          <a:xfrm>
            <a:off x="441036" y="917117"/>
            <a:ext cx="11156576" cy="4225925"/>
          </a:xfrm>
          <a:prstGeom prst="rect">
            <a:avLst/>
          </a:prstGeom>
          <a:noFill/>
        </p:spPr>
        <p:txBody>
          <a:bodyPr wrap="square" rtlCol="0">
            <a:spAutoFit/>
          </a:bodyPr>
          <a:lstStyle/>
          <a:p>
            <a:pPr>
              <a:lnSpc>
                <a:spcPct val="120000"/>
              </a:lnSpc>
            </a:pPr>
            <a:r>
              <a:rPr lang="en-US" sz="2800" b="1">
                <a:solidFill>
                  <a:srgbClr val="FF0000"/>
                </a:solidFill>
                <a:latin typeface="Times New Roman" panose="02020603050405020304" pitchFamily="18" charset="0"/>
                <a:cs typeface="Times New Roman" panose="02020603050405020304" pitchFamily="18" charset="0"/>
              </a:rPr>
              <a:t>   Hoàn </a:t>
            </a:r>
            <a:r>
              <a:rPr lang="en-US" sz="2800" b="1" dirty="0">
                <a:solidFill>
                  <a:srgbClr val="FF0000"/>
                </a:solidFill>
                <a:latin typeface="Times New Roman" panose="02020603050405020304" pitchFamily="18" charset="0"/>
                <a:cs typeface="Times New Roman" panose="02020603050405020304" pitchFamily="18" charset="0"/>
              </a:rPr>
              <a:t>cảnh sáng tác</a:t>
            </a:r>
          </a:p>
          <a:p>
            <a:pPr>
              <a:lnSpc>
                <a:spcPct val="120000"/>
              </a:lnSpc>
            </a:pPr>
            <a:r>
              <a:rPr lang="en-US" sz="2800" dirty="0">
                <a:latin typeface="Times New Roman" panose="02020603050405020304" pitchFamily="18" charset="0"/>
                <a:cs typeface="Times New Roman" panose="02020603050405020304" pitchFamily="18" charset="0"/>
              </a:rPr>
              <a:t>- Năm 1861, sau khi giặc Pháp chiếm Gia Định, lập đồn Cần Giuộc.</a:t>
            </a:r>
          </a:p>
          <a:p>
            <a:pPr>
              <a:lnSpc>
                <a:spcPct val="120000"/>
              </a:lnSpc>
            </a:pPr>
            <a:r>
              <a:rPr lang="en-US" sz="2800" dirty="0">
                <a:latin typeface="Times New Roman" panose="02020603050405020304" pitchFamily="18" charset="0"/>
                <a:cs typeface="Times New Roman" panose="02020603050405020304" pitchFamily="18" charset="0"/>
              </a:rPr>
              <a:t>- 14/12/1861, nghĩa quân đã tự vũ trang tấn công đồn giết được quan hai và một số lính thuộc địa của Pháp.</a:t>
            </a:r>
          </a:p>
          <a:p>
            <a:pPr>
              <a:lnSpc>
                <a:spcPct val="120000"/>
              </a:lnSpc>
            </a:pPr>
            <a:r>
              <a:rPr lang="en-US" sz="2800" dirty="0">
                <a:latin typeface="Times New Roman" panose="02020603050405020304" pitchFamily="18" charset="0"/>
                <a:cs typeface="Times New Roman" panose="02020603050405020304" pitchFamily="18" charset="0"/>
              </a:rPr>
              <a:t>- 16/12/1861, Pháp phản công và nghĩa quân hi sinh 27 người.</a:t>
            </a:r>
          </a:p>
          <a:p>
            <a:pPr>
              <a:lnSpc>
                <a:spcPct val="120000"/>
              </a:lnSpc>
            </a:pPr>
            <a:r>
              <a:rPr lang="en-US" sz="2800" dirty="0">
                <a:latin typeface="Times New Roman" panose="02020603050405020304" pitchFamily="18" charset="0"/>
                <a:cs typeface="Times New Roman" panose="02020603050405020304" pitchFamily="18" charset="0"/>
              </a:rPr>
              <a:t>- Tuần phủ Gia Định – Đỗ Quang nhờ Nguyễn Đình Chiểu viết bài văn tế để truy điệu những người đã hi sinh, thể hiện lòng biết ơn, lòng căm thù giặc và lòng quyết tâm đánh giặc.</a:t>
            </a:r>
            <a:endParaRPr lang="vi-VN"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barn(inVertical)">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barn(inVertical)">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barn(inVertical)">
                                      <p:cBhvr>
                                        <p:cTn id="28" dur="5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barn(inVertical)">
                                      <p:cBhvr>
                                        <p:cTn id="33"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675" y="273050"/>
            <a:ext cx="11484610" cy="6104255"/>
          </a:xfrm>
        </p:spPr>
        <p:txBody>
          <a:bodyPr/>
          <a:lstStyle/>
          <a:p>
            <a:pPr algn="l"/>
            <a:r>
              <a:rPr lang="en-US" altLang="vi-VN" sz="3200" b="1" dirty="0">
                <a:solidFill>
                  <a:srgbClr val="FF0000"/>
                </a:solidFill>
                <a:latin typeface="Times New Roman" panose="02020603050405020304" pitchFamily="18" charset="0"/>
                <a:cs typeface="Times New Roman" panose="02020603050405020304" pitchFamily="18" charset="0"/>
                <a:sym typeface="+mn-ea"/>
              </a:rPr>
              <a:t>4</a:t>
            </a:r>
            <a:r>
              <a:rPr lang="vi-VN" sz="3200" b="1" dirty="0">
                <a:solidFill>
                  <a:srgbClr val="FF0000"/>
                </a:solidFill>
                <a:latin typeface="Times New Roman" panose="02020603050405020304" pitchFamily="18" charset="0"/>
                <a:cs typeface="Times New Roman" panose="02020603050405020304" pitchFamily="18" charset="0"/>
                <a:sym typeface="+mn-ea"/>
              </a:rPr>
              <a:t>. </a:t>
            </a:r>
            <a:r>
              <a:rPr lang="en-US" sz="3200" b="1" dirty="0" err="1">
                <a:solidFill>
                  <a:srgbClr val="FF0000"/>
                </a:solidFill>
                <a:latin typeface="Times New Roman" panose="02020603050405020304" pitchFamily="18" charset="0"/>
                <a:cs typeface="Times New Roman" panose="02020603050405020304" pitchFamily="18" charset="0"/>
                <a:sym typeface="+mn-ea"/>
              </a:rPr>
              <a:t>Bố</a:t>
            </a:r>
            <a:r>
              <a:rPr lang="en-US" sz="3200" b="1" dirty="0">
                <a:solidFill>
                  <a:srgbClr val="FF0000"/>
                </a:solidFill>
                <a:latin typeface="Times New Roman" panose="02020603050405020304" pitchFamily="18" charset="0"/>
                <a:cs typeface="Times New Roman" panose="02020603050405020304" pitchFamily="18" charset="0"/>
                <a:sym typeface="+mn-ea"/>
              </a:rPr>
              <a:t> cục</a:t>
            </a:r>
            <a:br>
              <a:rPr lang="en-US" sz="3200" b="1" dirty="0">
                <a:solidFill>
                  <a:srgbClr val="0000FF"/>
                </a:solidFill>
                <a:latin typeface="Times New Roman" panose="02020603050405020304" pitchFamily="18" charset="0"/>
                <a:cs typeface="Times New Roman" panose="02020603050405020304" pitchFamily="18" charset="0"/>
                <a:sym typeface="+mn-ea"/>
              </a:rPr>
            </a:br>
            <a:r>
              <a:rPr lang="pt-BR" sz="3200" b="1" dirty="0">
                <a:solidFill>
                  <a:srgbClr val="C00000"/>
                </a:solidFill>
                <a:latin typeface="Arial" panose="020B0604020202020204" pitchFamily="34" charset="0"/>
                <a:ea typeface="Times New Roman" panose="02020603050405020304"/>
                <a:cs typeface="Arial" panose="020B0604020202020204" pitchFamily="34" charset="0"/>
                <a:sym typeface="+mn-ea"/>
              </a:rPr>
              <a:t>+ Lung khởi (câu 1- 2)</a:t>
            </a:r>
            <a:r>
              <a:rPr lang="en-US" sz="3200" b="1" dirty="0">
                <a:solidFill>
                  <a:srgbClr val="C00000"/>
                </a:solidFill>
                <a:latin typeface="Arial" panose="020B0604020202020204" pitchFamily="34" charset="0"/>
                <a:ea typeface="Times New Roman" panose="02020603050405020304"/>
                <a:cs typeface="Arial" panose="020B0604020202020204" pitchFamily="34" charset="0"/>
                <a:sym typeface="+mn-ea"/>
              </a:rPr>
              <a:t> : </a:t>
            </a:r>
            <a:br>
              <a:rPr lang="en-US" sz="3200" b="1" dirty="0">
                <a:solidFill>
                  <a:srgbClr val="C00000"/>
                </a:solidFill>
                <a:latin typeface="Arial" panose="020B0604020202020204" pitchFamily="34" charset="0"/>
                <a:ea typeface="Times New Roman" panose="02020603050405020304"/>
                <a:cs typeface="Arial" panose="020B0604020202020204" pitchFamily="34" charset="0"/>
              </a:rPr>
            </a:br>
            <a:r>
              <a:rPr lang="en-US" sz="3200" b="1" dirty="0" err="1">
                <a:solidFill>
                  <a:schemeClr val="tx1"/>
                </a:solidFill>
                <a:latin typeface="Arial" panose="020B0604020202020204" pitchFamily="34" charset="0"/>
                <a:ea typeface="Times New Roman" panose="02020603050405020304"/>
                <a:cs typeface="Arial" panose="020B0604020202020204" pitchFamily="34" charset="0"/>
                <a:sym typeface="+mn-ea"/>
              </a:rPr>
              <a:t>Bối</a:t>
            </a:r>
            <a:r>
              <a:rPr lang="en-US" sz="3200" b="1" dirty="0">
                <a:solidFill>
                  <a:schemeClr val="tx1"/>
                </a:solidFill>
                <a:latin typeface="Arial" panose="020B0604020202020204" pitchFamily="34" charset="0"/>
                <a:ea typeface="Times New Roman" panose="02020603050405020304"/>
                <a:cs typeface="Arial" panose="020B0604020202020204" pitchFamily="34" charset="0"/>
                <a:sym typeface="+mn-ea"/>
              </a:rPr>
              <a:t> cảnh thời đại và  ý nghĩa tư tưởng</a:t>
            </a:r>
            <a:br>
              <a:rPr lang="en-US" sz="3200" b="1" dirty="0">
                <a:solidFill>
                  <a:schemeClr val="tx1"/>
                </a:solidFill>
                <a:latin typeface="Arial" panose="020B0604020202020204" pitchFamily="34" charset="0"/>
                <a:ea typeface="Times New Roman" panose="02020603050405020304"/>
                <a:cs typeface="Arial" panose="020B0604020202020204" pitchFamily="34" charset="0"/>
                <a:sym typeface="+mn-ea"/>
              </a:rPr>
            </a:br>
            <a:r>
              <a:rPr lang="pt-BR" sz="3200" b="1" dirty="0">
                <a:solidFill>
                  <a:srgbClr val="C00000"/>
                </a:solidFill>
                <a:latin typeface="Arial" panose="020B0604020202020204" pitchFamily="34" charset="0"/>
                <a:ea typeface="Times New Roman" panose="02020603050405020304"/>
                <a:cs typeface="Arial" panose="020B0604020202020204" pitchFamily="34" charset="0"/>
                <a:sym typeface="+mn-ea"/>
              </a:rPr>
              <a:t>+ Thích thực (câu 3 - 15): </a:t>
            </a:r>
            <a:br>
              <a:rPr lang="pt-BR" sz="3200" b="1" dirty="0">
                <a:solidFill>
                  <a:srgbClr val="C00000"/>
                </a:solidFill>
                <a:latin typeface="Arial" panose="020B0604020202020204" pitchFamily="34" charset="0"/>
                <a:ea typeface="Times New Roman" panose="02020603050405020304"/>
                <a:cs typeface="Arial" panose="020B0604020202020204" pitchFamily="34" charset="0"/>
              </a:rPr>
            </a:br>
            <a:r>
              <a:rPr lang="pt-BR" sz="3200" b="1" dirty="0">
                <a:solidFill>
                  <a:schemeClr val="tx1"/>
                </a:solidFill>
                <a:latin typeface="Arial" panose="020B0604020202020204" pitchFamily="34" charset="0"/>
                <a:ea typeface="Times New Roman" panose="02020603050405020304"/>
                <a:cs typeface="Arial" panose="020B0604020202020204" pitchFamily="34" charset="0"/>
                <a:sym typeface="+mn-ea"/>
              </a:rPr>
              <a:t>Tái hiện </a:t>
            </a:r>
            <a:r>
              <a:rPr lang="en-US" altLang="pt-BR" sz="3200" b="1" dirty="0">
                <a:solidFill>
                  <a:schemeClr val="tx1"/>
                </a:solidFill>
                <a:latin typeface="Arial" panose="020B0604020202020204" pitchFamily="34" charset="0"/>
                <a:ea typeface="Times New Roman" panose="02020603050405020304"/>
                <a:cs typeface="Arial" panose="020B0604020202020204" pitchFamily="34" charset="0"/>
                <a:sym typeface="+mn-ea"/>
              </a:rPr>
              <a:t>vẻ đẹp</a:t>
            </a:r>
            <a:r>
              <a:rPr lang="pt-BR" sz="3200" b="1" dirty="0">
                <a:solidFill>
                  <a:schemeClr val="tx1"/>
                </a:solidFill>
                <a:latin typeface="Arial" panose="020B0604020202020204" pitchFamily="34" charset="0"/>
                <a:ea typeface="Times New Roman" panose="02020603050405020304"/>
                <a:cs typeface="Arial" panose="020B0604020202020204" pitchFamily="34" charset="0"/>
                <a:sym typeface="+mn-ea"/>
              </a:rPr>
              <a:t> </a:t>
            </a:r>
            <a:r>
              <a:rPr lang="nl-NL" sz="3200" b="1" dirty="0">
                <a:solidFill>
                  <a:schemeClr val="tx1"/>
                </a:solidFill>
                <a:latin typeface="Arial" panose="020B0604020202020204" pitchFamily="34" charset="0"/>
                <a:ea typeface="Times New Roman" panose="02020603050405020304"/>
                <a:cs typeface="Arial" panose="020B0604020202020204" pitchFamily="34" charset="0"/>
                <a:sym typeface="+mn-ea"/>
              </a:rPr>
              <a:t>người nông dân - nghĩa sĩ </a:t>
            </a:r>
            <a:br>
              <a:rPr lang="nl-NL" sz="3200" b="1" dirty="0">
                <a:solidFill>
                  <a:schemeClr val="tx1"/>
                </a:solidFill>
                <a:latin typeface="Arial" panose="020B0604020202020204" pitchFamily="34" charset="0"/>
                <a:ea typeface="Times New Roman" panose="02020603050405020304"/>
                <a:cs typeface="Arial" panose="020B0604020202020204" pitchFamily="34" charset="0"/>
              </a:rPr>
            </a:br>
            <a:r>
              <a:rPr lang="pt-BR" sz="3200" b="1" dirty="0">
                <a:solidFill>
                  <a:srgbClr val="C00000"/>
                </a:solidFill>
                <a:latin typeface="Arial" panose="020B0604020202020204" pitchFamily="34" charset="0"/>
                <a:ea typeface="Times New Roman" panose="02020603050405020304"/>
                <a:cs typeface="Arial" panose="020B0604020202020204" pitchFamily="34" charset="0"/>
                <a:sym typeface="+mn-ea"/>
              </a:rPr>
              <a:t>+ Ai vãn (câu 16- 28): </a:t>
            </a:r>
            <a:br>
              <a:rPr lang="pt-BR" sz="3200" b="1" dirty="0">
                <a:solidFill>
                  <a:srgbClr val="C00000"/>
                </a:solidFill>
                <a:latin typeface="Arial" panose="020B0604020202020204" pitchFamily="34" charset="0"/>
                <a:ea typeface="Times New Roman" panose="02020603050405020304"/>
                <a:cs typeface="Arial" panose="020B0604020202020204" pitchFamily="34" charset="0"/>
              </a:rPr>
            </a:br>
            <a:r>
              <a:rPr lang="pt-BR" sz="3200" b="1" dirty="0">
                <a:solidFill>
                  <a:schemeClr val="tx1"/>
                </a:solidFill>
                <a:latin typeface="Arial" panose="020B0604020202020204" pitchFamily="34" charset="0"/>
                <a:ea typeface="Times New Roman" panose="02020603050405020304"/>
                <a:cs typeface="Arial" panose="020B0604020202020204" pitchFamily="34" charset="0"/>
                <a:sym typeface="+mn-ea"/>
              </a:rPr>
              <a:t>Bày tỏ lòng tiếc thương, niềm cảm phục</a:t>
            </a:r>
            <a:br>
              <a:rPr lang="pt-BR" sz="3200" b="1" dirty="0">
                <a:solidFill>
                  <a:schemeClr val="tx1"/>
                </a:solidFill>
                <a:latin typeface="Arial" panose="020B0604020202020204" pitchFamily="34" charset="0"/>
                <a:ea typeface="Times New Roman" panose="02020603050405020304"/>
                <a:cs typeface="Arial" panose="020B0604020202020204" pitchFamily="34" charset="0"/>
              </a:rPr>
            </a:br>
            <a:r>
              <a:rPr lang="pt-BR" sz="3200" b="1" dirty="0">
                <a:solidFill>
                  <a:srgbClr val="C00000"/>
                </a:solidFill>
                <a:latin typeface="Arial" panose="020B0604020202020204" pitchFamily="34" charset="0"/>
                <a:ea typeface="Times New Roman" panose="02020603050405020304"/>
                <a:cs typeface="Arial" panose="020B0604020202020204" pitchFamily="34" charset="0"/>
                <a:sym typeface="+mn-ea"/>
              </a:rPr>
              <a:t>+ Kết (còn lại) : </a:t>
            </a:r>
            <a:br>
              <a:rPr lang="pt-BR" sz="3200" b="1" dirty="0">
                <a:solidFill>
                  <a:srgbClr val="C00000"/>
                </a:solidFill>
                <a:latin typeface="Arial" panose="020B0604020202020204" pitchFamily="34" charset="0"/>
                <a:ea typeface="Times New Roman" panose="02020603050405020304"/>
                <a:cs typeface="Arial" panose="020B0604020202020204" pitchFamily="34" charset="0"/>
              </a:rPr>
            </a:br>
            <a:r>
              <a:rPr lang="pt-BR" sz="3200" b="1" dirty="0">
                <a:solidFill>
                  <a:schemeClr val="tx1"/>
                </a:solidFill>
                <a:latin typeface="Arial" panose="020B0604020202020204" pitchFamily="34" charset="0"/>
                <a:ea typeface="Times New Roman" panose="02020603050405020304"/>
                <a:cs typeface="Arial" panose="020B0604020202020204" pitchFamily="34" charset="0"/>
                <a:sym typeface="+mn-ea"/>
              </a:rPr>
              <a:t>Ca ngợi linh hồn bất tử của các nghĩa sĩ. </a:t>
            </a:r>
            <a:br>
              <a:rPr lang="en-US" sz="3200" b="1" dirty="0">
                <a:solidFill>
                  <a:schemeClr val="tx1"/>
                </a:solidFill>
                <a:effectLst/>
                <a:latin typeface="Arial" panose="020B0604020202020204" pitchFamily="34" charset="0"/>
                <a:ea typeface="Times New Roman" panose="02020603050405020304"/>
                <a:cs typeface="Arial" panose="020B0604020202020204" pitchFamily="34" charset="0"/>
              </a:rPr>
            </a:br>
            <a:endParaRPr lang="en-US" sz="3200" b="1" dirty="0">
              <a:solidFill>
                <a:schemeClr val="tx1"/>
              </a:solidFill>
              <a:effectLst/>
              <a:latin typeface="Arial" panose="020B0604020202020204" pitchFamily="34" charset="0"/>
              <a:ea typeface="Times New Roman" panose="02020603050405020304"/>
              <a:cs typeface="Arial" panose="020B0604020202020204" pitchFamily="34" charset="0"/>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783" y="150199"/>
            <a:ext cx="6096000" cy="645160"/>
          </a:xfrm>
          <a:prstGeom prst="rect">
            <a:avLst/>
          </a:prstGeom>
        </p:spPr>
        <p:txBody>
          <a:bodyPr>
            <a:spAutoFit/>
          </a:bodyPr>
          <a:lstStyle/>
          <a:p>
            <a:r>
              <a:rPr lang="en-US" sz="3600" b="1" dirty="0">
                <a:solidFill>
                  <a:srgbClr val="FF0000"/>
                </a:solidFill>
                <a:latin typeface="Times New Roman" panose="02020603050405020304" pitchFamily="18" charset="0"/>
                <a:cs typeface="Times New Roman" panose="02020603050405020304" pitchFamily="18" charset="0"/>
              </a:rPr>
              <a:t>II. </a:t>
            </a:r>
            <a:r>
              <a:rPr lang="en-US" sz="3600" b="1" dirty="0" err="1">
                <a:solidFill>
                  <a:srgbClr val="FF0000"/>
                </a:solidFill>
                <a:latin typeface="Times New Roman" panose="02020603050405020304" pitchFamily="18" charset="0"/>
                <a:cs typeface="Times New Roman" panose="02020603050405020304" pitchFamily="18" charset="0"/>
              </a:rPr>
              <a:t>KHÁM PHÁ VĂN BẢN</a:t>
            </a:r>
          </a:p>
        </p:txBody>
      </p:sp>
      <p:sp>
        <p:nvSpPr>
          <p:cNvPr id="5" name="Rectangle 4"/>
          <p:cNvSpPr/>
          <p:nvPr/>
        </p:nvSpPr>
        <p:spPr>
          <a:xfrm>
            <a:off x="240147" y="750516"/>
            <a:ext cx="9102172" cy="523220"/>
          </a:xfrm>
          <a:prstGeom prst="rect">
            <a:avLst/>
          </a:prstGeom>
        </p:spPr>
        <p:txBody>
          <a:bodyPr wrap="none">
            <a:spAutoFit/>
          </a:bodyPr>
          <a:lstStyle/>
          <a:p>
            <a:r>
              <a:rPr lang="en-US" sz="2800" b="1" dirty="0">
                <a:solidFill>
                  <a:srgbClr val="FF0000"/>
                </a:solidFill>
                <a:latin typeface="Times New Roman" panose="02020603050405020304" pitchFamily="18" charset="0"/>
                <a:cs typeface="Times New Roman" panose="02020603050405020304" pitchFamily="18" charset="0"/>
              </a:rPr>
              <a:t>1. Lung </a:t>
            </a:r>
            <a:r>
              <a:rPr lang="en-US" sz="2800" b="1" dirty="0" err="1">
                <a:solidFill>
                  <a:srgbClr val="FF0000"/>
                </a:solidFill>
                <a:latin typeface="Times New Roman" panose="02020603050405020304" pitchFamily="18" charset="0"/>
                <a:cs typeface="Times New Roman" panose="02020603050405020304" pitchFamily="18" charset="0"/>
              </a:rPr>
              <a:t>khởi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cảnh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ý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tử</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13" name="Ribbon: Tilted Up 1"/>
          <p:cNvSpPr/>
          <p:nvPr/>
        </p:nvSpPr>
        <p:spPr>
          <a:xfrm>
            <a:off x="592455" y="1425575"/>
            <a:ext cx="11599545" cy="5039360"/>
          </a:xfrm>
          <a:prstGeom prst="ribbon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a:solidFill>
                  <a:schemeClr val="tx1"/>
                </a:solidFill>
                <a:latin typeface="Arial" panose="020B0604020202020204" pitchFamily="34" charset="0"/>
                <a:cs typeface="Arial" panose="020B0604020202020204" pitchFamily="34" charset="0"/>
                <a:sym typeface="+mn-ea"/>
              </a:rPr>
              <a:t>Câu văn mở đầu có ý nghĩa như thế nào trong việc thể hiện tư tưởng chung của bài văn tế?</a:t>
            </a:r>
            <a:endParaRPr lang="en-US" altLang="en-US" sz="3200" b="1" i="1" dirty="0" err="1">
              <a:solidFill>
                <a:schemeClr val="tx1"/>
              </a:solidFill>
              <a:latin typeface="Arial" panose="020B0604020202020204" pitchFamily="34" charset="0"/>
              <a:cs typeface="Arial" panose="020B0604020202020204" pitchFamily="34" charset="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r>
              <a:rPr lang="en-US" dirty="0" err="1">
                <a:latin typeface="Times New Roman" panose="02020603050405020304" pitchFamily="18" charset="0"/>
                <a:cs typeface="Times New Roman" panose="02020603050405020304" pitchFamily="18" charset="0"/>
              </a:rPr>
              <a:t>Pháp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tấn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endParaRPr lang="en-US" dirty="0">
              <a:latin typeface="Times New Roman" panose="02020603050405020304" pitchFamily="18" charset="0"/>
              <a:cs typeface="Times New Roman" panose="02020603050405020304" pitchFamily="18" charset="0"/>
            </a:endParaRPr>
          </a:p>
        </p:txBody>
      </p:sp>
      <p:pic>
        <p:nvPicPr>
          <p:cNvPr id="4" name="Content Placeholder 3" descr="Giadinh.jpg"/>
          <p:cNvPicPr>
            <a:picLocks noGrp="1" noChangeAspect="1"/>
          </p:cNvPicPr>
          <p:nvPr>
            <p:ph idx="1"/>
          </p:nvPr>
        </p:nvPicPr>
        <p:blipFill>
          <a:blip r:embed="rId2"/>
          <a:stretch>
            <a:fillRect/>
          </a:stretch>
        </p:blipFill>
        <p:spPr>
          <a:xfrm>
            <a:off x="528918" y="887507"/>
            <a:ext cx="11134164" cy="584947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66800"/>
          </a:xfrm>
        </p:spPr>
        <p:txBody>
          <a:bodyPr>
            <a:normAutofit/>
          </a:bodyPr>
          <a:lstStyle/>
          <a:p>
            <a:r>
              <a:rPr lang="en-US" sz="3600" dirty="0" err="1">
                <a:latin typeface="Times New Roman" panose="02020603050405020304" pitchFamily="18" charset="0"/>
                <a:cs typeface="Times New Roman" panose="02020603050405020304" pitchFamily="18" charset="0"/>
              </a:rPr>
              <a:t>Nông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cs typeface="Times New Roman" panose="02020603050405020304" pitchFamily="18" charset="0"/>
              </a:rPr>
              <a:t> Nam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thuộc</a:t>
            </a:r>
            <a:endParaRPr lang="en-US" sz="3600" dirty="0">
              <a:latin typeface="Times New Roman" panose="02020603050405020304" pitchFamily="18" charset="0"/>
              <a:cs typeface="Times New Roman" panose="02020603050405020304" pitchFamily="18" charset="0"/>
            </a:endParaRPr>
          </a:p>
        </p:txBody>
      </p:sp>
      <p:pic>
        <p:nvPicPr>
          <p:cNvPr id="4" name="Content Placeholder 3" descr="nong_dan_500.jpg"/>
          <p:cNvPicPr>
            <a:picLocks noGrp="1" noChangeAspect="1"/>
          </p:cNvPicPr>
          <p:nvPr>
            <p:ph idx="1"/>
          </p:nvPr>
        </p:nvPicPr>
        <p:blipFill>
          <a:blip r:embed="rId2"/>
          <a:stretch>
            <a:fillRect/>
          </a:stretch>
        </p:blipFill>
        <p:spPr>
          <a:xfrm>
            <a:off x="959223" y="887506"/>
            <a:ext cx="9708777" cy="574384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176" y="0"/>
            <a:ext cx="8229600" cy="990600"/>
          </a:xfrm>
        </p:spPr>
        <p:txBody>
          <a:bodyPr/>
          <a:lstStyle/>
          <a:p>
            <a:r>
              <a:rPr lang="en-US" dirty="0">
                <a:latin typeface="Times New Roman" panose="02020603050405020304" pitchFamily="18" charset="0"/>
                <a:cs typeface="Times New Roman" panose="02020603050405020304" pitchFamily="18" charset="0"/>
              </a:rPr>
              <a:t>Tội ác của thực dân Pháp</a:t>
            </a:r>
          </a:p>
        </p:txBody>
      </p:sp>
      <p:pic>
        <p:nvPicPr>
          <p:cNvPr id="4" name="Content Placeholder 3" descr="TuCaiTao2.jpg"/>
          <p:cNvPicPr>
            <a:picLocks noGrp="1" noChangeAspect="1"/>
          </p:cNvPicPr>
          <p:nvPr>
            <p:ph idx="1"/>
          </p:nvPr>
        </p:nvPicPr>
        <p:blipFill>
          <a:blip r:embed="rId2"/>
          <a:stretch>
            <a:fillRect/>
          </a:stretch>
        </p:blipFill>
        <p:spPr>
          <a:xfrm>
            <a:off x="1344706" y="829235"/>
            <a:ext cx="9507070" cy="575408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grpSp>
        <p:nvGrpSpPr>
          <p:cNvPr id="1165" name="Google Shape;1165;p40"/>
          <p:cNvGrpSpPr/>
          <p:nvPr/>
        </p:nvGrpSpPr>
        <p:grpSpPr>
          <a:xfrm flipH="1">
            <a:off x="10541621" y="3269268"/>
            <a:ext cx="739696" cy="1243432"/>
            <a:chOff x="304654" y="2412551"/>
            <a:chExt cx="554772" cy="932574"/>
          </a:xfrm>
        </p:grpSpPr>
        <p:sp>
          <p:nvSpPr>
            <p:cNvPr id="1166" name="Google Shape;1166;p40"/>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67" name="Google Shape;1167;p40"/>
            <p:cNvGrpSpPr/>
            <p:nvPr/>
          </p:nvGrpSpPr>
          <p:grpSpPr>
            <a:xfrm>
              <a:off x="421718" y="2580213"/>
              <a:ext cx="320633" cy="764912"/>
              <a:chOff x="4503500" y="1320300"/>
              <a:chExt cx="310150" cy="739975"/>
            </a:xfrm>
          </p:grpSpPr>
          <p:sp>
            <p:nvSpPr>
              <p:cNvPr id="1168" name="Google Shape;1168;p40"/>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69" name="Google Shape;1169;p40"/>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0" name="Google Shape;1170;p40"/>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1" name="Google Shape;1171;p40"/>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172" name="Google Shape;1172;p40"/>
          <p:cNvGrpSpPr/>
          <p:nvPr/>
        </p:nvGrpSpPr>
        <p:grpSpPr>
          <a:xfrm flipH="1">
            <a:off x="10541599" y="4102467"/>
            <a:ext cx="874419" cy="473805"/>
            <a:chOff x="2301112" y="2967762"/>
            <a:chExt cx="655814" cy="355354"/>
          </a:xfrm>
        </p:grpSpPr>
        <p:sp>
          <p:nvSpPr>
            <p:cNvPr id="1173" name="Google Shape;1173;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4" name="Google Shape;1174;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175" name="Google Shape;1175;p40"/>
          <p:cNvGrpSpPr/>
          <p:nvPr/>
        </p:nvGrpSpPr>
        <p:grpSpPr>
          <a:xfrm>
            <a:off x="11170476" y="2238882"/>
            <a:ext cx="1136936" cy="1351557"/>
            <a:chOff x="6903325" y="768150"/>
            <a:chExt cx="1883592" cy="2239654"/>
          </a:xfrm>
        </p:grpSpPr>
        <p:sp>
          <p:nvSpPr>
            <p:cNvPr id="1176" name="Google Shape;1176;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77" name="Google Shape;1177;p40"/>
            <p:cNvGrpSpPr/>
            <p:nvPr/>
          </p:nvGrpSpPr>
          <p:grpSpPr>
            <a:xfrm>
              <a:off x="7376316" y="1424126"/>
              <a:ext cx="866544" cy="842824"/>
              <a:chOff x="5260025" y="1303750"/>
              <a:chExt cx="391800" cy="381075"/>
            </a:xfrm>
          </p:grpSpPr>
          <p:sp>
            <p:nvSpPr>
              <p:cNvPr id="1178" name="Google Shape;1178;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79" name="Google Shape;1179;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0" name="Google Shape;1180;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1" name="Google Shape;1181;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2" name="Google Shape;1182;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3" name="Google Shape;1183;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4" name="Google Shape;1184;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185" name="Google Shape;1185;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186" name="Google Shape;1186;p40"/>
          <p:cNvSpPr/>
          <p:nvPr/>
        </p:nvSpPr>
        <p:spPr>
          <a:xfrm>
            <a:off x="5371434" y="4749901"/>
            <a:ext cx="1346053" cy="336337"/>
          </a:xfrm>
          <a:custGeom>
            <a:avLst/>
            <a:gdLst/>
            <a:ahLst/>
            <a:cxnLst/>
            <a:rect l="l" t="t" r="r" b="b"/>
            <a:pathLst>
              <a:path w="24774" h="10072" extrusionOk="0">
                <a:moveTo>
                  <a:pt x="5172" y="1"/>
                </a:moveTo>
                <a:lnTo>
                  <a:pt x="1" y="10072"/>
                </a:lnTo>
                <a:lnTo>
                  <a:pt x="24773" y="10072"/>
                </a:lnTo>
                <a:lnTo>
                  <a:pt x="21469"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88" name="Google Shape;1188;p40"/>
          <p:cNvSpPr/>
          <p:nvPr/>
        </p:nvSpPr>
        <p:spPr>
          <a:xfrm rot="-619942">
            <a:off x="11121388" y="561211"/>
            <a:ext cx="124064" cy="638816"/>
          </a:xfrm>
          <a:prstGeom prst="rect">
            <a:avLst/>
          </a:prstGeom>
        </p:spPr>
        <p:txBody>
          <a:bodyPr>
            <a:prstTxWarp prst="textPlain">
              <a:avLst/>
            </a:prstTxWarp>
          </a:bodyPr>
          <a:lstStyle/>
          <a:p>
            <a:pPr algn="ctr" defTabSz="1219170">
              <a:buClr>
                <a:srgbClr val="000000"/>
              </a:buClr>
              <a:defRPr/>
            </a:pPr>
            <a:r>
              <a:rPr sz="1867" kern="0">
                <a:solidFill>
                  <a:srgbClr val="EF4198"/>
                </a:solidFill>
                <a:latin typeface="Nanum Pen Script"/>
                <a:cs typeface="Arial"/>
                <a:sym typeface="Arial"/>
              </a:rPr>
              <a:t>!</a:t>
            </a:r>
          </a:p>
        </p:txBody>
      </p:sp>
      <p:grpSp>
        <p:nvGrpSpPr>
          <p:cNvPr id="1189" name="Google Shape;1189;p40"/>
          <p:cNvGrpSpPr/>
          <p:nvPr/>
        </p:nvGrpSpPr>
        <p:grpSpPr>
          <a:xfrm>
            <a:off x="3143890" y="2974119"/>
            <a:ext cx="730157" cy="1351709"/>
            <a:chOff x="7797029" y="2174230"/>
            <a:chExt cx="1161931" cy="2151032"/>
          </a:xfrm>
        </p:grpSpPr>
        <p:sp>
          <p:nvSpPr>
            <p:cNvPr id="1190" name="Google Shape;1190;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91" name="Google Shape;1191;p40"/>
            <p:cNvGrpSpPr/>
            <p:nvPr/>
          </p:nvGrpSpPr>
          <p:grpSpPr>
            <a:xfrm>
              <a:off x="8149431" y="2521491"/>
              <a:ext cx="429313" cy="1803771"/>
              <a:chOff x="6097050" y="1346450"/>
              <a:chExt cx="196500" cy="825600"/>
            </a:xfrm>
          </p:grpSpPr>
          <p:sp>
            <p:nvSpPr>
              <p:cNvPr id="1192" name="Google Shape;1192;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93" name="Google Shape;1193;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94" name="Google Shape;1194;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195" name="Google Shape;1195;p40"/>
          <p:cNvGrpSpPr/>
          <p:nvPr/>
        </p:nvGrpSpPr>
        <p:grpSpPr>
          <a:xfrm>
            <a:off x="1792327" y="2507448"/>
            <a:ext cx="1136936" cy="1351557"/>
            <a:chOff x="6903325" y="768150"/>
            <a:chExt cx="1883592" cy="2239654"/>
          </a:xfrm>
        </p:grpSpPr>
        <p:sp>
          <p:nvSpPr>
            <p:cNvPr id="1196" name="Google Shape;1196;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197" name="Google Shape;1197;p40"/>
            <p:cNvGrpSpPr/>
            <p:nvPr/>
          </p:nvGrpSpPr>
          <p:grpSpPr>
            <a:xfrm>
              <a:off x="7376316" y="1424126"/>
              <a:ext cx="866544" cy="842824"/>
              <a:chOff x="5260025" y="1303750"/>
              <a:chExt cx="391800" cy="381075"/>
            </a:xfrm>
          </p:grpSpPr>
          <p:sp>
            <p:nvSpPr>
              <p:cNvPr id="1198" name="Google Shape;1198;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99" name="Google Shape;1199;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0" name="Google Shape;1200;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1" name="Google Shape;1201;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2" name="Google Shape;1202;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3" name="Google Shape;1203;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04" name="Google Shape;1204;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205" name="Google Shape;1205;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06" name="Google Shape;1206;p40"/>
          <p:cNvGrpSpPr/>
          <p:nvPr/>
        </p:nvGrpSpPr>
        <p:grpSpPr>
          <a:xfrm>
            <a:off x="8141976" y="3253882"/>
            <a:ext cx="1136936" cy="1351557"/>
            <a:chOff x="6903325" y="768150"/>
            <a:chExt cx="1883592" cy="2239654"/>
          </a:xfrm>
        </p:grpSpPr>
        <p:sp>
          <p:nvSpPr>
            <p:cNvPr id="1207" name="Google Shape;1207;p40"/>
            <p:cNvSpPr/>
            <p:nvPr/>
          </p:nvSpPr>
          <p:spPr>
            <a:xfrm>
              <a:off x="6903325" y="768150"/>
              <a:ext cx="1883592" cy="1572042"/>
            </a:xfrm>
            <a:custGeom>
              <a:avLst/>
              <a:gdLst/>
              <a:ahLst/>
              <a:cxnLst/>
              <a:rect l="l" t="t" r="r" b="b"/>
              <a:pathLst>
                <a:path w="29832" h="23219" extrusionOk="0">
                  <a:moveTo>
                    <a:pt x="14892" y="1"/>
                  </a:moveTo>
                  <a:cubicBezTo>
                    <a:pt x="14202" y="1"/>
                    <a:pt x="13511" y="388"/>
                    <a:pt x="13217" y="1163"/>
                  </a:cubicBezTo>
                  <a:lnTo>
                    <a:pt x="13217" y="1209"/>
                  </a:lnTo>
                  <a:cubicBezTo>
                    <a:pt x="13105" y="1517"/>
                    <a:pt x="12984" y="1863"/>
                    <a:pt x="12750" y="2096"/>
                  </a:cubicBezTo>
                  <a:cubicBezTo>
                    <a:pt x="12480" y="2414"/>
                    <a:pt x="12050" y="2526"/>
                    <a:pt x="11668" y="2684"/>
                  </a:cubicBezTo>
                  <a:cubicBezTo>
                    <a:pt x="9642" y="3422"/>
                    <a:pt x="8279" y="5643"/>
                    <a:pt x="8475" y="7818"/>
                  </a:cubicBezTo>
                  <a:cubicBezTo>
                    <a:pt x="7150" y="8247"/>
                    <a:pt x="6067" y="9330"/>
                    <a:pt x="5638" y="10655"/>
                  </a:cubicBezTo>
                  <a:cubicBezTo>
                    <a:pt x="5479" y="11197"/>
                    <a:pt x="5405" y="11822"/>
                    <a:pt x="5096" y="12326"/>
                  </a:cubicBezTo>
                  <a:cubicBezTo>
                    <a:pt x="4779" y="12914"/>
                    <a:pt x="4163" y="13297"/>
                    <a:pt x="3696" y="13726"/>
                  </a:cubicBezTo>
                  <a:cubicBezTo>
                    <a:pt x="3612" y="13810"/>
                    <a:pt x="3538" y="13848"/>
                    <a:pt x="3500" y="13922"/>
                  </a:cubicBezTo>
                  <a:cubicBezTo>
                    <a:pt x="0" y="17310"/>
                    <a:pt x="2530" y="23219"/>
                    <a:pt x="7383" y="23219"/>
                  </a:cubicBezTo>
                  <a:lnTo>
                    <a:pt x="22439" y="23219"/>
                  </a:lnTo>
                  <a:cubicBezTo>
                    <a:pt x="27302" y="23219"/>
                    <a:pt x="29832" y="17310"/>
                    <a:pt x="26331" y="13922"/>
                  </a:cubicBezTo>
                  <a:cubicBezTo>
                    <a:pt x="26247" y="13848"/>
                    <a:pt x="26210" y="13810"/>
                    <a:pt x="26135" y="13726"/>
                  </a:cubicBezTo>
                  <a:cubicBezTo>
                    <a:pt x="25631" y="13297"/>
                    <a:pt x="25043" y="12914"/>
                    <a:pt x="24698" y="12326"/>
                  </a:cubicBezTo>
                  <a:cubicBezTo>
                    <a:pt x="24418" y="11822"/>
                    <a:pt x="24343" y="11197"/>
                    <a:pt x="24147" y="10655"/>
                  </a:cubicBezTo>
                  <a:cubicBezTo>
                    <a:pt x="23764" y="9330"/>
                    <a:pt x="22672" y="8247"/>
                    <a:pt x="21310" y="7818"/>
                  </a:cubicBezTo>
                  <a:cubicBezTo>
                    <a:pt x="21543" y="5643"/>
                    <a:pt x="20143" y="3422"/>
                    <a:pt x="18117" y="2684"/>
                  </a:cubicBezTo>
                  <a:cubicBezTo>
                    <a:pt x="17735" y="2526"/>
                    <a:pt x="17305" y="2414"/>
                    <a:pt x="17035" y="2096"/>
                  </a:cubicBezTo>
                  <a:cubicBezTo>
                    <a:pt x="16801" y="1863"/>
                    <a:pt x="16717" y="1517"/>
                    <a:pt x="16605" y="1209"/>
                  </a:cubicBezTo>
                  <a:cubicBezTo>
                    <a:pt x="16605" y="1163"/>
                    <a:pt x="16605" y="1163"/>
                    <a:pt x="16568" y="1163"/>
                  </a:cubicBezTo>
                  <a:cubicBezTo>
                    <a:pt x="16274" y="388"/>
                    <a:pt x="15583" y="1"/>
                    <a:pt x="1489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08" name="Google Shape;1208;p40"/>
            <p:cNvGrpSpPr/>
            <p:nvPr/>
          </p:nvGrpSpPr>
          <p:grpSpPr>
            <a:xfrm>
              <a:off x="7376316" y="1424126"/>
              <a:ext cx="866544" cy="842824"/>
              <a:chOff x="5260025" y="1303750"/>
              <a:chExt cx="391800" cy="381075"/>
            </a:xfrm>
          </p:grpSpPr>
          <p:sp>
            <p:nvSpPr>
              <p:cNvPr id="1209" name="Google Shape;1209;p40"/>
              <p:cNvSpPr/>
              <p:nvPr/>
            </p:nvSpPr>
            <p:spPr>
              <a:xfrm>
                <a:off x="5466075" y="1303750"/>
                <a:ext cx="118800" cy="204175"/>
              </a:xfrm>
              <a:custGeom>
                <a:avLst/>
                <a:gdLst/>
                <a:ahLst/>
                <a:cxnLst/>
                <a:rect l="l" t="t" r="r" b="b"/>
                <a:pathLst>
                  <a:path w="4752" h="8167" extrusionOk="0">
                    <a:moveTo>
                      <a:pt x="4396" y="0"/>
                    </a:moveTo>
                    <a:cubicBezTo>
                      <a:pt x="4200" y="0"/>
                      <a:pt x="4051" y="159"/>
                      <a:pt x="4051" y="345"/>
                    </a:cubicBezTo>
                    <a:cubicBezTo>
                      <a:pt x="4051" y="1746"/>
                      <a:pt x="3659" y="3146"/>
                      <a:pt x="2996" y="4434"/>
                    </a:cubicBezTo>
                    <a:cubicBezTo>
                      <a:pt x="2334" y="5675"/>
                      <a:pt x="1363" y="6767"/>
                      <a:pt x="196" y="7542"/>
                    </a:cubicBezTo>
                    <a:cubicBezTo>
                      <a:pt x="37" y="7663"/>
                      <a:pt x="0" y="7897"/>
                      <a:pt x="121" y="8009"/>
                    </a:cubicBezTo>
                    <a:cubicBezTo>
                      <a:pt x="172" y="8115"/>
                      <a:pt x="293" y="8167"/>
                      <a:pt x="416" y="8167"/>
                    </a:cubicBezTo>
                    <a:cubicBezTo>
                      <a:pt x="476" y="8167"/>
                      <a:pt x="536" y="8155"/>
                      <a:pt x="588" y="8130"/>
                    </a:cubicBezTo>
                    <a:cubicBezTo>
                      <a:pt x="1830" y="7271"/>
                      <a:pt x="2884" y="6067"/>
                      <a:pt x="3584" y="4742"/>
                    </a:cubicBezTo>
                    <a:cubicBezTo>
                      <a:pt x="4322" y="3379"/>
                      <a:pt x="4704" y="1904"/>
                      <a:pt x="4751" y="345"/>
                    </a:cubicBezTo>
                    <a:cubicBezTo>
                      <a:pt x="4751" y="159"/>
                      <a:pt x="4592" y="37"/>
                      <a:pt x="4396"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0" name="Google Shape;1210;p40"/>
              <p:cNvSpPr/>
              <p:nvPr/>
            </p:nvSpPr>
            <p:spPr>
              <a:xfrm>
                <a:off x="5528375" y="1430350"/>
                <a:ext cx="123450" cy="46550"/>
              </a:xfrm>
              <a:custGeom>
                <a:avLst/>
                <a:gdLst/>
                <a:ahLst/>
                <a:cxnLst/>
                <a:rect l="l" t="t" r="r" b="b"/>
                <a:pathLst>
                  <a:path w="4938" h="1862" extrusionOk="0">
                    <a:moveTo>
                      <a:pt x="406" y="1"/>
                    </a:moveTo>
                    <a:cubicBezTo>
                      <a:pt x="302" y="1"/>
                      <a:pt x="186" y="53"/>
                      <a:pt x="112" y="144"/>
                    </a:cubicBezTo>
                    <a:cubicBezTo>
                      <a:pt x="0" y="266"/>
                      <a:pt x="38" y="499"/>
                      <a:pt x="196" y="611"/>
                    </a:cubicBezTo>
                    <a:cubicBezTo>
                      <a:pt x="1279" y="1433"/>
                      <a:pt x="2605" y="1862"/>
                      <a:pt x="3930" y="1862"/>
                    </a:cubicBezTo>
                    <a:cubicBezTo>
                      <a:pt x="4163" y="1862"/>
                      <a:pt x="4397" y="1862"/>
                      <a:pt x="4630" y="1815"/>
                    </a:cubicBezTo>
                    <a:cubicBezTo>
                      <a:pt x="4779" y="1815"/>
                      <a:pt x="4938" y="1629"/>
                      <a:pt x="4901" y="1433"/>
                    </a:cubicBezTo>
                    <a:cubicBezTo>
                      <a:pt x="4901" y="1293"/>
                      <a:pt x="4749" y="1154"/>
                      <a:pt x="4605" y="1154"/>
                    </a:cubicBezTo>
                    <a:cubicBezTo>
                      <a:pt x="4585" y="1154"/>
                      <a:pt x="4565" y="1156"/>
                      <a:pt x="4546" y="1162"/>
                    </a:cubicBezTo>
                    <a:cubicBezTo>
                      <a:pt x="4359" y="1162"/>
                      <a:pt x="4126" y="1199"/>
                      <a:pt x="3930" y="1199"/>
                    </a:cubicBezTo>
                    <a:cubicBezTo>
                      <a:pt x="2763" y="1199"/>
                      <a:pt x="1559" y="770"/>
                      <a:pt x="579" y="70"/>
                    </a:cubicBezTo>
                    <a:cubicBezTo>
                      <a:pt x="535" y="22"/>
                      <a:pt x="473" y="1"/>
                      <a:pt x="406"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1" name="Google Shape;1211;p40"/>
              <p:cNvSpPr/>
              <p:nvPr/>
            </p:nvSpPr>
            <p:spPr>
              <a:xfrm>
                <a:off x="5330950" y="1323875"/>
                <a:ext cx="149850" cy="294900"/>
              </a:xfrm>
              <a:custGeom>
                <a:avLst/>
                <a:gdLst/>
                <a:ahLst/>
                <a:cxnLst/>
                <a:rect l="l" t="t" r="r" b="b"/>
                <a:pathLst>
                  <a:path w="5994" h="11796" extrusionOk="0">
                    <a:moveTo>
                      <a:pt x="709" y="0"/>
                    </a:moveTo>
                    <a:cubicBezTo>
                      <a:pt x="552" y="0"/>
                      <a:pt x="426" y="115"/>
                      <a:pt x="393" y="287"/>
                    </a:cubicBezTo>
                    <a:cubicBezTo>
                      <a:pt x="159" y="1603"/>
                      <a:pt x="38" y="2966"/>
                      <a:pt x="1" y="4329"/>
                    </a:cubicBezTo>
                    <a:lnTo>
                      <a:pt x="1" y="4721"/>
                    </a:lnTo>
                    <a:cubicBezTo>
                      <a:pt x="1" y="5533"/>
                      <a:pt x="38" y="6354"/>
                      <a:pt x="197" y="7166"/>
                    </a:cubicBezTo>
                    <a:cubicBezTo>
                      <a:pt x="355" y="7941"/>
                      <a:pt x="626" y="8725"/>
                      <a:pt x="1056" y="9462"/>
                    </a:cubicBezTo>
                    <a:cubicBezTo>
                      <a:pt x="1438" y="10125"/>
                      <a:pt x="2026" y="10704"/>
                      <a:pt x="2689" y="11133"/>
                    </a:cubicBezTo>
                    <a:cubicBezTo>
                      <a:pt x="3342" y="11563"/>
                      <a:pt x="4089" y="11796"/>
                      <a:pt x="4901" y="11796"/>
                    </a:cubicBezTo>
                    <a:cubicBezTo>
                      <a:pt x="5172" y="11796"/>
                      <a:pt x="5442" y="11796"/>
                      <a:pt x="5723" y="11721"/>
                    </a:cubicBezTo>
                    <a:cubicBezTo>
                      <a:pt x="5909" y="11675"/>
                      <a:pt x="5993" y="11488"/>
                      <a:pt x="5956" y="11292"/>
                    </a:cubicBezTo>
                    <a:cubicBezTo>
                      <a:pt x="5915" y="11154"/>
                      <a:pt x="5769" y="11051"/>
                      <a:pt x="5627" y="11051"/>
                    </a:cubicBezTo>
                    <a:cubicBezTo>
                      <a:pt x="5606" y="11051"/>
                      <a:pt x="5585" y="11054"/>
                      <a:pt x="5564" y="11059"/>
                    </a:cubicBezTo>
                    <a:cubicBezTo>
                      <a:pt x="5330" y="11096"/>
                      <a:pt x="5097" y="11133"/>
                      <a:pt x="4901" y="11133"/>
                    </a:cubicBezTo>
                    <a:cubicBezTo>
                      <a:pt x="4238" y="11133"/>
                      <a:pt x="3622" y="10937"/>
                      <a:pt x="3034" y="10555"/>
                    </a:cubicBezTo>
                    <a:cubicBezTo>
                      <a:pt x="2493" y="10200"/>
                      <a:pt x="1989" y="9696"/>
                      <a:pt x="1634" y="9108"/>
                    </a:cubicBezTo>
                    <a:cubicBezTo>
                      <a:pt x="1242" y="8492"/>
                      <a:pt x="1009" y="7754"/>
                      <a:pt x="860" y="7008"/>
                    </a:cubicBezTo>
                    <a:cubicBezTo>
                      <a:pt x="701" y="6270"/>
                      <a:pt x="664" y="5496"/>
                      <a:pt x="664" y="4721"/>
                    </a:cubicBezTo>
                    <a:lnTo>
                      <a:pt x="664" y="4329"/>
                    </a:lnTo>
                    <a:cubicBezTo>
                      <a:pt x="701" y="3003"/>
                      <a:pt x="822" y="1687"/>
                      <a:pt x="1056" y="399"/>
                    </a:cubicBezTo>
                    <a:cubicBezTo>
                      <a:pt x="1093" y="203"/>
                      <a:pt x="972" y="54"/>
                      <a:pt x="776" y="7"/>
                    </a:cubicBezTo>
                    <a:cubicBezTo>
                      <a:pt x="753" y="3"/>
                      <a:pt x="731" y="0"/>
                      <a:pt x="709"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2" name="Google Shape;1212;p40"/>
              <p:cNvSpPr/>
              <p:nvPr/>
            </p:nvSpPr>
            <p:spPr>
              <a:xfrm>
                <a:off x="5334000" y="1373750"/>
                <a:ext cx="70950" cy="128175"/>
              </a:xfrm>
              <a:custGeom>
                <a:avLst/>
                <a:gdLst/>
                <a:ahLst/>
                <a:cxnLst/>
                <a:rect l="l" t="t" r="r" b="b"/>
                <a:pathLst>
                  <a:path w="2838" h="5127" extrusionOk="0">
                    <a:moveTo>
                      <a:pt x="2483" y="0"/>
                    </a:moveTo>
                    <a:cubicBezTo>
                      <a:pt x="2287" y="0"/>
                      <a:pt x="2138" y="159"/>
                      <a:pt x="2138" y="346"/>
                    </a:cubicBezTo>
                    <a:cubicBezTo>
                      <a:pt x="2138" y="1904"/>
                      <a:pt x="1400" y="3501"/>
                      <a:pt x="149" y="4509"/>
                    </a:cubicBezTo>
                    <a:cubicBezTo>
                      <a:pt x="0" y="4630"/>
                      <a:pt x="0" y="4863"/>
                      <a:pt x="112" y="5013"/>
                    </a:cubicBezTo>
                    <a:cubicBezTo>
                      <a:pt x="183" y="5084"/>
                      <a:pt x="277" y="5126"/>
                      <a:pt x="375" y="5126"/>
                    </a:cubicBezTo>
                    <a:cubicBezTo>
                      <a:pt x="443" y="5126"/>
                      <a:pt x="513" y="5105"/>
                      <a:pt x="579" y="5059"/>
                    </a:cubicBezTo>
                    <a:cubicBezTo>
                      <a:pt x="1979" y="3893"/>
                      <a:pt x="2800" y="2138"/>
                      <a:pt x="2838" y="346"/>
                    </a:cubicBezTo>
                    <a:cubicBezTo>
                      <a:pt x="2838" y="159"/>
                      <a:pt x="2679" y="0"/>
                      <a:pt x="2483"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3" name="Google Shape;1213;p40"/>
              <p:cNvSpPr/>
              <p:nvPr/>
            </p:nvSpPr>
            <p:spPr>
              <a:xfrm>
                <a:off x="5470025" y="1594725"/>
                <a:ext cx="175050" cy="90100"/>
              </a:xfrm>
              <a:custGeom>
                <a:avLst/>
                <a:gdLst/>
                <a:ahLst/>
                <a:cxnLst/>
                <a:rect l="l" t="t" r="r" b="b"/>
                <a:pathLst>
                  <a:path w="7002" h="3604" extrusionOk="0">
                    <a:moveTo>
                      <a:pt x="6641" y="1"/>
                    </a:moveTo>
                    <a:cubicBezTo>
                      <a:pt x="6532" y="1"/>
                      <a:pt x="6427" y="50"/>
                      <a:pt x="6376" y="141"/>
                    </a:cubicBezTo>
                    <a:cubicBezTo>
                      <a:pt x="5713" y="1074"/>
                      <a:pt x="4742" y="1774"/>
                      <a:pt x="3697" y="2203"/>
                    </a:cubicBezTo>
                    <a:cubicBezTo>
                      <a:pt x="2642" y="2670"/>
                      <a:pt x="1476" y="2866"/>
                      <a:pt x="309" y="2903"/>
                    </a:cubicBezTo>
                    <a:cubicBezTo>
                      <a:pt x="160" y="2903"/>
                      <a:pt x="1" y="3099"/>
                      <a:pt x="1" y="3258"/>
                    </a:cubicBezTo>
                    <a:cubicBezTo>
                      <a:pt x="1" y="3454"/>
                      <a:pt x="160" y="3603"/>
                      <a:pt x="346" y="3603"/>
                    </a:cubicBezTo>
                    <a:cubicBezTo>
                      <a:pt x="1597" y="3529"/>
                      <a:pt x="2801" y="3333"/>
                      <a:pt x="3968" y="2829"/>
                    </a:cubicBezTo>
                    <a:cubicBezTo>
                      <a:pt x="5135" y="2362"/>
                      <a:pt x="6180" y="1587"/>
                      <a:pt x="6927" y="533"/>
                    </a:cubicBezTo>
                    <a:cubicBezTo>
                      <a:pt x="7001" y="374"/>
                      <a:pt x="7001" y="187"/>
                      <a:pt x="6843" y="66"/>
                    </a:cubicBezTo>
                    <a:cubicBezTo>
                      <a:pt x="6784" y="22"/>
                      <a:pt x="6712" y="1"/>
                      <a:pt x="664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4" name="Google Shape;1214;p40"/>
              <p:cNvSpPr/>
              <p:nvPr/>
            </p:nvSpPr>
            <p:spPr>
              <a:xfrm>
                <a:off x="5559400" y="1568425"/>
                <a:ext cx="34100" cy="93900"/>
              </a:xfrm>
              <a:custGeom>
                <a:avLst/>
                <a:gdLst/>
                <a:ahLst/>
                <a:cxnLst/>
                <a:rect l="l" t="t" r="r" b="b"/>
                <a:pathLst>
                  <a:path w="1364" h="3756" extrusionOk="0">
                    <a:moveTo>
                      <a:pt x="1010" y="1"/>
                    </a:moveTo>
                    <a:cubicBezTo>
                      <a:pt x="910" y="1"/>
                      <a:pt x="811" y="52"/>
                      <a:pt x="738" y="147"/>
                    </a:cubicBezTo>
                    <a:cubicBezTo>
                      <a:pt x="271" y="726"/>
                      <a:pt x="1" y="1510"/>
                      <a:pt x="1" y="2322"/>
                    </a:cubicBezTo>
                    <a:cubicBezTo>
                      <a:pt x="1" y="2714"/>
                      <a:pt x="85" y="3143"/>
                      <a:pt x="234" y="3573"/>
                    </a:cubicBezTo>
                    <a:cubicBezTo>
                      <a:pt x="295" y="3681"/>
                      <a:pt x="411" y="3755"/>
                      <a:pt x="530" y="3755"/>
                    </a:cubicBezTo>
                    <a:cubicBezTo>
                      <a:pt x="575" y="3755"/>
                      <a:pt x="620" y="3745"/>
                      <a:pt x="663" y="3722"/>
                    </a:cubicBezTo>
                    <a:cubicBezTo>
                      <a:pt x="859" y="3647"/>
                      <a:pt x="934" y="3451"/>
                      <a:pt x="859" y="3293"/>
                    </a:cubicBezTo>
                    <a:cubicBezTo>
                      <a:pt x="738" y="2985"/>
                      <a:pt x="663" y="2639"/>
                      <a:pt x="663" y="2322"/>
                    </a:cubicBezTo>
                    <a:cubicBezTo>
                      <a:pt x="663" y="1659"/>
                      <a:pt x="897" y="1006"/>
                      <a:pt x="1251" y="577"/>
                    </a:cubicBezTo>
                    <a:cubicBezTo>
                      <a:pt x="1364" y="418"/>
                      <a:pt x="1364" y="222"/>
                      <a:pt x="1205" y="72"/>
                    </a:cubicBezTo>
                    <a:cubicBezTo>
                      <a:pt x="1145" y="24"/>
                      <a:pt x="1077" y="1"/>
                      <a:pt x="101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15" name="Google Shape;1215;p40"/>
              <p:cNvSpPr/>
              <p:nvPr/>
            </p:nvSpPr>
            <p:spPr>
              <a:xfrm>
                <a:off x="5260025" y="1542200"/>
                <a:ext cx="132325" cy="60950"/>
              </a:xfrm>
              <a:custGeom>
                <a:avLst/>
                <a:gdLst/>
                <a:ahLst/>
                <a:cxnLst/>
                <a:rect l="l" t="t" r="r" b="b"/>
                <a:pathLst>
                  <a:path w="5293" h="2438" extrusionOk="0">
                    <a:moveTo>
                      <a:pt x="371" y="0"/>
                    </a:moveTo>
                    <a:cubicBezTo>
                      <a:pt x="323" y="0"/>
                      <a:pt x="276" y="10"/>
                      <a:pt x="234" y="29"/>
                    </a:cubicBezTo>
                    <a:cubicBezTo>
                      <a:pt x="75" y="104"/>
                      <a:pt x="0" y="300"/>
                      <a:pt x="38" y="459"/>
                    </a:cubicBezTo>
                    <a:cubicBezTo>
                      <a:pt x="392" y="1196"/>
                      <a:pt x="812" y="1700"/>
                      <a:pt x="1326" y="2008"/>
                    </a:cubicBezTo>
                    <a:cubicBezTo>
                      <a:pt x="1830" y="2326"/>
                      <a:pt x="2371" y="2438"/>
                      <a:pt x="2875" y="2438"/>
                    </a:cubicBezTo>
                    <a:cubicBezTo>
                      <a:pt x="3463" y="2438"/>
                      <a:pt x="4005" y="2288"/>
                      <a:pt x="4434" y="2167"/>
                    </a:cubicBezTo>
                    <a:cubicBezTo>
                      <a:pt x="4826" y="2008"/>
                      <a:pt x="5059" y="1859"/>
                      <a:pt x="5097" y="1859"/>
                    </a:cubicBezTo>
                    <a:cubicBezTo>
                      <a:pt x="5246" y="1775"/>
                      <a:pt x="5293" y="1541"/>
                      <a:pt x="5209" y="1392"/>
                    </a:cubicBezTo>
                    <a:cubicBezTo>
                      <a:pt x="5159" y="1286"/>
                      <a:pt x="5037" y="1217"/>
                      <a:pt x="4915" y="1217"/>
                    </a:cubicBezTo>
                    <a:cubicBezTo>
                      <a:pt x="4855" y="1217"/>
                      <a:pt x="4794" y="1234"/>
                      <a:pt x="4742" y="1271"/>
                    </a:cubicBezTo>
                    <a:cubicBezTo>
                      <a:pt x="4742" y="1271"/>
                      <a:pt x="4509" y="1392"/>
                      <a:pt x="4163" y="1504"/>
                    </a:cubicBezTo>
                    <a:cubicBezTo>
                      <a:pt x="3809" y="1663"/>
                      <a:pt x="3342" y="1775"/>
                      <a:pt x="2875" y="1775"/>
                    </a:cubicBezTo>
                    <a:cubicBezTo>
                      <a:pt x="2492" y="1775"/>
                      <a:pt x="2063" y="1663"/>
                      <a:pt x="1671" y="1467"/>
                    </a:cubicBezTo>
                    <a:cubicBezTo>
                      <a:pt x="1326" y="1233"/>
                      <a:pt x="971" y="841"/>
                      <a:pt x="663" y="188"/>
                    </a:cubicBezTo>
                    <a:cubicBezTo>
                      <a:pt x="636" y="72"/>
                      <a:pt x="502" y="0"/>
                      <a:pt x="371"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216" name="Google Shape;1216;p40"/>
            <p:cNvSpPr/>
            <p:nvPr/>
          </p:nvSpPr>
          <p:spPr>
            <a:xfrm>
              <a:off x="7814686" y="1309204"/>
              <a:ext cx="60900" cy="1698600"/>
            </a:xfrm>
            <a:prstGeom prst="roundRect">
              <a:avLst>
                <a:gd name="adj" fmla="val 50000"/>
              </a:avLst>
            </a:prstGeom>
            <a:solidFill>
              <a:schemeClr val="accen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17" name="Google Shape;1217;p40"/>
          <p:cNvGrpSpPr/>
          <p:nvPr/>
        </p:nvGrpSpPr>
        <p:grpSpPr>
          <a:xfrm>
            <a:off x="9415172" y="2471419"/>
            <a:ext cx="730157" cy="1351709"/>
            <a:chOff x="7797029" y="2174230"/>
            <a:chExt cx="1161931" cy="2151032"/>
          </a:xfrm>
        </p:grpSpPr>
        <p:sp>
          <p:nvSpPr>
            <p:cNvPr id="1218" name="Google Shape;1218;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19" name="Google Shape;1219;p40"/>
            <p:cNvGrpSpPr/>
            <p:nvPr/>
          </p:nvGrpSpPr>
          <p:grpSpPr>
            <a:xfrm>
              <a:off x="8149431" y="2521491"/>
              <a:ext cx="429313" cy="1803771"/>
              <a:chOff x="6097050" y="1346450"/>
              <a:chExt cx="196500" cy="825600"/>
            </a:xfrm>
          </p:grpSpPr>
          <p:sp>
            <p:nvSpPr>
              <p:cNvPr id="1220" name="Google Shape;1220;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21" name="Google Shape;1221;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22" name="Google Shape;1222;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223" name="Google Shape;1223;p40"/>
          <p:cNvGrpSpPr/>
          <p:nvPr/>
        </p:nvGrpSpPr>
        <p:grpSpPr>
          <a:xfrm>
            <a:off x="99556" y="2291936"/>
            <a:ext cx="730157" cy="1351709"/>
            <a:chOff x="7797029" y="2174230"/>
            <a:chExt cx="1161931" cy="2151032"/>
          </a:xfrm>
        </p:grpSpPr>
        <p:sp>
          <p:nvSpPr>
            <p:cNvPr id="1224" name="Google Shape;1224;p40"/>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25" name="Google Shape;1225;p40"/>
            <p:cNvGrpSpPr/>
            <p:nvPr/>
          </p:nvGrpSpPr>
          <p:grpSpPr>
            <a:xfrm>
              <a:off x="8149431" y="2521491"/>
              <a:ext cx="429313" cy="1803771"/>
              <a:chOff x="6097050" y="1346450"/>
              <a:chExt cx="196500" cy="825600"/>
            </a:xfrm>
          </p:grpSpPr>
          <p:sp>
            <p:nvSpPr>
              <p:cNvPr id="1226" name="Google Shape;1226;p40"/>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27" name="Google Shape;1227;p40"/>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28" name="Google Shape;1228;p40"/>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sp>
        <p:nvSpPr>
          <p:cNvPr id="1230" name="Google Shape;1230;p40"/>
          <p:cNvSpPr/>
          <p:nvPr/>
        </p:nvSpPr>
        <p:spPr>
          <a:xfrm>
            <a:off x="1610367" y="1696434"/>
            <a:ext cx="1166372" cy="542433"/>
          </a:xfrm>
          <a:custGeom>
            <a:avLst/>
            <a:gdLst/>
            <a:ahLst/>
            <a:cxnLst/>
            <a:rect l="l" t="t" r="r" b="b"/>
            <a:pathLst>
              <a:path w="33584" h="16273" extrusionOk="0">
                <a:moveTo>
                  <a:pt x="0" y="16273"/>
                </a:moveTo>
                <a:cubicBezTo>
                  <a:pt x="7212" y="14924"/>
                  <a:pt x="16020" y="11414"/>
                  <a:pt x="18633" y="4558"/>
                </a:cubicBezTo>
                <a:cubicBezTo>
                  <a:pt x="19173" y="3140"/>
                  <a:pt x="19190" y="542"/>
                  <a:pt x="17740" y="95"/>
                </a:cubicBezTo>
                <a:cubicBezTo>
                  <a:pt x="14229" y="-987"/>
                  <a:pt x="10734" y="8224"/>
                  <a:pt x="13724" y="10360"/>
                </a:cubicBezTo>
                <a:cubicBezTo>
                  <a:pt x="19344" y="14375"/>
                  <a:pt x="30861" y="10795"/>
                  <a:pt x="33584" y="4447"/>
                </a:cubicBezTo>
              </a:path>
            </a:pathLst>
          </a:custGeom>
          <a:noFill/>
          <a:ln w="19050" cap="flat" cmpd="sng">
            <a:solidFill>
              <a:schemeClr val="dk2"/>
            </a:solidFill>
            <a:prstDash val="dash"/>
            <a:round/>
            <a:headEnd type="none" w="med" len="med"/>
            <a:tailEnd type="none" w="med" len="med"/>
          </a:ln>
        </p:spPr>
        <p:txBody>
          <a:bodyPr/>
          <a:lstStyle/>
          <a:p>
            <a:endParaRPr lang="en-US"/>
          </a:p>
        </p:txBody>
      </p:sp>
      <p:grpSp>
        <p:nvGrpSpPr>
          <p:cNvPr id="1231" name="Google Shape;1231;p40"/>
          <p:cNvGrpSpPr/>
          <p:nvPr/>
        </p:nvGrpSpPr>
        <p:grpSpPr>
          <a:xfrm>
            <a:off x="3068149" y="3957016"/>
            <a:ext cx="874419" cy="473805"/>
            <a:chOff x="2301112" y="2967762"/>
            <a:chExt cx="655814" cy="355354"/>
          </a:xfrm>
        </p:grpSpPr>
        <p:sp>
          <p:nvSpPr>
            <p:cNvPr id="1232" name="Google Shape;123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33" name="Google Shape;1233;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34" name="Google Shape;1234;p40"/>
          <p:cNvGrpSpPr/>
          <p:nvPr/>
        </p:nvGrpSpPr>
        <p:grpSpPr>
          <a:xfrm>
            <a:off x="1963682" y="3560649"/>
            <a:ext cx="739671" cy="400840"/>
            <a:chOff x="2301112" y="2967762"/>
            <a:chExt cx="655814" cy="355354"/>
          </a:xfrm>
        </p:grpSpPr>
        <p:sp>
          <p:nvSpPr>
            <p:cNvPr id="1235" name="Google Shape;1235;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36" name="Google Shape;1236;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37" name="Google Shape;1237;p40"/>
          <p:cNvGrpSpPr/>
          <p:nvPr/>
        </p:nvGrpSpPr>
        <p:grpSpPr>
          <a:xfrm>
            <a:off x="94798" y="3347800"/>
            <a:ext cx="739671" cy="400840"/>
            <a:chOff x="2301112" y="2967762"/>
            <a:chExt cx="655814" cy="355354"/>
          </a:xfrm>
        </p:grpSpPr>
        <p:sp>
          <p:nvSpPr>
            <p:cNvPr id="1238" name="Google Shape;1238;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39" name="Google Shape;1239;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40" name="Google Shape;1240;p40"/>
          <p:cNvGrpSpPr/>
          <p:nvPr/>
        </p:nvGrpSpPr>
        <p:grpSpPr>
          <a:xfrm>
            <a:off x="783421" y="3346268"/>
            <a:ext cx="739696" cy="1243432"/>
            <a:chOff x="304654" y="2412551"/>
            <a:chExt cx="554772" cy="932574"/>
          </a:xfrm>
        </p:grpSpPr>
        <p:sp>
          <p:nvSpPr>
            <p:cNvPr id="1241" name="Google Shape;1241;p40"/>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42" name="Google Shape;1242;p40"/>
            <p:cNvGrpSpPr/>
            <p:nvPr/>
          </p:nvGrpSpPr>
          <p:grpSpPr>
            <a:xfrm>
              <a:off x="421718" y="2580213"/>
              <a:ext cx="320633" cy="764912"/>
              <a:chOff x="4503500" y="1320300"/>
              <a:chExt cx="310150" cy="739975"/>
            </a:xfrm>
          </p:grpSpPr>
          <p:sp>
            <p:nvSpPr>
              <p:cNvPr id="1243" name="Google Shape;1243;p40"/>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4" name="Google Shape;1244;p40"/>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5" name="Google Shape;1245;p40"/>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6" name="Google Shape;1246;p40"/>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247" name="Google Shape;1247;p40"/>
          <p:cNvGrpSpPr/>
          <p:nvPr/>
        </p:nvGrpSpPr>
        <p:grpSpPr>
          <a:xfrm>
            <a:off x="660649" y="4179467"/>
            <a:ext cx="874419" cy="473805"/>
            <a:chOff x="2301112" y="2967762"/>
            <a:chExt cx="655814" cy="355354"/>
          </a:xfrm>
        </p:grpSpPr>
        <p:sp>
          <p:nvSpPr>
            <p:cNvPr id="1248" name="Google Shape;1248;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49" name="Google Shape;1249;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0" name="Google Shape;1250;p40"/>
          <p:cNvGrpSpPr/>
          <p:nvPr/>
        </p:nvGrpSpPr>
        <p:grpSpPr>
          <a:xfrm flipH="1">
            <a:off x="8273232" y="4208300"/>
            <a:ext cx="874419" cy="473805"/>
            <a:chOff x="2301112" y="2967762"/>
            <a:chExt cx="655814" cy="355354"/>
          </a:xfrm>
        </p:grpSpPr>
        <p:sp>
          <p:nvSpPr>
            <p:cNvPr id="1251" name="Google Shape;1251;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2" name="Google Shape;125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3" name="Google Shape;1253;p40"/>
          <p:cNvGrpSpPr/>
          <p:nvPr/>
        </p:nvGrpSpPr>
        <p:grpSpPr>
          <a:xfrm flipH="1">
            <a:off x="9455849" y="3523949"/>
            <a:ext cx="739671" cy="400840"/>
            <a:chOff x="2301112" y="2967762"/>
            <a:chExt cx="655814" cy="355354"/>
          </a:xfrm>
        </p:grpSpPr>
        <p:sp>
          <p:nvSpPr>
            <p:cNvPr id="1254" name="Google Shape;1254;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5" name="Google Shape;1255;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256" name="Google Shape;1256;p40"/>
          <p:cNvGrpSpPr/>
          <p:nvPr/>
        </p:nvGrpSpPr>
        <p:grpSpPr>
          <a:xfrm>
            <a:off x="9286559" y="3443526"/>
            <a:ext cx="1316136" cy="2419145"/>
            <a:chOff x="9165869" y="2639469"/>
            <a:chExt cx="987102" cy="1814359"/>
          </a:xfrm>
        </p:grpSpPr>
        <p:sp>
          <p:nvSpPr>
            <p:cNvPr id="1257" name="Google Shape;1257;p40"/>
            <p:cNvSpPr/>
            <p:nvPr/>
          </p:nvSpPr>
          <p:spPr>
            <a:xfrm flipH="1">
              <a:off x="9824455" y="4216535"/>
              <a:ext cx="118892" cy="197956"/>
            </a:xfrm>
            <a:custGeom>
              <a:avLst/>
              <a:gdLst/>
              <a:ahLst/>
              <a:cxnLst/>
              <a:rect l="l" t="t" r="r" b="b"/>
              <a:pathLst>
                <a:path w="2605" h="4509" extrusionOk="0">
                  <a:moveTo>
                    <a:pt x="2408" y="0"/>
                  </a:moveTo>
                  <a:lnTo>
                    <a:pt x="0" y="234"/>
                  </a:lnTo>
                  <a:lnTo>
                    <a:pt x="75" y="3613"/>
                  </a:lnTo>
                  <a:lnTo>
                    <a:pt x="542" y="4434"/>
                  </a:lnTo>
                  <a:lnTo>
                    <a:pt x="2287" y="4509"/>
                  </a:lnTo>
                  <a:lnTo>
                    <a:pt x="2604" y="3687"/>
                  </a:lnTo>
                  <a:cubicBezTo>
                    <a:pt x="2334" y="3575"/>
                    <a:pt x="2408" y="1"/>
                    <a:pt x="2408"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8" name="Google Shape;1258;p40"/>
            <p:cNvSpPr/>
            <p:nvPr/>
          </p:nvSpPr>
          <p:spPr>
            <a:xfrm flipH="1">
              <a:off x="9694974" y="4368086"/>
              <a:ext cx="248373" cy="85742"/>
            </a:xfrm>
            <a:custGeom>
              <a:avLst/>
              <a:gdLst/>
              <a:ahLst/>
              <a:cxnLst/>
              <a:rect l="l" t="t" r="r" b="b"/>
              <a:pathLst>
                <a:path w="5442" h="1953" extrusionOk="0">
                  <a:moveTo>
                    <a:pt x="52" y="1"/>
                  </a:moveTo>
                  <a:cubicBezTo>
                    <a:pt x="18" y="1"/>
                    <a:pt x="0" y="2"/>
                    <a:pt x="0" y="2"/>
                  </a:cubicBezTo>
                  <a:lnTo>
                    <a:pt x="75" y="1915"/>
                  </a:lnTo>
                  <a:lnTo>
                    <a:pt x="5405" y="1953"/>
                  </a:lnTo>
                  <a:cubicBezTo>
                    <a:pt x="5442" y="1757"/>
                    <a:pt x="5367" y="1290"/>
                    <a:pt x="5171" y="1169"/>
                  </a:cubicBezTo>
                  <a:lnTo>
                    <a:pt x="2567" y="198"/>
                  </a:lnTo>
                  <a:cubicBezTo>
                    <a:pt x="2567" y="198"/>
                    <a:pt x="2408" y="399"/>
                    <a:pt x="2068" y="399"/>
                  </a:cubicBezTo>
                  <a:cubicBezTo>
                    <a:pt x="1955" y="399"/>
                    <a:pt x="1823" y="377"/>
                    <a:pt x="1671" y="319"/>
                  </a:cubicBezTo>
                  <a:cubicBezTo>
                    <a:pt x="769" y="26"/>
                    <a:pt x="217" y="1"/>
                    <a:pt x="52" y="1"/>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59" name="Google Shape;1259;p40"/>
            <p:cNvSpPr/>
            <p:nvPr/>
          </p:nvSpPr>
          <p:spPr>
            <a:xfrm flipH="1">
              <a:off x="9705608" y="4392321"/>
              <a:ext cx="85256" cy="32444"/>
            </a:xfrm>
            <a:custGeom>
              <a:avLst/>
              <a:gdLst/>
              <a:ahLst/>
              <a:cxnLst/>
              <a:rect l="l" t="t" r="r" b="b"/>
              <a:pathLst>
                <a:path w="1868" h="739" extrusionOk="0">
                  <a:moveTo>
                    <a:pt x="159" y="1"/>
                  </a:moveTo>
                  <a:lnTo>
                    <a:pt x="1" y="738"/>
                  </a:lnTo>
                  <a:lnTo>
                    <a:pt x="1830" y="738"/>
                  </a:lnTo>
                  <a:cubicBezTo>
                    <a:pt x="1868" y="738"/>
                    <a:pt x="1868" y="701"/>
                    <a:pt x="1868" y="701"/>
                  </a:cubicBezTo>
                  <a:lnTo>
                    <a:pt x="159"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0" name="Google Shape;1260;p40"/>
            <p:cNvSpPr/>
            <p:nvPr/>
          </p:nvSpPr>
          <p:spPr>
            <a:xfrm flipH="1">
              <a:off x="9703919" y="4390696"/>
              <a:ext cx="88633" cy="34068"/>
            </a:xfrm>
            <a:custGeom>
              <a:avLst/>
              <a:gdLst/>
              <a:ahLst/>
              <a:cxnLst/>
              <a:rect l="l" t="t" r="r" b="b"/>
              <a:pathLst>
                <a:path w="1942" h="776" extrusionOk="0">
                  <a:moveTo>
                    <a:pt x="234" y="75"/>
                  </a:moveTo>
                  <a:lnTo>
                    <a:pt x="1830" y="738"/>
                  </a:lnTo>
                  <a:lnTo>
                    <a:pt x="75" y="738"/>
                  </a:lnTo>
                  <a:lnTo>
                    <a:pt x="234" y="75"/>
                  </a:lnTo>
                  <a:close/>
                  <a:moveTo>
                    <a:pt x="150" y="0"/>
                  </a:moveTo>
                  <a:lnTo>
                    <a:pt x="0" y="775"/>
                  </a:lnTo>
                  <a:lnTo>
                    <a:pt x="1867" y="775"/>
                  </a:lnTo>
                  <a:cubicBezTo>
                    <a:pt x="1905" y="775"/>
                    <a:pt x="1905" y="775"/>
                    <a:pt x="1905" y="738"/>
                  </a:cubicBezTo>
                  <a:cubicBezTo>
                    <a:pt x="1942" y="738"/>
                    <a:pt x="1905" y="700"/>
                    <a:pt x="1905" y="700"/>
                  </a:cubicBezTo>
                  <a:lnTo>
                    <a:pt x="150" y="0"/>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1" name="Google Shape;1261;p40"/>
            <p:cNvSpPr/>
            <p:nvPr/>
          </p:nvSpPr>
          <p:spPr>
            <a:xfrm flipH="1">
              <a:off x="9922033" y="4368130"/>
              <a:ext cx="21314" cy="56634"/>
            </a:xfrm>
            <a:custGeom>
              <a:avLst/>
              <a:gdLst/>
              <a:ahLst/>
              <a:cxnLst/>
              <a:rect l="l" t="t" r="r" b="b"/>
              <a:pathLst>
                <a:path w="467" h="1290" extrusionOk="0">
                  <a:moveTo>
                    <a:pt x="0" y="1"/>
                  </a:moveTo>
                  <a:lnTo>
                    <a:pt x="75" y="1289"/>
                  </a:lnTo>
                  <a:lnTo>
                    <a:pt x="467" y="1252"/>
                  </a:lnTo>
                  <a:lnTo>
                    <a:pt x="346" y="48"/>
                  </a:lnTo>
                  <a:cubicBezTo>
                    <a:pt x="308" y="48"/>
                    <a:pt x="0" y="1"/>
                    <a:pt x="0" y="1"/>
                  </a:cubicBez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2" name="Google Shape;1262;p40"/>
            <p:cNvSpPr/>
            <p:nvPr/>
          </p:nvSpPr>
          <p:spPr>
            <a:xfrm flipH="1">
              <a:off x="9703919" y="4423052"/>
              <a:ext cx="237739" cy="3337"/>
            </a:xfrm>
            <a:custGeom>
              <a:avLst/>
              <a:gdLst/>
              <a:ahLst/>
              <a:cxnLst/>
              <a:rect l="l" t="t" r="r" b="b"/>
              <a:pathLst>
                <a:path w="5209" h="76" extrusionOk="0">
                  <a:moveTo>
                    <a:pt x="38" y="1"/>
                  </a:moveTo>
                  <a:cubicBezTo>
                    <a:pt x="38" y="1"/>
                    <a:pt x="1" y="1"/>
                    <a:pt x="1" y="38"/>
                  </a:cubicBezTo>
                  <a:lnTo>
                    <a:pt x="38" y="38"/>
                  </a:lnTo>
                  <a:lnTo>
                    <a:pt x="5172" y="75"/>
                  </a:lnTo>
                  <a:cubicBezTo>
                    <a:pt x="5209" y="75"/>
                    <a:pt x="5209" y="38"/>
                    <a:pt x="5209" y="38"/>
                  </a:cubicBezTo>
                  <a:cubicBezTo>
                    <a:pt x="5209" y="38"/>
                    <a:pt x="5209" y="1"/>
                    <a:pt x="5172"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3" name="Google Shape;1263;p40"/>
            <p:cNvSpPr/>
            <p:nvPr/>
          </p:nvSpPr>
          <p:spPr>
            <a:xfrm flipH="1">
              <a:off x="9746501" y="3542017"/>
              <a:ext cx="266309" cy="783572"/>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4" name="Google Shape;1264;p40"/>
            <p:cNvSpPr/>
            <p:nvPr/>
          </p:nvSpPr>
          <p:spPr>
            <a:xfrm flipH="1">
              <a:off x="9746501" y="3542017"/>
              <a:ext cx="266309" cy="783572"/>
            </a:xfrm>
            <a:custGeom>
              <a:avLst/>
              <a:gdLst/>
              <a:ahLst/>
              <a:cxnLst/>
              <a:rect l="l" t="t" r="r" b="b"/>
              <a:pathLst>
                <a:path w="5835" h="17848" extrusionOk="0">
                  <a:moveTo>
                    <a:pt x="5676" y="1"/>
                  </a:moveTo>
                  <a:lnTo>
                    <a:pt x="1" y="776"/>
                  </a:lnTo>
                  <a:lnTo>
                    <a:pt x="1056" y="8709"/>
                  </a:lnTo>
                  <a:cubicBezTo>
                    <a:pt x="1205" y="9913"/>
                    <a:pt x="1364" y="17577"/>
                    <a:pt x="1364" y="17577"/>
                  </a:cubicBezTo>
                  <a:lnTo>
                    <a:pt x="4089" y="17847"/>
                  </a:lnTo>
                  <a:lnTo>
                    <a:pt x="5489" y="12331"/>
                  </a:lnTo>
                  <a:cubicBezTo>
                    <a:pt x="5722" y="11351"/>
                    <a:pt x="5834" y="10343"/>
                    <a:pt x="5834" y="9335"/>
                  </a:cubicBezTo>
                  <a:lnTo>
                    <a:pt x="5676" y="1"/>
                  </a:ln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5" name="Google Shape;1265;p40"/>
            <p:cNvSpPr/>
            <p:nvPr/>
          </p:nvSpPr>
          <p:spPr>
            <a:xfrm flipH="1">
              <a:off x="9311552" y="4124340"/>
              <a:ext cx="195157" cy="202873"/>
            </a:xfrm>
            <a:custGeom>
              <a:avLst/>
              <a:gdLst/>
              <a:ahLst/>
              <a:cxnLst/>
              <a:rect l="l" t="t" r="r" b="b"/>
              <a:pathLst>
                <a:path w="4276" h="4621" extrusionOk="0">
                  <a:moveTo>
                    <a:pt x="2017" y="0"/>
                  </a:moveTo>
                  <a:lnTo>
                    <a:pt x="1" y="1316"/>
                  </a:lnTo>
                  <a:lnTo>
                    <a:pt x="1905" y="4117"/>
                  </a:lnTo>
                  <a:lnTo>
                    <a:pt x="2717" y="4621"/>
                  </a:lnTo>
                  <a:lnTo>
                    <a:pt x="4275" y="3921"/>
                  </a:lnTo>
                  <a:lnTo>
                    <a:pt x="4201" y="3071"/>
                  </a:lnTo>
                  <a:cubicBezTo>
                    <a:pt x="3921" y="3071"/>
                    <a:pt x="2017" y="0"/>
                    <a:pt x="2017"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6" name="Google Shape;1266;p40"/>
            <p:cNvSpPr/>
            <p:nvPr/>
          </p:nvSpPr>
          <p:spPr>
            <a:xfrm flipH="1">
              <a:off x="9165869" y="4243579"/>
              <a:ext cx="259463" cy="131576"/>
            </a:xfrm>
            <a:custGeom>
              <a:avLst/>
              <a:gdLst/>
              <a:ahLst/>
              <a:cxnLst/>
              <a:rect l="l" t="t" r="r" b="b"/>
              <a:pathLst>
                <a:path w="5685" h="2997" extrusionOk="0">
                  <a:moveTo>
                    <a:pt x="5134" y="0"/>
                  </a:moveTo>
                  <a:lnTo>
                    <a:pt x="2334" y="318"/>
                  </a:lnTo>
                  <a:cubicBezTo>
                    <a:pt x="2334" y="318"/>
                    <a:pt x="2296" y="738"/>
                    <a:pt x="1596" y="859"/>
                  </a:cubicBezTo>
                  <a:cubicBezTo>
                    <a:pt x="467" y="1018"/>
                    <a:pt x="0" y="1326"/>
                    <a:pt x="0" y="1326"/>
                  </a:cubicBezTo>
                  <a:lnTo>
                    <a:pt x="934" y="2997"/>
                  </a:lnTo>
                  <a:lnTo>
                    <a:pt x="5685" y="589"/>
                  </a:lnTo>
                  <a:cubicBezTo>
                    <a:pt x="5638" y="392"/>
                    <a:pt x="5330" y="0"/>
                    <a:pt x="5134" y="0"/>
                  </a:cubicBezTo>
                  <a:close/>
                </a:path>
              </a:pathLst>
            </a:custGeom>
            <a:solidFill>
              <a:srgbClr val="EFEFE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7" name="Google Shape;1267;p40"/>
            <p:cNvSpPr/>
            <p:nvPr/>
          </p:nvSpPr>
          <p:spPr>
            <a:xfrm flipH="1">
              <a:off x="9187183" y="4245203"/>
              <a:ext cx="85210" cy="39381"/>
            </a:xfrm>
            <a:custGeom>
              <a:avLst/>
              <a:gdLst/>
              <a:ahLst/>
              <a:cxnLst/>
              <a:rect l="l" t="t" r="r" b="b"/>
              <a:pathLst>
                <a:path w="1867" h="897" extrusionOk="0">
                  <a:moveTo>
                    <a:pt x="1820" y="1"/>
                  </a:moveTo>
                  <a:lnTo>
                    <a:pt x="0" y="159"/>
                  </a:lnTo>
                  <a:lnTo>
                    <a:pt x="187" y="897"/>
                  </a:lnTo>
                  <a:lnTo>
                    <a:pt x="1820" y="47"/>
                  </a:lnTo>
                  <a:cubicBezTo>
                    <a:pt x="1867" y="47"/>
                    <a:pt x="1867" y="1"/>
                    <a:pt x="1820"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8" name="Google Shape;1268;p40"/>
            <p:cNvSpPr/>
            <p:nvPr/>
          </p:nvSpPr>
          <p:spPr>
            <a:xfrm flipH="1">
              <a:off x="9187183" y="4245203"/>
              <a:ext cx="87355" cy="41049"/>
            </a:xfrm>
            <a:custGeom>
              <a:avLst/>
              <a:gdLst/>
              <a:ahLst/>
              <a:cxnLst/>
              <a:rect l="l" t="t" r="r" b="b"/>
              <a:pathLst>
                <a:path w="1914" h="935" extrusionOk="0">
                  <a:moveTo>
                    <a:pt x="1830" y="47"/>
                  </a:moveTo>
                  <a:lnTo>
                    <a:pt x="281" y="860"/>
                  </a:lnTo>
                  <a:lnTo>
                    <a:pt x="85" y="159"/>
                  </a:lnTo>
                  <a:lnTo>
                    <a:pt x="1830" y="47"/>
                  </a:lnTo>
                  <a:close/>
                  <a:moveTo>
                    <a:pt x="1867" y="1"/>
                  </a:moveTo>
                  <a:lnTo>
                    <a:pt x="47" y="122"/>
                  </a:lnTo>
                  <a:lnTo>
                    <a:pt x="1" y="122"/>
                  </a:lnTo>
                  <a:lnTo>
                    <a:pt x="234" y="934"/>
                  </a:lnTo>
                  <a:lnTo>
                    <a:pt x="1914" y="85"/>
                  </a:lnTo>
                  <a:lnTo>
                    <a:pt x="1914" y="47"/>
                  </a:lnTo>
                  <a:cubicBezTo>
                    <a:pt x="1914" y="1"/>
                    <a:pt x="1914" y="1"/>
                    <a:pt x="1867" y="1"/>
                  </a:cubicBez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69" name="Google Shape;1269;p40"/>
            <p:cNvSpPr/>
            <p:nvPr/>
          </p:nvSpPr>
          <p:spPr>
            <a:xfrm flipH="1">
              <a:off x="9382705" y="4294813"/>
              <a:ext cx="42628" cy="54922"/>
            </a:xfrm>
            <a:custGeom>
              <a:avLst/>
              <a:gdLst/>
              <a:ahLst/>
              <a:cxnLst/>
              <a:rect l="l" t="t" r="r" b="b"/>
              <a:pathLst>
                <a:path w="934" h="1251" extrusionOk="0">
                  <a:moveTo>
                    <a:pt x="318" y="0"/>
                  </a:moveTo>
                  <a:cubicBezTo>
                    <a:pt x="271" y="0"/>
                    <a:pt x="0" y="159"/>
                    <a:pt x="0" y="159"/>
                  </a:cubicBezTo>
                  <a:lnTo>
                    <a:pt x="626" y="1251"/>
                  </a:lnTo>
                  <a:lnTo>
                    <a:pt x="934" y="1055"/>
                  </a:lnTo>
                  <a:lnTo>
                    <a:pt x="318" y="0"/>
                  </a:lnTo>
                  <a:close/>
                </a:path>
              </a:pathLst>
            </a:custGeom>
            <a:solidFill>
              <a:srgbClr val="CBD04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0" name="Google Shape;1270;p40"/>
            <p:cNvSpPr/>
            <p:nvPr/>
          </p:nvSpPr>
          <p:spPr>
            <a:xfrm flipH="1">
              <a:off x="9185449" y="4245203"/>
              <a:ext cx="211359" cy="104532"/>
            </a:xfrm>
            <a:custGeom>
              <a:avLst/>
              <a:gdLst/>
              <a:ahLst/>
              <a:cxnLst/>
              <a:rect l="l" t="t" r="r" b="b"/>
              <a:pathLst>
                <a:path w="4631" h="2381" extrusionOk="0">
                  <a:moveTo>
                    <a:pt x="4593" y="1"/>
                  </a:moveTo>
                  <a:lnTo>
                    <a:pt x="1" y="2334"/>
                  </a:lnTo>
                  <a:lnTo>
                    <a:pt x="1" y="2381"/>
                  </a:lnTo>
                  <a:lnTo>
                    <a:pt x="38" y="2381"/>
                  </a:lnTo>
                  <a:lnTo>
                    <a:pt x="4630" y="85"/>
                  </a:lnTo>
                  <a:lnTo>
                    <a:pt x="4630" y="47"/>
                  </a:lnTo>
                  <a:lnTo>
                    <a:pt x="4593" y="1"/>
                  </a:lnTo>
                  <a:close/>
                </a:path>
              </a:pathLst>
            </a:custGeom>
            <a:solidFill>
              <a:srgbClr val="BC7BF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1" name="Google Shape;1271;p40"/>
            <p:cNvSpPr/>
            <p:nvPr/>
          </p:nvSpPr>
          <p:spPr>
            <a:xfrm flipH="1">
              <a:off x="9345189" y="3584646"/>
              <a:ext cx="670999" cy="662664"/>
            </a:xfrm>
            <a:custGeom>
              <a:avLst/>
              <a:gdLst/>
              <a:ahLst/>
              <a:cxnLst/>
              <a:rect l="l" t="t" r="r" b="b"/>
              <a:pathLst>
                <a:path w="14702" h="15094" extrusionOk="0">
                  <a:moveTo>
                    <a:pt x="6842" y="1"/>
                  </a:moveTo>
                  <a:lnTo>
                    <a:pt x="504" y="234"/>
                  </a:lnTo>
                  <a:lnTo>
                    <a:pt x="0" y="271"/>
                  </a:lnTo>
                  <a:cubicBezTo>
                    <a:pt x="345" y="2642"/>
                    <a:pt x="971" y="4359"/>
                    <a:pt x="2763" y="5946"/>
                  </a:cubicBezTo>
                  <a:lnTo>
                    <a:pt x="6534" y="8830"/>
                  </a:lnTo>
                  <a:cubicBezTo>
                    <a:pt x="7309" y="9530"/>
                    <a:pt x="8009" y="10268"/>
                    <a:pt x="8634" y="11127"/>
                  </a:cubicBezTo>
                  <a:lnTo>
                    <a:pt x="11705" y="15093"/>
                  </a:lnTo>
                  <a:lnTo>
                    <a:pt x="14701" y="13647"/>
                  </a:lnTo>
                  <a:lnTo>
                    <a:pt x="12676" y="8980"/>
                  </a:lnTo>
                  <a:cubicBezTo>
                    <a:pt x="11976" y="7430"/>
                    <a:pt x="11164" y="5946"/>
                    <a:pt x="10146" y="4546"/>
                  </a:cubicBezTo>
                  <a:lnTo>
                    <a:pt x="6842" y="1"/>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2" name="Google Shape;1272;p40"/>
            <p:cNvSpPr/>
            <p:nvPr/>
          </p:nvSpPr>
          <p:spPr>
            <a:xfrm flipH="1">
              <a:off x="9631078" y="2639469"/>
              <a:ext cx="434949" cy="380152"/>
            </a:xfrm>
            <a:custGeom>
              <a:avLst/>
              <a:gdLst/>
              <a:ahLst/>
              <a:cxnLst/>
              <a:rect l="l" t="t" r="r" b="b"/>
              <a:pathLst>
                <a:path w="9530" h="8659" extrusionOk="0">
                  <a:moveTo>
                    <a:pt x="5306" y="0"/>
                  </a:moveTo>
                  <a:cubicBezTo>
                    <a:pt x="5185" y="0"/>
                    <a:pt x="5062" y="8"/>
                    <a:pt x="4938" y="24"/>
                  </a:cubicBezTo>
                  <a:cubicBezTo>
                    <a:pt x="2455" y="332"/>
                    <a:pt x="1092" y="2899"/>
                    <a:pt x="1092" y="2899"/>
                  </a:cubicBezTo>
                  <a:cubicBezTo>
                    <a:pt x="0" y="4925"/>
                    <a:pt x="1671" y="8658"/>
                    <a:pt x="1671" y="8658"/>
                  </a:cubicBezTo>
                  <a:lnTo>
                    <a:pt x="8755" y="8191"/>
                  </a:lnTo>
                  <a:cubicBezTo>
                    <a:pt x="8755" y="8191"/>
                    <a:pt x="9222" y="6903"/>
                    <a:pt x="9371" y="5429"/>
                  </a:cubicBezTo>
                  <a:cubicBezTo>
                    <a:pt x="9530" y="3636"/>
                    <a:pt x="8830" y="1891"/>
                    <a:pt x="7355" y="762"/>
                  </a:cubicBezTo>
                  <a:cubicBezTo>
                    <a:pt x="6781" y="325"/>
                    <a:pt x="6088" y="0"/>
                    <a:pt x="5306"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3" name="Google Shape;1273;p40"/>
            <p:cNvSpPr/>
            <p:nvPr/>
          </p:nvSpPr>
          <p:spPr>
            <a:xfrm flipH="1">
              <a:off x="9938189" y="3090392"/>
              <a:ext cx="214782" cy="366059"/>
            </a:xfrm>
            <a:custGeom>
              <a:avLst/>
              <a:gdLst/>
              <a:ahLst/>
              <a:cxnLst/>
              <a:rect l="l" t="t" r="r" b="b"/>
              <a:pathLst>
                <a:path w="4706" h="8338" extrusionOk="0">
                  <a:moveTo>
                    <a:pt x="4199" y="1"/>
                  </a:moveTo>
                  <a:cubicBezTo>
                    <a:pt x="3200" y="1"/>
                    <a:pt x="1029" y="208"/>
                    <a:pt x="580" y="1962"/>
                  </a:cubicBezTo>
                  <a:cubicBezTo>
                    <a:pt x="346" y="2895"/>
                    <a:pt x="76" y="3987"/>
                    <a:pt x="38" y="5425"/>
                  </a:cubicBezTo>
                  <a:cubicBezTo>
                    <a:pt x="1" y="6433"/>
                    <a:pt x="468" y="7992"/>
                    <a:pt x="2026" y="8337"/>
                  </a:cubicBezTo>
                  <a:lnTo>
                    <a:pt x="3426" y="7796"/>
                  </a:lnTo>
                  <a:lnTo>
                    <a:pt x="4705" y="21"/>
                  </a:lnTo>
                  <a:cubicBezTo>
                    <a:pt x="4705" y="21"/>
                    <a:pt x="4508" y="1"/>
                    <a:pt x="4199" y="1"/>
                  </a:cubicBezTo>
                  <a:close/>
                </a:path>
              </a:pathLst>
            </a:custGeom>
            <a:solidFill>
              <a:srgbClr val="FFAEC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4" name="Google Shape;1274;p40"/>
            <p:cNvSpPr/>
            <p:nvPr/>
          </p:nvSpPr>
          <p:spPr>
            <a:xfrm flipH="1">
              <a:off x="9952247" y="3052153"/>
              <a:ext cx="195613" cy="237073"/>
            </a:xfrm>
            <a:custGeom>
              <a:avLst/>
              <a:gdLst/>
              <a:ahLst/>
              <a:cxnLst/>
              <a:rect l="l" t="t" r="r" b="b"/>
              <a:pathLst>
                <a:path w="4286" h="5400" extrusionOk="0">
                  <a:moveTo>
                    <a:pt x="3569" y="0"/>
                  </a:moveTo>
                  <a:cubicBezTo>
                    <a:pt x="3047" y="0"/>
                    <a:pt x="2506" y="190"/>
                    <a:pt x="1952" y="266"/>
                  </a:cubicBezTo>
                  <a:cubicBezTo>
                    <a:pt x="701" y="499"/>
                    <a:pt x="1" y="4158"/>
                    <a:pt x="122" y="4588"/>
                  </a:cubicBezTo>
                  <a:cubicBezTo>
                    <a:pt x="229" y="4988"/>
                    <a:pt x="390" y="5399"/>
                    <a:pt x="641" y="5399"/>
                  </a:cubicBezTo>
                  <a:cubicBezTo>
                    <a:pt x="852" y="5399"/>
                    <a:pt x="1126" y="5107"/>
                    <a:pt x="1485" y="4270"/>
                  </a:cubicBezTo>
                  <a:cubicBezTo>
                    <a:pt x="1914" y="3300"/>
                    <a:pt x="3314" y="770"/>
                    <a:pt x="3314" y="770"/>
                  </a:cubicBezTo>
                  <a:lnTo>
                    <a:pt x="4285" y="154"/>
                  </a:lnTo>
                  <a:cubicBezTo>
                    <a:pt x="4051" y="41"/>
                    <a:pt x="3812" y="0"/>
                    <a:pt x="3569" y="0"/>
                  </a:cubicBezTo>
                  <a:close/>
                </a:path>
              </a:pathLst>
            </a:custGeom>
            <a:solidFill>
              <a:srgbClr val="EF36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5" name="Google Shape;1275;p40"/>
            <p:cNvSpPr/>
            <p:nvPr/>
          </p:nvSpPr>
          <p:spPr>
            <a:xfrm flipH="1">
              <a:off x="9599084" y="3025724"/>
              <a:ext cx="202413" cy="453249"/>
            </a:xfrm>
            <a:custGeom>
              <a:avLst/>
              <a:gdLst/>
              <a:ahLst/>
              <a:cxnLst/>
              <a:rect l="l" t="t" r="r" b="b"/>
              <a:pathLst>
                <a:path w="4435" h="10324" extrusionOk="0">
                  <a:moveTo>
                    <a:pt x="989" y="1"/>
                  </a:moveTo>
                  <a:cubicBezTo>
                    <a:pt x="959" y="1"/>
                    <a:pt x="928" y="3"/>
                    <a:pt x="896" y="9"/>
                  </a:cubicBezTo>
                  <a:cubicBezTo>
                    <a:pt x="738" y="9"/>
                    <a:pt x="663" y="56"/>
                    <a:pt x="663" y="56"/>
                  </a:cubicBezTo>
                  <a:lnTo>
                    <a:pt x="579" y="93"/>
                  </a:lnTo>
                  <a:cubicBezTo>
                    <a:pt x="0" y="868"/>
                    <a:pt x="4434" y="10323"/>
                    <a:pt x="4434" y="10323"/>
                  </a:cubicBezTo>
                  <a:cubicBezTo>
                    <a:pt x="4434" y="10323"/>
                    <a:pt x="4163" y="7169"/>
                    <a:pt x="4126" y="6935"/>
                  </a:cubicBezTo>
                  <a:cubicBezTo>
                    <a:pt x="3501" y="2576"/>
                    <a:pt x="1867" y="672"/>
                    <a:pt x="1401" y="205"/>
                  </a:cubicBezTo>
                  <a:cubicBezTo>
                    <a:pt x="1299" y="80"/>
                    <a:pt x="1150" y="1"/>
                    <a:pt x="989"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6" name="Google Shape;1276;p40"/>
            <p:cNvSpPr/>
            <p:nvPr/>
          </p:nvSpPr>
          <p:spPr>
            <a:xfrm flipH="1">
              <a:off x="9753758" y="2981865"/>
              <a:ext cx="140206" cy="141805"/>
            </a:xfrm>
            <a:custGeom>
              <a:avLst/>
              <a:gdLst/>
              <a:ahLst/>
              <a:cxnLst/>
              <a:rect l="l" t="t" r="r" b="b"/>
              <a:pathLst>
                <a:path w="3072" h="3230" extrusionOk="0">
                  <a:moveTo>
                    <a:pt x="505" y="0"/>
                  </a:moveTo>
                  <a:lnTo>
                    <a:pt x="318" y="1167"/>
                  </a:lnTo>
                  <a:lnTo>
                    <a:pt x="1" y="2838"/>
                  </a:lnTo>
                  <a:lnTo>
                    <a:pt x="2922" y="3230"/>
                  </a:lnTo>
                  <a:lnTo>
                    <a:pt x="3072" y="75"/>
                  </a:lnTo>
                  <a:lnTo>
                    <a:pt x="505" y="0"/>
                  </a:ln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7" name="Google Shape;1277;p40"/>
            <p:cNvSpPr/>
            <p:nvPr/>
          </p:nvSpPr>
          <p:spPr>
            <a:xfrm flipH="1">
              <a:off x="9753758" y="2981865"/>
              <a:ext cx="129526" cy="63132"/>
            </a:xfrm>
            <a:custGeom>
              <a:avLst/>
              <a:gdLst/>
              <a:ahLst/>
              <a:cxnLst/>
              <a:rect l="l" t="t" r="r" b="b"/>
              <a:pathLst>
                <a:path w="2838" h="1438" extrusionOk="0">
                  <a:moveTo>
                    <a:pt x="271" y="0"/>
                  </a:moveTo>
                  <a:lnTo>
                    <a:pt x="84" y="1167"/>
                  </a:lnTo>
                  <a:lnTo>
                    <a:pt x="0" y="1438"/>
                  </a:lnTo>
                  <a:cubicBezTo>
                    <a:pt x="2371" y="1130"/>
                    <a:pt x="2838" y="75"/>
                    <a:pt x="2838" y="75"/>
                  </a:cubicBezTo>
                  <a:lnTo>
                    <a:pt x="271" y="0"/>
                  </a:lnTo>
                  <a:close/>
                </a:path>
              </a:pathLst>
            </a:custGeom>
            <a:solidFill>
              <a:srgbClr val="000000">
                <a:alpha val="1006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8" name="Google Shape;1278;p40"/>
            <p:cNvSpPr/>
            <p:nvPr/>
          </p:nvSpPr>
          <p:spPr>
            <a:xfrm flipH="1">
              <a:off x="9902864" y="3075729"/>
              <a:ext cx="213048" cy="321278"/>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1"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79" name="Google Shape;1279;p40"/>
            <p:cNvSpPr/>
            <p:nvPr/>
          </p:nvSpPr>
          <p:spPr>
            <a:xfrm flipH="1">
              <a:off x="9856403" y="3415402"/>
              <a:ext cx="182149" cy="166961"/>
            </a:xfrm>
            <a:custGeom>
              <a:avLst/>
              <a:gdLst/>
              <a:ahLst/>
              <a:cxnLst/>
              <a:rect l="l" t="t" r="r" b="b"/>
              <a:pathLst>
                <a:path w="3991" h="3803" extrusionOk="0">
                  <a:moveTo>
                    <a:pt x="761" y="1"/>
                  </a:moveTo>
                  <a:lnTo>
                    <a:pt x="761" y="1"/>
                  </a:lnTo>
                  <a:cubicBezTo>
                    <a:pt x="761" y="1"/>
                    <a:pt x="1" y="3802"/>
                    <a:pt x="2913" y="3802"/>
                  </a:cubicBezTo>
                  <a:cubicBezTo>
                    <a:pt x="3227" y="3802"/>
                    <a:pt x="3585" y="3758"/>
                    <a:pt x="3990" y="3660"/>
                  </a:cubicBezTo>
                  <a:cubicBezTo>
                    <a:pt x="3990" y="3660"/>
                    <a:pt x="1423" y="3622"/>
                    <a:pt x="1573" y="159"/>
                  </a:cubicBezTo>
                  <a:lnTo>
                    <a:pt x="761" y="1"/>
                  </a:lnTo>
                  <a:close/>
                </a:path>
              </a:pathLst>
            </a:custGeom>
            <a:solidFill>
              <a:srgbClr val="27415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0" name="Google Shape;1280;p40"/>
            <p:cNvSpPr/>
            <p:nvPr/>
          </p:nvSpPr>
          <p:spPr>
            <a:xfrm flipH="1">
              <a:off x="9794195" y="3343402"/>
              <a:ext cx="66087" cy="110590"/>
            </a:xfrm>
            <a:custGeom>
              <a:avLst/>
              <a:gdLst/>
              <a:ahLst/>
              <a:cxnLst/>
              <a:rect l="l" t="t" r="r" b="b"/>
              <a:pathLst>
                <a:path w="1448" h="2519" extrusionOk="0">
                  <a:moveTo>
                    <a:pt x="567" y="1"/>
                  </a:moveTo>
                  <a:cubicBezTo>
                    <a:pt x="534" y="1"/>
                    <a:pt x="501" y="3"/>
                    <a:pt x="467" y="7"/>
                  </a:cubicBezTo>
                  <a:cubicBezTo>
                    <a:pt x="196" y="54"/>
                    <a:pt x="0" y="287"/>
                    <a:pt x="47" y="521"/>
                  </a:cubicBezTo>
                  <a:lnTo>
                    <a:pt x="392" y="2191"/>
                  </a:lnTo>
                  <a:cubicBezTo>
                    <a:pt x="423" y="2384"/>
                    <a:pt x="587" y="2519"/>
                    <a:pt x="821" y="2519"/>
                  </a:cubicBezTo>
                  <a:cubicBezTo>
                    <a:pt x="871" y="2519"/>
                    <a:pt x="924" y="2513"/>
                    <a:pt x="980" y="2499"/>
                  </a:cubicBezTo>
                  <a:cubicBezTo>
                    <a:pt x="1251" y="2462"/>
                    <a:pt x="1447" y="2229"/>
                    <a:pt x="1400" y="1995"/>
                  </a:cubicBezTo>
                  <a:lnTo>
                    <a:pt x="1055" y="325"/>
                  </a:lnTo>
                  <a:cubicBezTo>
                    <a:pt x="1022" y="119"/>
                    <a:pt x="809" y="1"/>
                    <a:pt x="567" y="1"/>
                  </a:cubicBezTo>
                  <a:close/>
                </a:path>
              </a:pathLst>
            </a:custGeom>
            <a:solidFill>
              <a:srgbClr val="3B816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1" name="Google Shape;1281;p40"/>
            <p:cNvSpPr/>
            <p:nvPr/>
          </p:nvSpPr>
          <p:spPr>
            <a:xfrm flipH="1">
              <a:off x="9890085" y="3345729"/>
              <a:ext cx="72887" cy="41049"/>
            </a:xfrm>
            <a:custGeom>
              <a:avLst/>
              <a:gdLst/>
              <a:ahLst/>
              <a:cxnLst/>
              <a:rect l="l" t="t" r="r" b="b"/>
              <a:pathLst>
                <a:path w="1597" h="935" extrusionOk="0">
                  <a:moveTo>
                    <a:pt x="1476" y="1"/>
                  </a:moveTo>
                  <a:cubicBezTo>
                    <a:pt x="1317" y="1"/>
                    <a:pt x="1168" y="38"/>
                    <a:pt x="1046" y="76"/>
                  </a:cubicBezTo>
                  <a:cubicBezTo>
                    <a:pt x="897" y="113"/>
                    <a:pt x="776" y="150"/>
                    <a:pt x="617" y="234"/>
                  </a:cubicBezTo>
                  <a:cubicBezTo>
                    <a:pt x="505" y="309"/>
                    <a:pt x="384" y="384"/>
                    <a:pt x="272" y="505"/>
                  </a:cubicBezTo>
                  <a:cubicBezTo>
                    <a:pt x="150" y="580"/>
                    <a:pt x="76" y="738"/>
                    <a:pt x="1" y="850"/>
                  </a:cubicBezTo>
                  <a:lnTo>
                    <a:pt x="1" y="934"/>
                  </a:lnTo>
                  <a:cubicBezTo>
                    <a:pt x="38" y="934"/>
                    <a:pt x="76" y="934"/>
                    <a:pt x="76" y="888"/>
                  </a:cubicBezTo>
                  <a:cubicBezTo>
                    <a:pt x="150" y="776"/>
                    <a:pt x="234" y="654"/>
                    <a:pt x="346" y="580"/>
                  </a:cubicBezTo>
                  <a:cubicBezTo>
                    <a:pt x="468" y="505"/>
                    <a:pt x="580" y="421"/>
                    <a:pt x="701" y="346"/>
                  </a:cubicBezTo>
                  <a:cubicBezTo>
                    <a:pt x="813" y="309"/>
                    <a:pt x="934" y="272"/>
                    <a:pt x="1084" y="234"/>
                  </a:cubicBezTo>
                  <a:cubicBezTo>
                    <a:pt x="1205" y="188"/>
                    <a:pt x="1364" y="188"/>
                    <a:pt x="1476" y="188"/>
                  </a:cubicBezTo>
                  <a:cubicBezTo>
                    <a:pt x="1550" y="188"/>
                    <a:pt x="1597" y="150"/>
                    <a:pt x="1597" y="76"/>
                  </a:cubicBezTo>
                  <a:cubicBezTo>
                    <a:pt x="1597" y="38"/>
                    <a:pt x="1513" y="1"/>
                    <a:pt x="1476" y="1"/>
                  </a:cubicBezTo>
                  <a:close/>
                </a:path>
              </a:pathLst>
            </a:custGeom>
            <a:solidFill>
              <a:srgbClr val="415C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2" name="Google Shape;1282;p40"/>
            <p:cNvSpPr/>
            <p:nvPr/>
          </p:nvSpPr>
          <p:spPr>
            <a:xfrm flipH="1">
              <a:off x="9918610" y="3048377"/>
              <a:ext cx="223682" cy="435513"/>
            </a:xfrm>
            <a:custGeom>
              <a:avLst/>
              <a:gdLst/>
              <a:ahLst/>
              <a:cxnLst/>
              <a:rect l="l" t="t" r="r" b="b"/>
              <a:pathLst>
                <a:path w="4901" h="9920" extrusionOk="0">
                  <a:moveTo>
                    <a:pt x="3746" y="0"/>
                  </a:moveTo>
                  <a:cubicBezTo>
                    <a:pt x="2727" y="0"/>
                    <a:pt x="1312" y="659"/>
                    <a:pt x="700" y="4011"/>
                  </a:cubicBezTo>
                  <a:cubicBezTo>
                    <a:pt x="700" y="4011"/>
                    <a:pt x="234" y="5486"/>
                    <a:pt x="75" y="7082"/>
                  </a:cubicBezTo>
                  <a:cubicBezTo>
                    <a:pt x="0" y="8211"/>
                    <a:pt x="775" y="9257"/>
                    <a:pt x="1904" y="9453"/>
                  </a:cubicBezTo>
                  <a:lnTo>
                    <a:pt x="4359" y="9919"/>
                  </a:lnTo>
                  <a:lnTo>
                    <a:pt x="4901" y="277"/>
                  </a:lnTo>
                  <a:cubicBezTo>
                    <a:pt x="4901" y="277"/>
                    <a:pt x="4406" y="0"/>
                    <a:pt x="3746"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3" name="Google Shape;1283;p40"/>
            <p:cNvSpPr/>
            <p:nvPr/>
          </p:nvSpPr>
          <p:spPr>
            <a:xfrm flipH="1">
              <a:off x="9572704" y="3033099"/>
              <a:ext cx="464798" cy="694977"/>
            </a:xfrm>
            <a:custGeom>
              <a:avLst/>
              <a:gdLst/>
              <a:ahLst/>
              <a:cxnLst/>
              <a:rect l="l" t="t" r="r" b="b"/>
              <a:pathLst>
                <a:path w="10184" h="15830" extrusionOk="0">
                  <a:moveTo>
                    <a:pt x="3379" y="0"/>
                  </a:moveTo>
                  <a:cubicBezTo>
                    <a:pt x="0" y="4275"/>
                    <a:pt x="430" y="13338"/>
                    <a:pt x="430" y="13338"/>
                  </a:cubicBezTo>
                  <a:cubicBezTo>
                    <a:pt x="308" y="15634"/>
                    <a:pt x="4667" y="15709"/>
                    <a:pt x="4667" y="15709"/>
                  </a:cubicBezTo>
                  <a:cubicBezTo>
                    <a:pt x="5379" y="15791"/>
                    <a:pt x="5987" y="15829"/>
                    <a:pt x="6508" y="15829"/>
                  </a:cubicBezTo>
                  <a:cubicBezTo>
                    <a:pt x="9230" y="15829"/>
                    <a:pt x="9542" y="14792"/>
                    <a:pt x="9605" y="13656"/>
                  </a:cubicBezTo>
                  <a:cubicBezTo>
                    <a:pt x="10184" y="5096"/>
                    <a:pt x="6142" y="429"/>
                    <a:pt x="6142" y="429"/>
                  </a:cubicBezTo>
                  <a:cubicBezTo>
                    <a:pt x="6038" y="730"/>
                    <a:pt x="5794" y="840"/>
                    <a:pt x="5491" y="840"/>
                  </a:cubicBezTo>
                  <a:cubicBezTo>
                    <a:pt x="4657" y="840"/>
                    <a:pt x="3379" y="0"/>
                    <a:pt x="3379" y="0"/>
                  </a:cubicBezTo>
                  <a:close/>
                </a:path>
              </a:pathLst>
            </a:custGeom>
            <a:solidFill>
              <a:srgbClr val="EF36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4" name="Google Shape;1284;p40"/>
            <p:cNvSpPr/>
            <p:nvPr/>
          </p:nvSpPr>
          <p:spPr>
            <a:xfrm flipH="1">
              <a:off x="9950558" y="3044953"/>
              <a:ext cx="165354" cy="396308"/>
            </a:xfrm>
            <a:custGeom>
              <a:avLst/>
              <a:gdLst/>
              <a:ahLst/>
              <a:cxnLst/>
              <a:rect l="l" t="t" r="r" b="b"/>
              <a:pathLst>
                <a:path w="3623" h="9027" extrusionOk="0">
                  <a:moveTo>
                    <a:pt x="3548" y="1"/>
                  </a:moveTo>
                  <a:cubicBezTo>
                    <a:pt x="3464" y="1"/>
                    <a:pt x="2185" y="197"/>
                    <a:pt x="1522" y="1830"/>
                  </a:cubicBezTo>
                  <a:cubicBezTo>
                    <a:pt x="981" y="3156"/>
                    <a:pt x="1" y="6385"/>
                    <a:pt x="197" y="8989"/>
                  </a:cubicBezTo>
                  <a:cubicBezTo>
                    <a:pt x="197" y="9027"/>
                    <a:pt x="234" y="9027"/>
                    <a:pt x="281" y="9027"/>
                  </a:cubicBezTo>
                  <a:cubicBezTo>
                    <a:pt x="356" y="9027"/>
                    <a:pt x="356" y="8989"/>
                    <a:pt x="356" y="8952"/>
                  </a:cubicBezTo>
                  <a:cubicBezTo>
                    <a:pt x="160" y="6423"/>
                    <a:pt x="1130" y="3230"/>
                    <a:pt x="1681" y="1868"/>
                  </a:cubicBezTo>
                  <a:cubicBezTo>
                    <a:pt x="2297" y="355"/>
                    <a:pt x="3548" y="159"/>
                    <a:pt x="3548" y="159"/>
                  </a:cubicBezTo>
                  <a:cubicBezTo>
                    <a:pt x="3623" y="159"/>
                    <a:pt x="3623" y="122"/>
                    <a:pt x="3623" y="85"/>
                  </a:cubicBezTo>
                  <a:cubicBezTo>
                    <a:pt x="3623" y="38"/>
                    <a:pt x="3585" y="1"/>
                    <a:pt x="3548" y="1"/>
                  </a:cubicBezTo>
                  <a:close/>
                </a:path>
              </a:pathLst>
            </a:custGeom>
            <a:solidFill>
              <a:srgbClr val="EF36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5" name="Google Shape;1285;p40"/>
            <p:cNvSpPr/>
            <p:nvPr/>
          </p:nvSpPr>
          <p:spPr>
            <a:xfrm flipH="1">
              <a:off x="9645135" y="2691889"/>
              <a:ext cx="316103" cy="313288"/>
            </a:xfrm>
            <a:custGeom>
              <a:avLst/>
              <a:gdLst/>
              <a:ahLst/>
              <a:cxnLst/>
              <a:rect l="l" t="t" r="r" b="b"/>
              <a:pathLst>
                <a:path w="6926" h="7136" extrusionOk="0">
                  <a:moveTo>
                    <a:pt x="3401" y="1"/>
                  </a:moveTo>
                  <a:cubicBezTo>
                    <a:pt x="3255" y="1"/>
                    <a:pt x="3108" y="12"/>
                    <a:pt x="2959" y="34"/>
                  </a:cubicBezTo>
                  <a:cubicBezTo>
                    <a:pt x="1204" y="268"/>
                    <a:pt x="0" y="2060"/>
                    <a:pt x="271" y="4001"/>
                  </a:cubicBezTo>
                  <a:cubicBezTo>
                    <a:pt x="521" y="5832"/>
                    <a:pt x="1938" y="7135"/>
                    <a:pt x="3568" y="7135"/>
                  </a:cubicBezTo>
                  <a:cubicBezTo>
                    <a:pt x="3700" y="7135"/>
                    <a:pt x="3833" y="7127"/>
                    <a:pt x="3967" y="7109"/>
                  </a:cubicBezTo>
                  <a:cubicBezTo>
                    <a:pt x="5713" y="6876"/>
                    <a:pt x="6926" y="5093"/>
                    <a:pt x="6646" y="3142"/>
                  </a:cubicBezTo>
                  <a:cubicBezTo>
                    <a:pt x="6398" y="1328"/>
                    <a:pt x="5004" y="1"/>
                    <a:pt x="3401"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6" name="Google Shape;1286;p40"/>
            <p:cNvSpPr/>
            <p:nvPr/>
          </p:nvSpPr>
          <p:spPr>
            <a:xfrm flipH="1">
              <a:off x="9913498" y="2840060"/>
              <a:ext cx="72476" cy="68620"/>
            </a:xfrm>
            <a:custGeom>
              <a:avLst/>
              <a:gdLst/>
              <a:ahLst/>
              <a:cxnLst/>
              <a:rect l="l" t="t" r="r" b="b"/>
              <a:pathLst>
                <a:path w="1588" h="1563" extrusionOk="0">
                  <a:moveTo>
                    <a:pt x="738" y="1"/>
                  </a:moveTo>
                  <a:cubicBezTo>
                    <a:pt x="309" y="38"/>
                    <a:pt x="1" y="430"/>
                    <a:pt x="38" y="860"/>
                  </a:cubicBezTo>
                  <a:cubicBezTo>
                    <a:pt x="38" y="1265"/>
                    <a:pt x="380" y="1563"/>
                    <a:pt x="780" y="1563"/>
                  </a:cubicBezTo>
                  <a:cubicBezTo>
                    <a:pt x="803" y="1563"/>
                    <a:pt x="827" y="1562"/>
                    <a:pt x="850" y="1560"/>
                  </a:cubicBezTo>
                  <a:cubicBezTo>
                    <a:pt x="1280" y="1522"/>
                    <a:pt x="1588" y="1168"/>
                    <a:pt x="1588" y="738"/>
                  </a:cubicBezTo>
                  <a:cubicBezTo>
                    <a:pt x="1550" y="318"/>
                    <a:pt x="1168" y="1"/>
                    <a:pt x="738"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7" name="Google Shape;1287;p40"/>
            <p:cNvSpPr/>
            <p:nvPr/>
          </p:nvSpPr>
          <p:spPr>
            <a:xfrm flipH="1">
              <a:off x="9953981" y="2867543"/>
              <a:ext cx="14514" cy="23795"/>
            </a:xfrm>
            <a:custGeom>
              <a:avLst/>
              <a:gdLst/>
              <a:ahLst/>
              <a:cxnLst/>
              <a:rect l="l" t="t" r="r" b="b"/>
              <a:pathLst>
                <a:path w="318" h="542" extrusionOk="0">
                  <a:moveTo>
                    <a:pt x="318" y="0"/>
                  </a:moveTo>
                  <a:cubicBezTo>
                    <a:pt x="234" y="0"/>
                    <a:pt x="159" y="38"/>
                    <a:pt x="122" y="75"/>
                  </a:cubicBezTo>
                  <a:cubicBezTo>
                    <a:pt x="38" y="112"/>
                    <a:pt x="1" y="196"/>
                    <a:pt x="1" y="271"/>
                  </a:cubicBezTo>
                  <a:cubicBezTo>
                    <a:pt x="1" y="392"/>
                    <a:pt x="85" y="430"/>
                    <a:pt x="122" y="467"/>
                  </a:cubicBezTo>
                  <a:cubicBezTo>
                    <a:pt x="159" y="504"/>
                    <a:pt x="197" y="504"/>
                    <a:pt x="234" y="504"/>
                  </a:cubicBezTo>
                  <a:cubicBezTo>
                    <a:pt x="271" y="504"/>
                    <a:pt x="318" y="542"/>
                    <a:pt x="318" y="542"/>
                  </a:cubicBezTo>
                  <a:lnTo>
                    <a:pt x="197" y="392"/>
                  </a:lnTo>
                  <a:cubicBezTo>
                    <a:pt x="159" y="346"/>
                    <a:pt x="122" y="308"/>
                    <a:pt x="122" y="271"/>
                  </a:cubicBezTo>
                  <a:cubicBezTo>
                    <a:pt x="122" y="234"/>
                    <a:pt x="159" y="196"/>
                    <a:pt x="159" y="159"/>
                  </a:cubicBezTo>
                  <a:cubicBezTo>
                    <a:pt x="197" y="75"/>
                    <a:pt x="234" y="38"/>
                    <a:pt x="318" y="0"/>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8" name="Google Shape;1288;p40"/>
            <p:cNvSpPr/>
            <p:nvPr/>
          </p:nvSpPr>
          <p:spPr>
            <a:xfrm flipH="1">
              <a:off x="9711130" y="2901523"/>
              <a:ext cx="70788" cy="25859"/>
            </a:xfrm>
            <a:custGeom>
              <a:avLst/>
              <a:gdLst/>
              <a:ahLst/>
              <a:cxnLst/>
              <a:rect l="l" t="t" r="r" b="b"/>
              <a:pathLst>
                <a:path w="1551" h="589" extrusionOk="0">
                  <a:moveTo>
                    <a:pt x="1550" y="1"/>
                  </a:moveTo>
                  <a:cubicBezTo>
                    <a:pt x="1438" y="122"/>
                    <a:pt x="1317" y="197"/>
                    <a:pt x="1205" y="272"/>
                  </a:cubicBezTo>
                  <a:cubicBezTo>
                    <a:pt x="1084" y="356"/>
                    <a:pt x="934" y="393"/>
                    <a:pt x="813" y="393"/>
                  </a:cubicBezTo>
                  <a:cubicBezTo>
                    <a:pt x="663" y="393"/>
                    <a:pt x="542" y="356"/>
                    <a:pt x="430" y="272"/>
                  </a:cubicBezTo>
                  <a:lnTo>
                    <a:pt x="197" y="197"/>
                  </a:lnTo>
                  <a:cubicBezTo>
                    <a:pt x="150" y="160"/>
                    <a:pt x="75" y="122"/>
                    <a:pt x="1" y="85"/>
                  </a:cubicBezTo>
                  <a:lnTo>
                    <a:pt x="1" y="85"/>
                  </a:lnTo>
                  <a:cubicBezTo>
                    <a:pt x="38" y="122"/>
                    <a:pt x="113" y="197"/>
                    <a:pt x="150" y="272"/>
                  </a:cubicBezTo>
                  <a:cubicBezTo>
                    <a:pt x="197" y="318"/>
                    <a:pt x="271" y="356"/>
                    <a:pt x="346" y="430"/>
                  </a:cubicBezTo>
                  <a:cubicBezTo>
                    <a:pt x="467" y="505"/>
                    <a:pt x="617" y="589"/>
                    <a:pt x="813" y="589"/>
                  </a:cubicBezTo>
                  <a:cubicBezTo>
                    <a:pt x="972" y="589"/>
                    <a:pt x="1168" y="505"/>
                    <a:pt x="1280" y="393"/>
                  </a:cubicBezTo>
                  <a:cubicBezTo>
                    <a:pt x="1438" y="272"/>
                    <a:pt x="1513" y="160"/>
                    <a:pt x="1550" y="1"/>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89" name="Google Shape;1289;p40"/>
            <p:cNvSpPr/>
            <p:nvPr/>
          </p:nvSpPr>
          <p:spPr>
            <a:xfrm flipH="1">
              <a:off x="9719665" y="2836109"/>
              <a:ext cx="31994" cy="49083"/>
            </a:xfrm>
            <a:custGeom>
              <a:avLst/>
              <a:gdLst/>
              <a:ahLst/>
              <a:cxnLst/>
              <a:rect l="l" t="t" r="r" b="b"/>
              <a:pathLst>
                <a:path w="701" h="1118" extrusionOk="0">
                  <a:moveTo>
                    <a:pt x="222" y="1"/>
                  </a:moveTo>
                  <a:cubicBezTo>
                    <a:pt x="173" y="1"/>
                    <a:pt x="112" y="27"/>
                    <a:pt x="112" y="53"/>
                  </a:cubicBezTo>
                  <a:cubicBezTo>
                    <a:pt x="112" y="361"/>
                    <a:pt x="0" y="912"/>
                    <a:pt x="187" y="1108"/>
                  </a:cubicBezTo>
                  <a:cubicBezTo>
                    <a:pt x="195" y="1114"/>
                    <a:pt x="211" y="1117"/>
                    <a:pt x="232" y="1117"/>
                  </a:cubicBezTo>
                  <a:cubicBezTo>
                    <a:pt x="346" y="1117"/>
                    <a:pt x="617" y="1038"/>
                    <a:pt x="617" y="912"/>
                  </a:cubicBezTo>
                  <a:cubicBezTo>
                    <a:pt x="701" y="642"/>
                    <a:pt x="346" y="249"/>
                    <a:pt x="271" y="16"/>
                  </a:cubicBezTo>
                  <a:cubicBezTo>
                    <a:pt x="260" y="5"/>
                    <a:pt x="242" y="1"/>
                    <a:pt x="222" y="1"/>
                  </a:cubicBezTo>
                  <a:close/>
                </a:path>
              </a:pathLst>
            </a:custGeom>
            <a:solidFill>
              <a:srgbClr val="EC7D7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0" name="Google Shape;1290;p40"/>
            <p:cNvSpPr/>
            <p:nvPr/>
          </p:nvSpPr>
          <p:spPr>
            <a:xfrm flipH="1">
              <a:off x="9677083" y="2813016"/>
              <a:ext cx="19625" cy="23839"/>
            </a:xfrm>
            <a:custGeom>
              <a:avLst/>
              <a:gdLst/>
              <a:ahLst/>
              <a:cxnLst/>
              <a:rect l="l" t="t" r="r" b="b"/>
              <a:pathLst>
                <a:path w="430" h="543" extrusionOk="0">
                  <a:moveTo>
                    <a:pt x="197" y="1"/>
                  </a:moveTo>
                  <a:cubicBezTo>
                    <a:pt x="113" y="1"/>
                    <a:pt x="1" y="113"/>
                    <a:pt x="38" y="271"/>
                  </a:cubicBezTo>
                  <a:cubicBezTo>
                    <a:pt x="38" y="421"/>
                    <a:pt x="113" y="542"/>
                    <a:pt x="234" y="542"/>
                  </a:cubicBezTo>
                  <a:cubicBezTo>
                    <a:pt x="346" y="542"/>
                    <a:pt x="430" y="383"/>
                    <a:pt x="430" y="271"/>
                  </a:cubicBezTo>
                  <a:cubicBezTo>
                    <a:pt x="383" y="113"/>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1" name="Google Shape;1291;p40"/>
            <p:cNvSpPr/>
            <p:nvPr/>
          </p:nvSpPr>
          <p:spPr>
            <a:xfrm flipH="1">
              <a:off x="9803141" y="2831455"/>
              <a:ext cx="19671" cy="24234"/>
            </a:xfrm>
            <a:custGeom>
              <a:avLst/>
              <a:gdLst/>
              <a:ahLst/>
              <a:cxnLst/>
              <a:rect l="l" t="t" r="r" b="b"/>
              <a:pathLst>
                <a:path w="431" h="552" extrusionOk="0">
                  <a:moveTo>
                    <a:pt x="197" y="1"/>
                  </a:moveTo>
                  <a:cubicBezTo>
                    <a:pt x="75" y="1"/>
                    <a:pt x="1" y="122"/>
                    <a:pt x="1" y="281"/>
                  </a:cubicBezTo>
                  <a:cubicBezTo>
                    <a:pt x="38" y="430"/>
                    <a:pt x="113" y="552"/>
                    <a:pt x="234" y="552"/>
                  </a:cubicBezTo>
                  <a:cubicBezTo>
                    <a:pt x="309" y="514"/>
                    <a:pt x="430" y="393"/>
                    <a:pt x="393" y="281"/>
                  </a:cubicBezTo>
                  <a:cubicBezTo>
                    <a:pt x="393" y="122"/>
                    <a:pt x="309" y="1"/>
                    <a:pt x="19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2" name="Google Shape;1292;p40"/>
            <p:cNvSpPr/>
            <p:nvPr/>
          </p:nvSpPr>
          <p:spPr>
            <a:xfrm flipH="1">
              <a:off x="9650657" y="2665460"/>
              <a:ext cx="324637" cy="174644"/>
            </a:xfrm>
            <a:custGeom>
              <a:avLst/>
              <a:gdLst/>
              <a:ahLst/>
              <a:cxnLst/>
              <a:rect l="l" t="t" r="r" b="b"/>
              <a:pathLst>
                <a:path w="7113" h="3978" extrusionOk="0">
                  <a:moveTo>
                    <a:pt x="3661" y="1"/>
                  </a:moveTo>
                  <a:cubicBezTo>
                    <a:pt x="3151" y="1"/>
                    <a:pt x="2569" y="84"/>
                    <a:pt x="1904" y="282"/>
                  </a:cubicBezTo>
                  <a:cubicBezTo>
                    <a:pt x="112" y="832"/>
                    <a:pt x="0" y="3828"/>
                    <a:pt x="579" y="3978"/>
                  </a:cubicBezTo>
                  <a:cubicBezTo>
                    <a:pt x="579" y="3978"/>
                    <a:pt x="2016" y="3632"/>
                    <a:pt x="1942" y="1215"/>
                  </a:cubicBezTo>
                  <a:lnTo>
                    <a:pt x="1942" y="1215"/>
                  </a:lnTo>
                  <a:cubicBezTo>
                    <a:pt x="1942" y="1215"/>
                    <a:pt x="2371" y="2074"/>
                    <a:pt x="3920" y="2662"/>
                  </a:cubicBezTo>
                  <a:cubicBezTo>
                    <a:pt x="4540" y="2904"/>
                    <a:pt x="5112" y="2983"/>
                    <a:pt x="5597" y="2983"/>
                  </a:cubicBezTo>
                  <a:cubicBezTo>
                    <a:pt x="6513" y="2983"/>
                    <a:pt x="7113" y="2699"/>
                    <a:pt x="7113" y="2699"/>
                  </a:cubicBezTo>
                  <a:cubicBezTo>
                    <a:pt x="7113" y="2699"/>
                    <a:pt x="6553" y="1"/>
                    <a:pt x="366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3" name="Google Shape;1293;p40"/>
            <p:cNvSpPr/>
            <p:nvPr/>
          </p:nvSpPr>
          <p:spPr>
            <a:xfrm flipH="1">
              <a:off x="9787395" y="3355300"/>
              <a:ext cx="76310" cy="67742"/>
            </a:xfrm>
            <a:custGeom>
              <a:avLst/>
              <a:gdLst/>
              <a:ahLst/>
              <a:cxnLst/>
              <a:rect l="l" t="t" r="r" b="b"/>
              <a:pathLst>
                <a:path w="1672" h="1543" extrusionOk="0">
                  <a:moveTo>
                    <a:pt x="820" y="1"/>
                  </a:moveTo>
                  <a:cubicBezTo>
                    <a:pt x="769" y="1"/>
                    <a:pt x="716" y="6"/>
                    <a:pt x="663" y="16"/>
                  </a:cubicBezTo>
                  <a:cubicBezTo>
                    <a:pt x="234" y="128"/>
                    <a:pt x="1" y="520"/>
                    <a:pt x="75" y="950"/>
                  </a:cubicBezTo>
                  <a:cubicBezTo>
                    <a:pt x="182" y="1317"/>
                    <a:pt x="495" y="1542"/>
                    <a:pt x="854" y="1542"/>
                  </a:cubicBezTo>
                  <a:cubicBezTo>
                    <a:pt x="905" y="1542"/>
                    <a:pt x="957" y="1538"/>
                    <a:pt x="1009" y="1528"/>
                  </a:cubicBezTo>
                  <a:cubicBezTo>
                    <a:pt x="1401" y="1416"/>
                    <a:pt x="1671" y="1024"/>
                    <a:pt x="1597" y="595"/>
                  </a:cubicBezTo>
                  <a:cubicBezTo>
                    <a:pt x="1490" y="251"/>
                    <a:pt x="1183" y="1"/>
                    <a:pt x="820"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4" name="Google Shape;1294;p40"/>
            <p:cNvSpPr/>
            <p:nvPr/>
          </p:nvSpPr>
          <p:spPr>
            <a:xfrm flipH="1">
              <a:off x="9893919" y="3058914"/>
              <a:ext cx="124004" cy="201249"/>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5" name="Google Shape;1295;p40"/>
            <p:cNvSpPr/>
            <p:nvPr/>
          </p:nvSpPr>
          <p:spPr>
            <a:xfrm flipH="1">
              <a:off x="9892344" y="3058914"/>
              <a:ext cx="124004" cy="201249"/>
            </a:xfrm>
            <a:custGeom>
              <a:avLst/>
              <a:gdLst/>
              <a:ahLst/>
              <a:cxnLst/>
              <a:rect l="l" t="t" r="r" b="b"/>
              <a:pathLst>
                <a:path w="2717" h="4584" extrusionOk="0">
                  <a:moveTo>
                    <a:pt x="2717" y="0"/>
                  </a:moveTo>
                  <a:lnTo>
                    <a:pt x="2717" y="0"/>
                  </a:lnTo>
                  <a:cubicBezTo>
                    <a:pt x="2717" y="0"/>
                    <a:pt x="1634" y="37"/>
                    <a:pt x="1513" y="149"/>
                  </a:cubicBezTo>
                  <a:cubicBezTo>
                    <a:pt x="1513" y="149"/>
                    <a:pt x="542" y="1279"/>
                    <a:pt x="1" y="4583"/>
                  </a:cubicBezTo>
                  <a:lnTo>
                    <a:pt x="2017" y="971"/>
                  </a:lnTo>
                  <a:cubicBezTo>
                    <a:pt x="2017" y="971"/>
                    <a:pt x="2176" y="653"/>
                    <a:pt x="2717"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6" name="Google Shape;1296;p40"/>
            <p:cNvSpPr/>
            <p:nvPr/>
          </p:nvSpPr>
          <p:spPr>
            <a:xfrm flipH="1">
              <a:off x="9719665" y="3041967"/>
              <a:ext cx="298257" cy="493069"/>
            </a:xfrm>
            <a:custGeom>
              <a:avLst/>
              <a:gdLst/>
              <a:ahLst/>
              <a:cxnLst/>
              <a:rect l="l" t="t" r="r" b="b"/>
              <a:pathLst>
                <a:path w="6535" h="11231" extrusionOk="0">
                  <a:moveTo>
                    <a:pt x="2583" y="1"/>
                  </a:moveTo>
                  <a:cubicBezTo>
                    <a:pt x="2047" y="1"/>
                    <a:pt x="1298" y="459"/>
                    <a:pt x="850" y="1786"/>
                  </a:cubicBezTo>
                  <a:cubicBezTo>
                    <a:pt x="850" y="1786"/>
                    <a:pt x="1322" y="760"/>
                    <a:pt x="2054" y="760"/>
                  </a:cubicBezTo>
                  <a:cubicBezTo>
                    <a:pt x="2214" y="760"/>
                    <a:pt x="2386" y="809"/>
                    <a:pt x="2568" y="927"/>
                  </a:cubicBezTo>
                  <a:cubicBezTo>
                    <a:pt x="3734" y="1740"/>
                    <a:pt x="4584" y="4036"/>
                    <a:pt x="5134" y="7965"/>
                  </a:cubicBezTo>
                  <a:cubicBezTo>
                    <a:pt x="5246" y="8973"/>
                    <a:pt x="4546" y="9757"/>
                    <a:pt x="3538" y="10028"/>
                  </a:cubicBezTo>
                  <a:cubicBezTo>
                    <a:pt x="3273" y="10104"/>
                    <a:pt x="3003" y="10136"/>
                    <a:pt x="2736" y="10136"/>
                  </a:cubicBezTo>
                  <a:cubicBezTo>
                    <a:pt x="1359" y="10136"/>
                    <a:pt x="75" y="9291"/>
                    <a:pt x="75" y="9291"/>
                  </a:cubicBezTo>
                  <a:lnTo>
                    <a:pt x="1" y="10261"/>
                  </a:lnTo>
                  <a:cubicBezTo>
                    <a:pt x="1" y="10261"/>
                    <a:pt x="878" y="11231"/>
                    <a:pt x="2414" y="11231"/>
                  </a:cubicBezTo>
                  <a:cubicBezTo>
                    <a:pt x="2895" y="11231"/>
                    <a:pt x="3440" y="11136"/>
                    <a:pt x="4042" y="10887"/>
                  </a:cubicBezTo>
                  <a:cubicBezTo>
                    <a:pt x="6535" y="9832"/>
                    <a:pt x="6217" y="8320"/>
                    <a:pt x="6217" y="8320"/>
                  </a:cubicBezTo>
                  <a:cubicBezTo>
                    <a:pt x="6217" y="8320"/>
                    <a:pt x="6105" y="1702"/>
                    <a:pt x="2913" y="69"/>
                  </a:cubicBezTo>
                  <a:cubicBezTo>
                    <a:pt x="2818" y="25"/>
                    <a:pt x="2706" y="1"/>
                    <a:pt x="2583"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7" name="Google Shape;1297;p40"/>
            <p:cNvSpPr/>
            <p:nvPr/>
          </p:nvSpPr>
          <p:spPr>
            <a:xfrm flipH="1">
              <a:off x="9808709" y="3071602"/>
              <a:ext cx="266264" cy="438235"/>
            </a:xfrm>
            <a:custGeom>
              <a:avLst/>
              <a:gdLst/>
              <a:ahLst/>
              <a:cxnLst/>
              <a:rect l="l" t="t" r="r" b="b"/>
              <a:pathLst>
                <a:path w="5834" h="9982" extrusionOk="0">
                  <a:moveTo>
                    <a:pt x="4032" y="0"/>
                  </a:moveTo>
                  <a:cubicBezTo>
                    <a:pt x="3606" y="0"/>
                    <a:pt x="3187" y="216"/>
                    <a:pt x="2959" y="598"/>
                  </a:cubicBezTo>
                  <a:cubicBezTo>
                    <a:pt x="0" y="5153"/>
                    <a:pt x="663" y="8420"/>
                    <a:pt x="663" y="8420"/>
                  </a:cubicBezTo>
                  <a:cubicBezTo>
                    <a:pt x="821" y="9857"/>
                    <a:pt x="1633" y="9894"/>
                    <a:pt x="1633" y="9894"/>
                  </a:cubicBezTo>
                  <a:cubicBezTo>
                    <a:pt x="1872" y="9954"/>
                    <a:pt x="2112" y="9982"/>
                    <a:pt x="2351" y="9982"/>
                  </a:cubicBezTo>
                  <a:cubicBezTo>
                    <a:pt x="3677" y="9982"/>
                    <a:pt x="4980" y="9147"/>
                    <a:pt x="5834" y="8420"/>
                  </a:cubicBezTo>
                  <a:cubicBezTo>
                    <a:pt x="5796" y="8261"/>
                    <a:pt x="5759" y="8112"/>
                    <a:pt x="5722" y="7953"/>
                  </a:cubicBezTo>
                  <a:cubicBezTo>
                    <a:pt x="5600" y="7412"/>
                    <a:pt x="5488" y="6898"/>
                    <a:pt x="5404" y="6357"/>
                  </a:cubicBezTo>
                  <a:lnTo>
                    <a:pt x="3696" y="6824"/>
                  </a:lnTo>
                  <a:cubicBezTo>
                    <a:pt x="5059" y="4453"/>
                    <a:pt x="5367" y="3249"/>
                    <a:pt x="5526" y="2231"/>
                  </a:cubicBezTo>
                  <a:cubicBezTo>
                    <a:pt x="5563" y="2119"/>
                    <a:pt x="5563" y="1998"/>
                    <a:pt x="5563" y="1886"/>
                  </a:cubicBezTo>
                  <a:cubicBezTo>
                    <a:pt x="5600" y="953"/>
                    <a:pt x="5171" y="449"/>
                    <a:pt x="4667" y="178"/>
                  </a:cubicBezTo>
                  <a:cubicBezTo>
                    <a:pt x="4470" y="57"/>
                    <a:pt x="4250" y="0"/>
                    <a:pt x="403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98" name="Google Shape;1298;p40"/>
            <p:cNvSpPr/>
            <p:nvPr/>
          </p:nvSpPr>
          <p:spPr>
            <a:xfrm flipH="1">
              <a:off x="9847457" y="3257748"/>
              <a:ext cx="60564" cy="111820"/>
            </a:xfrm>
            <a:custGeom>
              <a:avLst/>
              <a:gdLst/>
              <a:ahLst/>
              <a:cxnLst/>
              <a:rect l="l" t="t" r="r" b="b"/>
              <a:pathLst>
                <a:path w="1327" h="2547" extrusionOk="0">
                  <a:moveTo>
                    <a:pt x="848" y="0"/>
                  </a:moveTo>
                  <a:cubicBezTo>
                    <a:pt x="834" y="0"/>
                    <a:pt x="813" y="17"/>
                    <a:pt x="813" y="17"/>
                  </a:cubicBezTo>
                  <a:cubicBezTo>
                    <a:pt x="776" y="91"/>
                    <a:pt x="1" y="1613"/>
                    <a:pt x="38" y="2350"/>
                  </a:cubicBezTo>
                  <a:cubicBezTo>
                    <a:pt x="76" y="2388"/>
                    <a:pt x="76" y="2472"/>
                    <a:pt x="160" y="2509"/>
                  </a:cubicBezTo>
                  <a:cubicBezTo>
                    <a:pt x="197" y="2546"/>
                    <a:pt x="309" y="2546"/>
                    <a:pt x="430" y="2546"/>
                  </a:cubicBezTo>
                  <a:cubicBezTo>
                    <a:pt x="776" y="2546"/>
                    <a:pt x="1205" y="2425"/>
                    <a:pt x="1280" y="2425"/>
                  </a:cubicBezTo>
                  <a:cubicBezTo>
                    <a:pt x="1326" y="2388"/>
                    <a:pt x="1326" y="2388"/>
                    <a:pt x="1326" y="2350"/>
                  </a:cubicBezTo>
                  <a:cubicBezTo>
                    <a:pt x="1326" y="2313"/>
                    <a:pt x="1280" y="2313"/>
                    <a:pt x="1242" y="2313"/>
                  </a:cubicBezTo>
                  <a:cubicBezTo>
                    <a:pt x="1082" y="2364"/>
                    <a:pt x="739" y="2456"/>
                    <a:pt x="478" y="2456"/>
                  </a:cubicBezTo>
                  <a:cubicBezTo>
                    <a:pt x="360" y="2456"/>
                    <a:pt x="258" y="2437"/>
                    <a:pt x="197" y="2388"/>
                  </a:cubicBezTo>
                  <a:lnTo>
                    <a:pt x="160" y="2350"/>
                  </a:lnTo>
                  <a:cubicBezTo>
                    <a:pt x="113" y="1613"/>
                    <a:pt x="897" y="91"/>
                    <a:pt x="897" y="54"/>
                  </a:cubicBezTo>
                  <a:cubicBezTo>
                    <a:pt x="897" y="54"/>
                    <a:pt x="897" y="17"/>
                    <a:pt x="860" y="17"/>
                  </a:cubicBezTo>
                  <a:cubicBezTo>
                    <a:pt x="860" y="4"/>
                    <a:pt x="854" y="0"/>
                    <a:pt x="84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299" name="Google Shape;1299;p40"/>
            <p:cNvGrpSpPr/>
            <p:nvPr/>
          </p:nvGrpSpPr>
          <p:grpSpPr>
            <a:xfrm>
              <a:off x="9673660" y="3289007"/>
              <a:ext cx="159786" cy="133420"/>
              <a:chOff x="9673660" y="3289007"/>
              <a:chExt cx="159786" cy="133420"/>
            </a:xfrm>
          </p:grpSpPr>
          <p:sp>
            <p:nvSpPr>
              <p:cNvPr id="1300" name="Google Shape;1300;p40"/>
              <p:cNvSpPr/>
              <p:nvPr/>
            </p:nvSpPr>
            <p:spPr>
              <a:xfrm flipH="1">
                <a:off x="9684294" y="3358197"/>
                <a:ext cx="53308" cy="28317"/>
              </a:xfrm>
              <a:custGeom>
                <a:avLst/>
                <a:gdLst/>
                <a:ahLst/>
                <a:cxnLst/>
                <a:rect l="l" t="t" r="r" b="b"/>
                <a:pathLst>
                  <a:path w="1168" h="645" extrusionOk="0">
                    <a:moveTo>
                      <a:pt x="964" y="0"/>
                    </a:moveTo>
                    <a:cubicBezTo>
                      <a:pt x="928" y="0"/>
                      <a:pt x="890" y="9"/>
                      <a:pt x="859" y="25"/>
                    </a:cubicBezTo>
                    <a:cubicBezTo>
                      <a:pt x="542" y="221"/>
                      <a:pt x="1" y="417"/>
                      <a:pt x="75" y="566"/>
                    </a:cubicBezTo>
                    <a:cubicBezTo>
                      <a:pt x="91" y="603"/>
                      <a:pt x="145" y="645"/>
                      <a:pt x="255" y="645"/>
                    </a:cubicBezTo>
                    <a:cubicBezTo>
                      <a:pt x="398" y="645"/>
                      <a:pt x="635" y="575"/>
                      <a:pt x="1009" y="333"/>
                    </a:cubicBezTo>
                    <a:cubicBezTo>
                      <a:pt x="1093" y="258"/>
                      <a:pt x="1167" y="184"/>
                      <a:pt x="1093" y="62"/>
                    </a:cubicBezTo>
                    <a:cubicBezTo>
                      <a:pt x="1065" y="18"/>
                      <a:pt x="1015" y="0"/>
                      <a:pt x="964"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1" name="Google Shape;1301;p40"/>
              <p:cNvSpPr/>
              <p:nvPr/>
            </p:nvSpPr>
            <p:spPr>
              <a:xfrm flipH="1">
                <a:off x="9684294" y="3356968"/>
                <a:ext cx="51619" cy="31434"/>
              </a:xfrm>
              <a:custGeom>
                <a:avLst/>
                <a:gdLst/>
                <a:ahLst/>
                <a:cxnLst/>
                <a:rect l="l" t="t" r="r" b="b"/>
                <a:pathLst>
                  <a:path w="1131" h="716" extrusionOk="0">
                    <a:moveTo>
                      <a:pt x="903" y="38"/>
                    </a:moveTo>
                    <a:cubicBezTo>
                      <a:pt x="952" y="38"/>
                      <a:pt x="1021" y="73"/>
                      <a:pt x="1056" y="128"/>
                    </a:cubicBezTo>
                    <a:cubicBezTo>
                      <a:pt x="1093" y="212"/>
                      <a:pt x="1056" y="286"/>
                      <a:pt x="972" y="324"/>
                    </a:cubicBezTo>
                    <a:cubicBezTo>
                      <a:pt x="603" y="567"/>
                      <a:pt x="380" y="647"/>
                      <a:pt x="247" y="647"/>
                    </a:cubicBezTo>
                    <a:cubicBezTo>
                      <a:pt x="212" y="647"/>
                      <a:pt x="183" y="641"/>
                      <a:pt x="160" y="632"/>
                    </a:cubicBezTo>
                    <a:cubicBezTo>
                      <a:pt x="76" y="632"/>
                      <a:pt x="76" y="594"/>
                      <a:pt x="76" y="557"/>
                    </a:cubicBezTo>
                    <a:cubicBezTo>
                      <a:pt x="76" y="445"/>
                      <a:pt x="356" y="324"/>
                      <a:pt x="542" y="212"/>
                    </a:cubicBezTo>
                    <a:cubicBezTo>
                      <a:pt x="664" y="165"/>
                      <a:pt x="776" y="128"/>
                      <a:pt x="860" y="53"/>
                    </a:cubicBezTo>
                    <a:cubicBezTo>
                      <a:pt x="870" y="43"/>
                      <a:pt x="885" y="38"/>
                      <a:pt x="903" y="38"/>
                    </a:cubicBezTo>
                    <a:close/>
                    <a:moveTo>
                      <a:pt x="889" y="1"/>
                    </a:moveTo>
                    <a:cubicBezTo>
                      <a:pt x="865" y="1"/>
                      <a:pt x="842" y="6"/>
                      <a:pt x="822" y="16"/>
                    </a:cubicBezTo>
                    <a:cubicBezTo>
                      <a:pt x="738" y="53"/>
                      <a:pt x="626" y="128"/>
                      <a:pt x="542" y="165"/>
                    </a:cubicBezTo>
                    <a:cubicBezTo>
                      <a:pt x="272" y="286"/>
                      <a:pt x="38" y="398"/>
                      <a:pt x="1" y="520"/>
                    </a:cubicBezTo>
                    <a:lnTo>
                      <a:pt x="1" y="594"/>
                    </a:lnTo>
                    <a:cubicBezTo>
                      <a:pt x="38" y="632"/>
                      <a:pt x="76" y="678"/>
                      <a:pt x="160" y="678"/>
                    </a:cubicBezTo>
                    <a:cubicBezTo>
                      <a:pt x="197" y="716"/>
                      <a:pt x="197" y="716"/>
                      <a:pt x="234" y="716"/>
                    </a:cubicBezTo>
                    <a:cubicBezTo>
                      <a:pt x="393" y="716"/>
                      <a:pt x="626" y="632"/>
                      <a:pt x="1009" y="398"/>
                    </a:cubicBezTo>
                    <a:cubicBezTo>
                      <a:pt x="1130" y="324"/>
                      <a:pt x="1130" y="212"/>
                      <a:pt x="1093" y="90"/>
                    </a:cubicBezTo>
                    <a:cubicBezTo>
                      <a:pt x="1031" y="36"/>
                      <a:pt x="955" y="1"/>
                      <a:pt x="88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2" name="Google Shape;1302;p40"/>
              <p:cNvSpPr/>
              <p:nvPr/>
            </p:nvSpPr>
            <p:spPr>
              <a:xfrm flipH="1">
                <a:off x="9684294" y="3339319"/>
                <a:ext cx="60564" cy="33498"/>
              </a:xfrm>
              <a:custGeom>
                <a:avLst/>
                <a:gdLst/>
                <a:ahLst/>
                <a:cxnLst/>
                <a:rect l="l" t="t" r="r" b="b"/>
                <a:pathLst>
                  <a:path w="1327" h="763" extrusionOk="0">
                    <a:moveTo>
                      <a:pt x="1163" y="1"/>
                    </a:moveTo>
                    <a:cubicBezTo>
                      <a:pt x="1125" y="1"/>
                      <a:pt x="1087" y="10"/>
                      <a:pt x="1056" y="26"/>
                    </a:cubicBezTo>
                    <a:cubicBezTo>
                      <a:pt x="701" y="259"/>
                      <a:pt x="1" y="614"/>
                      <a:pt x="122" y="726"/>
                    </a:cubicBezTo>
                    <a:cubicBezTo>
                      <a:pt x="146" y="751"/>
                      <a:pt x="183" y="763"/>
                      <a:pt x="229" y="763"/>
                    </a:cubicBezTo>
                    <a:cubicBezTo>
                      <a:pt x="467" y="763"/>
                      <a:pt x="954" y="460"/>
                      <a:pt x="1252" y="296"/>
                    </a:cubicBezTo>
                    <a:cubicBezTo>
                      <a:pt x="1326" y="259"/>
                      <a:pt x="1326" y="147"/>
                      <a:pt x="1289" y="63"/>
                    </a:cubicBezTo>
                    <a:cubicBezTo>
                      <a:pt x="1267" y="19"/>
                      <a:pt x="1216" y="1"/>
                      <a:pt x="1163"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3" name="Google Shape;1303;p40"/>
              <p:cNvSpPr/>
              <p:nvPr/>
            </p:nvSpPr>
            <p:spPr>
              <a:xfrm flipH="1">
                <a:off x="9682605" y="3338134"/>
                <a:ext cx="58419" cy="34683"/>
              </a:xfrm>
              <a:custGeom>
                <a:avLst/>
                <a:gdLst/>
                <a:ahLst/>
                <a:cxnLst/>
                <a:rect l="l" t="t" r="r" b="b"/>
                <a:pathLst>
                  <a:path w="1280" h="790" extrusionOk="0">
                    <a:moveTo>
                      <a:pt x="1046" y="53"/>
                    </a:moveTo>
                    <a:cubicBezTo>
                      <a:pt x="1121" y="53"/>
                      <a:pt x="1168" y="90"/>
                      <a:pt x="1168" y="127"/>
                    </a:cubicBezTo>
                    <a:cubicBezTo>
                      <a:pt x="1205" y="174"/>
                      <a:pt x="1205" y="211"/>
                      <a:pt x="1205" y="249"/>
                    </a:cubicBezTo>
                    <a:lnTo>
                      <a:pt x="1121" y="323"/>
                    </a:lnTo>
                    <a:lnTo>
                      <a:pt x="1046" y="361"/>
                    </a:lnTo>
                    <a:cubicBezTo>
                      <a:pt x="784" y="496"/>
                      <a:pt x="345" y="739"/>
                      <a:pt x="129" y="739"/>
                    </a:cubicBezTo>
                    <a:cubicBezTo>
                      <a:pt x="91" y="739"/>
                      <a:pt x="60" y="732"/>
                      <a:pt x="38" y="715"/>
                    </a:cubicBezTo>
                    <a:cubicBezTo>
                      <a:pt x="76" y="641"/>
                      <a:pt x="421" y="445"/>
                      <a:pt x="654" y="286"/>
                    </a:cubicBezTo>
                    <a:cubicBezTo>
                      <a:pt x="776" y="211"/>
                      <a:pt x="888" y="127"/>
                      <a:pt x="1009" y="90"/>
                    </a:cubicBezTo>
                    <a:cubicBezTo>
                      <a:pt x="1009" y="53"/>
                      <a:pt x="1046" y="53"/>
                      <a:pt x="1046" y="53"/>
                    </a:cubicBezTo>
                    <a:close/>
                    <a:moveTo>
                      <a:pt x="1039" y="1"/>
                    </a:moveTo>
                    <a:cubicBezTo>
                      <a:pt x="1015" y="1"/>
                      <a:pt x="992" y="5"/>
                      <a:pt x="972" y="15"/>
                    </a:cubicBezTo>
                    <a:cubicBezTo>
                      <a:pt x="888" y="90"/>
                      <a:pt x="776" y="174"/>
                      <a:pt x="617" y="249"/>
                    </a:cubicBezTo>
                    <a:cubicBezTo>
                      <a:pt x="234" y="445"/>
                      <a:pt x="1" y="594"/>
                      <a:pt x="1" y="715"/>
                    </a:cubicBezTo>
                    <a:lnTo>
                      <a:pt x="1" y="753"/>
                    </a:lnTo>
                    <a:cubicBezTo>
                      <a:pt x="38" y="790"/>
                      <a:pt x="76" y="790"/>
                      <a:pt x="150" y="790"/>
                    </a:cubicBezTo>
                    <a:cubicBezTo>
                      <a:pt x="346" y="790"/>
                      <a:pt x="701" y="641"/>
                      <a:pt x="1084" y="407"/>
                    </a:cubicBezTo>
                    <a:lnTo>
                      <a:pt x="1168" y="361"/>
                    </a:lnTo>
                    <a:cubicBezTo>
                      <a:pt x="1205" y="323"/>
                      <a:pt x="1242" y="286"/>
                      <a:pt x="1242" y="249"/>
                    </a:cubicBezTo>
                    <a:cubicBezTo>
                      <a:pt x="1280" y="211"/>
                      <a:pt x="1242" y="127"/>
                      <a:pt x="1242" y="90"/>
                    </a:cubicBezTo>
                    <a:lnTo>
                      <a:pt x="1205" y="90"/>
                    </a:lnTo>
                    <a:cubicBezTo>
                      <a:pt x="1178" y="35"/>
                      <a:pt x="1105" y="1"/>
                      <a:pt x="103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4" name="Google Shape;1304;p40"/>
              <p:cNvSpPr/>
              <p:nvPr/>
            </p:nvSpPr>
            <p:spPr>
              <a:xfrm flipH="1">
                <a:off x="9686028" y="3318202"/>
                <a:ext cx="72887" cy="43156"/>
              </a:xfrm>
              <a:custGeom>
                <a:avLst/>
                <a:gdLst/>
                <a:ahLst/>
                <a:cxnLst/>
                <a:rect l="l" t="t" r="r" b="b"/>
                <a:pathLst>
                  <a:path w="1597" h="983" extrusionOk="0">
                    <a:moveTo>
                      <a:pt x="1338" y="1"/>
                    </a:moveTo>
                    <a:cubicBezTo>
                      <a:pt x="1294" y="1"/>
                      <a:pt x="1248" y="13"/>
                      <a:pt x="1205" y="40"/>
                    </a:cubicBezTo>
                    <a:cubicBezTo>
                      <a:pt x="701" y="395"/>
                      <a:pt x="1" y="740"/>
                      <a:pt x="113" y="936"/>
                    </a:cubicBezTo>
                    <a:cubicBezTo>
                      <a:pt x="127" y="969"/>
                      <a:pt x="160" y="983"/>
                      <a:pt x="208" y="983"/>
                    </a:cubicBezTo>
                    <a:cubicBezTo>
                      <a:pt x="447" y="983"/>
                      <a:pt x="1049" y="626"/>
                      <a:pt x="1438" y="432"/>
                    </a:cubicBezTo>
                    <a:cubicBezTo>
                      <a:pt x="1560" y="395"/>
                      <a:pt x="1597" y="236"/>
                      <a:pt x="1513" y="161"/>
                    </a:cubicBezTo>
                    <a:lnTo>
                      <a:pt x="1513" y="114"/>
                    </a:lnTo>
                    <a:cubicBezTo>
                      <a:pt x="1489" y="42"/>
                      <a:pt x="1418" y="1"/>
                      <a:pt x="1338"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5" name="Google Shape;1305;p40"/>
              <p:cNvSpPr/>
              <p:nvPr/>
            </p:nvSpPr>
            <p:spPr>
              <a:xfrm flipH="1">
                <a:off x="9686028" y="3317631"/>
                <a:ext cx="74576" cy="44956"/>
              </a:xfrm>
              <a:custGeom>
                <a:avLst/>
                <a:gdLst/>
                <a:ahLst/>
                <a:cxnLst/>
                <a:rect l="l" t="t" r="r" b="b"/>
                <a:pathLst>
                  <a:path w="1634" h="1024" extrusionOk="0">
                    <a:moveTo>
                      <a:pt x="1401" y="53"/>
                    </a:moveTo>
                    <a:cubicBezTo>
                      <a:pt x="1475" y="90"/>
                      <a:pt x="1513" y="90"/>
                      <a:pt x="1550" y="174"/>
                    </a:cubicBezTo>
                    <a:cubicBezTo>
                      <a:pt x="1597" y="249"/>
                      <a:pt x="1550" y="361"/>
                      <a:pt x="1475" y="408"/>
                    </a:cubicBezTo>
                    <a:cubicBezTo>
                      <a:pt x="1363" y="482"/>
                      <a:pt x="1242" y="520"/>
                      <a:pt x="1130" y="594"/>
                    </a:cubicBezTo>
                    <a:cubicBezTo>
                      <a:pt x="801" y="758"/>
                      <a:pt x="394" y="975"/>
                      <a:pt x="221" y="975"/>
                    </a:cubicBezTo>
                    <a:cubicBezTo>
                      <a:pt x="188" y="975"/>
                      <a:pt x="163" y="967"/>
                      <a:pt x="150" y="949"/>
                    </a:cubicBezTo>
                    <a:cubicBezTo>
                      <a:pt x="75" y="828"/>
                      <a:pt x="505" y="557"/>
                      <a:pt x="897" y="324"/>
                    </a:cubicBezTo>
                    <a:cubicBezTo>
                      <a:pt x="1009" y="249"/>
                      <a:pt x="1167" y="174"/>
                      <a:pt x="1279" y="90"/>
                    </a:cubicBezTo>
                    <a:cubicBezTo>
                      <a:pt x="1317" y="53"/>
                      <a:pt x="1363" y="53"/>
                      <a:pt x="1401" y="53"/>
                    </a:cubicBezTo>
                    <a:close/>
                    <a:moveTo>
                      <a:pt x="1371" y="0"/>
                    </a:moveTo>
                    <a:cubicBezTo>
                      <a:pt x="1318" y="0"/>
                      <a:pt x="1268" y="26"/>
                      <a:pt x="1242" y="53"/>
                    </a:cubicBezTo>
                    <a:cubicBezTo>
                      <a:pt x="1130" y="90"/>
                      <a:pt x="1009" y="174"/>
                      <a:pt x="850" y="249"/>
                    </a:cubicBezTo>
                    <a:cubicBezTo>
                      <a:pt x="430" y="557"/>
                      <a:pt x="0" y="790"/>
                      <a:pt x="112" y="986"/>
                    </a:cubicBezTo>
                    <a:cubicBezTo>
                      <a:pt x="112" y="1024"/>
                      <a:pt x="150" y="1024"/>
                      <a:pt x="234" y="1024"/>
                    </a:cubicBezTo>
                    <a:cubicBezTo>
                      <a:pt x="383" y="1024"/>
                      <a:pt x="701" y="874"/>
                      <a:pt x="1130" y="641"/>
                    </a:cubicBezTo>
                    <a:cubicBezTo>
                      <a:pt x="1242" y="594"/>
                      <a:pt x="1363" y="520"/>
                      <a:pt x="1475" y="482"/>
                    </a:cubicBezTo>
                    <a:cubicBezTo>
                      <a:pt x="1597" y="408"/>
                      <a:pt x="1634" y="286"/>
                      <a:pt x="1597" y="127"/>
                    </a:cubicBezTo>
                    <a:cubicBezTo>
                      <a:pt x="1550" y="53"/>
                      <a:pt x="1513" y="15"/>
                      <a:pt x="1438" y="15"/>
                    </a:cubicBezTo>
                    <a:cubicBezTo>
                      <a:pt x="1416" y="5"/>
                      <a:pt x="1393" y="0"/>
                      <a:pt x="1371"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6" name="Google Shape;1306;p40"/>
              <p:cNvSpPr/>
              <p:nvPr/>
            </p:nvSpPr>
            <p:spPr>
              <a:xfrm flipH="1">
                <a:off x="9675349" y="3291202"/>
                <a:ext cx="76310" cy="47195"/>
              </a:xfrm>
              <a:custGeom>
                <a:avLst/>
                <a:gdLst/>
                <a:ahLst/>
                <a:cxnLst/>
                <a:rect l="l" t="t" r="r" b="b"/>
                <a:pathLst>
                  <a:path w="1672" h="1075" extrusionOk="0">
                    <a:moveTo>
                      <a:pt x="1612" y="1"/>
                    </a:moveTo>
                    <a:cubicBezTo>
                      <a:pt x="1393" y="1"/>
                      <a:pt x="627" y="383"/>
                      <a:pt x="150" y="617"/>
                    </a:cubicBezTo>
                    <a:cubicBezTo>
                      <a:pt x="0" y="692"/>
                      <a:pt x="0" y="926"/>
                      <a:pt x="150" y="1010"/>
                    </a:cubicBezTo>
                    <a:lnTo>
                      <a:pt x="150" y="1047"/>
                    </a:lnTo>
                    <a:cubicBezTo>
                      <a:pt x="192" y="1066"/>
                      <a:pt x="241" y="1075"/>
                      <a:pt x="289" y="1075"/>
                    </a:cubicBezTo>
                    <a:cubicBezTo>
                      <a:pt x="337" y="1075"/>
                      <a:pt x="383" y="1066"/>
                      <a:pt x="421" y="1047"/>
                    </a:cubicBezTo>
                    <a:cubicBezTo>
                      <a:pt x="775" y="776"/>
                      <a:pt x="1671" y="151"/>
                      <a:pt x="1671" y="29"/>
                    </a:cubicBezTo>
                    <a:cubicBezTo>
                      <a:pt x="1666" y="10"/>
                      <a:pt x="1646" y="1"/>
                      <a:pt x="1612"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7" name="Google Shape;1307;p40"/>
              <p:cNvSpPr/>
              <p:nvPr/>
            </p:nvSpPr>
            <p:spPr>
              <a:xfrm flipH="1">
                <a:off x="9673660" y="3289007"/>
                <a:ext cx="77999" cy="51454"/>
              </a:xfrm>
              <a:custGeom>
                <a:avLst/>
                <a:gdLst/>
                <a:ahLst/>
                <a:cxnLst/>
                <a:rect l="l" t="t" r="r" b="b"/>
                <a:pathLst>
                  <a:path w="1709" h="1172" extrusionOk="0">
                    <a:moveTo>
                      <a:pt x="1634" y="79"/>
                    </a:moveTo>
                    <a:cubicBezTo>
                      <a:pt x="1634" y="126"/>
                      <a:pt x="1279" y="471"/>
                      <a:pt x="421" y="1060"/>
                    </a:cubicBezTo>
                    <a:cubicBezTo>
                      <a:pt x="383" y="1078"/>
                      <a:pt x="337" y="1088"/>
                      <a:pt x="289" y="1088"/>
                    </a:cubicBezTo>
                    <a:cubicBezTo>
                      <a:pt x="241" y="1088"/>
                      <a:pt x="192" y="1078"/>
                      <a:pt x="150" y="1060"/>
                    </a:cubicBezTo>
                    <a:cubicBezTo>
                      <a:pt x="75" y="1013"/>
                      <a:pt x="75" y="938"/>
                      <a:pt x="75" y="864"/>
                    </a:cubicBezTo>
                    <a:cubicBezTo>
                      <a:pt x="75" y="779"/>
                      <a:pt x="112" y="705"/>
                      <a:pt x="187" y="667"/>
                    </a:cubicBezTo>
                    <a:cubicBezTo>
                      <a:pt x="1279" y="126"/>
                      <a:pt x="1550" y="79"/>
                      <a:pt x="1587" y="79"/>
                    </a:cubicBezTo>
                    <a:close/>
                    <a:moveTo>
                      <a:pt x="1635" y="0"/>
                    </a:moveTo>
                    <a:cubicBezTo>
                      <a:pt x="1467" y="0"/>
                      <a:pt x="975" y="201"/>
                      <a:pt x="150" y="630"/>
                    </a:cubicBezTo>
                    <a:cubicBezTo>
                      <a:pt x="75" y="667"/>
                      <a:pt x="0" y="742"/>
                      <a:pt x="0" y="864"/>
                    </a:cubicBezTo>
                    <a:cubicBezTo>
                      <a:pt x="0" y="938"/>
                      <a:pt x="38" y="1060"/>
                      <a:pt x="112" y="1097"/>
                    </a:cubicBezTo>
                    <a:cubicBezTo>
                      <a:pt x="187" y="1134"/>
                      <a:pt x="234" y="1172"/>
                      <a:pt x="271" y="1172"/>
                    </a:cubicBezTo>
                    <a:cubicBezTo>
                      <a:pt x="346" y="1172"/>
                      <a:pt x="383" y="1134"/>
                      <a:pt x="421" y="1097"/>
                    </a:cubicBezTo>
                    <a:cubicBezTo>
                      <a:pt x="1279" y="509"/>
                      <a:pt x="1709" y="163"/>
                      <a:pt x="1671" y="79"/>
                    </a:cubicBezTo>
                    <a:lnTo>
                      <a:pt x="1671" y="5"/>
                    </a:lnTo>
                    <a:cubicBezTo>
                      <a:pt x="1662" y="2"/>
                      <a:pt x="1650" y="0"/>
                      <a:pt x="1635"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8" name="Google Shape;1308;p40"/>
              <p:cNvSpPr/>
              <p:nvPr/>
            </p:nvSpPr>
            <p:spPr>
              <a:xfrm flipH="1">
                <a:off x="9698351" y="3314997"/>
                <a:ext cx="135094" cy="107429"/>
              </a:xfrm>
              <a:custGeom>
                <a:avLst/>
                <a:gdLst/>
                <a:ahLst/>
                <a:cxnLst/>
                <a:rect l="l" t="t" r="r" b="b"/>
                <a:pathLst>
                  <a:path w="2960" h="2447" extrusionOk="0">
                    <a:moveTo>
                      <a:pt x="1979" y="1"/>
                    </a:moveTo>
                    <a:cubicBezTo>
                      <a:pt x="1942" y="38"/>
                      <a:pt x="1904" y="75"/>
                      <a:pt x="1867" y="113"/>
                    </a:cubicBezTo>
                    <a:cubicBezTo>
                      <a:pt x="1326" y="580"/>
                      <a:pt x="700" y="813"/>
                      <a:pt x="0" y="934"/>
                    </a:cubicBezTo>
                    <a:lnTo>
                      <a:pt x="346" y="2446"/>
                    </a:lnTo>
                    <a:cubicBezTo>
                      <a:pt x="1130" y="2213"/>
                      <a:pt x="2446" y="2101"/>
                      <a:pt x="2959" y="1401"/>
                    </a:cubicBezTo>
                    <a:lnTo>
                      <a:pt x="2959" y="1354"/>
                    </a:lnTo>
                    <a:cubicBezTo>
                      <a:pt x="2959" y="1168"/>
                      <a:pt x="2875" y="934"/>
                      <a:pt x="2801" y="738"/>
                    </a:cubicBezTo>
                    <a:cubicBezTo>
                      <a:pt x="2530" y="234"/>
                      <a:pt x="2371" y="187"/>
                      <a:pt x="1979"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09" name="Google Shape;1309;p40"/>
              <p:cNvSpPr/>
              <p:nvPr/>
            </p:nvSpPr>
            <p:spPr>
              <a:xfrm flipH="1">
                <a:off x="9735867" y="3302529"/>
                <a:ext cx="89911" cy="77268"/>
              </a:xfrm>
              <a:custGeom>
                <a:avLst/>
                <a:gdLst/>
                <a:ahLst/>
                <a:cxnLst/>
                <a:rect l="l" t="t" r="r" b="b"/>
                <a:pathLst>
                  <a:path w="1970" h="1760" extrusionOk="0">
                    <a:moveTo>
                      <a:pt x="1617" y="1"/>
                    </a:moveTo>
                    <a:cubicBezTo>
                      <a:pt x="1181" y="1"/>
                      <a:pt x="1" y="960"/>
                      <a:pt x="262" y="1564"/>
                    </a:cubicBezTo>
                    <a:cubicBezTo>
                      <a:pt x="299" y="1685"/>
                      <a:pt x="374" y="1760"/>
                      <a:pt x="458" y="1760"/>
                    </a:cubicBezTo>
                    <a:cubicBezTo>
                      <a:pt x="532" y="1526"/>
                      <a:pt x="803" y="1218"/>
                      <a:pt x="1111" y="938"/>
                    </a:cubicBezTo>
                    <a:cubicBezTo>
                      <a:pt x="1307" y="789"/>
                      <a:pt x="1503" y="668"/>
                      <a:pt x="1736" y="556"/>
                    </a:cubicBezTo>
                    <a:cubicBezTo>
                      <a:pt x="1970" y="434"/>
                      <a:pt x="1933" y="89"/>
                      <a:pt x="1662" y="5"/>
                    </a:cubicBezTo>
                    <a:cubicBezTo>
                      <a:pt x="1648" y="2"/>
                      <a:pt x="1633" y="1"/>
                      <a:pt x="1617" y="1"/>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310" name="Google Shape;1310;p40"/>
          <p:cNvGrpSpPr/>
          <p:nvPr/>
        </p:nvGrpSpPr>
        <p:grpSpPr>
          <a:xfrm flipH="1">
            <a:off x="11369098" y="3319283"/>
            <a:ext cx="739671" cy="400840"/>
            <a:chOff x="2301112" y="2967762"/>
            <a:chExt cx="655814" cy="355354"/>
          </a:xfrm>
        </p:grpSpPr>
        <p:sp>
          <p:nvSpPr>
            <p:cNvPr id="1311" name="Google Shape;1311;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2" name="Google Shape;1312;p40"/>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13" name="Google Shape;1313;p40"/>
          <p:cNvSpPr/>
          <p:nvPr/>
        </p:nvSpPr>
        <p:spPr>
          <a:xfrm>
            <a:off x="5371434" y="4749901"/>
            <a:ext cx="1346053" cy="336337"/>
          </a:xfrm>
          <a:custGeom>
            <a:avLst/>
            <a:gdLst/>
            <a:ahLst/>
            <a:cxnLst/>
            <a:rect l="l" t="t" r="r" b="b"/>
            <a:pathLst>
              <a:path w="24774" h="10072" extrusionOk="0">
                <a:moveTo>
                  <a:pt x="5172" y="1"/>
                </a:moveTo>
                <a:lnTo>
                  <a:pt x="1" y="10072"/>
                </a:lnTo>
                <a:lnTo>
                  <a:pt x="24773" y="10072"/>
                </a:lnTo>
                <a:lnTo>
                  <a:pt x="21469" y="1"/>
                </a:lnTo>
                <a:close/>
              </a:path>
            </a:pathLst>
          </a:custGeom>
          <a:solidFill>
            <a:srgbClr val="000000">
              <a:alpha val="941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4" name="Google Shape;1314;p40"/>
          <p:cNvSpPr/>
          <p:nvPr/>
        </p:nvSpPr>
        <p:spPr>
          <a:xfrm>
            <a:off x="6468077" y="4473267"/>
            <a:ext cx="148100" cy="227480"/>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15" name="Google Shape;1315;p40"/>
          <p:cNvGrpSpPr/>
          <p:nvPr/>
        </p:nvGrpSpPr>
        <p:grpSpPr>
          <a:xfrm>
            <a:off x="4153516" y="2698825"/>
            <a:ext cx="3852195" cy="2051065"/>
            <a:chOff x="1533987" y="-1852557"/>
            <a:chExt cx="2889146" cy="1538299"/>
          </a:xfrm>
        </p:grpSpPr>
        <p:sp>
          <p:nvSpPr>
            <p:cNvPr id="1316" name="Google Shape;1316;p40"/>
            <p:cNvSpPr/>
            <p:nvPr/>
          </p:nvSpPr>
          <p:spPr>
            <a:xfrm>
              <a:off x="2966546" y="-1663767"/>
              <a:ext cx="1456587" cy="305671"/>
            </a:xfrm>
            <a:custGeom>
              <a:avLst/>
              <a:gdLst/>
              <a:ahLst/>
              <a:cxnLst/>
              <a:rect l="l" t="t" r="r" b="b"/>
              <a:pathLst>
                <a:path w="30607" h="6423" extrusionOk="0">
                  <a:moveTo>
                    <a:pt x="0" y="0"/>
                  </a:moveTo>
                  <a:lnTo>
                    <a:pt x="0" y="6422"/>
                  </a:lnTo>
                  <a:lnTo>
                    <a:pt x="30606" y="6422"/>
                  </a:lnTo>
                  <a:lnTo>
                    <a:pt x="21543"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7" name="Google Shape;1317;p40"/>
            <p:cNvSpPr/>
            <p:nvPr/>
          </p:nvSpPr>
          <p:spPr>
            <a:xfrm>
              <a:off x="2966546" y="-1399912"/>
              <a:ext cx="1456587" cy="40927"/>
            </a:xfrm>
            <a:custGeom>
              <a:avLst/>
              <a:gdLst/>
              <a:ahLst/>
              <a:cxnLst/>
              <a:rect l="l" t="t" r="r" b="b"/>
              <a:pathLst>
                <a:path w="30607" h="860" extrusionOk="0">
                  <a:moveTo>
                    <a:pt x="0" y="0"/>
                  </a:moveTo>
                  <a:lnTo>
                    <a:pt x="0" y="859"/>
                  </a:lnTo>
                  <a:lnTo>
                    <a:pt x="30606" y="859"/>
                  </a:lnTo>
                  <a:lnTo>
                    <a:pt x="29365"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8" name="Google Shape;1318;p40"/>
            <p:cNvSpPr/>
            <p:nvPr/>
          </p:nvSpPr>
          <p:spPr>
            <a:xfrm>
              <a:off x="1533992" y="-1663767"/>
              <a:ext cx="1456587" cy="305671"/>
            </a:xfrm>
            <a:custGeom>
              <a:avLst/>
              <a:gdLst/>
              <a:ahLst/>
              <a:cxnLst/>
              <a:rect l="l" t="t" r="r" b="b"/>
              <a:pathLst>
                <a:path w="30607" h="6423" extrusionOk="0">
                  <a:moveTo>
                    <a:pt x="9101" y="0"/>
                  </a:moveTo>
                  <a:lnTo>
                    <a:pt x="0" y="6422"/>
                  </a:lnTo>
                  <a:lnTo>
                    <a:pt x="30606" y="6422"/>
                  </a:lnTo>
                  <a:lnTo>
                    <a:pt x="30606"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19" name="Google Shape;1319;p40"/>
            <p:cNvSpPr/>
            <p:nvPr/>
          </p:nvSpPr>
          <p:spPr>
            <a:xfrm>
              <a:off x="1533992" y="-1399912"/>
              <a:ext cx="1456587" cy="40927"/>
            </a:xfrm>
            <a:custGeom>
              <a:avLst/>
              <a:gdLst/>
              <a:ahLst/>
              <a:cxnLst/>
              <a:rect l="l" t="t" r="r" b="b"/>
              <a:pathLst>
                <a:path w="30607" h="860" extrusionOk="0">
                  <a:moveTo>
                    <a:pt x="1242" y="0"/>
                  </a:moveTo>
                  <a:lnTo>
                    <a:pt x="0" y="859"/>
                  </a:lnTo>
                  <a:lnTo>
                    <a:pt x="30606" y="859"/>
                  </a:lnTo>
                  <a:lnTo>
                    <a:pt x="30606"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0" name="Google Shape;1320;p40"/>
            <p:cNvSpPr/>
            <p:nvPr/>
          </p:nvSpPr>
          <p:spPr>
            <a:xfrm>
              <a:off x="1576632" y="-1289757"/>
              <a:ext cx="2779875" cy="768055"/>
            </a:xfrm>
            <a:custGeom>
              <a:avLst/>
              <a:gdLst/>
              <a:ahLst/>
              <a:cxnLst/>
              <a:rect l="l" t="t" r="r" b="b"/>
              <a:pathLst>
                <a:path w="58413" h="16139" extrusionOk="0">
                  <a:moveTo>
                    <a:pt x="0" y="0"/>
                  </a:moveTo>
                  <a:lnTo>
                    <a:pt x="0" y="16139"/>
                  </a:lnTo>
                  <a:lnTo>
                    <a:pt x="58412" y="16139"/>
                  </a:lnTo>
                  <a:lnTo>
                    <a:pt x="58412" y="0"/>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1" name="Google Shape;1321;p40"/>
            <p:cNvSpPr/>
            <p:nvPr/>
          </p:nvSpPr>
          <p:spPr>
            <a:xfrm>
              <a:off x="1548650" y="-521750"/>
              <a:ext cx="1134974" cy="170610"/>
            </a:xfrm>
            <a:custGeom>
              <a:avLst/>
              <a:gdLst/>
              <a:ahLst/>
              <a:cxnLst/>
              <a:rect l="l" t="t" r="r" b="b"/>
              <a:pathLst>
                <a:path w="23849" h="3585" extrusionOk="0">
                  <a:moveTo>
                    <a:pt x="0" y="1"/>
                  </a:moveTo>
                  <a:lnTo>
                    <a:pt x="0" y="3585"/>
                  </a:lnTo>
                  <a:lnTo>
                    <a:pt x="23849" y="3585"/>
                  </a:lnTo>
                  <a:lnTo>
                    <a:pt x="23849"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2" name="Google Shape;1322;p40"/>
            <p:cNvSpPr/>
            <p:nvPr/>
          </p:nvSpPr>
          <p:spPr>
            <a:xfrm>
              <a:off x="3261033" y="-521750"/>
              <a:ext cx="1134546" cy="170610"/>
            </a:xfrm>
            <a:custGeom>
              <a:avLst/>
              <a:gdLst/>
              <a:ahLst/>
              <a:cxnLst/>
              <a:rect l="l" t="t" r="r" b="b"/>
              <a:pathLst>
                <a:path w="23840" h="3585" extrusionOk="0">
                  <a:moveTo>
                    <a:pt x="1" y="1"/>
                  </a:moveTo>
                  <a:lnTo>
                    <a:pt x="1" y="3585"/>
                  </a:lnTo>
                  <a:lnTo>
                    <a:pt x="23840" y="3585"/>
                  </a:lnTo>
                  <a:lnTo>
                    <a:pt x="23840"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3" name="Google Shape;1323;p40"/>
            <p:cNvSpPr/>
            <p:nvPr/>
          </p:nvSpPr>
          <p:spPr>
            <a:xfrm>
              <a:off x="1533987" y="-1358153"/>
              <a:ext cx="2889141" cy="68400"/>
            </a:xfrm>
            <a:custGeom>
              <a:avLst/>
              <a:gdLst/>
              <a:ahLst/>
              <a:cxnLst/>
              <a:rect l="l" t="t" r="r" b="b"/>
              <a:pathLst>
                <a:path w="60709" h="1009" extrusionOk="0">
                  <a:moveTo>
                    <a:pt x="0" y="0"/>
                  </a:moveTo>
                  <a:lnTo>
                    <a:pt x="0" y="1008"/>
                  </a:lnTo>
                  <a:lnTo>
                    <a:pt x="60708" y="1008"/>
                  </a:lnTo>
                  <a:lnTo>
                    <a:pt x="6070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4" name="Google Shape;1324;p40"/>
            <p:cNvSpPr/>
            <p:nvPr/>
          </p:nvSpPr>
          <p:spPr>
            <a:xfrm>
              <a:off x="2594725" y="-1837471"/>
              <a:ext cx="749447" cy="1353079"/>
            </a:xfrm>
            <a:custGeom>
              <a:avLst/>
              <a:gdLst/>
              <a:ahLst/>
              <a:cxnLst/>
              <a:rect l="l" t="t" r="r" b="b"/>
              <a:pathLst>
                <a:path w="15748" h="28432" extrusionOk="0">
                  <a:moveTo>
                    <a:pt x="7701" y="1"/>
                  </a:moveTo>
                  <a:lnTo>
                    <a:pt x="1" y="6917"/>
                  </a:lnTo>
                  <a:lnTo>
                    <a:pt x="1" y="28432"/>
                  </a:lnTo>
                  <a:lnTo>
                    <a:pt x="15747" y="28432"/>
                  </a:lnTo>
                  <a:lnTo>
                    <a:pt x="15747" y="6917"/>
                  </a:lnTo>
                  <a:lnTo>
                    <a:pt x="7701" y="1"/>
                  </a:ln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25" name="Google Shape;1325;p40"/>
            <p:cNvGrpSpPr/>
            <p:nvPr/>
          </p:nvGrpSpPr>
          <p:grpSpPr>
            <a:xfrm>
              <a:off x="2761338" y="-823328"/>
              <a:ext cx="77762" cy="338936"/>
              <a:chOff x="-1760275" y="2602822"/>
              <a:chExt cx="77762" cy="338936"/>
            </a:xfrm>
          </p:grpSpPr>
          <p:sp>
            <p:nvSpPr>
              <p:cNvPr id="1326" name="Google Shape;1326;p40"/>
              <p:cNvSpPr/>
              <p:nvPr/>
            </p:nvSpPr>
            <p:spPr>
              <a:xfrm>
                <a:off x="-1742095" y="2626808"/>
                <a:ext cx="42688" cy="314951"/>
              </a:xfrm>
              <a:custGeom>
                <a:avLst/>
                <a:gdLst/>
                <a:ahLst/>
                <a:cxnLst/>
                <a:rect l="l" t="t" r="r" b="b"/>
                <a:pathLst>
                  <a:path w="897" h="6618" extrusionOk="0">
                    <a:moveTo>
                      <a:pt x="1" y="0"/>
                    </a:moveTo>
                    <a:lnTo>
                      <a:pt x="1" y="6618"/>
                    </a:lnTo>
                    <a:lnTo>
                      <a:pt x="897" y="6618"/>
                    </a:lnTo>
                    <a:lnTo>
                      <a:pt x="89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7" name="Google Shape;1327;p40"/>
              <p:cNvSpPr/>
              <p:nvPr/>
            </p:nvSpPr>
            <p:spPr>
              <a:xfrm>
                <a:off x="-176027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8" name="Google Shape;1328;p40"/>
              <p:cNvSpPr/>
              <p:nvPr/>
            </p:nvSpPr>
            <p:spPr>
              <a:xfrm>
                <a:off x="-1751423" y="2621477"/>
                <a:ext cx="63152" cy="14705"/>
              </a:xfrm>
              <a:custGeom>
                <a:avLst/>
                <a:gdLst/>
                <a:ahLst/>
                <a:cxnLst/>
                <a:rect l="l" t="t" r="r" b="b"/>
                <a:pathLst>
                  <a:path w="1327" h="309" extrusionOk="0">
                    <a:moveTo>
                      <a:pt x="1" y="0"/>
                    </a:moveTo>
                    <a:lnTo>
                      <a:pt x="1"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29" name="Google Shape;1329;p40"/>
              <p:cNvSpPr/>
              <p:nvPr/>
            </p:nvSpPr>
            <p:spPr>
              <a:xfrm>
                <a:off x="-1760275" y="2923055"/>
                <a:ext cx="77762" cy="18703"/>
              </a:xfrm>
              <a:custGeom>
                <a:avLst/>
                <a:gdLst/>
                <a:ahLst/>
                <a:cxnLst/>
                <a:rect l="l" t="t" r="r" b="b"/>
                <a:pathLst>
                  <a:path w="1634" h="393" extrusionOk="0">
                    <a:moveTo>
                      <a:pt x="0" y="1"/>
                    </a:moveTo>
                    <a:lnTo>
                      <a:pt x="0"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0" name="Google Shape;1330;p40"/>
              <p:cNvSpPr/>
              <p:nvPr/>
            </p:nvSpPr>
            <p:spPr>
              <a:xfrm>
                <a:off x="-1751423"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31" name="Google Shape;1331;p40"/>
            <p:cNvGrpSpPr/>
            <p:nvPr/>
          </p:nvGrpSpPr>
          <p:grpSpPr>
            <a:xfrm>
              <a:off x="3103367" y="-823328"/>
              <a:ext cx="79999" cy="338936"/>
              <a:chOff x="-1418245" y="2602822"/>
              <a:chExt cx="79999" cy="338936"/>
            </a:xfrm>
          </p:grpSpPr>
          <p:sp>
            <p:nvSpPr>
              <p:cNvPr id="1332" name="Google Shape;1332;p40"/>
              <p:cNvSpPr/>
              <p:nvPr/>
            </p:nvSpPr>
            <p:spPr>
              <a:xfrm>
                <a:off x="-1399590" y="2626808"/>
                <a:ext cx="42688" cy="314951"/>
              </a:xfrm>
              <a:custGeom>
                <a:avLst/>
                <a:gdLst/>
                <a:ahLst/>
                <a:cxnLst/>
                <a:rect l="l" t="t" r="r" b="b"/>
                <a:pathLst>
                  <a:path w="897" h="6618" extrusionOk="0">
                    <a:moveTo>
                      <a:pt x="0" y="0"/>
                    </a:moveTo>
                    <a:lnTo>
                      <a:pt x="0" y="6618"/>
                    </a:lnTo>
                    <a:lnTo>
                      <a:pt x="896" y="6618"/>
                    </a:lnTo>
                    <a:lnTo>
                      <a:pt x="89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3" name="Google Shape;1333;p40"/>
              <p:cNvSpPr/>
              <p:nvPr/>
            </p:nvSpPr>
            <p:spPr>
              <a:xfrm>
                <a:off x="-1416056"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4" name="Google Shape;1334;p40"/>
              <p:cNvSpPr/>
              <p:nvPr/>
            </p:nvSpPr>
            <p:spPr>
              <a:xfrm>
                <a:off x="-1407157" y="2908398"/>
                <a:ext cx="63152" cy="14705"/>
              </a:xfrm>
              <a:custGeom>
                <a:avLst/>
                <a:gdLst/>
                <a:ahLst/>
                <a:cxnLst/>
                <a:rect l="l" t="t" r="r" b="b"/>
                <a:pathLst>
                  <a:path w="1327"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5" name="Google Shape;1335;p40"/>
              <p:cNvSpPr/>
              <p:nvPr/>
            </p:nvSpPr>
            <p:spPr>
              <a:xfrm>
                <a:off x="-1418245" y="2602822"/>
                <a:ext cx="77762" cy="18703"/>
              </a:xfrm>
              <a:custGeom>
                <a:avLst/>
                <a:gdLst/>
                <a:ahLst/>
                <a:cxnLst/>
                <a:rect l="l" t="t" r="r" b="b"/>
                <a:pathLst>
                  <a:path w="1634" h="393" extrusionOk="0">
                    <a:moveTo>
                      <a:pt x="0" y="0"/>
                    </a:moveTo>
                    <a:lnTo>
                      <a:pt x="0"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6" name="Google Shape;1336;p40"/>
              <p:cNvSpPr/>
              <p:nvPr/>
            </p:nvSpPr>
            <p:spPr>
              <a:xfrm>
                <a:off x="-1408918" y="2621477"/>
                <a:ext cx="63104" cy="14705"/>
              </a:xfrm>
              <a:custGeom>
                <a:avLst/>
                <a:gdLst/>
                <a:ahLst/>
                <a:cxnLst/>
                <a:rect l="l" t="t" r="r" b="b"/>
                <a:pathLst>
                  <a:path w="1326" h="309" extrusionOk="0">
                    <a:moveTo>
                      <a:pt x="0" y="0"/>
                    </a:moveTo>
                    <a:lnTo>
                      <a:pt x="0"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37" name="Google Shape;1337;p40"/>
            <p:cNvGrpSpPr/>
            <p:nvPr/>
          </p:nvGrpSpPr>
          <p:grpSpPr>
            <a:xfrm>
              <a:off x="2844382" y="-915748"/>
              <a:ext cx="257224" cy="431356"/>
              <a:chOff x="-1677230" y="2510402"/>
              <a:chExt cx="257224" cy="431356"/>
            </a:xfrm>
          </p:grpSpPr>
          <p:sp>
            <p:nvSpPr>
              <p:cNvPr id="1338" name="Google Shape;1338;p40"/>
              <p:cNvSpPr/>
              <p:nvPr/>
            </p:nvSpPr>
            <p:spPr>
              <a:xfrm>
                <a:off x="-1677230" y="2510402"/>
                <a:ext cx="257224" cy="431356"/>
              </a:xfrm>
              <a:custGeom>
                <a:avLst/>
                <a:gdLst/>
                <a:ahLst/>
                <a:cxnLst/>
                <a:rect l="l" t="t" r="r" b="b"/>
                <a:pathLst>
                  <a:path w="5405" h="9064" extrusionOk="0">
                    <a:moveTo>
                      <a:pt x="2689" y="1"/>
                    </a:moveTo>
                    <a:cubicBezTo>
                      <a:pt x="1205" y="1"/>
                      <a:pt x="1" y="1205"/>
                      <a:pt x="1" y="2717"/>
                    </a:cubicBezTo>
                    <a:lnTo>
                      <a:pt x="1" y="9064"/>
                    </a:lnTo>
                    <a:lnTo>
                      <a:pt x="430" y="9064"/>
                    </a:lnTo>
                    <a:lnTo>
                      <a:pt x="430" y="2838"/>
                    </a:lnTo>
                    <a:cubicBezTo>
                      <a:pt x="430" y="1550"/>
                      <a:pt x="1438" y="542"/>
                      <a:pt x="2726" y="542"/>
                    </a:cubicBezTo>
                    <a:cubicBezTo>
                      <a:pt x="4005" y="542"/>
                      <a:pt x="5022" y="1550"/>
                      <a:pt x="5022" y="2838"/>
                    </a:cubicBezTo>
                    <a:lnTo>
                      <a:pt x="5022" y="9064"/>
                    </a:lnTo>
                    <a:lnTo>
                      <a:pt x="5405" y="9064"/>
                    </a:lnTo>
                    <a:lnTo>
                      <a:pt x="5405" y="2717"/>
                    </a:lnTo>
                    <a:cubicBezTo>
                      <a:pt x="5405" y="1205"/>
                      <a:pt x="4201" y="1"/>
                      <a:pt x="26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39" name="Google Shape;1339;p40"/>
              <p:cNvSpPr/>
              <p:nvPr/>
            </p:nvSpPr>
            <p:spPr>
              <a:xfrm>
                <a:off x="-1656814" y="2536149"/>
                <a:ext cx="218628" cy="405610"/>
              </a:xfrm>
              <a:custGeom>
                <a:avLst/>
                <a:gdLst/>
                <a:ahLst/>
                <a:cxnLst/>
                <a:rect l="l" t="t" r="r" b="b"/>
                <a:pathLst>
                  <a:path w="4594" h="8523" extrusionOk="0">
                    <a:moveTo>
                      <a:pt x="2297" y="1"/>
                    </a:moveTo>
                    <a:cubicBezTo>
                      <a:pt x="1009" y="1"/>
                      <a:pt x="1" y="1009"/>
                      <a:pt x="1" y="2297"/>
                    </a:cubicBezTo>
                    <a:lnTo>
                      <a:pt x="1" y="8523"/>
                    </a:lnTo>
                    <a:lnTo>
                      <a:pt x="4593" y="8523"/>
                    </a:lnTo>
                    <a:lnTo>
                      <a:pt x="4593" y="2297"/>
                    </a:lnTo>
                    <a:cubicBezTo>
                      <a:pt x="4593" y="1009"/>
                      <a:pt x="3576" y="1"/>
                      <a:pt x="2297"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0" name="Google Shape;1340;p40"/>
              <p:cNvSpPr/>
              <p:nvPr/>
            </p:nvSpPr>
            <p:spPr>
              <a:xfrm>
                <a:off x="-1558636" y="2519730"/>
                <a:ext cx="18275" cy="422028"/>
              </a:xfrm>
              <a:custGeom>
                <a:avLst/>
                <a:gdLst/>
                <a:ahLst/>
                <a:cxnLst/>
                <a:rect l="l" t="t" r="r" b="b"/>
                <a:pathLst>
                  <a:path w="384" h="8868" extrusionOk="0">
                    <a:moveTo>
                      <a:pt x="1" y="1"/>
                    </a:moveTo>
                    <a:lnTo>
                      <a:pt x="1" y="8868"/>
                    </a:lnTo>
                    <a:lnTo>
                      <a:pt x="383" y="8868"/>
                    </a:lnTo>
                    <a:lnTo>
                      <a:pt x="38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1" name="Google Shape;1341;p40"/>
              <p:cNvSpPr/>
              <p:nvPr/>
            </p:nvSpPr>
            <p:spPr>
              <a:xfrm>
                <a:off x="-1673661" y="2636135"/>
                <a:ext cx="251894" cy="18703"/>
              </a:xfrm>
              <a:custGeom>
                <a:avLst/>
                <a:gdLst/>
                <a:ahLst/>
                <a:cxnLst/>
                <a:rect l="l" t="t" r="r" b="b"/>
                <a:pathLst>
                  <a:path w="5293" h="393" extrusionOk="0">
                    <a:moveTo>
                      <a:pt x="0" y="0"/>
                    </a:moveTo>
                    <a:lnTo>
                      <a:pt x="0" y="392"/>
                    </a:lnTo>
                    <a:lnTo>
                      <a:pt x="5293" y="392"/>
                    </a:lnTo>
                    <a:lnTo>
                      <a:pt x="52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2" name="Google Shape;1342;p40"/>
              <p:cNvSpPr/>
              <p:nvPr/>
            </p:nvSpPr>
            <p:spPr>
              <a:xfrm>
                <a:off x="-1673661" y="2728507"/>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3" name="Google Shape;1343;p40"/>
              <p:cNvSpPr/>
              <p:nvPr/>
            </p:nvSpPr>
            <p:spPr>
              <a:xfrm>
                <a:off x="-1673661" y="2823116"/>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44" name="Google Shape;1344;p40"/>
            <p:cNvSpPr/>
            <p:nvPr/>
          </p:nvSpPr>
          <p:spPr>
            <a:xfrm>
              <a:off x="2847952" y="-503095"/>
              <a:ext cx="251894" cy="18703"/>
            </a:xfrm>
            <a:custGeom>
              <a:avLst/>
              <a:gdLst/>
              <a:ahLst/>
              <a:cxnLst/>
              <a:rect l="l" t="t" r="r" b="b"/>
              <a:pathLst>
                <a:path w="5293" h="393" extrusionOk="0">
                  <a:moveTo>
                    <a:pt x="0" y="1"/>
                  </a:moveTo>
                  <a:lnTo>
                    <a:pt x="0" y="393"/>
                  </a:lnTo>
                  <a:lnTo>
                    <a:pt x="5293" y="393"/>
                  </a:lnTo>
                  <a:lnTo>
                    <a:pt x="52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45" name="Google Shape;1345;p40"/>
            <p:cNvGrpSpPr/>
            <p:nvPr/>
          </p:nvGrpSpPr>
          <p:grpSpPr>
            <a:xfrm>
              <a:off x="2588967" y="-1852557"/>
              <a:ext cx="755206" cy="344314"/>
              <a:chOff x="2588967" y="-1852557"/>
              <a:chExt cx="755206" cy="344314"/>
            </a:xfrm>
          </p:grpSpPr>
          <p:sp>
            <p:nvSpPr>
              <p:cNvPr id="1346" name="Google Shape;1346;p40"/>
              <p:cNvSpPr/>
              <p:nvPr/>
            </p:nvSpPr>
            <p:spPr>
              <a:xfrm>
                <a:off x="2588967" y="-1852557"/>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47" name="Google Shape;1347;p40"/>
              <p:cNvSpPr/>
              <p:nvPr/>
            </p:nvSpPr>
            <p:spPr>
              <a:xfrm>
                <a:off x="2961216" y="-1852557"/>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48" name="Google Shape;1348;p40"/>
            <p:cNvGrpSpPr/>
            <p:nvPr/>
          </p:nvGrpSpPr>
          <p:grpSpPr>
            <a:xfrm>
              <a:off x="2853710" y="-1351727"/>
              <a:ext cx="223911" cy="288776"/>
              <a:chOff x="-1667902" y="2073336"/>
              <a:chExt cx="223911" cy="288776"/>
            </a:xfrm>
          </p:grpSpPr>
          <p:sp>
            <p:nvSpPr>
              <p:cNvPr id="1349" name="Google Shape;1349;p40"/>
              <p:cNvSpPr/>
              <p:nvPr/>
            </p:nvSpPr>
            <p:spPr>
              <a:xfrm>
                <a:off x="-1667902" y="2073336"/>
                <a:ext cx="223911" cy="279877"/>
              </a:xfrm>
              <a:custGeom>
                <a:avLst/>
                <a:gdLst/>
                <a:ahLst/>
                <a:cxnLst/>
                <a:rect l="l" t="t" r="r" b="b"/>
                <a:pathLst>
                  <a:path w="4705" h="5881" extrusionOk="0">
                    <a:moveTo>
                      <a:pt x="2334" y="0"/>
                    </a:moveTo>
                    <a:cubicBezTo>
                      <a:pt x="1046" y="0"/>
                      <a:pt x="1" y="1055"/>
                      <a:pt x="1" y="2380"/>
                    </a:cubicBezTo>
                    <a:lnTo>
                      <a:pt x="1" y="5880"/>
                    </a:lnTo>
                    <a:lnTo>
                      <a:pt x="346" y="5880"/>
                    </a:lnTo>
                    <a:lnTo>
                      <a:pt x="346" y="2455"/>
                    </a:lnTo>
                    <a:cubicBezTo>
                      <a:pt x="346" y="1363"/>
                      <a:pt x="1242" y="467"/>
                      <a:pt x="2371" y="467"/>
                    </a:cubicBezTo>
                    <a:cubicBezTo>
                      <a:pt x="3501" y="467"/>
                      <a:pt x="4397" y="1363"/>
                      <a:pt x="4397" y="2455"/>
                    </a:cubicBezTo>
                    <a:lnTo>
                      <a:pt x="4397" y="5880"/>
                    </a:lnTo>
                    <a:lnTo>
                      <a:pt x="4705" y="5880"/>
                    </a:lnTo>
                    <a:lnTo>
                      <a:pt x="4705" y="2380"/>
                    </a:lnTo>
                    <a:cubicBezTo>
                      <a:pt x="4705" y="1055"/>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0" name="Google Shape;1350;p40"/>
              <p:cNvSpPr/>
              <p:nvPr/>
            </p:nvSpPr>
            <p:spPr>
              <a:xfrm>
                <a:off x="-1651484" y="2095513"/>
                <a:ext cx="192835" cy="257700"/>
              </a:xfrm>
              <a:custGeom>
                <a:avLst/>
                <a:gdLst/>
                <a:ahLst/>
                <a:cxnLst/>
                <a:rect l="l" t="t" r="r" b="b"/>
                <a:pathLst>
                  <a:path w="4052" h="5415" extrusionOk="0">
                    <a:moveTo>
                      <a:pt x="2026" y="1"/>
                    </a:moveTo>
                    <a:cubicBezTo>
                      <a:pt x="897" y="1"/>
                      <a:pt x="1" y="897"/>
                      <a:pt x="1" y="1989"/>
                    </a:cubicBezTo>
                    <a:lnTo>
                      <a:pt x="1" y="5414"/>
                    </a:lnTo>
                    <a:lnTo>
                      <a:pt x="4052" y="5414"/>
                    </a:lnTo>
                    <a:lnTo>
                      <a:pt x="4052" y="1989"/>
                    </a:lnTo>
                    <a:cubicBezTo>
                      <a:pt x="4052" y="897"/>
                      <a:pt x="3156"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51" name="Google Shape;1351;p40"/>
              <p:cNvGrpSpPr/>
              <p:nvPr/>
            </p:nvGrpSpPr>
            <p:grpSpPr>
              <a:xfrm>
                <a:off x="-1667902" y="2080855"/>
                <a:ext cx="223911" cy="281257"/>
                <a:chOff x="-1667902" y="2080855"/>
                <a:chExt cx="223911" cy="281257"/>
              </a:xfrm>
            </p:grpSpPr>
            <p:sp>
              <p:nvSpPr>
                <p:cNvPr id="1352" name="Google Shape;1352;p40"/>
                <p:cNvSpPr/>
                <p:nvPr/>
              </p:nvSpPr>
              <p:spPr>
                <a:xfrm>
                  <a:off x="-1564394" y="2080855"/>
                  <a:ext cx="16942" cy="274118"/>
                </a:xfrm>
                <a:custGeom>
                  <a:avLst/>
                  <a:gdLst/>
                  <a:ahLst/>
                  <a:cxnLst/>
                  <a:rect l="l" t="t" r="r" b="b"/>
                  <a:pathLst>
                    <a:path w="356" h="5760" extrusionOk="0">
                      <a:moveTo>
                        <a:pt x="0" y="1"/>
                      </a:moveTo>
                      <a:lnTo>
                        <a:pt x="0" y="5760"/>
                      </a:lnTo>
                      <a:lnTo>
                        <a:pt x="355" y="5760"/>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3" name="Google Shape;1353;p40"/>
                <p:cNvSpPr/>
                <p:nvPr/>
              </p:nvSpPr>
              <p:spPr>
                <a:xfrm>
                  <a:off x="-1664333" y="2182602"/>
                  <a:ext cx="218581" cy="16894"/>
                </a:xfrm>
                <a:custGeom>
                  <a:avLst/>
                  <a:gdLst/>
                  <a:ahLst/>
                  <a:cxnLst/>
                  <a:rect l="l" t="t" r="r" b="b"/>
                  <a:pathLst>
                    <a:path w="4593" h="355" extrusionOk="0">
                      <a:moveTo>
                        <a:pt x="0" y="0"/>
                      </a:moveTo>
                      <a:lnTo>
                        <a:pt x="0"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4" name="Google Shape;1354;p40"/>
                <p:cNvSpPr/>
                <p:nvPr/>
              </p:nvSpPr>
              <p:spPr>
                <a:xfrm>
                  <a:off x="-1664333" y="2264315"/>
                  <a:ext cx="218581" cy="16466"/>
                </a:xfrm>
                <a:custGeom>
                  <a:avLst/>
                  <a:gdLst/>
                  <a:ahLst/>
                  <a:cxnLst/>
                  <a:rect l="l" t="t" r="r" b="b"/>
                  <a:pathLst>
                    <a:path w="4593" h="346" extrusionOk="0">
                      <a:moveTo>
                        <a:pt x="0" y="1"/>
                      </a:moveTo>
                      <a:lnTo>
                        <a:pt x="0" y="346"/>
                      </a:lnTo>
                      <a:lnTo>
                        <a:pt x="4593" y="346"/>
                      </a:lnTo>
                      <a:lnTo>
                        <a:pt x="459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5" name="Google Shape;1355;p40"/>
                <p:cNvSpPr/>
                <p:nvPr/>
              </p:nvSpPr>
              <p:spPr>
                <a:xfrm>
                  <a:off x="-1667902" y="2345598"/>
                  <a:ext cx="223911" cy="16514"/>
                </a:xfrm>
                <a:custGeom>
                  <a:avLst/>
                  <a:gdLst/>
                  <a:ahLst/>
                  <a:cxnLst/>
                  <a:rect l="l" t="t" r="r" b="b"/>
                  <a:pathLst>
                    <a:path w="4705" h="347" extrusionOk="0">
                      <a:moveTo>
                        <a:pt x="1" y="1"/>
                      </a:moveTo>
                      <a:lnTo>
                        <a:pt x="1" y="346"/>
                      </a:lnTo>
                      <a:lnTo>
                        <a:pt x="4705" y="346"/>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356" name="Google Shape;1356;p40"/>
            <p:cNvGrpSpPr/>
            <p:nvPr/>
          </p:nvGrpSpPr>
          <p:grpSpPr>
            <a:xfrm>
              <a:off x="3802988" y="-1293327"/>
              <a:ext cx="77762" cy="771624"/>
              <a:chOff x="-718625" y="2132823"/>
              <a:chExt cx="77762" cy="771624"/>
            </a:xfrm>
          </p:grpSpPr>
          <p:sp>
            <p:nvSpPr>
              <p:cNvPr id="1357" name="Google Shape;1357;p40"/>
              <p:cNvSpPr/>
              <p:nvPr/>
            </p:nvSpPr>
            <p:spPr>
              <a:xfrm>
                <a:off x="-705299"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8" name="Google Shape;1358;p40"/>
              <p:cNvSpPr/>
              <p:nvPr/>
            </p:nvSpPr>
            <p:spPr>
              <a:xfrm>
                <a:off x="-718625"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59" name="Google Shape;1359;p40"/>
              <p:cNvSpPr/>
              <p:nvPr/>
            </p:nvSpPr>
            <p:spPr>
              <a:xfrm>
                <a:off x="-711105" y="2151050"/>
                <a:ext cx="64913" cy="15134"/>
              </a:xfrm>
              <a:custGeom>
                <a:avLst/>
                <a:gdLst/>
                <a:ahLst/>
                <a:cxnLst/>
                <a:rect l="l" t="t" r="r" b="b"/>
                <a:pathLst>
                  <a:path w="1364" h="318" extrusionOk="0">
                    <a:moveTo>
                      <a:pt x="1" y="0"/>
                    </a:moveTo>
                    <a:lnTo>
                      <a:pt x="1" y="318"/>
                    </a:lnTo>
                    <a:lnTo>
                      <a:pt x="1364" y="318"/>
                    </a:lnTo>
                    <a:lnTo>
                      <a:pt x="136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0" name="Google Shape;1360;p40"/>
              <p:cNvSpPr/>
              <p:nvPr/>
            </p:nvSpPr>
            <p:spPr>
              <a:xfrm>
                <a:off x="-718625"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1" name="Google Shape;1361;p40"/>
              <p:cNvSpPr/>
              <p:nvPr/>
            </p:nvSpPr>
            <p:spPr>
              <a:xfrm>
                <a:off x="-711105" y="2871087"/>
                <a:ext cx="64913" cy="15181"/>
              </a:xfrm>
              <a:custGeom>
                <a:avLst/>
                <a:gdLst/>
                <a:ahLst/>
                <a:cxnLst/>
                <a:rect l="l" t="t" r="r" b="b"/>
                <a:pathLst>
                  <a:path w="1364" h="319" extrusionOk="0">
                    <a:moveTo>
                      <a:pt x="1" y="1"/>
                    </a:moveTo>
                    <a:lnTo>
                      <a:pt x="1" y="318"/>
                    </a:lnTo>
                    <a:lnTo>
                      <a:pt x="1364" y="318"/>
                    </a:lnTo>
                    <a:lnTo>
                      <a:pt x="136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62" name="Google Shape;1362;p40"/>
            <p:cNvGrpSpPr/>
            <p:nvPr/>
          </p:nvGrpSpPr>
          <p:grpSpPr>
            <a:xfrm>
              <a:off x="2063478" y="-1293327"/>
              <a:ext cx="77762" cy="771624"/>
              <a:chOff x="-2458134" y="2132823"/>
              <a:chExt cx="77762" cy="771624"/>
            </a:xfrm>
          </p:grpSpPr>
          <p:sp>
            <p:nvSpPr>
              <p:cNvPr id="1363" name="Google Shape;1363;p40"/>
              <p:cNvSpPr/>
              <p:nvPr/>
            </p:nvSpPr>
            <p:spPr>
              <a:xfrm>
                <a:off x="-2445237" y="2132823"/>
                <a:ext cx="52016" cy="771624"/>
              </a:xfrm>
              <a:custGeom>
                <a:avLst/>
                <a:gdLst/>
                <a:ahLst/>
                <a:cxnLst/>
                <a:rect l="l" t="t" r="r" b="b"/>
                <a:pathLst>
                  <a:path w="1093" h="16214" extrusionOk="0">
                    <a:moveTo>
                      <a:pt x="0" y="1"/>
                    </a:moveTo>
                    <a:lnTo>
                      <a:pt x="0" y="16214"/>
                    </a:lnTo>
                    <a:lnTo>
                      <a:pt x="1092" y="16214"/>
                    </a:lnTo>
                    <a:lnTo>
                      <a:pt x="109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4" name="Google Shape;1364;p40"/>
              <p:cNvSpPr/>
              <p:nvPr/>
            </p:nvSpPr>
            <p:spPr>
              <a:xfrm>
                <a:off x="-2458134"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5" name="Google Shape;1365;p40"/>
              <p:cNvSpPr/>
              <p:nvPr/>
            </p:nvSpPr>
            <p:spPr>
              <a:xfrm>
                <a:off x="-2452804" y="2151050"/>
                <a:ext cx="63104" cy="15134"/>
              </a:xfrm>
              <a:custGeom>
                <a:avLst/>
                <a:gdLst/>
                <a:ahLst/>
                <a:cxnLst/>
                <a:rect l="l" t="t" r="r" b="b"/>
                <a:pathLst>
                  <a:path w="1326" h="318" extrusionOk="0">
                    <a:moveTo>
                      <a:pt x="0" y="0"/>
                    </a:moveTo>
                    <a:lnTo>
                      <a:pt x="0" y="318"/>
                    </a:lnTo>
                    <a:lnTo>
                      <a:pt x="1326" y="31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6" name="Google Shape;1366;p40"/>
              <p:cNvSpPr/>
              <p:nvPr/>
            </p:nvSpPr>
            <p:spPr>
              <a:xfrm>
                <a:off x="-2458134"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67" name="Google Shape;1367;p40"/>
              <p:cNvSpPr/>
              <p:nvPr/>
            </p:nvSpPr>
            <p:spPr>
              <a:xfrm>
                <a:off x="-2452804" y="2871087"/>
                <a:ext cx="63104" cy="15181"/>
              </a:xfrm>
              <a:custGeom>
                <a:avLst/>
                <a:gdLst/>
                <a:ahLst/>
                <a:cxnLst/>
                <a:rect l="l" t="t" r="r" b="b"/>
                <a:pathLst>
                  <a:path w="1326" h="319" extrusionOk="0">
                    <a:moveTo>
                      <a:pt x="0" y="1"/>
                    </a:moveTo>
                    <a:lnTo>
                      <a:pt x="0" y="318"/>
                    </a:lnTo>
                    <a:lnTo>
                      <a:pt x="1326" y="318"/>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68" name="Google Shape;1368;p40"/>
            <p:cNvGrpSpPr/>
            <p:nvPr/>
          </p:nvGrpSpPr>
          <p:grpSpPr>
            <a:xfrm>
              <a:off x="1548650" y="-1293327"/>
              <a:ext cx="76001" cy="771624"/>
              <a:chOff x="-2972963" y="2132823"/>
              <a:chExt cx="76001" cy="771624"/>
            </a:xfrm>
          </p:grpSpPr>
          <p:sp>
            <p:nvSpPr>
              <p:cNvPr id="1369" name="Google Shape;1369;p40"/>
              <p:cNvSpPr/>
              <p:nvPr/>
            </p:nvSpPr>
            <p:spPr>
              <a:xfrm>
                <a:off x="-2959638" y="2132823"/>
                <a:ext cx="49779" cy="771624"/>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0" name="Google Shape;1370;p40"/>
              <p:cNvSpPr/>
              <p:nvPr/>
            </p:nvSpPr>
            <p:spPr>
              <a:xfrm>
                <a:off x="-2972963" y="2132823"/>
                <a:ext cx="76001" cy="18275"/>
              </a:xfrm>
              <a:custGeom>
                <a:avLst/>
                <a:gdLst/>
                <a:ahLst/>
                <a:cxnLst/>
                <a:rect l="l" t="t" r="r" b="b"/>
                <a:pathLst>
                  <a:path w="1597" h="384" extrusionOk="0">
                    <a:moveTo>
                      <a:pt x="0" y="1"/>
                    </a:moveTo>
                    <a:lnTo>
                      <a:pt x="0" y="383"/>
                    </a:lnTo>
                    <a:lnTo>
                      <a:pt x="1596" y="383"/>
                    </a:lnTo>
                    <a:lnTo>
                      <a:pt x="159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1" name="Google Shape;1371;p40"/>
              <p:cNvSpPr/>
              <p:nvPr/>
            </p:nvSpPr>
            <p:spPr>
              <a:xfrm>
                <a:off x="-2967205" y="2151050"/>
                <a:ext cx="63152" cy="15134"/>
              </a:xfrm>
              <a:custGeom>
                <a:avLst/>
                <a:gdLst/>
                <a:ahLst/>
                <a:cxnLst/>
                <a:rect l="l" t="t" r="r" b="b"/>
                <a:pathLst>
                  <a:path w="1327" h="318" extrusionOk="0">
                    <a:moveTo>
                      <a:pt x="1" y="0"/>
                    </a:moveTo>
                    <a:lnTo>
                      <a:pt x="1" y="318"/>
                    </a:lnTo>
                    <a:lnTo>
                      <a:pt x="1326" y="31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2" name="Google Shape;1372;p40"/>
              <p:cNvSpPr/>
              <p:nvPr/>
            </p:nvSpPr>
            <p:spPr>
              <a:xfrm>
                <a:off x="-2972963" y="2886221"/>
                <a:ext cx="76001" cy="18227"/>
              </a:xfrm>
              <a:custGeom>
                <a:avLst/>
                <a:gdLst/>
                <a:ahLst/>
                <a:cxnLst/>
                <a:rect l="l" t="t" r="r" b="b"/>
                <a:pathLst>
                  <a:path w="1597" h="383" extrusionOk="0">
                    <a:moveTo>
                      <a:pt x="0" y="0"/>
                    </a:moveTo>
                    <a:lnTo>
                      <a:pt x="0" y="383"/>
                    </a:lnTo>
                    <a:lnTo>
                      <a:pt x="1596" y="383"/>
                    </a:lnTo>
                    <a:lnTo>
                      <a:pt x="159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3" name="Google Shape;1373;p40"/>
              <p:cNvSpPr/>
              <p:nvPr/>
            </p:nvSpPr>
            <p:spPr>
              <a:xfrm>
                <a:off x="-2967205" y="2871087"/>
                <a:ext cx="63152" cy="15181"/>
              </a:xfrm>
              <a:custGeom>
                <a:avLst/>
                <a:gdLst/>
                <a:ahLst/>
                <a:cxnLst/>
                <a:rect l="l" t="t" r="r" b="b"/>
                <a:pathLst>
                  <a:path w="1327" h="319" extrusionOk="0">
                    <a:moveTo>
                      <a:pt x="1" y="1"/>
                    </a:moveTo>
                    <a:lnTo>
                      <a:pt x="1" y="318"/>
                    </a:lnTo>
                    <a:lnTo>
                      <a:pt x="1326" y="318"/>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74" name="Google Shape;1374;p40"/>
            <p:cNvGrpSpPr/>
            <p:nvPr/>
          </p:nvGrpSpPr>
          <p:grpSpPr>
            <a:xfrm>
              <a:off x="1732109" y="-1059233"/>
              <a:ext cx="223911" cy="288776"/>
              <a:chOff x="-2789503" y="2456673"/>
              <a:chExt cx="223911" cy="288776"/>
            </a:xfrm>
          </p:grpSpPr>
          <p:sp>
            <p:nvSpPr>
              <p:cNvPr id="1375" name="Google Shape;1375;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6" name="Google Shape;1376;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7" name="Google Shape;1377;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8" name="Google Shape;1378;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79" name="Google Shape;1379;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0" name="Google Shape;1380;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381" name="Google Shape;1381;p40"/>
            <p:cNvSpPr/>
            <p:nvPr/>
          </p:nvSpPr>
          <p:spPr>
            <a:xfrm>
              <a:off x="2885262" y="-1678425"/>
              <a:ext cx="177701" cy="179509"/>
            </a:xfrm>
            <a:custGeom>
              <a:avLst/>
              <a:gdLst/>
              <a:ahLst/>
              <a:cxnLst/>
              <a:rect l="l" t="t" r="r" b="b"/>
              <a:pathLst>
                <a:path w="3734" h="3772" extrusionOk="0">
                  <a:moveTo>
                    <a:pt x="1867" y="0"/>
                  </a:moveTo>
                  <a:cubicBezTo>
                    <a:pt x="812" y="0"/>
                    <a:pt x="0" y="859"/>
                    <a:pt x="0" y="1904"/>
                  </a:cubicBezTo>
                  <a:cubicBezTo>
                    <a:pt x="0" y="2922"/>
                    <a:pt x="812" y="3771"/>
                    <a:pt x="1867" y="3771"/>
                  </a:cubicBezTo>
                  <a:cubicBezTo>
                    <a:pt x="2912" y="3771"/>
                    <a:pt x="3734" y="2922"/>
                    <a:pt x="3734" y="1904"/>
                  </a:cubicBezTo>
                  <a:cubicBezTo>
                    <a:pt x="3734" y="859"/>
                    <a:pt x="2912" y="0"/>
                    <a:pt x="18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2" name="Google Shape;1382;p40"/>
            <p:cNvSpPr/>
            <p:nvPr/>
          </p:nvSpPr>
          <p:spPr>
            <a:xfrm>
              <a:off x="2899920" y="-1661578"/>
              <a:ext cx="147957" cy="146196"/>
            </a:xfrm>
            <a:custGeom>
              <a:avLst/>
              <a:gdLst/>
              <a:ahLst/>
              <a:cxnLst/>
              <a:rect l="l" t="t" r="r" b="b"/>
              <a:pathLst>
                <a:path w="3109" h="3072" extrusionOk="0">
                  <a:moveTo>
                    <a:pt x="1559" y="1"/>
                  </a:moveTo>
                  <a:cubicBezTo>
                    <a:pt x="700" y="1"/>
                    <a:pt x="0" y="701"/>
                    <a:pt x="0" y="1550"/>
                  </a:cubicBezTo>
                  <a:cubicBezTo>
                    <a:pt x="0" y="2409"/>
                    <a:pt x="700" y="3072"/>
                    <a:pt x="1559" y="3072"/>
                  </a:cubicBezTo>
                  <a:cubicBezTo>
                    <a:pt x="2408" y="3072"/>
                    <a:pt x="3109" y="2409"/>
                    <a:pt x="3109" y="1550"/>
                  </a:cubicBezTo>
                  <a:cubicBezTo>
                    <a:pt x="3109" y="701"/>
                    <a:pt x="2408" y="1"/>
                    <a:pt x="1559"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3" name="Google Shape;1383;p40"/>
            <p:cNvSpPr/>
            <p:nvPr/>
          </p:nvSpPr>
          <p:spPr>
            <a:xfrm>
              <a:off x="2970115" y="-1645112"/>
              <a:ext cx="9375" cy="66674"/>
            </a:xfrm>
            <a:custGeom>
              <a:avLst/>
              <a:gdLst/>
              <a:ahLst/>
              <a:cxnLst/>
              <a:rect l="l" t="t" r="r" b="b"/>
              <a:pathLst>
                <a:path w="197" h="1401" extrusionOk="0">
                  <a:moveTo>
                    <a:pt x="84" y="0"/>
                  </a:moveTo>
                  <a:cubicBezTo>
                    <a:pt x="47" y="0"/>
                    <a:pt x="0" y="38"/>
                    <a:pt x="0" y="122"/>
                  </a:cubicBezTo>
                  <a:lnTo>
                    <a:pt x="0" y="1288"/>
                  </a:lnTo>
                  <a:cubicBezTo>
                    <a:pt x="0" y="1363"/>
                    <a:pt x="47" y="1400"/>
                    <a:pt x="84" y="1400"/>
                  </a:cubicBezTo>
                  <a:cubicBezTo>
                    <a:pt x="159" y="1400"/>
                    <a:pt x="196" y="1363"/>
                    <a:pt x="196" y="1288"/>
                  </a:cubicBezTo>
                  <a:lnTo>
                    <a:pt x="196" y="122"/>
                  </a:lnTo>
                  <a:cubicBezTo>
                    <a:pt x="196" y="38"/>
                    <a:pt x="159" y="0"/>
                    <a:pt x="8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4" name="Google Shape;1384;p40"/>
            <p:cNvSpPr/>
            <p:nvPr/>
          </p:nvSpPr>
          <p:spPr>
            <a:xfrm>
              <a:off x="2970115" y="-1587814"/>
              <a:ext cx="33361" cy="11136"/>
            </a:xfrm>
            <a:custGeom>
              <a:avLst/>
              <a:gdLst/>
              <a:ahLst/>
              <a:cxnLst/>
              <a:rect l="l" t="t" r="r" b="b"/>
              <a:pathLst>
                <a:path w="701" h="234" extrusionOk="0">
                  <a:moveTo>
                    <a:pt x="84" y="0"/>
                  </a:moveTo>
                  <a:cubicBezTo>
                    <a:pt x="47" y="0"/>
                    <a:pt x="0" y="38"/>
                    <a:pt x="0" y="122"/>
                  </a:cubicBezTo>
                  <a:cubicBezTo>
                    <a:pt x="0" y="159"/>
                    <a:pt x="47" y="234"/>
                    <a:pt x="84" y="234"/>
                  </a:cubicBezTo>
                  <a:lnTo>
                    <a:pt x="588" y="234"/>
                  </a:lnTo>
                  <a:cubicBezTo>
                    <a:pt x="625" y="234"/>
                    <a:pt x="700" y="159"/>
                    <a:pt x="700" y="122"/>
                  </a:cubicBezTo>
                  <a:cubicBezTo>
                    <a:pt x="700" y="38"/>
                    <a:pt x="625" y="0"/>
                    <a:pt x="5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385" name="Google Shape;1385;p40"/>
            <p:cNvGrpSpPr/>
            <p:nvPr/>
          </p:nvGrpSpPr>
          <p:grpSpPr>
            <a:xfrm>
              <a:off x="4317816" y="-1293327"/>
              <a:ext cx="77762" cy="771624"/>
              <a:chOff x="-203796" y="2132823"/>
              <a:chExt cx="77762" cy="771624"/>
            </a:xfrm>
          </p:grpSpPr>
          <p:sp>
            <p:nvSpPr>
              <p:cNvPr id="1386" name="Google Shape;1386;p40"/>
              <p:cNvSpPr/>
              <p:nvPr/>
            </p:nvSpPr>
            <p:spPr>
              <a:xfrm>
                <a:off x="-203796" y="2132823"/>
                <a:ext cx="77762" cy="18275"/>
              </a:xfrm>
              <a:custGeom>
                <a:avLst/>
                <a:gdLst/>
                <a:ahLst/>
                <a:cxnLst/>
                <a:rect l="l" t="t" r="r" b="b"/>
                <a:pathLst>
                  <a:path w="1634" h="384" extrusionOk="0">
                    <a:moveTo>
                      <a:pt x="0" y="1"/>
                    </a:moveTo>
                    <a:lnTo>
                      <a:pt x="0" y="383"/>
                    </a:lnTo>
                    <a:lnTo>
                      <a:pt x="1634" y="38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7" name="Google Shape;1387;p40"/>
              <p:cNvSpPr/>
              <p:nvPr/>
            </p:nvSpPr>
            <p:spPr>
              <a:xfrm>
                <a:off x="-194468" y="2151050"/>
                <a:ext cx="62676" cy="15134"/>
              </a:xfrm>
              <a:custGeom>
                <a:avLst/>
                <a:gdLst/>
                <a:ahLst/>
                <a:cxnLst/>
                <a:rect l="l" t="t" r="r" b="b"/>
                <a:pathLst>
                  <a:path w="1317" h="318" extrusionOk="0">
                    <a:moveTo>
                      <a:pt x="0" y="0"/>
                    </a:moveTo>
                    <a:lnTo>
                      <a:pt x="0" y="318"/>
                    </a:lnTo>
                    <a:lnTo>
                      <a:pt x="1316" y="318"/>
                    </a:lnTo>
                    <a:lnTo>
                      <a:pt x="131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8" name="Google Shape;1388;p40"/>
              <p:cNvSpPr/>
              <p:nvPr/>
            </p:nvSpPr>
            <p:spPr>
              <a:xfrm>
                <a:off x="-203796" y="2886221"/>
                <a:ext cx="77762" cy="18227"/>
              </a:xfrm>
              <a:custGeom>
                <a:avLst/>
                <a:gdLst/>
                <a:ahLst/>
                <a:cxnLst/>
                <a:rect l="l" t="t" r="r" b="b"/>
                <a:pathLst>
                  <a:path w="1634" h="383" extrusionOk="0">
                    <a:moveTo>
                      <a:pt x="0" y="0"/>
                    </a:moveTo>
                    <a:lnTo>
                      <a:pt x="0" y="383"/>
                    </a:lnTo>
                    <a:lnTo>
                      <a:pt x="1634" y="383"/>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89" name="Google Shape;1389;p40"/>
              <p:cNvSpPr/>
              <p:nvPr/>
            </p:nvSpPr>
            <p:spPr>
              <a:xfrm>
                <a:off x="-194468" y="2871087"/>
                <a:ext cx="62676" cy="15181"/>
              </a:xfrm>
              <a:custGeom>
                <a:avLst/>
                <a:gdLst/>
                <a:ahLst/>
                <a:cxnLst/>
                <a:rect l="l" t="t" r="r" b="b"/>
                <a:pathLst>
                  <a:path w="1317" h="319" extrusionOk="0">
                    <a:moveTo>
                      <a:pt x="0" y="1"/>
                    </a:moveTo>
                    <a:lnTo>
                      <a:pt x="0" y="318"/>
                    </a:lnTo>
                    <a:lnTo>
                      <a:pt x="1316" y="318"/>
                    </a:lnTo>
                    <a:lnTo>
                      <a:pt x="131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0" name="Google Shape;1390;p40"/>
              <p:cNvSpPr/>
              <p:nvPr/>
            </p:nvSpPr>
            <p:spPr>
              <a:xfrm>
                <a:off x="-189275" y="2166175"/>
                <a:ext cx="49800" cy="707619"/>
              </a:xfrm>
              <a:custGeom>
                <a:avLst/>
                <a:gdLst/>
                <a:ahLst/>
                <a:cxnLst/>
                <a:rect l="l" t="t" r="r" b="b"/>
                <a:pathLst>
                  <a:path w="1046" h="16214" extrusionOk="0">
                    <a:moveTo>
                      <a:pt x="0" y="1"/>
                    </a:moveTo>
                    <a:lnTo>
                      <a:pt x="0" y="16214"/>
                    </a:lnTo>
                    <a:lnTo>
                      <a:pt x="1046" y="16214"/>
                    </a:lnTo>
                    <a:lnTo>
                      <a:pt x="104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91" name="Google Shape;1391;p40"/>
            <p:cNvGrpSpPr/>
            <p:nvPr/>
          </p:nvGrpSpPr>
          <p:grpSpPr>
            <a:xfrm>
              <a:off x="2249609" y="-1059233"/>
              <a:ext cx="223911" cy="288776"/>
              <a:chOff x="-2789503" y="2456673"/>
              <a:chExt cx="223911" cy="288776"/>
            </a:xfrm>
          </p:grpSpPr>
          <p:sp>
            <p:nvSpPr>
              <p:cNvPr id="1392" name="Google Shape;1392;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3" name="Google Shape;1393;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4" name="Google Shape;1394;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5" name="Google Shape;1395;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6" name="Google Shape;1396;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397" name="Google Shape;1397;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98" name="Google Shape;1398;p40"/>
            <p:cNvGrpSpPr/>
            <p:nvPr/>
          </p:nvGrpSpPr>
          <p:grpSpPr>
            <a:xfrm>
              <a:off x="3468284" y="-1059233"/>
              <a:ext cx="223911" cy="288776"/>
              <a:chOff x="-2789503" y="2456673"/>
              <a:chExt cx="223911" cy="288776"/>
            </a:xfrm>
          </p:grpSpPr>
          <p:sp>
            <p:nvSpPr>
              <p:cNvPr id="1399" name="Google Shape;1399;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0" name="Google Shape;1400;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1" name="Google Shape;1401;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2" name="Google Shape;1402;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3" name="Google Shape;1403;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4" name="Google Shape;1404;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05" name="Google Shape;1405;p40"/>
            <p:cNvGrpSpPr/>
            <p:nvPr/>
          </p:nvGrpSpPr>
          <p:grpSpPr>
            <a:xfrm>
              <a:off x="3997709" y="-1059233"/>
              <a:ext cx="223911" cy="288776"/>
              <a:chOff x="-2789503" y="2456673"/>
              <a:chExt cx="223911" cy="288776"/>
            </a:xfrm>
          </p:grpSpPr>
          <p:sp>
            <p:nvSpPr>
              <p:cNvPr id="1406" name="Google Shape;1406;p40"/>
              <p:cNvSpPr/>
              <p:nvPr/>
            </p:nvSpPr>
            <p:spPr>
              <a:xfrm>
                <a:off x="-2789503" y="2456673"/>
                <a:ext cx="223911" cy="279448"/>
              </a:xfrm>
              <a:custGeom>
                <a:avLst/>
                <a:gdLst/>
                <a:ahLst/>
                <a:cxnLst/>
                <a:rect l="l" t="t" r="r" b="b"/>
                <a:pathLst>
                  <a:path w="4705" h="5872" extrusionOk="0">
                    <a:moveTo>
                      <a:pt x="2334" y="0"/>
                    </a:moveTo>
                    <a:cubicBezTo>
                      <a:pt x="1046" y="0"/>
                      <a:pt x="0" y="1046"/>
                      <a:pt x="0" y="2371"/>
                    </a:cubicBezTo>
                    <a:lnTo>
                      <a:pt x="0" y="5871"/>
                    </a:lnTo>
                    <a:lnTo>
                      <a:pt x="308" y="5871"/>
                    </a:lnTo>
                    <a:lnTo>
                      <a:pt x="308" y="2492"/>
                    </a:lnTo>
                    <a:cubicBezTo>
                      <a:pt x="308" y="1363"/>
                      <a:pt x="1204" y="467"/>
                      <a:pt x="2334" y="467"/>
                    </a:cubicBezTo>
                    <a:cubicBezTo>
                      <a:pt x="3426" y="467"/>
                      <a:pt x="4359" y="1363"/>
                      <a:pt x="4359" y="2492"/>
                    </a:cubicBezTo>
                    <a:lnTo>
                      <a:pt x="4359" y="5871"/>
                    </a:lnTo>
                    <a:lnTo>
                      <a:pt x="4705" y="5871"/>
                    </a:lnTo>
                    <a:lnTo>
                      <a:pt x="4705" y="2371"/>
                    </a:lnTo>
                    <a:cubicBezTo>
                      <a:pt x="4705" y="1046"/>
                      <a:pt x="3659" y="0"/>
                      <a:pt x="233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7" name="Google Shape;1407;p40"/>
              <p:cNvSpPr/>
              <p:nvPr/>
            </p:nvSpPr>
            <p:spPr>
              <a:xfrm>
                <a:off x="-2774846" y="2478850"/>
                <a:ext cx="192835" cy="257272"/>
              </a:xfrm>
              <a:custGeom>
                <a:avLst/>
                <a:gdLst/>
                <a:ahLst/>
                <a:cxnLst/>
                <a:rect l="l" t="t" r="r" b="b"/>
                <a:pathLst>
                  <a:path w="4052" h="5406" extrusionOk="0">
                    <a:moveTo>
                      <a:pt x="2026" y="1"/>
                    </a:moveTo>
                    <a:cubicBezTo>
                      <a:pt x="896" y="1"/>
                      <a:pt x="0" y="897"/>
                      <a:pt x="0" y="2026"/>
                    </a:cubicBezTo>
                    <a:lnTo>
                      <a:pt x="0" y="5405"/>
                    </a:lnTo>
                    <a:lnTo>
                      <a:pt x="4051" y="5405"/>
                    </a:lnTo>
                    <a:lnTo>
                      <a:pt x="4051" y="2026"/>
                    </a:lnTo>
                    <a:cubicBezTo>
                      <a:pt x="4051" y="897"/>
                      <a:pt x="3118" y="1"/>
                      <a:pt x="2026" y="1"/>
                    </a:cubicBezTo>
                    <a:close/>
                  </a:path>
                </a:pathLst>
              </a:custGeom>
              <a:solidFill>
                <a:srgbClr val="D7F0E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8" name="Google Shape;1408;p40"/>
              <p:cNvSpPr/>
              <p:nvPr/>
            </p:nvSpPr>
            <p:spPr>
              <a:xfrm>
                <a:off x="-2685995" y="2464193"/>
                <a:ext cx="16894" cy="273690"/>
              </a:xfrm>
              <a:custGeom>
                <a:avLst/>
                <a:gdLst/>
                <a:ahLst/>
                <a:cxnLst/>
                <a:rect l="l" t="t" r="r" b="b"/>
                <a:pathLst>
                  <a:path w="355" h="5751" extrusionOk="0">
                    <a:moveTo>
                      <a:pt x="0" y="1"/>
                    </a:moveTo>
                    <a:lnTo>
                      <a:pt x="0" y="5751"/>
                    </a:lnTo>
                    <a:lnTo>
                      <a:pt x="355" y="5751"/>
                    </a:lnTo>
                    <a:lnTo>
                      <a:pt x="35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09" name="Google Shape;1409;p40"/>
              <p:cNvSpPr/>
              <p:nvPr/>
            </p:nvSpPr>
            <p:spPr>
              <a:xfrm>
                <a:off x="-2787743" y="2565940"/>
                <a:ext cx="218581" cy="16466"/>
              </a:xfrm>
              <a:custGeom>
                <a:avLst/>
                <a:gdLst/>
                <a:ahLst/>
                <a:cxnLst/>
                <a:rect l="l" t="t" r="r" b="b"/>
                <a:pathLst>
                  <a:path w="4593" h="346" extrusionOk="0">
                    <a:moveTo>
                      <a:pt x="1" y="0"/>
                    </a:moveTo>
                    <a:lnTo>
                      <a:pt x="1" y="346"/>
                    </a:lnTo>
                    <a:lnTo>
                      <a:pt x="4593" y="346"/>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0" name="Google Shape;1410;p40"/>
              <p:cNvSpPr/>
              <p:nvPr/>
            </p:nvSpPr>
            <p:spPr>
              <a:xfrm>
                <a:off x="-2787743" y="2647224"/>
                <a:ext cx="218581" cy="16942"/>
              </a:xfrm>
              <a:custGeom>
                <a:avLst/>
                <a:gdLst/>
                <a:ahLst/>
                <a:cxnLst/>
                <a:rect l="l" t="t" r="r" b="b"/>
                <a:pathLst>
                  <a:path w="4593" h="356" extrusionOk="0">
                    <a:moveTo>
                      <a:pt x="1" y="0"/>
                    </a:moveTo>
                    <a:lnTo>
                      <a:pt x="1" y="355"/>
                    </a:lnTo>
                    <a:lnTo>
                      <a:pt x="4593" y="355"/>
                    </a:lnTo>
                    <a:lnTo>
                      <a:pt x="459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1" name="Google Shape;1411;p40"/>
              <p:cNvSpPr/>
              <p:nvPr/>
            </p:nvSpPr>
            <p:spPr>
              <a:xfrm>
                <a:off x="-2789503" y="2728507"/>
                <a:ext cx="223911" cy="16942"/>
              </a:xfrm>
              <a:custGeom>
                <a:avLst/>
                <a:gdLst/>
                <a:ahLst/>
                <a:cxnLst/>
                <a:rect l="l" t="t" r="r" b="b"/>
                <a:pathLst>
                  <a:path w="4705" h="356" extrusionOk="0">
                    <a:moveTo>
                      <a:pt x="0" y="1"/>
                    </a:moveTo>
                    <a:lnTo>
                      <a:pt x="0" y="355"/>
                    </a:lnTo>
                    <a:lnTo>
                      <a:pt x="4705" y="355"/>
                    </a:lnTo>
                    <a:lnTo>
                      <a:pt x="47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12" name="Google Shape;1412;p40"/>
            <p:cNvSpPr/>
            <p:nvPr/>
          </p:nvSpPr>
          <p:spPr>
            <a:xfrm>
              <a:off x="3295654" y="-521716"/>
              <a:ext cx="85349"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3" name="Google Shape;1413;p40"/>
            <p:cNvSpPr/>
            <p:nvPr/>
          </p:nvSpPr>
          <p:spPr>
            <a:xfrm>
              <a:off x="2553954" y="-521716"/>
              <a:ext cx="69075" cy="170592"/>
            </a:xfrm>
            <a:custGeom>
              <a:avLst/>
              <a:gdLst/>
              <a:ahLst/>
              <a:cxnLst/>
              <a:rect l="l" t="t" r="r" b="b"/>
              <a:pathLst>
                <a:path w="2334" h="3585" extrusionOk="0">
                  <a:moveTo>
                    <a:pt x="1" y="1"/>
                  </a:moveTo>
                  <a:lnTo>
                    <a:pt x="1" y="3585"/>
                  </a:lnTo>
                  <a:lnTo>
                    <a:pt x="2334" y="3585"/>
                  </a:lnTo>
                  <a:lnTo>
                    <a:pt x="2334" y="1"/>
                  </a:lnTo>
                  <a:close/>
                </a:path>
              </a:pathLst>
            </a:custGeom>
            <a:solidFill>
              <a:srgbClr val="000000">
                <a:alpha val="838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4" name="Google Shape;1414;p40"/>
            <p:cNvSpPr/>
            <p:nvPr/>
          </p:nvSpPr>
          <p:spPr>
            <a:xfrm>
              <a:off x="2581400" y="-484439"/>
              <a:ext cx="775622" cy="170182"/>
            </a:xfrm>
            <a:custGeom>
              <a:avLst/>
              <a:gdLst/>
              <a:ahLst/>
              <a:cxnLst/>
              <a:rect l="l" t="t" r="r" b="b"/>
              <a:pathLst>
                <a:path w="16298" h="3576" extrusionOk="0">
                  <a:moveTo>
                    <a:pt x="1" y="1"/>
                  </a:moveTo>
                  <a:lnTo>
                    <a:pt x="1" y="3576"/>
                  </a:lnTo>
                  <a:lnTo>
                    <a:pt x="16298" y="3576"/>
                  </a:lnTo>
                  <a:lnTo>
                    <a:pt x="16298" y="1"/>
                  </a:lnTo>
                  <a:close/>
                </a:path>
              </a:pathLst>
            </a:custGeom>
            <a:solidFill>
              <a:srgbClr val="FDF0D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5" name="Google Shape;1415;p40"/>
            <p:cNvSpPr/>
            <p:nvPr/>
          </p:nvSpPr>
          <p:spPr>
            <a:xfrm>
              <a:off x="2844382" y="-477301"/>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6" name="Google Shape;1416;p40"/>
            <p:cNvSpPr/>
            <p:nvPr/>
          </p:nvSpPr>
          <p:spPr>
            <a:xfrm>
              <a:off x="2844382" y="-453316"/>
              <a:ext cx="257224" cy="16894"/>
            </a:xfrm>
            <a:custGeom>
              <a:avLst/>
              <a:gdLst/>
              <a:ahLst/>
              <a:cxnLst/>
              <a:rect l="l" t="t" r="r" b="b"/>
              <a:pathLst>
                <a:path w="5405" h="355" extrusionOk="0">
                  <a:moveTo>
                    <a:pt x="1" y="0"/>
                  </a:moveTo>
                  <a:lnTo>
                    <a:pt x="1" y="355"/>
                  </a:lnTo>
                  <a:lnTo>
                    <a:pt x="5405" y="355"/>
                  </a:lnTo>
                  <a:lnTo>
                    <a:pt x="540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7" name="Google Shape;1417;p40"/>
            <p:cNvSpPr/>
            <p:nvPr/>
          </p:nvSpPr>
          <p:spPr>
            <a:xfrm>
              <a:off x="2844382" y="-428902"/>
              <a:ext cx="257224" cy="16466"/>
            </a:xfrm>
            <a:custGeom>
              <a:avLst/>
              <a:gdLst/>
              <a:ahLst/>
              <a:cxnLst/>
              <a:rect l="l" t="t" r="r" b="b"/>
              <a:pathLst>
                <a:path w="5405" h="346" extrusionOk="0">
                  <a:moveTo>
                    <a:pt x="1" y="1"/>
                  </a:moveTo>
                  <a:lnTo>
                    <a:pt x="1" y="346"/>
                  </a:lnTo>
                  <a:lnTo>
                    <a:pt x="5405" y="346"/>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8" name="Google Shape;1418;p40"/>
            <p:cNvSpPr/>
            <p:nvPr/>
          </p:nvSpPr>
          <p:spPr>
            <a:xfrm>
              <a:off x="2844382" y="-404917"/>
              <a:ext cx="257224" cy="18275"/>
            </a:xfrm>
            <a:custGeom>
              <a:avLst/>
              <a:gdLst/>
              <a:ahLst/>
              <a:cxnLst/>
              <a:rect l="l" t="t" r="r" b="b"/>
              <a:pathLst>
                <a:path w="5405" h="384" extrusionOk="0">
                  <a:moveTo>
                    <a:pt x="1" y="1"/>
                  </a:moveTo>
                  <a:lnTo>
                    <a:pt x="1" y="383"/>
                  </a:lnTo>
                  <a:lnTo>
                    <a:pt x="5405" y="38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19" name="Google Shape;1419;p40"/>
            <p:cNvSpPr/>
            <p:nvPr/>
          </p:nvSpPr>
          <p:spPr>
            <a:xfrm>
              <a:off x="2844382" y="-380931"/>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0" name="Google Shape;1420;p40"/>
            <p:cNvSpPr/>
            <p:nvPr/>
          </p:nvSpPr>
          <p:spPr>
            <a:xfrm>
              <a:off x="2844382" y="-356946"/>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1" name="Google Shape;1421;p40"/>
            <p:cNvSpPr/>
            <p:nvPr/>
          </p:nvSpPr>
          <p:spPr>
            <a:xfrm>
              <a:off x="2844382" y="-332960"/>
              <a:ext cx="257224" cy="18703"/>
            </a:xfrm>
            <a:custGeom>
              <a:avLst/>
              <a:gdLst/>
              <a:ahLst/>
              <a:cxnLst/>
              <a:rect l="l" t="t" r="r" b="b"/>
              <a:pathLst>
                <a:path w="5405" h="393" extrusionOk="0">
                  <a:moveTo>
                    <a:pt x="1" y="1"/>
                  </a:moveTo>
                  <a:lnTo>
                    <a:pt x="1" y="393"/>
                  </a:lnTo>
                  <a:lnTo>
                    <a:pt x="5405" y="393"/>
                  </a:lnTo>
                  <a:lnTo>
                    <a:pt x="540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22" name="Google Shape;1422;p40"/>
            <p:cNvGrpSpPr/>
            <p:nvPr/>
          </p:nvGrpSpPr>
          <p:grpSpPr>
            <a:xfrm>
              <a:off x="2581400" y="-1508291"/>
              <a:ext cx="77810" cy="1023899"/>
              <a:chOff x="-1940212" y="1917859"/>
              <a:chExt cx="77810" cy="1023899"/>
            </a:xfrm>
          </p:grpSpPr>
          <p:sp>
            <p:nvSpPr>
              <p:cNvPr id="1423" name="Google Shape;1423;p40"/>
              <p:cNvSpPr/>
              <p:nvPr/>
            </p:nvSpPr>
            <p:spPr>
              <a:xfrm>
                <a:off x="-192688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8F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4" name="Google Shape;1424;p40"/>
              <p:cNvSpPr/>
              <p:nvPr/>
            </p:nvSpPr>
            <p:spPr>
              <a:xfrm>
                <a:off x="-1940212" y="1917859"/>
                <a:ext cx="77810" cy="18703"/>
              </a:xfrm>
              <a:custGeom>
                <a:avLst/>
                <a:gdLst/>
                <a:ahLst/>
                <a:cxnLst/>
                <a:rect l="l" t="t" r="r" b="b"/>
                <a:pathLst>
                  <a:path w="1635" h="393" extrusionOk="0">
                    <a:moveTo>
                      <a:pt x="1" y="0"/>
                    </a:moveTo>
                    <a:lnTo>
                      <a:pt x="1" y="392"/>
                    </a:lnTo>
                    <a:lnTo>
                      <a:pt x="1634" y="392"/>
                    </a:lnTo>
                    <a:lnTo>
                      <a:pt x="16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5" name="Google Shape;1425;p40"/>
              <p:cNvSpPr/>
              <p:nvPr/>
            </p:nvSpPr>
            <p:spPr>
              <a:xfrm>
                <a:off x="-1932646" y="1936515"/>
                <a:ext cx="64913" cy="14705"/>
              </a:xfrm>
              <a:custGeom>
                <a:avLst/>
                <a:gdLst/>
                <a:ahLst/>
                <a:cxnLst/>
                <a:rect l="l" t="t" r="r" b="b"/>
                <a:pathLst>
                  <a:path w="1364" h="309" extrusionOk="0">
                    <a:moveTo>
                      <a:pt x="1" y="0"/>
                    </a:moveTo>
                    <a:lnTo>
                      <a:pt x="1" y="308"/>
                    </a:lnTo>
                    <a:lnTo>
                      <a:pt x="1363" y="308"/>
                    </a:lnTo>
                    <a:lnTo>
                      <a:pt x="1363"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6" name="Google Shape;1426;p40"/>
              <p:cNvSpPr/>
              <p:nvPr/>
            </p:nvSpPr>
            <p:spPr>
              <a:xfrm>
                <a:off x="-1940212" y="2923055"/>
                <a:ext cx="77810" cy="18703"/>
              </a:xfrm>
              <a:custGeom>
                <a:avLst/>
                <a:gdLst/>
                <a:ahLst/>
                <a:cxnLst/>
                <a:rect l="l" t="t" r="r" b="b"/>
                <a:pathLst>
                  <a:path w="1635" h="393" extrusionOk="0">
                    <a:moveTo>
                      <a:pt x="1" y="1"/>
                    </a:moveTo>
                    <a:lnTo>
                      <a:pt x="1" y="393"/>
                    </a:lnTo>
                    <a:lnTo>
                      <a:pt x="1634" y="393"/>
                    </a:lnTo>
                    <a:lnTo>
                      <a:pt x="163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7" name="Google Shape;1427;p40"/>
              <p:cNvSpPr/>
              <p:nvPr/>
            </p:nvSpPr>
            <p:spPr>
              <a:xfrm>
                <a:off x="-1932646" y="2908398"/>
                <a:ext cx="64913" cy="14705"/>
              </a:xfrm>
              <a:custGeom>
                <a:avLst/>
                <a:gdLst/>
                <a:ahLst/>
                <a:cxnLst/>
                <a:rect l="l" t="t" r="r" b="b"/>
                <a:pathLst>
                  <a:path w="1364" h="309" extrusionOk="0">
                    <a:moveTo>
                      <a:pt x="1" y="1"/>
                    </a:moveTo>
                    <a:lnTo>
                      <a:pt x="1" y="309"/>
                    </a:lnTo>
                    <a:lnTo>
                      <a:pt x="1363" y="309"/>
                    </a:lnTo>
                    <a:lnTo>
                      <a:pt x="13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28" name="Google Shape;1428;p40"/>
            <p:cNvGrpSpPr/>
            <p:nvPr/>
          </p:nvGrpSpPr>
          <p:grpSpPr>
            <a:xfrm>
              <a:off x="3281021" y="-1508291"/>
              <a:ext cx="76001" cy="1023899"/>
              <a:chOff x="-1240592" y="1917859"/>
              <a:chExt cx="76001" cy="1023899"/>
            </a:xfrm>
          </p:grpSpPr>
          <p:sp>
            <p:nvSpPr>
              <p:cNvPr id="1429" name="Google Shape;1429;p40"/>
              <p:cNvSpPr/>
              <p:nvPr/>
            </p:nvSpPr>
            <p:spPr>
              <a:xfrm>
                <a:off x="-1227267" y="1917859"/>
                <a:ext cx="49827" cy="1023899"/>
              </a:xfrm>
              <a:custGeom>
                <a:avLst/>
                <a:gdLst/>
                <a:ahLst/>
                <a:cxnLst/>
                <a:rect l="l" t="t" r="r" b="b"/>
                <a:pathLst>
                  <a:path w="1047" h="21515" extrusionOk="0">
                    <a:moveTo>
                      <a:pt x="1" y="0"/>
                    </a:moveTo>
                    <a:lnTo>
                      <a:pt x="1" y="21515"/>
                    </a:lnTo>
                    <a:lnTo>
                      <a:pt x="1046" y="21515"/>
                    </a:lnTo>
                    <a:lnTo>
                      <a:pt x="104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0" name="Google Shape;1430;p40"/>
              <p:cNvSpPr/>
              <p:nvPr/>
            </p:nvSpPr>
            <p:spPr>
              <a:xfrm>
                <a:off x="-1240592" y="1917859"/>
                <a:ext cx="76001" cy="18703"/>
              </a:xfrm>
              <a:custGeom>
                <a:avLst/>
                <a:gdLst/>
                <a:ahLst/>
                <a:cxnLst/>
                <a:rect l="l" t="t" r="r" b="b"/>
                <a:pathLst>
                  <a:path w="1597" h="393" extrusionOk="0">
                    <a:moveTo>
                      <a:pt x="1" y="0"/>
                    </a:moveTo>
                    <a:lnTo>
                      <a:pt x="1" y="392"/>
                    </a:lnTo>
                    <a:lnTo>
                      <a:pt x="1597" y="392"/>
                    </a:lnTo>
                    <a:lnTo>
                      <a:pt x="159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1" name="Google Shape;1431;p40"/>
              <p:cNvSpPr/>
              <p:nvPr/>
            </p:nvSpPr>
            <p:spPr>
              <a:xfrm>
                <a:off x="-1233025" y="1936515"/>
                <a:ext cx="63104" cy="14705"/>
              </a:xfrm>
              <a:custGeom>
                <a:avLst/>
                <a:gdLst/>
                <a:ahLst/>
                <a:cxnLst/>
                <a:rect l="l" t="t" r="r" b="b"/>
                <a:pathLst>
                  <a:path w="1326" h="309" extrusionOk="0">
                    <a:moveTo>
                      <a:pt x="1" y="0"/>
                    </a:moveTo>
                    <a:lnTo>
                      <a:pt x="1" y="308"/>
                    </a:lnTo>
                    <a:lnTo>
                      <a:pt x="1326" y="308"/>
                    </a:lnTo>
                    <a:lnTo>
                      <a:pt x="132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2" name="Google Shape;1432;p40"/>
              <p:cNvSpPr/>
              <p:nvPr/>
            </p:nvSpPr>
            <p:spPr>
              <a:xfrm>
                <a:off x="-1240592" y="2923055"/>
                <a:ext cx="76001" cy="18703"/>
              </a:xfrm>
              <a:custGeom>
                <a:avLst/>
                <a:gdLst/>
                <a:ahLst/>
                <a:cxnLst/>
                <a:rect l="l" t="t" r="r" b="b"/>
                <a:pathLst>
                  <a:path w="1597" h="393" extrusionOk="0">
                    <a:moveTo>
                      <a:pt x="1" y="1"/>
                    </a:moveTo>
                    <a:lnTo>
                      <a:pt x="1" y="393"/>
                    </a:lnTo>
                    <a:lnTo>
                      <a:pt x="1597" y="393"/>
                    </a:lnTo>
                    <a:lnTo>
                      <a:pt x="1597"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3" name="Google Shape;1433;p40"/>
              <p:cNvSpPr/>
              <p:nvPr/>
            </p:nvSpPr>
            <p:spPr>
              <a:xfrm>
                <a:off x="-1233025" y="2908398"/>
                <a:ext cx="63104" cy="14705"/>
              </a:xfrm>
              <a:custGeom>
                <a:avLst/>
                <a:gdLst/>
                <a:ahLst/>
                <a:cxnLst/>
                <a:rect l="l" t="t" r="r" b="b"/>
                <a:pathLst>
                  <a:path w="1326" h="309" extrusionOk="0">
                    <a:moveTo>
                      <a:pt x="1" y="1"/>
                    </a:moveTo>
                    <a:lnTo>
                      <a:pt x="1" y="309"/>
                    </a:lnTo>
                    <a:lnTo>
                      <a:pt x="1326" y="309"/>
                    </a:lnTo>
                    <a:lnTo>
                      <a:pt x="13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34" name="Google Shape;1434;p40"/>
            <p:cNvGrpSpPr/>
            <p:nvPr/>
          </p:nvGrpSpPr>
          <p:grpSpPr>
            <a:xfrm>
              <a:off x="2588967" y="-1852132"/>
              <a:ext cx="755206" cy="344314"/>
              <a:chOff x="2588967" y="-1852132"/>
              <a:chExt cx="755206" cy="344314"/>
            </a:xfrm>
          </p:grpSpPr>
          <p:sp>
            <p:nvSpPr>
              <p:cNvPr id="1435" name="Google Shape;1435;p40"/>
              <p:cNvSpPr/>
              <p:nvPr/>
            </p:nvSpPr>
            <p:spPr>
              <a:xfrm>
                <a:off x="2588967" y="-1852132"/>
                <a:ext cx="372297" cy="344314"/>
              </a:xfrm>
              <a:custGeom>
                <a:avLst/>
                <a:gdLst/>
                <a:ahLst/>
                <a:cxnLst/>
                <a:rect l="l" t="t" r="r" b="b"/>
                <a:pathLst>
                  <a:path w="7823" h="7235" extrusionOk="0">
                    <a:moveTo>
                      <a:pt x="7822" y="0"/>
                    </a:moveTo>
                    <a:lnTo>
                      <a:pt x="1" y="7234"/>
                    </a:lnTo>
                    <a:lnTo>
                      <a:pt x="663" y="7234"/>
                    </a:lnTo>
                    <a:lnTo>
                      <a:pt x="7822" y="859"/>
                    </a:lnTo>
                    <a:lnTo>
                      <a:pt x="7822"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6" name="Google Shape;1436;p40"/>
              <p:cNvSpPr/>
              <p:nvPr/>
            </p:nvSpPr>
            <p:spPr>
              <a:xfrm>
                <a:off x="2961216" y="-1852132"/>
                <a:ext cx="382957" cy="344314"/>
              </a:xfrm>
              <a:custGeom>
                <a:avLst/>
                <a:gdLst/>
                <a:ahLst/>
                <a:cxnLst/>
                <a:rect l="l" t="t" r="r" b="b"/>
                <a:pathLst>
                  <a:path w="8047" h="7235" extrusionOk="0">
                    <a:moveTo>
                      <a:pt x="0" y="0"/>
                    </a:moveTo>
                    <a:lnTo>
                      <a:pt x="0" y="859"/>
                    </a:lnTo>
                    <a:lnTo>
                      <a:pt x="7421" y="7234"/>
                    </a:lnTo>
                    <a:lnTo>
                      <a:pt x="8046" y="7234"/>
                    </a:lnTo>
                    <a:lnTo>
                      <a:pt x="0" y="0"/>
                    </a:lnTo>
                    <a:close/>
                  </a:path>
                </a:pathLst>
              </a:custGeom>
              <a:solidFill>
                <a:srgbClr val="000000">
                  <a:alpha val="284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grpSp>
        <p:nvGrpSpPr>
          <p:cNvPr id="1437" name="Google Shape;1437;p40"/>
          <p:cNvGrpSpPr/>
          <p:nvPr/>
        </p:nvGrpSpPr>
        <p:grpSpPr>
          <a:xfrm>
            <a:off x="1502859" y="3329756"/>
            <a:ext cx="972660" cy="2514472"/>
            <a:chOff x="2792800" y="237450"/>
            <a:chExt cx="2025250" cy="5235575"/>
          </a:xfrm>
        </p:grpSpPr>
        <p:sp>
          <p:nvSpPr>
            <p:cNvPr id="1438" name="Google Shape;1438;p40"/>
            <p:cNvSpPr/>
            <p:nvPr/>
          </p:nvSpPr>
          <p:spPr>
            <a:xfrm>
              <a:off x="4120725" y="4781300"/>
              <a:ext cx="332000" cy="577675"/>
            </a:xfrm>
            <a:custGeom>
              <a:avLst/>
              <a:gdLst/>
              <a:ahLst/>
              <a:cxnLst/>
              <a:rect l="l" t="t" r="r" b="b"/>
              <a:pathLst>
                <a:path w="13280" h="23107" extrusionOk="0">
                  <a:moveTo>
                    <a:pt x="12339" y="1"/>
                  </a:moveTo>
                  <a:lnTo>
                    <a:pt x="1" y="1110"/>
                  </a:lnTo>
                  <a:lnTo>
                    <a:pt x="408" y="18362"/>
                  </a:lnTo>
                  <a:lnTo>
                    <a:pt x="2864" y="22756"/>
                  </a:lnTo>
                  <a:lnTo>
                    <a:pt x="11750" y="23106"/>
                  </a:lnTo>
                  <a:lnTo>
                    <a:pt x="13280" y="18951"/>
                  </a:lnTo>
                  <a:cubicBezTo>
                    <a:pt x="11988" y="18362"/>
                    <a:pt x="12339" y="1"/>
                    <a:pt x="12339" y="1"/>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9" name="Google Shape;1439;p40"/>
            <p:cNvSpPr/>
            <p:nvPr/>
          </p:nvSpPr>
          <p:spPr>
            <a:xfrm>
              <a:off x="4120725" y="5225800"/>
              <a:ext cx="697325" cy="247225"/>
            </a:xfrm>
            <a:custGeom>
              <a:avLst/>
              <a:gdLst/>
              <a:ahLst/>
              <a:cxnLst/>
              <a:rect l="l" t="t" r="r" b="b"/>
              <a:pathLst>
                <a:path w="27893" h="9889" extrusionOk="0">
                  <a:moveTo>
                    <a:pt x="269" y="1"/>
                  </a:moveTo>
                  <a:cubicBezTo>
                    <a:pt x="90" y="1"/>
                    <a:pt x="1" y="6"/>
                    <a:pt x="1" y="6"/>
                  </a:cubicBezTo>
                  <a:lnTo>
                    <a:pt x="408" y="9706"/>
                  </a:lnTo>
                  <a:lnTo>
                    <a:pt x="27724" y="9889"/>
                  </a:lnTo>
                  <a:cubicBezTo>
                    <a:pt x="27893" y="8780"/>
                    <a:pt x="27486" y="6492"/>
                    <a:pt x="26545" y="5902"/>
                  </a:cubicBezTo>
                  <a:lnTo>
                    <a:pt x="13097" y="764"/>
                  </a:lnTo>
                  <a:cubicBezTo>
                    <a:pt x="13097" y="764"/>
                    <a:pt x="12444" y="1897"/>
                    <a:pt x="10579" y="1897"/>
                  </a:cubicBezTo>
                  <a:cubicBezTo>
                    <a:pt x="10014" y="1897"/>
                    <a:pt x="9338" y="1793"/>
                    <a:pt x="8535" y="1522"/>
                  </a:cubicBezTo>
                  <a:cubicBezTo>
                    <a:pt x="3867" y="124"/>
                    <a:pt x="1101" y="1"/>
                    <a:pt x="269" y="1"/>
                  </a:cubicBezTo>
                  <a:close/>
                </a:path>
              </a:pathLst>
            </a:custGeom>
            <a:solidFill>
              <a:srgbClr val="E6E6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0" name="Google Shape;1440;p40"/>
            <p:cNvSpPr/>
            <p:nvPr/>
          </p:nvSpPr>
          <p:spPr>
            <a:xfrm>
              <a:off x="4120725" y="5225950"/>
              <a:ext cx="56875" cy="156175"/>
            </a:xfrm>
            <a:custGeom>
              <a:avLst/>
              <a:gdLst/>
              <a:ahLst/>
              <a:cxnLst/>
              <a:rect l="l" t="t" r="r" b="b"/>
              <a:pathLst>
                <a:path w="2275" h="6247" extrusionOk="0">
                  <a:moveTo>
                    <a:pt x="1" y="0"/>
                  </a:moveTo>
                  <a:lnTo>
                    <a:pt x="408" y="6247"/>
                  </a:lnTo>
                  <a:lnTo>
                    <a:pt x="2275" y="6247"/>
                  </a:lnTo>
                  <a:lnTo>
                    <a:pt x="1924" y="0"/>
                  </a:lnTo>
                  <a:close/>
                </a:path>
              </a:pathLst>
            </a:custGeom>
            <a:solidFill>
              <a:srgbClr val="74D8D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1" name="Google Shape;1441;p40"/>
            <p:cNvSpPr/>
            <p:nvPr/>
          </p:nvSpPr>
          <p:spPr>
            <a:xfrm>
              <a:off x="3187600" y="4785525"/>
              <a:ext cx="349550" cy="573450"/>
            </a:xfrm>
            <a:custGeom>
              <a:avLst/>
              <a:gdLst/>
              <a:ahLst/>
              <a:cxnLst/>
              <a:rect l="l" t="t" r="r" b="b"/>
              <a:pathLst>
                <a:path w="13982" h="22938" extrusionOk="0">
                  <a:moveTo>
                    <a:pt x="13982" y="0"/>
                  </a:moveTo>
                  <a:lnTo>
                    <a:pt x="1699" y="1123"/>
                  </a:lnTo>
                  <a:lnTo>
                    <a:pt x="0" y="18375"/>
                  </a:lnTo>
                  <a:lnTo>
                    <a:pt x="2232" y="22587"/>
                  </a:lnTo>
                  <a:lnTo>
                    <a:pt x="11174" y="22937"/>
                  </a:lnTo>
                  <a:lnTo>
                    <a:pt x="12873" y="18951"/>
                  </a:lnTo>
                  <a:cubicBezTo>
                    <a:pt x="11525" y="18193"/>
                    <a:pt x="13981" y="1"/>
                    <a:pt x="13982" y="0"/>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2" name="Google Shape;1442;p40"/>
            <p:cNvSpPr/>
            <p:nvPr/>
          </p:nvSpPr>
          <p:spPr>
            <a:xfrm>
              <a:off x="3143725" y="5225825"/>
              <a:ext cx="731375" cy="247200"/>
            </a:xfrm>
            <a:custGeom>
              <a:avLst/>
              <a:gdLst/>
              <a:ahLst/>
              <a:cxnLst/>
              <a:rect l="l" t="t" r="r" b="b"/>
              <a:pathLst>
                <a:path w="29255" h="9888" extrusionOk="0">
                  <a:moveTo>
                    <a:pt x="1563" y="1"/>
                  </a:moveTo>
                  <a:cubicBezTo>
                    <a:pt x="1420" y="1"/>
                    <a:pt x="1348" y="5"/>
                    <a:pt x="1348" y="5"/>
                  </a:cubicBezTo>
                  <a:lnTo>
                    <a:pt x="1" y="9705"/>
                  </a:lnTo>
                  <a:lnTo>
                    <a:pt x="29016" y="9888"/>
                  </a:lnTo>
                  <a:cubicBezTo>
                    <a:pt x="29254" y="8947"/>
                    <a:pt x="28665" y="6491"/>
                    <a:pt x="27724" y="6083"/>
                  </a:cubicBezTo>
                  <a:lnTo>
                    <a:pt x="14459" y="988"/>
                  </a:lnTo>
                  <a:cubicBezTo>
                    <a:pt x="14459" y="988"/>
                    <a:pt x="13627" y="2036"/>
                    <a:pt x="11623" y="2036"/>
                  </a:cubicBezTo>
                  <a:cubicBezTo>
                    <a:pt x="11076" y="2036"/>
                    <a:pt x="10442" y="1958"/>
                    <a:pt x="9714" y="1760"/>
                  </a:cubicBezTo>
                  <a:cubicBezTo>
                    <a:pt x="5084" y="130"/>
                    <a:pt x="2323" y="1"/>
                    <a:pt x="1563" y="1"/>
                  </a:cubicBezTo>
                  <a:close/>
                </a:path>
              </a:pathLst>
            </a:custGeom>
            <a:solidFill>
              <a:srgbClr val="E6E6E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3" name="Google Shape;1443;p40"/>
            <p:cNvSpPr/>
            <p:nvPr/>
          </p:nvSpPr>
          <p:spPr>
            <a:xfrm>
              <a:off x="3599950" y="5288750"/>
              <a:ext cx="245675" cy="103925"/>
            </a:xfrm>
            <a:custGeom>
              <a:avLst/>
              <a:gdLst/>
              <a:ahLst/>
              <a:cxnLst/>
              <a:rect l="l" t="t" r="r" b="b"/>
              <a:pathLst>
                <a:path w="9827" h="4157" extrusionOk="0">
                  <a:moveTo>
                    <a:pt x="772" y="1"/>
                  </a:moveTo>
                  <a:lnTo>
                    <a:pt x="0" y="4156"/>
                  </a:lnTo>
                  <a:lnTo>
                    <a:pt x="9658" y="4156"/>
                  </a:lnTo>
                  <a:lnTo>
                    <a:pt x="9826" y="3974"/>
                  </a:lnTo>
                  <a:cubicBezTo>
                    <a:pt x="9826" y="3735"/>
                    <a:pt x="9826" y="3735"/>
                    <a:pt x="9658" y="3735"/>
                  </a:cubicBezTo>
                  <a:lnTo>
                    <a:pt x="941"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4" name="Google Shape;1444;p40"/>
            <p:cNvSpPr/>
            <p:nvPr/>
          </p:nvSpPr>
          <p:spPr>
            <a:xfrm>
              <a:off x="3154250" y="5225950"/>
              <a:ext cx="75825" cy="162150"/>
            </a:xfrm>
            <a:custGeom>
              <a:avLst/>
              <a:gdLst/>
              <a:ahLst/>
              <a:cxnLst/>
              <a:rect l="l" t="t" r="r" b="b"/>
              <a:pathLst>
                <a:path w="3033" h="6486" extrusionOk="0">
                  <a:moveTo>
                    <a:pt x="927" y="0"/>
                  </a:moveTo>
                  <a:lnTo>
                    <a:pt x="1" y="6486"/>
                  </a:lnTo>
                  <a:lnTo>
                    <a:pt x="3033" y="6486"/>
                  </a:lnTo>
                  <a:lnTo>
                    <a:pt x="2626" y="225"/>
                  </a:lnTo>
                  <a:cubicBezTo>
                    <a:pt x="2457" y="225"/>
                    <a:pt x="927" y="0"/>
                    <a:pt x="927" y="0"/>
                  </a:cubicBezTo>
                  <a:close/>
                </a:path>
              </a:pathLst>
            </a:custGeom>
            <a:solidFill>
              <a:srgbClr val="74D8D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5" name="Google Shape;1445;p40"/>
            <p:cNvSpPr/>
            <p:nvPr/>
          </p:nvSpPr>
          <p:spPr>
            <a:xfrm>
              <a:off x="4130900" y="5288750"/>
              <a:ext cx="664000" cy="103925"/>
            </a:xfrm>
            <a:custGeom>
              <a:avLst/>
              <a:gdLst/>
              <a:ahLst/>
              <a:cxnLst/>
              <a:rect l="l" t="t" r="r" b="b"/>
              <a:pathLst>
                <a:path w="26560" h="4157" extrusionOk="0">
                  <a:moveTo>
                    <a:pt x="17435" y="1"/>
                  </a:moveTo>
                  <a:lnTo>
                    <a:pt x="16733" y="3735"/>
                  </a:lnTo>
                  <a:lnTo>
                    <a:pt x="1" y="3735"/>
                  </a:lnTo>
                  <a:lnTo>
                    <a:pt x="1" y="3974"/>
                  </a:lnTo>
                  <a:lnTo>
                    <a:pt x="26321" y="4156"/>
                  </a:lnTo>
                  <a:cubicBezTo>
                    <a:pt x="26559" y="4156"/>
                    <a:pt x="26559" y="3974"/>
                    <a:pt x="26559" y="3974"/>
                  </a:cubicBezTo>
                  <a:cubicBezTo>
                    <a:pt x="26559" y="3974"/>
                    <a:pt x="26559" y="3735"/>
                    <a:pt x="26321" y="3735"/>
                  </a:cubicBezTo>
                  <a:cubicBezTo>
                    <a:pt x="26559" y="3735"/>
                    <a:pt x="26321" y="3566"/>
                    <a:pt x="26321" y="3566"/>
                  </a:cubicBezTo>
                  <a:lnTo>
                    <a:pt x="17603"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6" name="Google Shape;1446;p40"/>
            <p:cNvSpPr/>
            <p:nvPr/>
          </p:nvSpPr>
          <p:spPr>
            <a:xfrm>
              <a:off x="3154250" y="5382100"/>
              <a:ext cx="691375" cy="10575"/>
            </a:xfrm>
            <a:custGeom>
              <a:avLst/>
              <a:gdLst/>
              <a:ahLst/>
              <a:cxnLst/>
              <a:rect l="l" t="t" r="r" b="b"/>
              <a:pathLst>
                <a:path w="27655" h="423" extrusionOk="0">
                  <a:moveTo>
                    <a:pt x="1" y="1"/>
                  </a:moveTo>
                  <a:lnTo>
                    <a:pt x="1" y="240"/>
                  </a:lnTo>
                  <a:lnTo>
                    <a:pt x="1" y="422"/>
                  </a:lnTo>
                  <a:lnTo>
                    <a:pt x="27654" y="422"/>
                  </a:lnTo>
                  <a:lnTo>
                    <a:pt x="27654" y="240"/>
                  </a:lnTo>
                  <a:lnTo>
                    <a:pt x="1" y="1"/>
                  </a:ln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7" name="Google Shape;1447;p40"/>
            <p:cNvSpPr/>
            <p:nvPr/>
          </p:nvSpPr>
          <p:spPr>
            <a:xfrm>
              <a:off x="3101625" y="2832225"/>
              <a:ext cx="938750" cy="2266350"/>
            </a:xfrm>
            <a:custGeom>
              <a:avLst/>
              <a:gdLst/>
              <a:ahLst/>
              <a:cxnLst/>
              <a:rect l="l" t="t" r="r" b="b"/>
              <a:pathLst>
                <a:path w="37550" h="90654" extrusionOk="0">
                  <a:moveTo>
                    <a:pt x="7594" y="0"/>
                  </a:moveTo>
                  <a:cubicBezTo>
                    <a:pt x="7594" y="0"/>
                    <a:pt x="3439" y="49300"/>
                    <a:pt x="0" y="90654"/>
                  </a:cubicBezTo>
                  <a:lnTo>
                    <a:pt x="20705" y="90654"/>
                  </a:lnTo>
                  <a:cubicBezTo>
                    <a:pt x="22572" y="82470"/>
                    <a:pt x="24678" y="74342"/>
                    <a:pt x="25787" y="69949"/>
                  </a:cubicBezTo>
                  <a:cubicBezTo>
                    <a:pt x="31107" y="48191"/>
                    <a:pt x="37550" y="10402"/>
                    <a:pt x="37550" y="10402"/>
                  </a:cubicBezTo>
                  <a:lnTo>
                    <a:pt x="7594" y="0"/>
                  </a:ln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8" name="Google Shape;1448;p40"/>
            <p:cNvSpPr/>
            <p:nvPr/>
          </p:nvSpPr>
          <p:spPr>
            <a:xfrm>
              <a:off x="3101625" y="2832225"/>
              <a:ext cx="938750" cy="2266350"/>
            </a:xfrm>
            <a:custGeom>
              <a:avLst/>
              <a:gdLst/>
              <a:ahLst/>
              <a:cxnLst/>
              <a:rect l="l" t="t" r="r" b="b"/>
              <a:pathLst>
                <a:path w="37550" h="90654" extrusionOk="0">
                  <a:moveTo>
                    <a:pt x="7594" y="0"/>
                  </a:moveTo>
                  <a:cubicBezTo>
                    <a:pt x="7594" y="0"/>
                    <a:pt x="3439" y="49300"/>
                    <a:pt x="0" y="90654"/>
                  </a:cubicBezTo>
                  <a:lnTo>
                    <a:pt x="20705" y="90654"/>
                  </a:lnTo>
                  <a:cubicBezTo>
                    <a:pt x="22572" y="82470"/>
                    <a:pt x="24678" y="74342"/>
                    <a:pt x="25787" y="69949"/>
                  </a:cubicBezTo>
                  <a:cubicBezTo>
                    <a:pt x="31107" y="48191"/>
                    <a:pt x="37550" y="10402"/>
                    <a:pt x="37550" y="10402"/>
                  </a:cubicBezTo>
                  <a:lnTo>
                    <a:pt x="7594" y="0"/>
                  </a:lnTo>
                  <a:close/>
                </a:path>
              </a:pathLst>
            </a:custGeom>
            <a:solidFill>
              <a:srgbClr val="000000">
                <a:alpha val="2753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9" name="Google Shape;1449;p40"/>
            <p:cNvSpPr/>
            <p:nvPr/>
          </p:nvSpPr>
          <p:spPr>
            <a:xfrm>
              <a:off x="3181975" y="2969425"/>
              <a:ext cx="1342350" cy="2129150"/>
            </a:xfrm>
            <a:custGeom>
              <a:avLst/>
              <a:gdLst/>
              <a:ahLst/>
              <a:cxnLst/>
              <a:rect l="l" t="t" r="r" b="b"/>
              <a:pathLst>
                <a:path w="53694" h="85166" extrusionOk="0">
                  <a:moveTo>
                    <a:pt x="39656" y="1"/>
                  </a:moveTo>
                  <a:lnTo>
                    <a:pt x="759" y="1349"/>
                  </a:lnTo>
                  <a:cubicBezTo>
                    <a:pt x="759" y="1349"/>
                    <a:pt x="1" y="13870"/>
                    <a:pt x="6261" y="22405"/>
                  </a:cubicBezTo>
                  <a:cubicBezTo>
                    <a:pt x="8718" y="25619"/>
                    <a:pt x="23162" y="45510"/>
                    <a:pt x="25619" y="50662"/>
                  </a:cubicBezTo>
                  <a:cubicBezTo>
                    <a:pt x="28651" y="57273"/>
                    <a:pt x="30756" y="64292"/>
                    <a:pt x="31879" y="71479"/>
                  </a:cubicBezTo>
                  <a:cubicBezTo>
                    <a:pt x="32455" y="75452"/>
                    <a:pt x="33213" y="80014"/>
                    <a:pt x="34336" y="85166"/>
                  </a:cubicBezTo>
                  <a:lnTo>
                    <a:pt x="53693" y="85166"/>
                  </a:lnTo>
                  <a:cubicBezTo>
                    <a:pt x="53693" y="70960"/>
                    <a:pt x="53286" y="53876"/>
                    <a:pt x="52935" y="49132"/>
                  </a:cubicBezTo>
                  <a:cubicBezTo>
                    <a:pt x="50479" y="27149"/>
                    <a:pt x="39656" y="1"/>
                    <a:pt x="3965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0" name="Google Shape;1450;p40"/>
            <p:cNvSpPr/>
            <p:nvPr/>
          </p:nvSpPr>
          <p:spPr>
            <a:xfrm>
              <a:off x="3599950" y="3425750"/>
              <a:ext cx="924375" cy="1506125"/>
            </a:xfrm>
            <a:custGeom>
              <a:avLst/>
              <a:gdLst/>
              <a:ahLst/>
              <a:cxnLst/>
              <a:rect l="l" t="t" r="r" b="b"/>
              <a:pathLst>
                <a:path w="36975" h="60245" extrusionOk="0">
                  <a:moveTo>
                    <a:pt x="562" y="0"/>
                  </a:moveTo>
                  <a:cubicBezTo>
                    <a:pt x="414" y="0"/>
                    <a:pt x="267" y="60"/>
                    <a:pt x="183" y="179"/>
                  </a:cubicBezTo>
                  <a:cubicBezTo>
                    <a:pt x="0" y="347"/>
                    <a:pt x="0" y="698"/>
                    <a:pt x="183" y="937"/>
                  </a:cubicBezTo>
                  <a:cubicBezTo>
                    <a:pt x="183" y="1120"/>
                    <a:pt x="7370" y="8896"/>
                    <a:pt x="14978" y="23453"/>
                  </a:cubicBezTo>
                  <a:cubicBezTo>
                    <a:pt x="23400" y="39835"/>
                    <a:pt x="24046" y="57788"/>
                    <a:pt x="24046" y="59080"/>
                  </a:cubicBezTo>
                  <a:cubicBezTo>
                    <a:pt x="21997" y="59080"/>
                    <a:pt x="19652" y="59080"/>
                    <a:pt x="16845" y="59136"/>
                  </a:cubicBezTo>
                  <a:cubicBezTo>
                    <a:pt x="16494" y="59136"/>
                    <a:pt x="16269" y="59487"/>
                    <a:pt x="16269" y="59726"/>
                  </a:cubicBezTo>
                  <a:cubicBezTo>
                    <a:pt x="16269" y="60077"/>
                    <a:pt x="16494" y="60245"/>
                    <a:pt x="16845" y="60245"/>
                  </a:cubicBezTo>
                  <a:lnTo>
                    <a:pt x="36385" y="60077"/>
                  </a:lnTo>
                  <a:cubicBezTo>
                    <a:pt x="36567" y="60077"/>
                    <a:pt x="36974" y="59726"/>
                    <a:pt x="36974" y="59487"/>
                  </a:cubicBezTo>
                  <a:cubicBezTo>
                    <a:pt x="36974" y="59136"/>
                    <a:pt x="36567" y="58954"/>
                    <a:pt x="36385" y="58954"/>
                  </a:cubicBezTo>
                  <a:lnTo>
                    <a:pt x="25211" y="59080"/>
                  </a:lnTo>
                  <a:cubicBezTo>
                    <a:pt x="25155" y="57676"/>
                    <a:pt x="24509" y="39428"/>
                    <a:pt x="15918" y="22934"/>
                  </a:cubicBezTo>
                  <a:cubicBezTo>
                    <a:pt x="14978" y="21123"/>
                    <a:pt x="14037" y="19424"/>
                    <a:pt x="13167" y="17838"/>
                  </a:cubicBezTo>
                  <a:cubicBezTo>
                    <a:pt x="18136" y="9710"/>
                    <a:pt x="13055" y="937"/>
                    <a:pt x="13055" y="937"/>
                  </a:cubicBezTo>
                  <a:cubicBezTo>
                    <a:pt x="12924" y="766"/>
                    <a:pt x="12706" y="630"/>
                    <a:pt x="12505" y="630"/>
                  </a:cubicBezTo>
                  <a:cubicBezTo>
                    <a:pt x="12426" y="630"/>
                    <a:pt x="12350" y="651"/>
                    <a:pt x="12283" y="698"/>
                  </a:cubicBezTo>
                  <a:cubicBezTo>
                    <a:pt x="11932" y="937"/>
                    <a:pt x="11932" y="1120"/>
                    <a:pt x="12114" y="1470"/>
                  </a:cubicBezTo>
                  <a:cubicBezTo>
                    <a:pt x="12114" y="1470"/>
                    <a:pt x="16564" y="9359"/>
                    <a:pt x="12521" y="16729"/>
                  </a:cubicBezTo>
                  <a:cubicBezTo>
                    <a:pt x="6261" y="6089"/>
                    <a:pt x="941" y="291"/>
                    <a:pt x="941" y="179"/>
                  </a:cubicBezTo>
                  <a:cubicBezTo>
                    <a:pt x="856" y="60"/>
                    <a:pt x="709" y="0"/>
                    <a:pt x="562"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1" name="Google Shape;1451;p40"/>
            <p:cNvSpPr/>
            <p:nvPr/>
          </p:nvSpPr>
          <p:spPr>
            <a:xfrm>
              <a:off x="3124775" y="4899575"/>
              <a:ext cx="526425" cy="32300"/>
            </a:xfrm>
            <a:custGeom>
              <a:avLst/>
              <a:gdLst/>
              <a:ahLst/>
              <a:cxnLst/>
              <a:rect l="l" t="t" r="r" b="b"/>
              <a:pathLst>
                <a:path w="21057" h="1292" extrusionOk="0">
                  <a:moveTo>
                    <a:pt x="20706" y="1"/>
                  </a:moveTo>
                  <a:lnTo>
                    <a:pt x="590" y="183"/>
                  </a:lnTo>
                  <a:cubicBezTo>
                    <a:pt x="239" y="183"/>
                    <a:pt x="1" y="534"/>
                    <a:pt x="1" y="773"/>
                  </a:cubicBezTo>
                  <a:cubicBezTo>
                    <a:pt x="1" y="1124"/>
                    <a:pt x="239" y="1292"/>
                    <a:pt x="590" y="1292"/>
                  </a:cubicBezTo>
                  <a:lnTo>
                    <a:pt x="20706" y="1124"/>
                  </a:lnTo>
                  <a:cubicBezTo>
                    <a:pt x="20888" y="1124"/>
                    <a:pt x="21057" y="941"/>
                    <a:pt x="21057" y="534"/>
                  </a:cubicBezTo>
                  <a:cubicBezTo>
                    <a:pt x="21057" y="183"/>
                    <a:pt x="20888" y="1"/>
                    <a:pt x="20706"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2" name="Google Shape;1452;p40"/>
            <p:cNvSpPr/>
            <p:nvPr/>
          </p:nvSpPr>
          <p:spPr>
            <a:xfrm>
              <a:off x="3804875" y="1939600"/>
              <a:ext cx="947550" cy="919625"/>
            </a:xfrm>
            <a:custGeom>
              <a:avLst/>
              <a:gdLst/>
              <a:ahLst/>
              <a:cxnLst/>
              <a:rect l="l" t="t" r="r" b="b"/>
              <a:pathLst>
                <a:path w="37902" h="36785" extrusionOk="0">
                  <a:moveTo>
                    <a:pt x="18944" y="0"/>
                  </a:moveTo>
                  <a:cubicBezTo>
                    <a:pt x="13333" y="0"/>
                    <a:pt x="7825" y="2674"/>
                    <a:pt x="4156" y="7504"/>
                  </a:cubicBezTo>
                  <a:cubicBezTo>
                    <a:pt x="3974" y="7799"/>
                    <a:pt x="3735" y="8094"/>
                    <a:pt x="3566" y="8389"/>
                  </a:cubicBezTo>
                  <a:cubicBezTo>
                    <a:pt x="3384" y="8683"/>
                    <a:pt x="3216" y="8978"/>
                    <a:pt x="3033" y="9203"/>
                  </a:cubicBezTo>
                  <a:cubicBezTo>
                    <a:pt x="647" y="13302"/>
                    <a:pt x="1" y="17976"/>
                    <a:pt x="998" y="22370"/>
                  </a:cubicBezTo>
                  <a:cubicBezTo>
                    <a:pt x="1110" y="22833"/>
                    <a:pt x="1222" y="23240"/>
                    <a:pt x="1349" y="23717"/>
                  </a:cubicBezTo>
                  <a:cubicBezTo>
                    <a:pt x="2570" y="27690"/>
                    <a:pt x="5082" y="31312"/>
                    <a:pt x="8830" y="33824"/>
                  </a:cubicBezTo>
                  <a:cubicBezTo>
                    <a:pt x="11978" y="35825"/>
                    <a:pt x="15483" y="36784"/>
                    <a:pt x="18945" y="36784"/>
                  </a:cubicBezTo>
                  <a:cubicBezTo>
                    <a:pt x="21459" y="36784"/>
                    <a:pt x="23950" y="36278"/>
                    <a:pt x="26265" y="35298"/>
                  </a:cubicBezTo>
                  <a:cubicBezTo>
                    <a:pt x="26672" y="35116"/>
                    <a:pt x="27135" y="34877"/>
                    <a:pt x="27598" y="34653"/>
                  </a:cubicBezTo>
                  <a:cubicBezTo>
                    <a:pt x="30237" y="33249"/>
                    <a:pt x="32511" y="31199"/>
                    <a:pt x="34266" y="28504"/>
                  </a:cubicBezTo>
                  <a:cubicBezTo>
                    <a:pt x="35263" y="27044"/>
                    <a:pt x="35965" y="25528"/>
                    <a:pt x="36498" y="23942"/>
                  </a:cubicBezTo>
                  <a:lnTo>
                    <a:pt x="36498" y="23886"/>
                  </a:lnTo>
                  <a:cubicBezTo>
                    <a:pt x="36723" y="23072"/>
                    <a:pt x="36961" y="22243"/>
                    <a:pt x="37073" y="21429"/>
                  </a:cubicBezTo>
                  <a:cubicBezTo>
                    <a:pt x="37902" y="16699"/>
                    <a:pt x="36793" y="11842"/>
                    <a:pt x="33985" y="7925"/>
                  </a:cubicBezTo>
                  <a:cubicBezTo>
                    <a:pt x="33747" y="7574"/>
                    <a:pt x="33508" y="7223"/>
                    <a:pt x="33213" y="6929"/>
                  </a:cubicBezTo>
                  <a:cubicBezTo>
                    <a:pt x="32048" y="5469"/>
                    <a:pt x="30644" y="4177"/>
                    <a:pt x="28946" y="3068"/>
                  </a:cubicBezTo>
                  <a:cubicBezTo>
                    <a:pt x="26728" y="1538"/>
                    <a:pt x="24215" y="612"/>
                    <a:pt x="21703" y="205"/>
                  </a:cubicBezTo>
                  <a:cubicBezTo>
                    <a:pt x="21057" y="135"/>
                    <a:pt x="20467" y="78"/>
                    <a:pt x="19822" y="22"/>
                  </a:cubicBezTo>
                  <a:cubicBezTo>
                    <a:pt x="19529" y="8"/>
                    <a:pt x="19236" y="0"/>
                    <a:pt x="18944"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3" name="Google Shape;1453;p40"/>
            <p:cNvSpPr/>
            <p:nvPr/>
          </p:nvSpPr>
          <p:spPr>
            <a:xfrm>
              <a:off x="3829800" y="1940150"/>
              <a:ext cx="901925" cy="881925"/>
            </a:xfrm>
            <a:custGeom>
              <a:avLst/>
              <a:gdLst/>
              <a:ahLst/>
              <a:cxnLst/>
              <a:rect l="l" t="t" r="r" b="b"/>
              <a:pathLst>
                <a:path w="36077" h="35277" extrusionOk="0">
                  <a:moveTo>
                    <a:pt x="18825" y="0"/>
                  </a:moveTo>
                  <a:lnTo>
                    <a:pt x="18825" y="0"/>
                  </a:lnTo>
                  <a:cubicBezTo>
                    <a:pt x="21113" y="3159"/>
                    <a:pt x="21983" y="6205"/>
                    <a:pt x="21520" y="8956"/>
                  </a:cubicBezTo>
                  <a:cubicBezTo>
                    <a:pt x="17281" y="7309"/>
                    <a:pt x="13267" y="6773"/>
                    <a:pt x="9859" y="6773"/>
                  </a:cubicBezTo>
                  <a:cubicBezTo>
                    <a:pt x="7195" y="6773"/>
                    <a:pt x="4902" y="7100"/>
                    <a:pt x="3159" y="7482"/>
                  </a:cubicBezTo>
                  <a:cubicBezTo>
                    <a:pt x="2977" y="7777"/>
                    <a:pt x="2738" y="8072"/>
                    <a:pt x="2569" y="8367"/>
                  </a:cubicBezTo>
                  <a:cubicBezTo>
                    <a:pt x="2387" y="8661"/>
                    <a:pt x="2219" y="8956"/>
                    <a:pt x="2036" y="9181"/>
                  </a:cubicBezTo>
                  <a:cubicBezTo>
                    <a:pt x="3782" y="8705"/>
                    <a:pt x="6578" y="8132"/>
                    <a:pt x="10011" y="8132"/>
                  </a:cubicBezTo>
                  <a:cubicBezTo>
                    <a:pt x="13257" y="8132"/>
                    <a:pt x="17074" y="8644"/>
                    <a:pt x="21113" y="10234"/>
                  </a:cubicBezTo>
                  <a:lnTo>
                    <a:pt x="21113" y="10290"/>
                  </a:lnTo>
                  <a:cubicBezTo>
                    <a:pt x="18418" y="17603"/>
                    <a:pt x="5433" y="21169"/>
                    <a:pt x="1" y="22348"/>
                  </a:cubicBezTo>
                  <a:cubicBezTo>
                    <a:pt x="113" y="22811"/>
                    <a:pt x="225" y="23218"/>
                    <a:pt x="352" y="23695"/>
                  </a:cubicBezTo>
                  <a:cubicBezTo>
                    <a:pt x="5545" y="22643"/>
                    <a:pt x="17014" y="19484"/>
                    <a:pt x="21337" y="12929"/>
                  </a:cubicBezTo>
                  <a:cubicBezTo>
                    <a:pt x="21688" y="12227"/>
                    <a:pt x="22039" y="11525"/>
                    <a:pt x="22390" y="10767"/>
                  </a:cubicBezTo>
                  <a:cubicBezTo>
                    <a:pt x="24145" y="11581"/>
                    <a:pt x="25899" y="12522"/>
                    <a:pt x="27654" y="13743"/>
                  </a:cubicBezTo>
                  <a:cubicBezTo>
                    <a:pt x="24973" y="20888"/>
                    <a:pt x="24973" y="30363"/>
                    <a:pt x="25268" y="35276"/>
                  </a:cubicBezTo>
                  <a:cubicBezTo>
                    <a:pt x="25675" y="35094"/>
                    <a:pt x="26138" y="34855"/>
                    <a:pt x="26601" y="34631"/>
                  </a:cubicBezTo>
                  <a:cubicBezTo>
                    <a:pt x="26433" y="29774"/>
                    <a:pt x="26489" y="21169"/>
                    <a:pt x="28777" y="14627"/>
                  </a:cubicBezTo>
                  <a:cubicBezTo>
                    <a:pt x="31051" y="16494"/>
                    <a:pt x="34855" y="20411"/>
                    <a:pt x="35501" y="23864"/>
                  </a:cubicBezTo>
                  <a:cubicBezTo>
                    <a:pt x="35726" y="23050"/>
                    <a:pt x="35964" y="22221"/>
                    <a:pt x="36076" y="21407"/>
                  </a:cubicBezTo>
                  <a:cubicBezTo>
                    <a:pt x="34504" y="17898"/>
                    <a:pt x="31051" y="14627"/>
                    <a:pt x="29296" y="13280"/>
                  </a:cubicBezTo>
                  <a:cubicBezTo>
                    <a:pt x="30237" y="11062"/>
                    <a:pt x="31402" y="9181"/>
                    <a:pt x="32988" y="7903"/>
                  </a:cubicBezTo>
                  <a:cubicBezTo>
                    <a:pt x="32750" y="7552"/>
                    <a:pt x="32511" y="7201"/>
                    <a:pt x="32216" y="6907"/>
                  </a:cubicBezTo>
                  <a:cubicBezTo>
                    <a:pt x="30532" y="8254"/>
                    <a:pt x="29184" y="10234"/>
                    <a:pt x="28188" y="12465"/>
                  </a:cubicBezTo>
                  <a:cubicBezTo>
                    <a:pt x="26377" y="11230"/>
                    <a:pt x="24566" y="10234"/>
                    <a:pt x="22811" y="9476"/>
                  </a:cubicBezTo>
                  <a:cubicBezTo>
                    <a:pt x="23513" y="6612"/>
                    <a:pt x="22811" y="3510"/>
                    <a:pt x="20706" y="183"/>
                  </a:cubicBezTo>
                  <a:cubicBezTo>
                    <a:pt x="20060" y="113"/>
                    <a:pt x="19470" y="56"/>
                    <a:pt x="18825" y="0"/>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4" name="Google Shape;1454;p40"/>
            <p:cNvSpPr/>
            <p:nvPr/>
          </p:nvSpPr>
          <p:spPr>
            <a:xfrm>
              <a:off x="3829800" y="1940150"/>
              <a:ext cx="901925" cy="881925"/>
            </a:xfrm>
            <a:custGeom>
              <a:avLst/>
              <a:gdLst/>
              <a:ahLst/>
              <a:cxnLst/>
              <a:rect l="l" t="t" r="r" b="b"/>
              <a:pathLst>
                <a:path w="36077" h="35277" extrusionOk="0">
                  <a:moveTo>
                    <a:pt x="18825" y="0"/>
                  </a:moveTo>
                  <a:lnTo>
                    <a:pt x="18825" y="0"/>
                  </a:lnTo>
                  <a:cubicBezTo>
                    <a:pt x="21113" y="3159"/>
                    <a:pt x="21983" y="6205"/>
                    <a:pt x="21520" y="8956"/>
                  </a:cubicBezTo>
                  <a:cubicBezTo>
                    <a:pt x="17281" y="7309"/>
                    <a:pt x="13267" y="6773"/>
                    <a:pt x="9859" y="6773"/>
                  </a:cubicBezTo>
                  <a:cubicBezTo>
                    <a:pt x="7195" y="6773"/>
                    <a:pt x="4902" y="7100"/>
                    <a:pt x="3159" y="7482"/>
                  </a:cubicBezTo>
                  <a:cubicBezTo>
                    <a:pt x="2977" y="7777"/>
                    <a:pt x="2738" y="8072"/>
                    <a:pt x="2569" y="8367"/>
                  </a:cubicBezTo>
                  <a:cubicBezTo>
                    <a:pt x="2387" y="8661"/>
                    <a:pt x="2219" y="8956"/>
                    <a:pt x="2036" y="9181"/>
                  </a:cubicBezTo>
                  <a:cubicBezTo>
                    <a:pt x="3782" y="8705"/>
                    <a:pt x="6578" y="8132"/>
                    <a:pt x="10011" y="8132"/>
                  </a:cubicBezTo>
                  <a:cubicBezTo>
                    <a:pt x="13257" y="8132"/>
                    <a:pt x="17074" y="8644"/>
                    <a:pt x="21113" y="10234"/>
                  </a:cubicBezTo>
                  <a:lnTo>
                    <a:pt x="21113" y="10290"/>
                  </a:lnTo>
                  <a:cubicBezTo>
                    <a:pt x="18418" y="17603"/>
                    <a:pt x="5433" y="21169"/>
                    <a:pt x="1" y="22348"/>
                  </a:cubicBezTo>
                  <a:cubicBezTo>
                    <a:pt x="113" y="22811"/>
                    <a:pt x="225" y="23218"/>
                    <a:pt x="352" y="23695"/>
                  </a:cubicBezTo>
                  <a:cubicBezTo>
                    <a:pt x="5545" y="22643"/>
                    <a:pt x="17014" y="19484"/>
                    <a:pt x="21337" y="12929"/>
                  </a:cubicBezTo>
                  <a:cubicBezTo>
                    <a:pt x="21688" y="12227"/>
                    <a:pt x="22039" y="11525"/>
                    <a:pt x="22390" y="10767"/>
                  </a:cubicBezTo>
                  <a:cubicBezTo>
                    <a:pt x="24145" y="11581"/>
                    <a:pt x="25899" y="12522"/>
                    <a:pt x="27654" y="13743"/>
                  </a:cubicBezTo>
                  <a:cubicBezTo>
                    <a:pt x="24973" y="20888"/>
                    <a:pt x="24973" y="30363"/>
                    <a:pt x="25268" y="35276"/>
                  </a:cubicBezTo>
                  <a:cubicBezTo>
                    <a:pt x="25675" y="35094"/>
                    <a:pt x="26138" y="34855"/>
                    <a:pt x="26601" y="34631"/>
                  </a:cubicBezTo>
                  <a:cubicBezTo>
                    <a:pt x="26433" y="29774"/>
                    <a:pt x="26489" y="21169"/>
                    <a:pt x="28777" y="14627"/>
                  </a:cubicBezTo>
                  <a:cubicBezTo>
                    <a:pt x="31051" y="16494"/>
                    <a:pt x="34855" y="20411"/>
                    <a:pt x="35501" y="23864"/>
                  </a:cubicBezTo>
                  <a:cubicBezTo>
                    <a:pt x="35726" y="23050"/>
                    <a:pt x="35964" y="22221"/>
                    <a:pt x="36076" y="21407"/>
                  </a:cubicBezTo>
                  <a:cubicBezTo>
                    <a:pt x="34504" y="17898"/>
                    <a:pt x="31051" y="14627"/>
                    <a:pt x="29296" y="13280"/>
                  </a:cubicBezTo>
                  <a:cubicBezTo>
                    <a:pt x="30237" y="11062"/>
                    <a:pt x="31402" y="9181"/>
                    <a:pt x="32988" y="7903"/>
                  </a:cubicBezTo>
                  <a:cubicBezTo>
                    <a:pt x="32750" y="7552"/>
                    <a:pt x="32511" y="7201"/>
                    <a:pt x="32216" y="6907"/>
                  </a:cubicBezTo>
                  <a:cubicBezTo>
                    <a:pt x="30532" y="8254"/>
                    <a:pt x="29184" y="10234"/>
                    <a:pt x="28188" y="12465"/>
                  </a:cubicBezTo>
                  <a:cubicBezTo>
                    <a:pt x="26377" y="11230"/>
                    <a:pt x="24566" y="10234"/>
                    <a:pt x="22811" y="9476"/>
                  </a:cubicBezTo>
                  <a:cubicBezTo>
                    <a:pt x="23513" y="6612"/>
                    <a:pt x="22811" y="3510"/>
                    <a:pt x="20706" y="183"/>
                  </a:cubicBezTo>
                  <a:cubicBezTo>
                    <a:pt x="20060" y="113"/>
                    <a:pt x="19470" y="56"/>
                    <a:pt x="18825" y="0"/>
                  </a:cubicBezTo>
                  <a:close/>
                </a:path>
              </a:pathLst>
            </a:custGeom>
            <a:solidFill>
              <a:srgbClr val="000000">
                <a:alpha val="980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5" name="Google Shape;1455;p40"/>
            <p:cNvSpPr/>
            <p:nvPr/>
          </p:nvSpPr>
          <p:spPr>
            <a:xfrm>
              <a:off x="4558000" y="2510425"/>
              <a:ext cx="211975" cy="216925"/>
            </a:xfrm>
            <a:custGeom>
              <a:avLst/>
              <a:gdLst/>
              <a:ahLst/>
              <a:cxnLst/>
              <a:rect l="l" t="t" r="r" b="b"/>
              <a:pathLst>
                <a:path w="8479" h="8677" extrusionOk="0">
                  <a:moveTo>
                    <a:pt x="6598" y="0"/>
                  </a:moveTo>
                  <a:cubicBezTo>
                    <a:pt x="6597" y="0"/>
                    <a:pt x="5671" y="758"/>
                    <a:pt x="4324" y="3566"/>
                  </a:cubicBezTo>
                  <a:cubicBezTo>
                    <a:pt x="3242" y="5608"/>
                    <a:pt x="3225" y="5901"/>
                    <a:pt x="2688" y="5901"/>
                  </a:cubicBezTo>
                  <a:cubicBezTo>
                    <a:pt x="2472" y="5901"/>
                    <a:pt x="2171" y="5854"/>
                    <a:pt x="1685" y="5854"/>
                  </a:cubicBezTo>
                  <a:cubicBezTo>
                    <a:pt x="0" y="5854"/>
                    <a:pt x="1685" y="8479"/>
                    <a:pt x="1685" y="8479"/>
                  </a:cubicBezTo>
                  <a:cubicBezTo>
                    <a:pt x="1685" y="8479"/>
                    <a:pt x="1873" y="8677"/>
                    <a:pt x="2293" y="8677"/>
                  </a:cubicBezTo>
                  <a:cubicBezTo>
                    <a:pt x="2897" y="8677"/>
                    <a:pt x="3981" y="8266"/>
                    <a:pt x="5671" y="6261"/>
                  </a:cubicBezTo>
                  <a:cubicBezTo>
                    <a:pt x="8478" y="2639"/>
                    <a:pt x="6598" y="0"/>
                    <a:pt x="6598" y="0"/>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6" name="Google Shape;1456;p40"/>
            <p:cNvSpPr/>
            <p:nvPr/>
          </p:nvSpPr>
          <p:spPr>
            <a:xfrm>
              <a:off x="3784175" y="1389500"/>
              <a:ext cx="568900" cy="1324125"/>
            </a:xfrm>
            <a:custGeom>
              <a:avLst/>
              <a:gdLst/>
              <a:ahLst/>
              <a:cxnLst/>
              <a:rect l="l" t="t" r="r" b="b"/>
              <a:pathLst>
                <a:path w="22756" h="52965" extrusionOk="0">
                  <a:moveTo>
                    <a:pt x="4896" y="0"/>
                  </a:moveTo>
                  <a:cubicBezTo>
                    <a:pt x="4785" y="0"/>
                    <a:pt x="4674" y="10"/>
                    <a:pt x="4563" y="30"/>
                  </a:cubicBezTo>
                  <a:cubicBezTo>
                    <a:pt x="3805" y="30"/>
                    <a:pt x="3398" y="451"/>
                    <a:pt x="3398" y="451"/>
                  </a:cubicBezTo>
                  <a:lnTo>
                    <a:pt x="2878" y="451"/>
                  </a:lnTo>
                  <a:cubicBezTo>
                    <a:pt x="1" y="4592"/>
                    <a:pt x="22755" y="52965"/>
                    <a:pt x="22755" y="52965"/>
                  </a:cubicBezTo>
                  <a:cubicBezTo>
                    <a:pt x="22755" y="52965"/>
                    <a:pt x="21408" y="36822"/>
                    <a:pt x="21239" y="35713"/>
                  </a:cubicBezTo>
                  <a:cubicBezTo>
                    <a:pt x="17842" y="13309"/>
                    <a:pt x="9658" y="3483"/>
                    <a:pt x="7202" y="1026"/>
                  </a:cubicBezTo>
                  <a:cubicBezTo>
                    <a:pt x="6534" y="519"/>
                    <a:pt x="5723" y="0"/>
                    <a:pt x="4896"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7" name="Google Shape;1457;p40"/>
            <p:cNvSpPr/>
            <p:nvPr/>
          </p:nvSpPr>
          <p:spPr>
            <a:xfrm>
              <a:off x="3528350" y="1263200"/>
              <a:ext cx="389200" cy="412375"/>
            </a:xfrm>
            <a:custGeom>
              <a:avLst/>
              <a:gdLst/>
              <a:ahLst/>
              <a:cxnLst/>
              <a:rect l="l" t="t" r="r" b="b"/>
              <a:pathLst>
                <a:path w="15568" h="16495" extrusionOk="0">
                  <a:moveTo>
                    <a:pt x="2457" y="0"/>
                  </a:moveTo>
                  <a:lnTo>
                    <a:pt x="1348" y="6078"/>
                  </a:lnTo>
                  <a:lnTo>
                    <a:pt x="1" y="14557"/>
                  </a:lnTo>
                  <a:lnTo>
                    <a:pt x="14796" y="16494"/>
                  </a:lnTo>
                  <a:lnTo>
                    <a:pt x="15568" y="351"/>
                  </a:lnTo>
                  <a:lnTo>
                    <a:pt x="2457" y="0"/>
                  </a:ln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8" name="Google Shape;1458;p40"/>
            <p:cNvSpPr/>
            <p:nvPr/>
          </p:nvSpPr>
          <p:spPr>
            <a:xfrm>
              <a:off x="3556075" y="1263200"/>
              <a:ext cx="361475" cy="184250"/>
            </a:xfrm>
            <a:custGeom>
              <a:avLst/>
              <a:gdLst/>
              <a:ahLst/>
              <a:cxnLst/>
              <a:rect l="l" t="t" r="r" b="b"/>
              <a:pathLst>
                <a:path w="14459" h="7370" extrusionOk="0">
                  <a:moveTo>
                    <a:pt x="1348" y="0"/>
                  </a:moveTo>
                  <a:lnTo>
                    <a:pt x="239" y="6078"/>
                  </a:lnTo>
                  <a:lnTo>
                    <a:pt x="1" y="7370"/>
                  </a:lnTo>
                  <a:cubicBezTo>
                    <a:pt x="12002" y="5671"/>
                    <a:pt x="14459" y="351"/>
                    <a:pt x="14459" y="351"/>
                  </a:cubicBezTo>
                  <a:lnTo>
                    <a:pt x="1348" y="0"/>
                  </a:lnTo>
                  <a:close/>
                </a:path>
              </a:pathLst>
            </a:custGeom>
            <a:solidFill>
              <a:srgbClr val="000000">
                <a:alpha val="980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9" name="Google Shape;1459;p40"/>
            <p:cNvSpPr/>
            <p:nvPr/>
          </p:nvSpPr>
          <p:spPr>
            <a:xfrm>
              <a:off x="2792800" y="1578300"/>
              <a:ext cx="607125" cy="1069700"/>
            </a:xfrm>
            <a:custGeom>
              <a:avLst/>
              <a:gdLst/>
              <a:ahLst/>
              <a:cxnLst/>
              <a:rect l="l" t="t" r="r" b="b"/>
              <a:pathLst>
                <a:path w="24285" h="42788" extrusionOk="0">
                  <a:moveTo>
                    <a:pt x="21922" y="1"/>
                  </a:moveTo>
                  <a:cubicBezTo>
                    <a:pt x="16905" y="1"/>
                    <a:pt x="5463" y="1023"/>
                    <a:pt x="3285" y="10151"/>
                  </a:cubicBezTo>
                  <a:cubicBezTo>
                    <a:pt x="1938" y="14881"/>
                    <a:pt x="590" y="20552"/>
                    <a:pt x="239" y="27992"/>
                  </a:cubicBezTo>
                  <a:cubicBezTo>
                    <a:pt x="0" y="33074"/>
                    <a:pt x="2527" y="41033"/>
                    <a:pt x="10472" y="42788"/>
                  </a:cubicBezTo>
                  <a:lnTo>
                    <a:pt x="17673" y="40093"/>
                  </a:lnTo>
                  <a:lnTo>
                    <a:pt x="24285" y="86"/>
                  </a:lnTo>
                  <a:cubicBezTo>
                    <a:pt x="24285" y="86"/>
                    <a:pt x="23371" y="1"/>
                    <a:pt x="21922"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0" name="Google Shape;1460;p40"/>
            <p:cNvSpPr/>
            <p:nvPr/>
          </p:nvSpPr>
          <p:spPr>
            <a:xfrm>
              <a:off x="2812100" y="1458925"/>
              <a:ext cx="549575" cy="702025"/>
            </a:xfrm>
            <a:custGeom>
              <a:avLst/>
              <a:gdLst/>
              <a:ahLst/>
              <a:cxnLst/>
              <a:rect l="l" t="t" r="r" b="b"/>
              <a:pathLst>
                <a:path w="21983" h="28081" extrusionOk="0">
                  <a:moveTo>
                    <a:pt x="16846" y="1"/>
                  </a:moveTo>
                  <a:cubicBezTo>
                    <a:pt x="14485" y="1"/>
                    <a:pt x="12153" y="638"/>
                    <a:pt x="10051" y="1815"/>
                  </a:cubicBezTo>
                  <a:cubicBezTo>
                    <a:pt x="2106" y="6377"/>
                    <a:pt x="0" y="21537"/>
                    <a:pt x="576" y="23811"/>
                  </a:cubicBezTo>
                  <a:cubicBezTo>
                    <a:pt x="1091" y="25894"/>
                    <a:pt x="1954" y="28081"/>
                    <a:pt x="3282" y="28081"/>
                  </a:cubicBezTo>
                  <a:cubicBezTo>
                    <a:pt x="4381" y="28081"/>
                    <a:pt x="5796" y="26585"/>
                    <a:pt x="7595" y="22295"/>
                  </a:cubicBezTo>
                  <a:cubicBezTo>
                    <a:pt x="9700" y="17200"/>
                    <a:pt x="16901" y="4510"/>
                    <a:pt x="16901" y="4510"/>
                  </a:cubicBezTo>
                  <a:lnTo>
                    <a:pt x="21983" y="1057"/>
                  </a:lnTo>
                  <a:cubicBezTo>
                    <a:pt x="20307" y="340"/>
                    <a:pt x="18569" y="1"/>
                    <a:pt x="16846"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1" name="Google Shape;1461;p40"/>
            <p:cNvSpPr/>
            <p:nvPr/>
          </p:nvSpPr>
          <p:spPr>
            <a:xfrm>
              <a:off x="2902650" y="1536900"/>
              <a:ext cx="598000" cy="935625"/>
            </a:xfrm>
            <a:custGeom>
              <a:avLst/>
              <a:gdLst/>
              <a:ahLst/>
              <a:cxnLst/>
              <a:rect l="l" t="t" r="r" b="b"/>
              <a:pathLst>
                <a:path w="23920" h="37425" extrusionOk="0">
                  <a:moveTo>
                    <a:pt x="16791" y="1"/>
                  </a:moveTo>
                  <a:cubicBezTo>
                    <a:pt x="9613" y="1"/>
                    <a:pt x="6261" y="7062"/>
                    <a:pt x="6261" y="7062"/>
                  </a:cubicBezTo>
                  <a:cubicBezTo>
                    <a:pt x="1516" y="15428"/>
                    <a:pt x="0" y="35488"/>
                    <a:pt x="0" y="35488"/>
                  </a:cubicBezTo>
                  <a:lnTo>
                    <a:pt x="16494" y="37425"/>
                  </a:lnTo>
                  <a:cubicBezTo>
                    <a:pt x="20298" y="33031"/>
                    <a:pt x="23920" y="32456"/>
                    <a:pt x="23920" y="32456"/>
                  </a:cubicBezTo>
                  <a:lnTo>
                    <a:pt x="22572" y="1391"/>
                  </a:lnTo>
                  <a:cubicBezTo>
                    <a:pt x="20424" y="401"/>
                    <a:pt x="18499" y="1"/>
                    <a:pt x="16791" y="1"/>
                  </a:cubicBezTo>
                  <a:close/>
                </a:path>
              </a:pathLst>
            </a:custGeom>
            <a:solidFill>
              <a:srgbClr val="FD7DA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2" name="Google Shape;1462;p40"/>
            <p:cNvSpPr/>
            <p:nvPr/>
          </p:nvSpPr>
          <p:spPr>
            <a:xfrm>
              <a:off x="2822275" y="1458925"/>
              <a:ext cx="634500" cy="1269450"/>
            </a:xfrm>
            <a:custGeom>
              <a:avLst/>
              <a:gdLst/>
              <a:ahLst/>
              <a:cxnLst/>
              <a:rect l="l" t="t" r="r" b="b"/>
              <a:pathLst>
                <a:path w="25380" h="50778" extrusionOk="0">
                  <a:moveTo>
                    <a:pt x="19398" y="0"/>
                  </a:moveTo>
                  <a:cubicBezTo>
                    <a:pt x="14200" y="0"/>
                    <a:pt x="7013" y="3380"/>
                    <a:pt x="3805" y="20414"/>
                  </a:cubicBezTo>
                  <a:cubicBezTo>
                    <a:pt x="3805" y="20414"/>
                    <a:pt x="1348" y="28023"/>
                    <a:pt x="576" y="36150"/>
                  </a:cubicBezTo>
                  <a:cubicBezTo>
                    <a:pt x="1" y="42060"/>
                    <a:pt x="4156" y="47324"/>
                    <a:pt x="9827" y="48489"/>
                  </a:cubicBezTo>
                  <a:lnTo>
                    <a:pt x="22572" y="50777"/>
                  </a:lnTo>
                  <a:lnTo>
                    <a:pt x="25380" y="1464"/>
                  </a:lnTo>
                  <a:cubicBezTo>
                    <a:pt x="25380" y="1464"/>
                    <a:pt x="22820" y="0"/>
                    <a:pt x="19398" y="0"/>
                  </a:cubicBezTo>
                  <a:close/>
                </a:path>
              </a:pathLst>
            </a:custGeom>
            <a:solidFill>
              <a:srgbClr val="74D8D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3" name="Google Shape;1463;p40"/>
            <p:cNvSpPr/>
            <p:nvPr/>
          </p:nvSpPr>
          <p:spPr>
            <a:xfrm>
              <a:off x="3120575" y="1415150"/>
              <a:ext cx="1308650" cy="2025125"/>
            </a:xfrm>
            <a:custGeom>
              <a:avLst/>
              <a:gdLst/>
              <a:ahLst/>
              <a:cxnLst/>
              <a:rect l="l" t="t" r="r" b="b"/>
              <a:pathLst>
                <a:path w="52346" h="81005" extrusionOk="0">
                  <a:moveTo>
                    <a:pt x="17421" y="0"/>
                  </a:moveTo>
                  <a:cubicBezTo>
                    <a:pt x="0" y="21758"/>
                    <a:pt x="2106" y="68264"/>
                    <a:pt x="2106" y="68264"/>
                  </a:cubicBezTo>
                  <a:cubicBezTo>
                    <a:pt x="1516" y="80013"/>
                    <a:pt x="24088" y="80364"/>
                    <a:pt x="24088" y="80364"/>
                  </a:cubicBezTo>
                  <a:cubicBezTo>
                    <a:pt x="27767" y="80803"/>
                    <a:pt x="30907" y="81005"/>
                    <a:pt x="33588" y="81005"/>
                  </a:cubicBezTo>
                  <a:cubicBezTo>
                    <a:pt x="47364" y="81005"/>
                    <a:pt x="49005" y="75685"/>
                    <a:pt x="49299" y="69963"/>
                  </a:cubicBezTo>
                  <a:cubicBezTo>
                    <a:pt x="52345" y="25970"/>
                    <a:pt x="31696" y="2232"/>
                    <a:pt x="31696" y="2232"/>
                  </a:cubicBezTo>
                  <a:cubicBezTo>
                    <a:pt x="31095" y="3748"/>
                    <a:pt x="29812" y="4305"/>
                    <a:pt x="28251" y="4305"/>
                  </a:cubicBezTo>
                  <a:cubicBezTo>
                    <a:pt x="23911" y="4305"/>
                    <a:pt x="17421" y="0"/>
                    <a:pt x="17421" y="0"/>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4" name="Google Shape;1464;p40"/>
            <p:cNvSpPr/>
            <p:nvPr/>
          </p:nvSpPr>
          <p:spPr>
            <a:xfrm>
              <a:off x="3173200" y="1485325"/>
              <a:ext cx="350975" cy="587850"/>
            </a:xfrm>
            <a:custGeom>
              <a:avLst/>
              <a:gdLst/>
              <a:ahLst/>
              <a:cxnLst/>
              <a:rect l="l" t="t" r="r" b="b"/>
              <a:pathLst>
                <a:path w="14039" h="23514" extrusionOk="0">
                  <a:moveTo>
                    <a:pt x="14038" y="1"/>
                  </a:moveTo>
                  <a:lnTo>
                    <a:pt x="14038" y="1"/>
                  </a:lnTo>
                  <a:cubicBezTo>
                    <a:pt x="14038" y="1"/>
                    <a:pt x="8297" y="408"/>
                    <a:pt x="7946" y="759"/>
                  </a:cubicBezTo>
                  <a:cubicBezTo>
                    <a:pt x="7946" y="759"/>
                    <a:pt x="3033" y="6669"/>
                    <a:pt x="1" y="23513"/>
                  </a:cubicBezTo>
                  <a:lnTo>
                    <a:pt x="10402" y="5153"/>
                  </a:lnTo>
                  <a:cubicBezTo>
                    <a:pt x="10402" y="5153"/>
                    <a:pt x="11343" y="3454"/>
                    <a:pt x="14038"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5" name="Google Shape;1465;p40"/>
            <p:cNvSpPr/>
            <p:nvPr/>
          </p:nvSpPr>
          <p:spPr>
            <a:xfrm>
              <a:off x="3173200" y="1485325"/>
              <a:ext cx="350975" cy="587850"/>
            </a:xfrm>
            <a:custGeom>
              <a:avLst/>
              <a:gdLst/>
              <a:ahLst/>
              <a:cxnLst/>
              <a:rect l="l" t="t" r="r" b="b"/>
              <a:pathLst>
                <a:path w="14039" h="23514" extrusionOk="0">
                  <a:moveTo>
                    <a:pt x="14038" y="1"/>
                  </a:moveTo>
                  <a:lnTo>
                    <a:pt x="14038" y="1"/>
                  </a:lnTo>
                  <a:cubicBezTo>
                    <a:pt x="14038" y="1"/>
                    <a:pt x="8297" y="408"/>
                    <a:pt x="7946" y="759"/>
                  </a:cubicBezTo>
                  <a:cubicBezTo>
                    <a:pt x="7946" y="759"/>
                    <a:pt x="3033" y="6669"/>
                    <a:pt x="1" y="23513"/>
                  </a:cubicBezTo>
                  <a:lnTo>
                    <a:pt x="10402" y="5153"/>
                  </a:lnTo>
                  <a:cubicBezTo>
                    <a:pt x="10402" y="5153"/>
                    <a:pt x="11343" y="3454"/>
                    <a:pt x="14038" y="1"/>
                  </a:cubicBezTo>
                  <a:close/>
                </a:path>
              </a:pathLst>
            </a:custGeom>
            <a:solidFill>
              <a:srgbClr val="000000">
                <a:alpha val="980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6" name="Google Shape;1466;p40"/>
            <p:cNvSpPr/>
            <p:nvPr/>
          </p:nvSpPr>
          <p:spPr>
            <a:xfrm>
              <a:off x="2902650" y="1447425"/>
              <a:ext cx="465000" cy="1156725"/>
            </a:xfrm>
            <a:custGeom>
              <a:avLst/>
              <a:gdLst/>
              <a:ahLst/>
              <a:cxnLst/>
              <a:rect l="l" t="t" r="r" b="b"/>
              <a:pathLst>
                <a:path w="18600" h="46269" extrusionOk="0">
                  <a:moveTo>
                    <a:pt x="18010" y="1"/>
                  </a:moveTo>
                  <a:cubicBezTo>
                    <a:pt x="17841" y="1"/>
                    <a:pt x="11174" y="941"/>
                    <a:pt x="7777" y="9294"/>
                  </a:cubicBezTo>
                  <a:cubicBezTo>
                    <a:pt x="4913" y="16144"/>
                    <a:pt x="0" y="32806"/>
                    <a:pt x="941" y="45917"/>
                  </a:cubicBezTo>
                  <a:cubicBezTo>
                    <a:pt x="941" y="46086"/>
                    <a:pt x="1109" y="46268"/>
                    <a:pt x="1348" y="46268"/>
                  </a:cubicBezTo>
                  <a:lnTo>
                    <a:pt x="1516" y="46268"/>
                  </a:lnTo>
                  <a:cubicBezTo>
                    <a:pt x="1699" y="46268"/>
                    <a:pt x="1867" y="46086"/>
                    <a:pt x="1867" y="45917"/>
                  </a:cubicBezTo>
                  <a:cubicBezTo>
                    <a:pt x="758" y="32806"/>
                    <a:pt x="5910" y="16495"/>
                    <a:pt x="8535" y="9715"/>
                  </a:cubicBezTo>
                  <a:cubicBezTo>
                    <a:pt x="11749" y="1699"/>
                    <a:pt x="18010" y="759"/>
                    <a:pt x="18192" y="759"/>
                  </a:cubicBezTo>
                  <a:cubicBezTo>
                    <a:pt x="18361" y="759"/>
                    <a:pt x="18599" y="590"/>
                    <a:pt x="18599" y="408"/>
                  </a:cubicBezTo>
                  <a:cubicBezTo>
                    <a:pt x="18599" y="239"/>
                    <a:pt x="18192" y="1"/>
                    <a:pt x="18010" y="1"/>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7" name="Google Shape;1467;p40"/>
            <p:cNvSpPr/>
            <p:nvPr/>
          </p:nvSpPr>
          <p:spPr>
            <a:xfrm>
              <a:off x="3187600" y="1439475"/>
              <a:ext cx="800150" cy="1475200"/>
            </a:xfrm>
            <a:custGeom>
              <a:avLst/>
              <a:gdLst/>
              <a:ahLst/>
              <a:cxnLst/>
              <a:rect l="l" t="t" r="r" b="b"/>
              <a:pathLst>
                <a:path w="32006" h="59008" extrusionOk="0">
                  <a:moveTo>
                    <a:pt x="12783" y="1"/>
                  </a:moveTo>
                  <a:cubicBezTo>
                    <a:pt x="10066" y="1"/>
                    <a:pt x="6087" y="2289"/>
                    <a:pt x="3748" y="9261"/>
                  </a:cubicBezTo>
                  <a:cubicBezTo>
                    <a:pt x="3748" y="9261"/>
                    <a:pt x="6278" y="3940"/>
                    <a:pt x="10005" y="3940"/>
                  </a:cubicBezTo>
                  <a:cubicBezTo>
                    <a:pt x="10849" y="3940"/>
                    <a:pt x="11753" y="4213"/>
                    <a:pt x="12704" y="4881"/>
                  </a:cubicBezTo>
                  <a:cubicBezTo>
                    <a:pt x="18782" y="8854"/>
                    <a:pt x="24046" y="21192"/>
                    <a:pt x="26741" y="41322"/>
                  </a:cubicBezTo>
                  <a:cubicBezTo>
                    <a:pt x="27499" y="46586"/>
                    <a:pt x="24285" y="51724"/>
                    <a:pt x="19133" y="53254"/>
                  </a:cubicBezTo>
                  <a:cubicBezTo>
                    <a:pt x="17669" y="53644"/>
                    <a:pt x="16143" y="53806"/>
                    <a:pt x="14621" y="53806"/>
                  </a:cubicBezTo>
                  <a:cubicBezTo>
                    <a:pt x="7273" y="53806"/>
                    <a:pt x="0" y="50039"/>
                    <a:pt x="0" y="50039"/>
                  </a:cubicBezTo>
                  <a:lnTo>
                    <a:pt x="0" y="55121"/>
                  </a:lnTo>
                  <a:cubicBezTo>
                    <a:pt x="0" y="55121"/>
                    <a:pt x="3451" y="59007"/>
                    <a:pt x="10274" y="59007"/>
                  </a:cubicBezTo>
                  <a:cubicBezTo>
                    <a:pt x="12775" y="59007"/>
                    <a:pt x="15730" y="58485"/>
                    <a:pt x="19133" y="57058"/>
                  </a:cubicBezTo>
                  <a:cubicBezTo>
                    <a:pt x="32005" y="51555"/>
                    <a:pt x="31654" y="43189"/>
                    <a:pt x="31654" y="43189"/>
                  </a:cubicBezTo>
                  <a:cubicBezTo>
                    <a:pt x="31654" y="43189"/>
                    <a:pt x="30882" y="8685"/>
                    <a:pt x="14389" y="319"/>
                  </a:cubicBezTo>
                  <a:cubicBezTo>
                    <a:pt x="13939" y="116"/>
                    <a:pt x="13393" y="1"/>
                    <a:pt x="12783"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8" name="Google Shape;1468;p40"/>
            <p:cNvSpPr/>
            <p:nvPr/>
          </p:nvSpPr>
          <p:spPr>
            <a:xfrm>
              <a:off x="3490450" y="2448550"/>
              <a:ext cx="222175" cy="195825"/>
            </a:xfrm>
            <a:custGeom>
              <a:avLst/>
              <a:gdLst/>
              <a:ahLst/>
              <a:cxnLst/>
              <a:rect l="l" t="t" r="r" b="b"/>
              <a:pathLst>
                <a:path w="8887" h="7833" extrusionOk="0">
                  <a:moveTo>
                    <a:pt x="4529" y="0"/>
                  </a:moveTo>
                  <a:cubicBezTo>
                    <a:pt x="3980" y="0"/>
                    <a:pt x="3414" y="117"/>
                    <a:pt x="2864" y="369"/>
                  </a:cubicBezTo>
                  <a:cubicBezTo>
                    <a:pt x="941" y="1127"/>
                    <a:pt x="1" y="3584"/>
                    <a:pt x="941" y="5465"/>
                  </a:cubicBezTo>
                  <a:cubicBezTo>
                    <a:pt x="1521" y="6937"/>
                    <a:pt x="3096" y="7833"/>
                    <a:pt x="4665" y="7833"/>
                  </a:cubicBezTo>
                  <a:cubicBezTo>
                    <a:pt x="5146" y="7833"/>
                    <a:pt x="5627" y="7749"/>
                    <a:pt x="6079" y="7571"/>
                  </a:cubicBezTo>
                  <a:cubicBezTo>
                    <a:pt x="7960" y="6630"/>
                    <a:pt x="8886" y="4342"/>
                    <a:pt x="7960" y="2236"/>
                  </a:cubicBezTo>
                  <a:cubicBezTo>
                    <a:pt x="7395" y="870"/>
                    <a:pt x="6026" y="0"/>
                    <a:pt x="4529" y="0"/>
                  </a:cubicBezTo>
                  <a:close/>
                </a:path>
              </a:pathLst>
            </a:custGeom>
            <a:solidFill>
              <a:srgbClr val="FFA4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9" name="Google Shape;1469;p40"/>
            <p:cNvSpPr/>
            <p:nvPr/>
          </p:nvSpPr>
          <p:spPr>
            <a:xfrm>
              <a:off x="3562050" y="2159475"/>
              <a:ext cx="473775" cy="473800"/>
            </a:xfrm>
            <a:custGeom>
              <a:avLst/>
              <a:gdLst/>
              <a:ahLst/>
              <a:cxnLst/>
              <a:rect l="l" t="t" r="r" b="b"/>
              <a:pathLst>
                <a:path w="18951" h="18952" extrusionOk="0">
                  <a:moveTo>
                    <a:pt x="18435" y="7927"/>
                  </a:moveTo>
                  <a:lnTo>
                    <a:pt x="18435" y="7927"/>
                  </a:lnTo>
                  <a:cubicBezTo>
                    <a:pt x="18417" y="7943"/>
                    <a:pt x="18400" y="7960"/>
                    <a:pt x="18361" y="7960"/>
                  </a:cubicBezTo>
                  <a:lnTo>
                    <a:pt x="18435" y="7927"/>
                  </a:lnTo>
                  <a:close/>
                  <a:moveTo>
                    <a:pt x="8886" y="1"/>
                  </a:moveTo>
                  <a:cubicBezTo>
                    <a:pt x="9068" y="1292"/>
                    <a:pt x="8535" y="3215"/>
                    <a:pt x="7777" y="5265"/>
                  </a:cubicBezTo>
                  <a:cubicBezTo>
                    <a:pt x="7201" y="6430"/>
                    <a:pt x="6612" y="7370"/>
                    <a:pt x="5854" y="8535"/>
                  </a:cubicBezTo>
                  <a:cubicBezTo>
                    <a:pt x="5798" y="8606"/>
                    <a:pt x="5727" y="8662"/>
                    <a:pt x="5727" y="8718"/>
                  </a:cubicBezTo>
                  <a:cubicBezTo>
                    <a:pt x="4043" y="10065"/>
                    <a:pt x="2106" y="11118"/>
                    <a:pt x="0" y="11932"/>
                  </a:cubicBezTo>
                  <a:lnTo>
                    <a:pt x="3215" y="18951"/>
                  </a:lnTo>
                  <a:cubicBezTo>
                    <a:pt x="6724" y="17379"/>
                    <a:pt x="13925" y="14038"/>
                    <a:pt x="15146" y="12340"/>
                  </a:cubicBezTo>
                  <a:cubicBezTo>
                    <a:pt x="15792" y="12171"/>
                    <a:pt x="16606" y="11989"/>
                    <a:pt x="17603" y="11764"/>
                  </a:cubicBezTo>
                  <a:cubicBezTo>
                    <a:pt x="18010" y="11525"/>
                    <a:pt x="18193" y="11343"/>
                    <a:pt x="18361" y="10992"/>
                  </a:cubicBezTo>
                  <a:cubicBezTo>
                    <a:pt x="18543" y="10585"/>
                    <a:pt x="18543" y="10234"/>
                    <a:pt x="18361" y="9827"/>
                  </a:cubicBezTo>
                  <a:cubicBezTo>
                    <a:pt x="18305" y="9715"/>
                    <a:pt x="18249" y="9588"/>
                    <a:pt x="18136" y="9476"/>
                  </a:cubicBezTo>
                  <a:lnTo>
                    <a:pt x="18193" y="9476"/>
                  </a:lnTo>
                  <a:cubicBezTo>
                    <a:pt x="18543" y="9237"/>
                    <a:pt x="18782" y="9069"/>
                    <a:pt x="18951" y="8718"/>
                  </a:cubicBezTo>
                  <a:cubicBezTo>
                    <a:pt x="18951" y="8311"/>
                    <a:pt x="18951" y="8128"/>
                    <a:pt x="18782" y="7777"/>
                  </a:cubicBezTo>
                  <a:cubicBezTo>
                    <a:pt x="18656" y="7553"/>
                    <a:pt x="18487" y="7426"/>
                    <a:pt x="18361" y="7314"/>
                  </a:cubicBezTo>
                  <a:cubicBezTo>
                    <a:pt x="18712" y="6851"/>
                    <a:pt x="18894" y="6205"/>
                    <a:pt x="18782" y="5672"/>
                  </a:cubicBezTo>
                  <a:cubicBezTo>
                    <a:pt x="18543" y="5265"/>
                    <a:pt x="18193" y="4914"/>
                    <a:pt x="17785" y="4914"/>
                  </a:cubicBezTo>
                  <a:cubicBezTo>
                    <a:pt x="17610" y="4830"/>
                    <a:pt x="17375" y="4787"/>
                    <a:pt x="17140" y="4787"/>
                  </a:cubicBezTo>
                  <a:cubicBezTo>
                    <a:pt x="16905" y="4787"/>
                    <a:pt x="16669" y="4830"/>
                    <a:pt x="16494" y="4914"/>
                  </a:cubicBezTo>
                  <a:lnTo>
                    <a:pt x="16494" y="4745"/>
                  </a:lnTo>
                  <a:cubicBezTo>
                    <a:pt x="16494" y="4156"/>
                    <a:pt x="16087" y="3566"/>
                    <a:pt x="15736" y="3215"/>
                  </a:cubicBezTo>
                  <a:cubicBezTo>
                    <a:pt x="15441" y="3131"/>
                    <a:pt x="15150" y="3089"/>
                    <a:pt x="14866" y="3089"/>
                  </a:cubicBezTo>
                  <a:cubicBezTo>
                    <a:pt x="14581" y="3089"/>
                    <a:pt x="14304" y="3131"/>
                    <a:pt x="14037" y="3215"/>
                  </a:cubicBezTo>
                  <a:cubicBezTo>
                    <a:pt x="12816" y="3861"/>
                    <a:pt x="11581" y="4619"/>
                    <a:pt x="10711" y="5321"/>
                  </a:cubicBezTo>
                  <a:cubicBezTo>
                    <a:pt x="10767" y="4970"/>
                    <a:pt x="10767" y="4745"/>
                    <a:pt x="10767" y="4745"/>
                  </a:cubicBezTo>
                  <a:cubicBezTo>
                    <a:pt x="10767" y="4745"/>
                    <a:pt x="11525" y="2457"/>
                    <a:pt x="10416" y="352"/>
                  </a:cubicBezTo>
                  <a:cubicBezTo>
                    <a:pt x="10065" y="1"/>
                    <a:pt x="9307" y="1"/>
                    <a:pt x="8886" y="1"/>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0" name="Google Shape;1470;p40"/>
            <p:cNvSpPr/>
            <p:nvPr/>
          </p:nvSpPr>
          <p:spPr>
            <a:xfrm>
              <a:off x="3016700" y="1523900"/>
              <a:ext cx="748550" cy="1280600"/>
            </a:xfrm>
            <a:custGeom>
              <a:avLst/>
              <a:gdLst/>
              <a:ahLst/>
              <a:cxnLst/>
              <a:rect l="l" t="t" r="r" b="b"/>
              <a:pathLst>
                <a:path w="29942" h="51224" extrusionOk="0">
                  <a:moveTo>
                    <a:pt x="20677" y="1"/>
                  </a:moveTo>
                  <a:cubicBezTo>
                    <a:pt x="18511" y="1"/>
                    <a:pt x="16382" y="1171"/>
                    <a:pt x="14978" y="3202"/>
                  </a:cubicBezTo>
                  <a:cubicBezTo>
                    <a:pt x="0" y="26533"/>
                    <a:pt x="3397" y="43027"/>
                    <a:pt x="3397" y="43027"/>
                  </a:cubicBezTo>
                  <a:cubicBezTo>
                    <a:pt x="4155" y="50635"/>
                    <a:pt x="8310" y="50803"/>
                    <a:pt x="8310" y="50803"/>
                  </a:cubicBezTo>
                  <a:cubicBezTo>
                    <a:pt x="9529" y="51092"/>
                    <a:pt x="10747" y="51223"/>
                    <a:pt x="11954" y="51223"/>
                  </a:cubicBezTo>
                  <a:cubicBezTo>
                    <a:pt x="18853" y="51223"/>
                    <a:pt x="25414" y="46936"/>
                    <a:pt x="29942" y="43209"/>
                  </a:cubicBezTo>
                  <a:cubicBezTo>
                    <a:pt x="29773" y="42451"/>
                    <a:pt x="29591" y="41679"/>
                    <a:pt x="29366" y="40752"/>
                  </a:cubicBezTo>
                  <a:cubicBezTo>
                    <a:pt x="28594" y="38113"/>
                    <a:pt x="28075" y="35432"/>
                    <a:pt x="27668" y="32625"/>
                  </a:cubicBezTo>
                  <a:lnTo>
                    <a:pt x="18951" y="35081"/>
                  </a:lnTo>
                  <a:cubicBezTo>
                    <a:pt x="25969" y="22911"/>
                    <a:pt x="27485" y="16650"/>
                    <a:pt x="28243" y="11569"/>
                  </a:cubicBezTo>
                  <a:cubicBezTo>
                    <a:pt x="28426" y="10979"/>
                    <a:pt x="28426" y="10221"/>
                    <a:pt x="28426" y="9688"/>
                  </a:cubicBezTo>
                  <a:cubicBezTo>
                    <a:pt x="28833" y="4901"/>
                    <a:pt x="26559" y="2262"/>
                    <a:pt x="23864" y="914"/>
                  </a:cubicBezTo>
                  <a:cubicBezTo>
                    <a:pt x="22849" y="293"/>
                    <a:pt x="21758" y="1"/>
                    <a:pt x="20677" y="1"/>
                  </a:cubicBezTo>
                  <a:close/>
                </a:path>
              </a:pathLst>
            </a:custGeom>
            <a:solidFill>
              <a:srgbClr val="338EE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1" name="Google Shape;1471;p40"/>
            <p:cNvSpPr/>
            <p:nvPr/>
          </p:nvSpPr>
          <p:spPr>
            <a:xfrm>
              <a:off x="3543100" y="2057525"/>
              <a:ext cx="165300" cy="328675"/>
            </a:xfrm>
            <a:custGeom>
              <a:avLst/>
              <a:gdLst/>
              <a:ahLst/>
              <a:cxnLst/>
              <a:rect l="l" t="t" r="r" b="b"/>
              <a:pathLst>
                <a:path w="6612" h="13147" extrusionOk="0">
                  <a:moveTo>
                    <a:pt x="4158" y="0"/>
                  </a:moveTo>
                  <a:cubicBezTo>
                    <a:pt x="4054" y="0"/>
                    <a:pt x="3973" y="106"/>
                    <a:pt x="3973" y="106"/>
                  </a:cubicBezTo>
                  <a:cubicBezTo>
                    <a:pt x="3804" y="457"/>
                    <a:pt x="0" y="8234"/>
                    <a:pt x="169" y="12038"/>
                  </a:cubicBezTo>
                  <a:cubicBezTo>
                    <a:pt x="169" y="12389"/>
                    <a:pt x="351" y="12613"/>
                    <a:pt x="520" y="12796"/>
                  </a:cubicBezTo>
                  <a:cubicBezTo>
                    <a:pt x="941" y="12964"/>
                    <a:pt x="1516" y="13147"/>
                    <a:pt x="2050" y="13147"/>
                  </a:cubicBezTo>
                  <a:cubicBezTo>
                    <a:pt x="3804" y="13147"/>
                    <a:pt x="6022" y="12389"/>
                    <a:pt x="6429" y="12389"/>
                  </a:cubicBezTo>
                  <a:cubicBezTo>
                    <a:pt x="6429" y="12389"/>
                    <a:pt x="6612" y="12206"/>
                    <a:pt x="6612" y="12038"/>
                  </a:cubicBezTo>
                  <a:cubicBezTo>
                    <a:pt x="6429" y="11855"/>
                    <a:pt x="6429" y="11855"/>
                    <a:pt x="6261" y="11855"/>
                  </a:cubicBezTo>
                  <a:cubicBezTo>
                    <a:pt x="5388" y="12115"/>
                    <a:pt x="3400" y="12598"/>
                    <a:pt x="2051" y="12598"/>
                  </a:cubicBezTo>
                  <a:cubicBezTo>
                    <a:pt x="1577" y="12598"/>
                    <a:pt x="1181" y="12538"/>
                    <a:pt x="941" y="12389"/>
                  </a:cubicBezTo>
                  <a:cubicBezTo>
                    <a:pt x="758" y="12206"/>
                    <a:pt x="758" y="12206"/>
                    <a:pt x="758" y="12038"/>
                  </a:cubicBezTo>
                  <a:cubicBezTo>
                    <a:pt x="520" y="8402"/>
                    <a:pt x="4324" y="457"/>
                    <a:pt x="4324" y="457"/>
                  </a:cubicBezTo>
                  <a:cubicBezTo>
                    <a:pt x="4562" y="275"/>
                    <a:pt x="4562" y="106"/>
                    <a:pt x="4324" y="106"/>
                  </a:cubicBezTo>
                  <a:cubicBezTo>
                    <a:pt x="4267" y="27"/>
                    <a:pt x="4210" y="0"/>
                    <a:pt x="4158" y="0"/>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2" name="Google Shape;1472;p40"/>
            <p:cNvSpPr/>
            <p:nvPr/>
          </p:nvSpPr>
          <p:spPr>
            <a:xfrm>
              <a:off x="3215675" y="237450"/>
              <a:ext cx="1000175" cy="865200"/>
            </a:xfrm>
            <a:custGeom>
              <a:avLst/>
              <a:gdLst/>
              <a:ahLst/>
              <a:cxnLst/>
              <a:rect l="l" t="t" r="r" b="b"/>
              <a:pathLst>
                <a:path w="40007" h="34608" extrusionOk="0">
                  <a:moveTo>
                    <a:pt x="24420" y="1"/>
                  </a:moveTo>
                  <a:cubicBezTo>
                    <a:pt x="22492" y="1"/>
                    <a:pt x="20490" y="779"/>
                    <a:pt x="19119" y="2315"/>
                  </a:cubicBezTo>
                  <a:cubicBezTo>
                    <a:pt x="18179" y="3298"/>
                    <a:pt x="17421" y="4828"/>
                    <a:pt x="16143" y="5179"/>
                  </a:cubicBezTo>
                  <a:cubicBezTo>
                    <a:pt x="15887" y="5247"/>
                    <a:pt x="15637" y="5276"/>
                    <a:pt x="15389" y="5276"/>
                  </a:cubicBezTo>
                  <a:cubicBezTo>
                    <a:pt x="14158" y="5276"/>
                    <a:pt x="13012" y="4561"/>
                    <a:pt x="11750" y="4421"/>
                  </a:cubicBezTo>
                  <a:cubicBezTo>
                    <a:pt x="11323" y="4313"/>
                    <a:pt x="10893" y="4261"/>
                    <a:pt x="10466" y="4261"/>
                  </a:cubicBezTo>
                  <a:cubicBezTo>
                    <a:pt x="7851" y="4261"/>
                    <a:pt x="5383" y="6207"/>
                    <a:pt x="4731" y="8983"/>
                  </a:cubicBezTo>
                  <a:cubicBezTo>
                    <a:pt x="4141" y="11088"/>
                    <a:pt x="4562" y="13306"/>
                    <a:pt x="3790" y="15412"/>
                  </a:cubicBezTo>
                  <a:cubicBezTo>
                    <a:pt x="3032" y="18276"/>
                    <a:pt x="351" y="20143"/>
                    <a:pt x="169" y="23189"/>
                  </a:cubicBezTo>
                  <a:cubicBezTo>
                    <a:pt x="0" y="23947"/>
                    <a:pt x="0" y="24887"/>
                    <a:pt x="169" y="25645"/>
                  </a:cubicBezTo>
                  <a:cubicBezTo>
                    <a:pt x="1109" y="29856"/>
                    <a:pt x="3973" y="33422"/>
                    <a:pt x="7595" y="34362"/>
                  </a:cubicBezTo>
                  <a:cubicBezTo>
                    <a:pt x="8226" y="34528"/>
                    <a:pt x="8868" y="34608"/>
                    <a:pt x="9505" y="34608"/>
                  </a:cubicBezTo>
                  <a:cubicBezTo>
                    <a:pt x="12706" y="34608"/>
                    <a:pt x="15805" y="32591"/>
                    <a:pt x="17070" y="29267"/>
                  </a:cubicBezTo>
                  <a:cubicBezTo>
                    <a:pt x="17828" y="26993"/>
                    <a:pt x="17659" y="24354"/>
                    <a:pt x="18768" y="22248"/>
                  </a:cubicBezTo>
                  <a:cubicBezTo>
                    <a:pt x="19709" y="20325"/>
                    <a:pt x="21632" y="19034"/>
                    <a:pt x="23681" y="18627"/>
                  </a:cubicBezTo>
                  <a:cubicBezTo>
                    <a:pt x="24807" y="18423"/>
                    <a:pt x="25965" y="18337"/>
                    <a:pt x="27119" y="18337"/>
                  </a:cubicBezTo>
                  <a:cubicBezTo>
                    <a:pt x="27950" y="18337"/>
                    <a:pt x="28779" y="18382"/>
                    <a:pt x="29591" y="18458"/>
                  </a:cubicBezTo>
                  <a:cubicBezTo>
                    <a:pt x="29934" y="18503"/>
                    <a:pt x="30309" y="18536"/>
                    <a:pt x="30690" y="18536"/>
                  </a:cubicBezTo>
                  <a:cubicBezTo>
                    <a:pt x="31723" y="18536"/>
                    <a:pt x="32797" y="18293"/>
                    <a:pt x="33363" y="17388"/>
                  </a:cubicBezTo>
                  <a:lnTo>
                    <a:pt x="33363" y="17388"/>
                  </a:lnTo>
                  <a:cubicBezTo>
                    <a:pt x="33726" y="17418"/>
                    <a:pt x="34081" y="17435"/>
                    <a:pt x="34430" y="17435"/>
                  </a:cubicBezTo>
                  <a:cubicBezTo>
                    <a:pt x="35504" y="17435"/>
                    <a:pt x="36524" y="17268"/>
                    <a:pt x="37550" y="16760"/>
                  </a:cubicBezTo>
                  <a:cubicBezTo>
                    <a:pt x="38884" y="16002"/>
                    <a:pt x="40007" y="14303"/>
                    <a:pt x="39656" y="12548"/>
                  </a:cubicBezTo>
                  <a:cubicBezTo>
                    <a:pt x="39235" y="11439"/>
                    <a:pt x="38477" y="10667"/>
                    <a:pt x="37550" y="10092"/>
                  </a:cubicBezTo>
                  <a:cubicBezTo>
                    <a:pt x="36610" y="9334"/>
                    <a:pt x="35445" y="8800"/>
                    <a:pt x="34322" y="8393"/>
                  </a:cubicBezTo>
                  <a:cubicBezTo>
                    <a:pt x="33746" y="8211"/>
                    <a:pt x="33156" y="8042"/>
                    <a:pt x="32637" y="7635"/>
                  </a:cubicBezTo>
                  <a:cubicBezTo>
                    <a:pt x="31289" y="6877"/>
                    <a:pt x="30882" y="5179"/>
                    <a:pt x="30181" y="3649"/>
                  </a:cubicBezTo>
                  <a:cubicBezTo>
                    <a:pt x="29001" y="1782"/>
                    <a:pt x="27134" y="434"/>
                    <a:pt x="25029" y="27"/>
                  </a:cubicBezTo>
                  <a:cubicBezTo>
                    <a:pt x="24827" y="10"/>
                    <a:pt x="24624" y="1"/>
                    <a:pt x="24420"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3" name="Google Shape;1473;p40"/>
            <p:cNvSpPr/>
            <p:nvPr/>
          </p:nvSpPr>
          <p:spPr>
            <a:xfrm>
              <a:off x="3367625" y="422475"/>
              <a:ext cx="862625" cy="917525"/>
            </a:xfrm>
            <a:custGeom>
              <a:avLst/>
              <a:gdLst/>
              <a:ahLst/>
              <a:cxnLst/>
              <a:rect l="l" t="t" r="r" b="b"/>
              <a:pathLst>
                <a:path w="34505" h="36701" extrusionOk="0">
                  <a:moveTo>
                    <a:pt x="17315" y="1"/>
                  </a:moveTo>
                  <a:cubicBezTo>
                    <a:pt x="16909" y="1"/>
                    <a:pt x="16499" y="18"/>
                    <a:pt x="16087" y="52"/>
                  </a:cubicBezTo>
                  <a:cubicBezTo>
                    <a:pt x="7019" y="641"/>
                    <a:pt x="0" y="9359"/>
                    <a:pt x="758" y="19409"/>
                  </a:cubicBezTo>
                  <a:cubicBezTo>
                    <a:pt x="1492" y="29323"/>
                    <a:pt x="8965" y="36701"/>
                    <a:pt x="17661" y="36701"/>
                  </a:cubicBezTo>
                  <a:cubicBezTo>
                    <a:pt x="17954" y="36701"/>
                    <a:pt x="18248" y="36692"/>
                    <a:pt x="18544" y="36675"/>
                  </a:cubicBezTo>
                  <a:cubicBezTo>
                    <a:pt x="27668" y="35903"/>
                    <a:pt x="34504" y="27369"/>
                    <a:pt x="33929" y="17135"/>
                  </a:cubicBezTo>
                  <a:cubicBezTo>
                    <a:pt x="33191" y="7525"/>
                    <a:pt x="25914" y="1"/>
                    <a:pt x="17315" y="1"/>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4" name="Google Shape;1474;p40"/>
            <p:cNvSpPr/>
            <p:nvPr/>
          </p:nvSpPr>
          <p:spPr>
            <a:xfrm>
              <a:off x="3287250" y="831900"/>
              <a:ext cx="198675" cy="198650"/>
            </a:xfrm>
            <a:custGeom>
              <a:avLst/>
              <a:gdLst/>
              <a:ahLst/>
              <a:cxnLst/>
              <a:rect l="l" t="t" r="r" b="b"/>
              <a:pathLst>
                <a:path w="7947" h="7946" extrusionOk="0">
                  <a:moveTo>
                    <a:pt x="3973" y="0"/>
                  </a:moveTo>
                  <a:cubicBezTo>
                    <a:pt x="1699" y="0"/>
                    <a:pt x="1" y="1699"/>
                    <a:pt x="1" y="3973"/>
                  </a:cubicBezTo>
                  <a:cubicBezTo>
                    <a:pt x="1" y="6078"/>
                    <a:pt x="1699" y="7945"/>
                    <a:pt x="3973" y="7945"/>
                  </a:cubicBezTo>
                  <a:cubicBezTo>
                    <a:pt x="6262" y="7945"/>
                    <a:pt x="7946" y="6078"/>
                    <a:pt x="7946" y="3973"/>
                  </a:cubicBezTo>
                  <a:cubicBezTo>
                    <a:pt x="7946" y="1699"/>
                    <a:pt x="6262" y="0"/>
                    <a:pt x="3973" y="0"/>
                  </a:cubicBezTo>
                  <a:close/>
                </a:path>
              </a:pathLst>
            </a:custGeom>
            <a:solidFill>
              <a:srgbClr val="E2875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5" name="Google Shape;1475;p40"/>
            <p:cNvSpPr/>
            <p:nvPr/>
          </p:nvSpPr>
          <p:spPr>
            <a:xfrm>
              <a:off x="3329725" y="907700"/>
              <a:ext cx="42125" cy="66000"/>
            </a:xfrm>
            <a:custGeom>
              <a:avLst/>
              <a:gdLst/>
              <a:ahLst/>
              <a:cxnLst/>
              <a:rect l="l" t="t" r="r" b="b"/>
              <a:pathLst>
                <a:path w="1685" h="2640" extrusionOk="0">
                  <a:moveTo>
                    <a:pt x="1685" y="0"/>
                  </a:moveTo>
                  <a:cubicBezTo>
                    <a:pt x="1278" y="0"/>
                    <a:pt x="927" y="183"/>
                    <a:pt x="758" y="351"/>
                  </a:cubicBezTo>
                  <a:cubicBezTo>
                    <a:pt x="351" y="534"/>
                    <a:pt x="169" y="772"/>
                    <a:pt x="169" y="1292"/>
                  </a:cubicBezTo>
                  <a:cubicBezTo>
                    <a:pt x="0" y="1881"/>
                    <a:pt x="351" y="2050"/>
                    <a:pt x="758" y="2288"/>
                  </a:cubicBezTo>
                  <a:lnTo>
                    <a:pt x="1109" y="2639"/>
                  </a:lnTo>
                  <a:lnTo>
                    <a:pt x="1685" y="2639"/>
                  </a:lnTo>
                  <a:lnTo>
                    <a:pt x="927" y="2050"/>
                  </a:lnTo>
                  <a:cubicBezTo>
                    <a:pt x="758" y="1699"/>
                    <a:pt x="758" y="1530"/>
                    <a:pt x="758" y="1292"/>
                  </a:cubicBezTo>
                  <a:cubicBezTo>
                    <a:pt x="758" y="1123"/>
                    <a:pt x="927" y="941"/>
                    <a:pt x="1109" y="772"/>
                  </a:cubicBezTo>
                  <a:cubicBezTo>
                    <a:pt x="1278" y="351"/>
                    <a:pt x="1516" y="183"/>
                    <a:pt x="1685" y="0"/>
                  </a:cubicBezTo>
                  <a:close/>
                </a:path>
              </a:pathLst>
            </a:custGeom>
            <a:solidFill>
              <a:srgbClr val="D96D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6" name="Google Shape;1476;p40"/>
            <p:cNvSpPr/>
            <p:nvPr/>
          </p:nvSpPr>
          <p:spPr>
            <a:xfrm>
              <a:off x="3850150" y="1049825"/>
              <a:ext cx="200425" cy="71625"/>
            </a:xfrm>
            <a:custGeom>
              <a:avLst/>
              <a:gdLst/>
              <a:ahLst/>
              <a:cxnLst/>
              <a:rect l="l" t="t" r="r" b="b"/>
              <a:pathLst>
                <a:path w="8017" h="2865" extrusionOk="0">
                  <a:moveTo>
                    <a:pt x="1" y="0"/>
                  </a:moveTo>
                  <a:cubicBezTo>
                    <a:pt x="239" y="169"/>
                    <a:pt x="408" y="576"/>
                    <a:pt x="590" y="927"/>
                  </a:cubicBezTo>
                  <a:cubicBezTo>
                    <a:pt x="997" y="1334"/>
                    <a:pt x="1166" y="1516"/>
                    <a:pt x="1517" y="1867"/>
                  </a:cubicBezTo>
                  <a:cubicBezTo>
                    <a:pt x="2275" y="2275"/>
                    <a:pt x="3047" y="2625"/>
                    <a:pt x="4029" y="2864"/>
                  </a:cubicBezTo>
                  <a:cubicBezTo>
                    <a:pt x="4970" y="2864"/>
                    <a:pt x="5728" y="2625"/>
                    <a:pt x="6486" y="2106"/>
                  </a:cubicBezTo>
                  <a:cubicBezTo>
                    <a:pt x="7258" y="1516"/>
                    <a:pt x="7609" y="927"/>
                    <a:pt x="8016" y="0"/>
                  </a:cubicBezTo>
                  <a:lnTo>
                    <a:pt x="8016" y="0"/>
                  </a:lnTo>
                  <a:cubicBezTo>
                    <a:pt x="7427" y="576"/>
                    <a:pt x="6669" y="1109"/>
                    <a:pt x="6079" y="1334"/>
                  </a:cubicBezTo>
                  <a:cubicBezTo>
                    <a:pt x="5321" y="1685"/>
                    <a:pt x="4802" y="1867"/>
                    <a:pt x="4029" y="1867"/>
                  </a:cubicBezTo>
                  <a:cubicBezTo>
                    <a:pt x="3454" y="1685"/>
                    <a:pt x="2696" y="1516"/>
                    <a:pt x="1924" y="1109"/>
                  </a:cubicBezTo>
                  <a:lnTo>
                    <a:pt x="997" y="576"/>
                  </a:lnTo>
                  <a:cubicBezTo>
                    <a:pt x="759" y="351"/>
                    <a:pt x="408" y="169"/>
                    <a:pt x="1" y="0"/>
                  </a:cubicBezTo>
                  <a:close/>
                </a:path>
              </a:pathLst>
            </a:custGeom>
            <a:solidFill>
              <a:srgbClr val="D96D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7" name="Google Shape;1477;p40"/>
            <p:cNvSpPr/>
            <p:nvPr/>
          </p:nvSpPr>
          <p:spPr>
            <a:xfrm>
              <a:off x="3940700" y="856200"/>
              <a:ext cx="90925" cy="142050"/>
            </a:xfrm>
            <a:custGeom>
              <a:avLst/>
              <a:gdLst/>
              <a:ahLst/>
              <a:cxnLst/>
              <a:rect l="l" t="t" r="r" b="b"/>
              <a:pathLst>
                <a:path w="3637" h="5682" extrusionOk="0">
                  <a:moveTo>
                    <a:pt x="1236" y="0"/>
                  </a:moveTo>
                  <a:cubicBezTo>
                    <a:pt x="1088" y="0"/>
                    <a:pt x="941" y="46"/>
                    <a:pt x="941" y="137"/>
                  </a:cubicBezTo>
                  <a:cubicBezTo>
                    <a:pt x="758" y="1653"/>
                    <a:pt x="0" y="4517"/>
                    <a:pt x="941" y="5640"/>
                  </a:cubicBezTo>
                  <a:cubicBezTo>
                    <a:pt x="980" y="5668"/>
                    <a:pt x="1064" y="5681"/>
                    <a:pt x="1177" y="5681"/>
                  </a:cubicBezTo>
                  <a:cubicBezTo>
                    <a:pt x="1750" y="5681"/>
                    <a:pt x="3074" y="5332"/>
                    <a:pt x="3215" y="4699"/>
                  </a:cubicBezTo>
                  <a:cubicBezTo>
                    <a:pt x="3636" y="3352"/>
                    <a:pt x="1881" y="1302"/>
                    <a:pt x="1530" y="137"/>
                  </a:cubicBezTo>
                  <a:cubicBezTo>
                    <a:pt x="1530" y="46"/>
                    <a:pt x="1383" y="0"/>
                    <a:pt x="1236" y="0"/>
                  </a:cubicBezTo>
                  <a:close/>
                </a:path>
              </a:pathLst>
            </a:custGeom>
            <a:solidFill>
              <a:srgbClr val="D96D4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8" name="Google Shape;1478;p40"/>
            <p:cNvSpPr/>
            <p:nvPr/>
          </p:nvSpPr>
          <p:spPr>
            <a:xfrm>
              <a:off x="4101775" y="817150"/>
              <a:ext cx="48100" cy="66000"/>
            </a:xfrm>
            <a:custGeom>
              <a:avLst/>
              <a:gdLst/>
              <a:ahLst/>
              <a:cxnLst/>
              <a:rect l="l" t="t" r="r" b="b"/>
              <a:pathLst>
                <a:path w="1924" h="2640" extrusionOk="0">
                  <a:moveTo>
                    <a:pt x="983" y="1"/>
                  </a:moveTo>
                  <a:cubicBezTo>
                    <a:pt x="408" y="1"/>
                    <a:pt x="1" y="590"/>
                    <a:pt x="1" y="1348"/>
                  </a:cubicBezTo>
                  <a:cubicBezTo>
                    <a:pt x="1" y="2106"/>
                    <a:pt x="408" y="2640"/>
                    <a:pt x="983" y="2640"/>
                  </a:cubicBezTo>
                  <a:cubicBezTo>
                    <a:pt x="1517" y="2640"/>
                    <a:pt x="1924" y="2106"/>
                    <a:pt x="1924" y="1348"/>
                  </a:cubicBezTo>
                  <a:cubicBezTo>
                    <a:pt x="1924" y="590"/>
                    <a:pt x="1517" y="1"/>
                    <a:pt x="983"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9" name="Google Shape;1479;p40"/>
            <p:cNvSpPr/>
            <p:nvPr/>
          </p:nvSpPr>
          <p:spPr>
            <a:xfrm>
              <a:off x="3742075" y="846275"/>
              <a:ext cx="52650" cy="66000"/>
            </a:xfrm>
            <a:custGeom>
              <a:avLst/>
              <a:gdLst/>
              <a:ahLst/>
              <a:cxnLst/>
              <a:rect l="l" t="t" r="r" b="b"/>
              <a:pathLst>
                <a:path w="2106" h="2640" extrusionOk="0">
                  <a:moveTo>
                    <a:pt x="1109" y="1"/>
                  </a:moveTo>
                  <a:cubicBezTo>
                    <a:pt x="576" y="1"/>
                    <a:pt x="0" y="534"/>
                    <a:pt x="0" y="1292"/>
                  </a:cubicBezTo>
                  <a:cubicBezTo>
                    <a:pt x="0" y="2050"/>
                    <a:pt x="351" y="2640"/>
                    <a:pt x="927" y="2640"/>
                  </a:cubicBezTo>
                  <a:cubicBezTo>
                    <a:pt x="1516" y="2640"/>
                    <a:pt x="2106" y="2050"/>
                    <a:pt x="2106" y="1292"/>
                  </a:cubicBezTo>
                  <a:cubicBezTo>
                    <a:pt x="2106" y="703"/>
                    <a:pt x="1685" y="1"/>
                    <a:pt x="1109"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0" name="Google Shape;1480;p40"/>
            <p:cNvSpPr/>
            <p:nvPr/>
          </p:nvSpPr>
          <p:spPr>
            <a:xfrm>
              <a:off x="3410075" y="712075"/>
              <a:ext cx="890350" cy="333200"/>
            </a:xfrm>
            <a:custGeom>
              <a:avLst/>
              <a:gdLst/>
              <a:ahLst/>
              <a:cxnLst/>
              <a:rect l="l" t="t" r="r" b="b"/>
              <a:pathLst>
                <a:path w="35614" h="13328" extrusionOk="0">
                  <a:moveTo>
                    <a:pt x="30125" y="582"/>
                  </a:moveTo>
                  <a:cubicBezTo>
                    <a:pt x="31290" y="582"/>
                    <a:pt x="32231" y="989"/>
                    <a:pt x="32989" y="1747"/>
                  </a:cubicBezTo>
                  <a:cubicBezTo>
                    <a:pt x="34154" y="2856"/>
                    <a:pt x="34912" y="4386"/>
                    <a:pt x="34912" y="5902"/>
                  </a:cubicBezTo>
                  <a:cubicBezTo>
                    <a:pt x="35094" y="8948"/>
                    <a:pt x="32989" y="11573"/>
                    <a:pt x="30350" y="11812"/>
                  </a:cubicBezTo>
                  <a:cubicBezTo>
                    <a:pt x="29185" y="11812"/>
                    <a:pt x="28076" y="11405"/>
                    <a:pt x="27135" y="10633"/>
                  </a:cubicBezTo>
                  <a:cubicBezTo>
                    <a:pt x="26138" y="9706"/>
                    <a:pt x="25380" y="8176"/>
                    <a:pt x="25380" y="6492"/>
                  </a:cubicBezTo>
                  <a:cubicBezTo>
                    <a:pt x="25212" y="3446"/>
                    <a:pt x="27318" y="807"/>
                    <a:pt x="29943" y="582"/>
                  </a:cubicBezTo>
                  <a:close/>
                  <a:moveTo>
                    <a:pt x="15147" y="1340"/>
                  </a:moveTo>
                  <a:cubicBezTo>
                    <a:pt x="18011" y="1340"/>
                    <a:pt x="20467" y="3614"/>
                    <a:pt x="20650" y="6660"/>
                  </a:cubicBezTo>
                  <a:cubicBezTo>
                    <a:pt x="20874" y="9706"/>
                    <a:pt x="18362" y="12331"/>
                    <a:pt x="15386" y="12570"/>
                  </a:cubicBezTo>
                  <a:cubicBezTo>
                    <a:pt x="15287" y="12575"/>
                    <a:pt x="15188" y="12578"/>
                    <a:pt x="15090" y="12578"/>
                  </a:cubicBezTo>
                  <a:cubicBezTo>
                    <a:pt x="12167" y="12578"/>
                    <a:pt x="9645" y="10183"/>
                    <a:pt x="9645" y="7250"/>
                  </a:cubicBezTo>
                  <a:cubicBezTo>
                    <a:pt x="9476" y="5720"/>
                    <a:pt x="10052" y="4386"/>
                    <a:pt x="10992" y="3263"/>
                  </a:cubicBezTo>
                  <a:cubicBezTo>
                    <a:pt x="11933" y="2098"/>
                    <a:pt x="13449" y="1579"/>
                    <a:pt x="14796" y="1340"/>
                  </a:cubicBezTo>
                  <a:close/>
                  <a:moveTo>
                    <a:pt x="30519" y="0"/>
                  </a:moveTo>
                  <a:cubicBezTo>
                    <a:pt x="30331" y="0"/>
                    <a:pt x="30140" y="16"/>
                    <a:pt x="29943" y="49"/>
                  </a:cubicBezTo>
                  <a:cubicBezTo>
                    <a:pt x="27079" y="49"/>
                    <a:pt x="24735" y="2744"/>
                    <a:pt x="24622" y="5902"/>
                  </a:cubicBezTo>
                  <a:cubicBezTo>
                    <a:pt x="24155" y="5771"/>
                    <a:pt x="23666" y="5699"/>
                    <a:pt x="23174" y="5699"/>
                  </a:cubicBezTo>
                  <a:cubicBezTo>
                    <a:pt x="22558" y="5699"/>
                    <a:pt x="21937" y="5813"/>
                    <a:pt x="21352" y="6071"/>
                  </a:cubicBezTo>
                  <a:cubicBezTo>
                    <a:pt x="20874" y="2912"/>
                    <a:pt x="18193" y="582"/>
                    <a:pt x="14796" y="582"/>
                  </a:cubicBezTo>
                  <a:cubicBezTo>
                    <a:pt x="13098" y="807"/>
                    <a:pt x="11582" y="1579"/>
                    <a:pt x="10403" y="2688"/>
                  </a:cubicBezTo>
                  <a:cubicBezTo>
                    <a:pt x="9883" y="3333"/>
                    <a:pt x="9476" y="4035"/>
                    <a:pt x="9181" y="4737"/>
                  </a:cubicBezTo>
                  <a:lnTo>
                    <a:pt x="1" y="4204"/>
                  </a:lnTo>
                  <a:lnTo>
                    <a:pt x="1" y="4793"/>
                  </a:lnTo>
                  <a:lnTo>
                    <a:pt x="8999" y="5495"/>
                  </a:lnTo>
                  <a:cubicBezTo>
                    <a:pt x="8887" y="6071"/>
                    <a:pt x="8830" y="6660"/>
                    <a:pt x="8887" y="7250"/>
                  </a:cubicBezTo>
                  <a:cubicBezTo>
                    <a:pt x="8887" y="10633"/>
                    <a:pt x="11750" y="13328"/>
                    <a:pt x="15147" y="13328"/>
                  </a:cubicBezTo>
                  <a:lnTo>
                    <a:pt x="15386" y="13328"/>
                  </a:lnTo>
                  <a:cubicBezTo>
                    <a:pt x="18895" y="13160"/>
                    <a:pt x="21464" y="10226"/>
                    <a:pt x="21408" y="6955"/>
                  </a:cubicBezTo>
                  <a:cubicBezTo>
                    <a:pt x="21978" y="6605"/>
                    <a:pt x="22581" y="6445"/>
                    <a:pt x="23181" y="6445"/>
                  </a:cubicBezTo>
                  <a:cubicBezTo>
                    <a:pt x="23689" y="6445"/>
                    <a:pt x="24196" y="6560"/>
                    <a:pt x="24679" y="6773"/>
                  </a:cubicBezTo>
                  <a:cubicBezTo>
                    <a:pt x="24917" y="8597"/>
                    <a:pt x="25675" y="10170"/>
                    <a:pt x="26728" y="11222"/>
                  </a:cubicBezTo>
                  <a:cubicBezTo>
                    <a:pt x="27669" y="11980"/>
                    <a:pt x="28834" y="12570"/>
                    <a:pt x="30125" y="12570"/>
                  </a:cubicBezTo>
                  <a:lnTo>
                    <a:pt x="30350" y="12570"/>
                  </a:lnTo>
                  <a:cubicBezTo>
                    <a:pt x="33396" y="12331"/>
                    <a:pt x="35614" y="9355"/>
                    <a:pt x="35614" y="5902"/>
                  </a:cubicBezTo>
                  <a:cubicBezTo>
                    <a:pt x="35445" y="4204"/>
                    <a:pt x="34687" y="2505"/>
                    <a:pt x="33564" y="1340"/>
                  </a:cubicBezTo>
                  <a:cubicBezTo>
                    <a:pt x="32569" y="537"/>
                    <a:pt x="31616" y="0"/>
                    <a:pt x="30519" y="0"/>
                  </a:cubicBezTo>
                  <a:close/>
                </a:path>
              </a:pathLst>
            </a:custGeom>
            <a:solidFill>
              <a:srgbClr val="01A0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1" name="Google Shape;1481;p40"/>
            <p:cNvSpPr/>
            <p:nvPr/>
          </p:nvSpPr>
          <p:spPr>
            <a:xfrm>
              <a:off x="3315425" y="280375"/>
              <a:ext cx="972025" cy="551550"/>
            </a:xfrm>
            <a:custGeom>
              <a:avLst/>
              <a:gdLst/>
              <a:ahLst/>
              <a:cxnLst/>
              <a:rect l="l" t="t" r="r" b="b"/>
              <a:pathLst>
                <a:path w="38881" h="22062" extrusionOk="0">
                  <a:moveTo>
                    <a:pt x="27491" y="1"/>
                  </a:moveTo>
                  <a:cubicBezTo>
                    <a:pt x="20076" y="1"/>
                    <a:pt x="19699" y="5017"/>
                    <a:pt x="16104" y="5017"/>
                  </a:cubicBezTo>
                  <a:cubicBezTo>
                    <a:pt x="15923" y="5017"/>
                    <a:pt x="15734" y="5004"/>
                    <a:pt x="15536" y="4978"/>
                  </a:cubicBezTo>
                  <a:cubicBezTo>
                    <a:pt x="14626" y="4870"/>
                    <a:pt x="13716" y="4809"/>
                    <a:pt x="12822" y="4809"/>
                  </a:cubicBezTo>
                  <a:cubicBezTo>
                    <a:pt x="5914" y="4809"/>
                    <a:pt x="0" y="8439"/>
                    <a:pt x="2846" y="22061"/>
                  </a:cubicBezTo>
                  <a:cubicBezTo>
                    <a:pt x="2846" y="22061"/>
                    <a:pt x="9107" y="20882"/>
                    <a:pt x="9107" y="15043"/>
                  </a:cubicBezTo>
                  <a:cubicBezTo>
                    <a:pt x="9107" y="9540"/>
                    <a:pt x="14610" y="8192"/>
                    <a:pt x="14610" y="8192"/>
                  </a:cubicBezTo>
                  <a:cubicBezTo>
                    <a:pt x="14610" y="8192"/>
                    <a:pt x="17108" y="13351"/>
                    <a:pt x="21954" y="13351"/>
                  </a:cubicBezTo>
                  <a:cubicBezTo>
                    <a:pt x="23347" y="13351"/>
                    <a:pt x="24933" y="12925"/>
                    <a:pt x="26710" y="11828"/>
                  </a:cubicBezTo>
                  <a:cubicBezTo>
                    <a:pt x="27549" y="11278"/>
                    <a:pt x="28311" y="11056"/>
                    <a:pt x="28995" y="11056"/>
                  </a:cubicBezTo>
                  <a:cubicBezTo>
                    <a:pt x="31890" y="11056"/>
                    <a:pt x="33378" y="15043"/>
                    <a:pt x="33378" y="15043"/>
                  </a:cubicBezTo>
                  <a:cubicBezTo>
                    <a:pt x="38880" y="15043"/>
                    <a:pt x="36017" y="823"/>
                    <a:pt x="28998" y="65"/>
                  </a:cubicBezTo>
                  <a:cubicBezTo>
                    <a:pt x="28465" y="21"/>
                    <a:pt x="27964" y="1"/>
                    <a:pt x="2749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482" name="Google Shape;1482;p40"/>
          <p:cNvGrpSpPr/>
          <p:nvPr/>
        </p:nvGrpSpPr>
        <p:grpSpPr>
          <a:xfrm>
            <a:off x="2554589" y="1290932"/>
            <a:ext cx="666087" cy="497609"/>
            <a:chOff x="371391" y="975898"/>
            <a:chExt cx="499565" cy="373207"/>
          </a:xfrm>
        </p:grpSpPr>
        <p:sp>
          <p:nvSpPr>
            <p:cNvPr id="1483" name="Google Shape;1483;p40"/>
            <p:cNvSpPr/>
            <p:nvPr/>
          </p:nvSpPr>
          <p:spPr>
            <a:xfrm>
              <a:off x="666125" y="1254393"/>
              <a:ext cx="54825" cy="94697"/>
            </a:xfrm>
            <a:custGeom>
              <a:avLst/>
              <a:gdLst/>
              <a:ahLst/>
              <a:cxnLst/>
              <a:rect l="l" t="t" r="r" b="b"/>
              <a:pathLst>
                <a:path w="3626" h="6263" extrusionOk="0">
                  <a:moveTo>
                    <a:pt x="2347" y="1"/>
                  </a:moveTo>
                  <a:cubicBezTo>
                    <a:pt x="2159" y="1"/>
                    <a:pt x="1984" y="222"/>
                    <a:pt x="2147" y="414"/>
                  </a:cubicBezTo>
                  <a:cubicBezTo>
                    <a:pt x="3101" y="1486"/>
                    <a:pt x="3042" y="3371"/>
                    <a:pt x="1659" y="4014"/>
                  </a:cubicBezTo>
                  <a:cubicBezTo>
                    <a:pt x="1622" y="4014"/>
                    <a:pt x="1622" y="4044"/>
                    <a:pt x="1622" y="4044"/>
                  </a:cubicBezTo>
                  <a:cubicBezTo>
                    <a:pt x="1534" y="4044"/>
                    <a:pt x="1437" y="4044"/>
                    <a:pt x="1378" y="4140"/>
                  </a:cubicBezTo>
                  <a:cubicBezTo>
                    <a:pt x="1296" y="4155"/>
                    <a:pt x="1214" y="4163"/>
                    <a:pt x="1133" y="4163"/>
                  </a:cubicBezTo>
                  <a:cubicBezTo>
                    <a:pt x="911" y="4163"/>
                    <a:pt x="698" y="4106"/>
                    <a:pt x="513" y="4014"/>
                  </a:cubicBezTo>
                  <a:cubicBezTo>
                    <a:pt x="468" y="3991"/>
                    <a:pt x="425" y="3981"/>
                    <a:pt x="384" y="3981"/>
                  </a:cubicBezTo>
                  <a:cubicBezTo>
                    <a:pt x="147" y="3981"/>
                    <a:pt x="0" y="4312"/>
                    <a:pt x="240" y="4413"/>
                  </a:cubicBezTo>
                  <a:cubicBezTo>
                    <a:pt x="484" y="4539"/>
                    <a:pt x="765" y="4628"/>
                    <a:pt x="1038" y="4665"/>
                  </a:cubicBezTo>
                  <a:cubicBezTo>
                    <a:pt x="853" y="4909"/>
                    <a:pt x="669" y="5093"/>
                    <a:pt x="365" y="5093"/>
                  </a:cubicBezTo>
                  <a:cubicBezTo>
                    <a:pt x="55" y="5093"/>
                    <a:pt x="25" y="5589"/>
                    <a:pt x="329" y="5589"/>
                  </a:cubicBezTo>
                  <a:cubicBezTo>
                    <a:pt x="346" y="5589"/>
                    <a:pt x="363" y="5590"/>
                    <a:pt x="380" y="5590"/>
                  </a:cubicBezTo>
                  <a:cubicBezTo>
                    <a:pt x="1025" y="5590"/>
                    <a:pt x="1328" y="5051"/>
                    <a:pt x="1659" y="4568"/>
                  </a:cubicBezTo>
                  <a:lnTo>
                    <a:pt x="1659" y="4568"/>
                  </a:lnTo>
                  <a:cubicBezTo>
                    <a:pt x="1903" y="4968"/>
                    <a:pt x="1844" y="5707"/>
                    <a:pt x="1319" y="5774"/>
                  </a:cubicBezTo>
                  <a:cubicBezTo>
                    <a:pt x="1018" y="5831"/>
                    <a:pt x="1099" y="6263"/>
                    <a:pt x="1380" y="6263"/>
                  </a:cubicBezTo>
                  <a:cubicBezTo>
                    <a:pt x="1389" y="6263"/>
                    <a:pt x="1398" y="6262"/>
                    <a:pt x="1408" y="6261"/>
                  </a:cubicBezTo>
                  <a:cubicBezTo>
                    <a:pt x="2273" y="6173"/>
                    <a:pt x="2517" y="4997"/>
                    <a:pt x="2088" y="4354"/>
                  </a:cubicBezTo>
                  <a:cubicBezTo>
                    <a:pt x="3567" y="3460"/>
                    <a:pt x="3626" y="1338"/>
                    <a:pt x="2517" y="74"/>
                  </a:cubicBezTo>
                  <a:cubicBezTo>
                    <a:pt x="2466" y="23"/>
                    <a:pt x="2406" y="1"/>
                    <a:pt x="2347"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84" name="Google Shape;1484;p40"/>
            <p:cNvGrpSpPr/>
            <p:nvPr/>
          </p:nvGrpSpPr>
          <p:grpSpPr>
            <a:xfrm>
              <a:off x="391183" y="1161314"/>
              <a:ext cx="160756" cy="140616"/>
              <a:chOff x="391183" y="1161314"/>
              <a:chExt cx="160756" cy="140616"/>
            </a:xfrm>
          </p:grpSpPr>
          <p:sp>
            <p:nvSpPr>
              <p:cNvPr id="1485" name="Google Shape;1485;p40"/>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6" name="Google Shape;1486;p40"/>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87" name="Google Shape;1487;p40"/>
            <p:cNvSpPr/>
            <p:nvPr/>
          </p:nvSpPr>
          <p:spPr>
            <a:xfrm>
              <a:off x="501635" y="1003099"/>
              <a:ext cx="356696" cy="279357"/>
            </a:xfrm>
            <a:custGeom>
              <a:avLst/>
              <a:gdLst/>
              <a:ahLst/>
              <a:cxnLst/>
              <a:rect l="l" t="t" r="r" b="b"/>
              <a:pathLst>
                <a:path w="23591" h="18476" extrusionOk="0">
                  <a:moveTo>
                    <a:pt x="17466" y="0"/>
                  </a:moveTo>
                  <a:cubicBezTo>
                    <a:pt x="14735" y="0"/>
                    <a:pt x="12204" y="1552"/>
                    <a:pt x="10594" y="3601"/>
                  </a:cubicBezTo>
                  <a:cubicBezTo>
                    <a:pt x="10380" y="3845"/>
                    <a:pt x="10165" y="4126"/>
                    <a:pt x="9980" y="4370"/>
                  </a:cubicBezTo>
                  <a:cubicBezTo>
                    <a:pt x="9640" y="4836"/>
                    <a:pt x="9330" y="5294"/>
                    <a:pt x="9027" y="5789"/>
                  </a:cubicBezTo>
                  <a:cubicBezTo>
                    <a:pt x="8775" y="6129"/>
                    <a:pt x="8502" y="6528"/>
                    <a:pt x="8221" y="6957"/>
                  </a:cubicBezTo>
                  <a:cubicBezTo>
                    <a:pt x="6099" y="10498"/>
                    <a:pt x="2957" y="13152"/>
                    <a:pt x="0" y="15954"/>
                  </a:cubicBezTo>
                  <a:cubicBezTo>
                    <a:pt x="2476" y="18306"/>
                    <a:pt x="6214" y="18474"/>
                    <a:pt x="9671" y="18474"/>
                  </a:cubicBezTo>
                  <a:cubicBezTo>
                    <a:pt x="10247" y="18474"/>
                    <a:pt x="10815" y="18470"/>
                    <a:pt x="11368" y="18470"/>
                  </a:cubicBezTo>
                  <a:cubicBezTo>
                    <a:pt x="11669" y="18470"/>
                    <a:pt x="11966" y="18471"/>
                    <a:pt x="12257" y="18475"/>
                  </a:cubicBezTo>
                  <a:cubicBezTo>
                    <a:pt x="12812" y="18446"/>
                    <a:pt x="13366" y="18357"/>
                    <a:pt x="13921" y="18261"/>
                  </a:cubicBezTo>
                  <a:cubicBezTo>
                    <a:pt x="17743" y="17522"/>
                    <a:pt x="21188" y="15185"/>
                    <a:pt x="22607" y="11238"/>
                  </a:cubicBezTo>
                  <a:cubicBezTo>
                    <a:pt x="22792" y="10713"/>
                    <a:pt x="22977" y="10225"/>
                    <a:pt x="23103" y="9700"/>
                  </a:cubicBezTo>
                  <a:cubicBezTo>
                    <a:pt x="23591" y="7637"/>
                    <a:pt x="23502" y="5449"/>
                    <a:pt x="22637" y="3475"/>
                  </a:cubicBezTo>
                  <a:cubicBezTo>
                    <a:pt x="22422" y="2987"/>
                    <a:pt x="22149" y="2522"/>
                    <a:pt x="21838" y="2093"/>
                  </a:cubicBezTo>
                  <a:cubicBezTo>
                    <a:pt x="21498" y="1627"/>
                    <a:pt x="21099" y="1257"/>
                    <a:pt x="20670" y="984"/>
                  </a:cubicBezTo>
                  <a:cubicBezTo>
                    <a:pt x="20205" y="644"/>
                    <a:pt x="19709" y="400"/>
                    <a:pt x="19192" y="245"/>
                  </a:cubicBezTo>
                  <a:cubicBezTo>
                    <a:pt x="18940" y="178"/>
                    <a:pt x="18667" y="119"/>
                    <a:pt x="18386" y="60"/>
                  </a:cubicBezTo>
                  <a:cubicBezTo>
                    <a:pt x="18077" y="20"/>
                    <a:pt x="17770" y="0"/>
                    <a:pt x="17466"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8" name="Google Shape;1488;p40"/>
            <p:cNvSpPr/>
            <p:nvPr/>
          </p:nvSpPr>
          <p:spPr>
            <a:xfrm>
              <a:off x="572835" y="1118374"/>
              <a:ext cx="279901" cy="164082"/>
            </a:xfrm>
            <a:custGeom>
              <a:avLst/>
              <a:gdLst/>
              <a:ahLst/>
              <a:cxnLst/>
              <a:rect l="l" t="t" r="r" b="b"/>
              <a:pathLst>
                <a:path w="18512" h="10852" extrusionOk="0">
                  <a:moveTo>
                    <a:pt x="15090" y="1"/>
                  </a:moveTo>
                  <a:cubicBezTo>
                    <a:pt x="11622" y="1"/>
                    <a:pt x="8672" y="2352"/>
                    <a:pt x="6839" y="5188"/>
                  </a:cubicBezTo>
                  <a:cubicBezTo>
                    <a:pt x="5700" y="6970"/>
                    <a:pt x="4406" y="8419"/>
                    <a:pt x="2285" y="8914"/>
                  </a:cubicBezTo>
                  <a:cubicBezTo>
                    <a:pt x="1508" y="9099"/>
                    <a:pt x="0" y="9742"/>
                    <a:pt x="1080" y="10607"/>
                  </a:cubicBezTo>
                  <a:cubicBezTo>
                    <a:pt x="1080" y="10637"/>
                    <a:pt x="1109" y="10666"/>
                    <a:pt x="1139" y="10666"/>
                  </a:cubicBezTo>
                  <a:cubicBezTo>
                    <a:pt x="2530" y="10829"/>
                    <a:pt x="3959" y="10846"/>
                    <a:pt x="5335" y="10846"/>
                  </a:cubicBezTo>
                  <a:cubicBezTo>
                    <a:pt x="5718" y="10846"/>
                    <a:pt x="6097" y="10845"/>
                    <a:pt x="6470" y="10845"/>
                  </a:cubicBezTo>
                  <a:cubicBezTo>
                    <a:pt x="6836" y="10845"/>
                    <a:pt x="7196" y="10846"/>
                    <a:pt x="7548" y="10851"/>
                  </a:cubicBezTo>
                  <a:cubicBezTo>
                    <a:pt x="8103" y="10822"/>
                    <a:pt x="8657" y="10733"/>
                    <a:pt x="9212" y="10637"/>
                  </a:cubicBezTo>
                  <a:cubicBezTo>
                    <a:pt x="13034" y="9898"/>
                    <a:pt x="16479" y="7561"/>
                    <a:pt x="17898" y="3614"/>
                  </a:cubicBezTo>
                  <a:cubicBezTo>
                    <a:pt x="18083" y="3089"/>
                    <a:pt x="18268" y="2601"/>
                    <a:pt x="18394" y="2076"/>
                  </a:cubicBezTo>
                  <a:cubicBezTo>
                    <a:pt x="18423" y="1891"/>
                    <a:pt x="18482" y="1706"/>
                    <a:pt x="18512" y="1492"/>
                  </a:cubicBezTo>
                  <a:cubicBezTo>
                    <a:pt x="18054" y="597"/>
                    <a:pt x="17033" y="132"/>
                    <a:pt x="15895" y="43"/>
                  </a:cubicBezTo>
                  <a:cubicBezTo>
                    <a:pt x="15624" y="15"/>
                    <a:pt x="15355" y="1"/>
                    <a:pt x="15090" y="1"/>
                  </a:cubicBezTo>
                  <a:close/>
                </a:path>
              </a:pathLst>
            </a:custGeom>
            <a:solidFill>
              <a:srgbClr val="FE5F2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9" name="Google Shape;1489;p40"/>
            <p:cNvSpPr/>
            <p:nvPr/>
          </p:nvSpPr>
          <p:spPr>
            <a:xfrm>
              <a:off x="774233" y="1035259"/>
              <a:ext cx="28229" cy="19974"/>
            </a:xfrm>
            <a:custGeom>
              <a:avLst/>
              <a:gdLst/>
              <a:ahLst/>
              <a:cxnLst/>
              <a:rect l="l" t="t" r="r" b="b"/>
              <a:pathLst>
                <a:path w="1867" h="1321" extrusionOk="0">
                  <a:moveTo>
                    <a:pt x="936" y="1"/>
                  </a:moveTo>
                  <a:cubicBezTo>
                    <a:pt x="879" y="1"/>
                    <a:pt x="819" y="8"/>
                    <a:pt x="756" y="25"/>
                  </a:cubicBezTo>
                  <a:cubicBezTo>
                    <a:pt x="0" y="248"/>
                    <a:pt x="218" y="1320"/>
                    <a:pt x="891" y="1320"/>
                  </a:cubicBezTo>
                  <a:cubicBezTo>
                    <a:pt x="955" y="1320"/>
                    <a:pt x="1024" y="1310"/>
                    <a:pt x="1096" y="1289"/>
                  </a:cubicBezTo>
                  <a:cubicBezTo>
                    <a:pt x="1867" y="1091"/>
                    <a:pt x="1612" y="1"/>
                    <a:pt x="936"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0" name="Google Shape;1490;p40"/>
            <p:cNvSpPr/>
            <p:nvPr/>
          </p:nvSpPr>
          <p:spPr>
            <a:xfrm>
              <a:off x="819745" y="1039870"/>
              <a:ext cx="51211" cy="30890"/>
            </a:xfrm>
            <a:custGeom>
              <a:avLst/>
              <a:gdLst/>
              <a:ahLst/>
              <a:cxnLst/>
              <a:rect l="l" t="t" r="r" b="b"/>
              <a:pathLst>
                <a:path w="3387" h="2043" extrusionOk="0">
                  <a:moveTo>
                    <a:pt x="1568" y="1"/>
                  </a:moveTo>
                  <a:cubicBezTo>
                    <a:pt x="1228" y="1"/>
                    <a:pt x="829" y="90"/>
                    <a:pt x="518" y="304"/>
                  </a:cubicBezTo>
                  <a:cubicBezTo>
                    <a:pt x="1" y="703"/>
                    <a:pt x="186" y="1938"/>
                    <a:pt x="770" y="2034"/>
                  </a:cubicBezTo>
                  <a:cubicBezTo>
                    <a:pt x="805" y="2040"/>
                    <a:pt x="842" y="2043"/>
                    <a:pt x="878" y="2043"/>
                  </a:cubicBezTo>
                  <a:cubicBezTo>
                    <a:pt x="1192" y="2043"/>
                    <a:pt x="1541" y="1833"/>
                    <a:pt x="1812" y="1694"/>
                  </a:cubicBezTo>
                  <a:cubicBezTo>
                    <a:pt x="1938" y="1627"/>
                    <a:pt x="2034" y="1568"/>
                    <a:pt x="2123" y="1509"/>
                  </a:cubicBezTo>
                  <a:cubicBezTo>
                    <a:pt x="2152" y="1509"/>
                    <a:pt x="2677" y="1228"/>
                    <a:pt x="2921" y="1073"/>
                  </a:cubicBezTo>
                  <a:cubicBezTo>
                    <a:pt x="3047" y="1014"/>
                    <a:pt x="3232" y="984"/>
                    <a:pt x="3261" y="799"/>
                  </a:cubicBezTo>
                  <a:cubicBezTo>
                    <a:pt x="3387" y="489"/>
                    <a:pt x="3017" y="304"/>
                    <a:pt x="2862" y="245"/>
                  </a:cubicBezTo>
                  <a:cubicBezTo>
                    <a:pt x="2648" y="149"/>
                    <a:pt x="2367" y="119"/>
                    <a:pt x="2152" y="60"/>
                  </a:cubicBezTo>
                  <a:cubicBezTo>
                    <a:pt x="1967" y="30"/>
                    <a:pt x="1753" y="1"/>
                    <a:pt x="1568"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91" name="Google Shape;1491;p40"/>
            <p:cNvGrpSpPr/>
            <p:nvPr/>
          </p:nvGrpSpPr>
          <p:grpSpPr>
            <a:xfrm>
              <a:off x="753580" y="1067827"/>
              <a:ext cx="34383" cy="30784"/>
              <a:chOff x="3323588" y="-610525"/>
              <a:chExt cx="56850" cy="50900"/>
            </a:xfrm>
          </p:grpSpPr>
          <p:sp>
            <p:nvSpPr>
              <p:cNvPr id="1492" name="Google Shape;1492;p40"/>
              <p:cNvSpPr/>
              <p:nvPr/>
            </p:nvSpPr>
            <p:spPr>
              <a:xfrm>
                <a:off x="3341338" y="-610525"/>
                <a:ext cx="23850" cy="49575"/>
              </a:xfrm>
              <a:custGeom>
                <a:avLst/>
                <a:gdLst/>
                <a:ahLst/>
                <a:cxnLst/>
                <a:rect l="l" t="t" r="r" b="b"/>
                <a:pathLst>
                  <a:path w="954" h="1983" extrusionOk="0">
                    <a:moveTo>
                      <a:pt x="555" y="0"/>
                    </a:moveTo>
                    <a:cubicBezTo>
                      <a:pt x="555" y="0"/>
                      <a:pt x="555" y="30"/>
                      <a:pt x="525" y="30"/>
                    </a:cubicBezTo>
                    <a:cubicBezTo>
                      <a:pt x="215" y="333"/>
                      <a:pt x="59" y="887"/>
                      <a:pt x="30" y="1257"/>
                    </a:cubicBezTo>
                    <a:cubicBezTo>
                      <a:pt x="3" y="1426"/>
                      <a:pt x="0" y="1983"/>
                      <a:pt x="231" y="1983"/>
                    </a:cubicBezTo>
                    <a:cubicBezTo>
                      <a:pt x="253" y="1983"/>
                      <a:pt x="277" y="1977"/>
                      <a:pt x="303" y="1967"/>
                    </a:cubicBezTo>
                    <a:cubicBezTo>
                      <a:pt x="584" y="1848"/>
                      <a:pt x="739" y="1323"/>
                      <a:pt x="799" y="1042"/>
                    </a:cubicBezTo>
                    <a:cubicBezTo>
                      <a:pt x="858" y="702"/>
                      <a:pt x="954" y="59"/>
                      <a:pt x="614"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3" name="Google Shape;1493;p40"/>
              <p:cNvSpPr/>
              <p:nvPr/>
            </p:nvSpPr>
            <p:spPr>
              <a:xfrm>
                <a:off x="3323588" y="-599825"/>
                <a:ext cx="15375" cy="40200"/>
              </a:xfrm>
              <a:custGeom>
                <a:avLst/>
                <a:gdLst/>
                <a:ahLst/>
                <a:cxnLst/>
                <a:rect l="l" t="t" r="r" b="b"/>
                <a:pathLst>
                  <a:path w="615" h="1608" extrusionOk="0">
                    <a:moveTo>
                      <a:pt x="429" y="1"/>
                    </a:moveTo>
                    <a:cubicBezTo>
                      <a:pt x="400" y="1"/>
                      <a:pt x="400" y="1"/>
                      <a:pt x="370" y="30"/>
                    </a:cubicBezTo>
                    <a:cubicBezTo>
                      <a:pt x="370" y="30"/>
                      <a:pt x="341" y="30"/>
                      <a:pt x="341" y="60"/>
                    </a:cubicBezTo>
                    <a:cubicBezTo>
                      <a:pt x="89" y="430"/>
                      <a:pt x="30" y="829"/>
                      <a:pt x="30" y="1198"/>
                    </a:cubicBezTo>
                    <a:cubicBezTo>
                      <a:pt x="2" y="1318"/>
                      <a:pt x="0" y="1607"/>
                      <a:pt x="136" y="1607"/>
                    </a:cubicBezTo>
                    <a:cubicBezTo>
                      <a:pt x="142" y="1607"/>
                      <a:pt x="149" y="1606"/>
                      <a:pt x="156" y="1605"/>
                    </a:cubicBezTo>
                    <a:cubicBezTo>
                      <a:pt x="341" y="1539"/>
                      <a:pt x="459" y="1110"/>
                      <a:pt x="496" y="955"/>
                    </a:cubicBezTo>
                    <a:cubicBezTo>
                      <a:pt x="525" y="681"/>
                      <a:pt x="614" y="156"/>
                      <a:pt x="429" y="1"/>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4" name="Google Shape;1494;p40"/>
              <p:cNvSpPr/>
              <p:nvPr/>
            </p:nvSpPr>
            <p:spPr>
              <a:xfrm>
                <a:off x="3362763" y="-609075"/>
                <a:ext cx="17675" cy="37800"/>
              </a:xfrm>
              <a:custGeom>
                <a:avLst/>
                <a:gdLst/>
                <a:ahLst/>
                <a:cxnLst/>
                <a:rect l="l" t="t" r="r" b="b"/>
                <a:pathLst>
                  <a:path w="707" h="1512" extrusionOk="0">
                    <a:moveTo>
                      <a:pt x="480" y="0"/>
                    </a:moveTo>
                    <a:cubicBezTo>
                      <a:pt x="476" y="0"/>
                      <a:pt x="471" y="1"/>
                      <a:pt x="466" y="1"/>
                    </a:cubicBezTo>
                    <a:cubicBezTo>
                      <a:pt x="341" y="1"/>
                      <a:pt x="252" y="245"/>
                      <a:pt x="222" y="430"/>
                    </a:cubicBezTo>
                    <a:cubicBezTo>
                      <a:pt x="97" y="800"/>
                      <a:pt x="1" y="1236"/>
                      <a:pt x="156" y="1450"/>
                    </a:cubicBezTo>
                    <a:cubicBezTo>
                      <a:pt x="183" y="1493"/>
                      <a:pt x="212" y="1511"/>
                      <a:pt x="241" y="1511"/>
                    </a:cubicBezTo>
                    <a:cubicBezTo>
                      <a:pt x="380" y="1511"/>
                      <a:pt x="531" y="1102"/>
                      <a:pt x="555" y="925"/>
                    </a:cubicBezTo>
                    <a:cubicBezTo>
                      <a:pt x="620" y="715"/>
                      <a:pt x="707" y="0"/>
                      <a:pt x="480" y="0"/>
                    </a:cubicBezTo>
                    <a:close/>
                  </a:path>
                </a:pathLst>
              </a:custGeom>
              <a:solidFill>
                <a:srgbClr val="FFB43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495" name="Google Shape;1495;p40"/>
            <p:cNvSpPr/>
            <p:nvPr/>
          </p:nvSpPr>
          <p:spPr>
            <a:xfrm>
              <a:off x="50530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6" name="Google Shape;1496;p40"/>
            <p:cNvSpPr/>
            <p:nvPr/>
          </p:nvSpPr>
          <p:spPr>
            <a:xfrm>
              <a:off x="55367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7" name="Google Shape;1497;p40"/>
            <p:cNvSpPr/>
            <p:nvPr/>
          </p:nvSpPr>
          <p:spPr>
            <a:xfrm>
              <a:off x="590238" y="1269543"/>
              <a:ext cx="77172" cy="79561"/>
            </a:xfrm>
            <a:custGeom>
              <a:avLst/>
              <a:gdLst/>
              <a:ahLst/>
              <a:cxnLst/>
              <a:rect l="l" t="t" r="r" b="b"/>
              <a:pathLst>
                <a:path w="5104" h="5262" extrusionOk="0">
                  <a:moveTo>
                    <a:pt x="4441" y="1"/>
                  </a:moveTo>
                  <a:cubicBezTo>
                    <a:pt x="4297" y="1"/>
                    <a:pt x="4156" y="118"/>
                    <a:pt x="4209" y="299"/>
                  </a:cubicBezTo>
                  <a:cubicBezTo>
                    <a:pt x="4546" y="1676"/>
                    <a:pt x="3699" y="3323"/>
                    <a:pt x="2158" y="3323"/>
                  </a:cubicBezTo>
                  <a:cubicBezTo>
                    <a:pt x="2144" y="3323"/>
                    <a:pt x="2131" y="3323"/>
                    <a:pt x="2117" y="3323"/>
                  </a:cubicBezTo>
                  <a:lnTo>
                    <a:pt x="2087" y="3323"/>
                  </a:lnTo>
                  <a:cubicBezTo>
                    <a:pt x="2047" y="3282"/>
                    <a:pt x="1998" y="3255"/>
                    <a:pt x="1939" y="3255"/>
                  </a:cubicBezTo>
                  <a:cubicBezTo>
                    <a:pt x="1900" y="3255"/>
                    <a:pt x="1856" y="3267"/>
                    <a:pt x="1806" y="3293"/>
                  </a:cubicBezTo>
                  <a:cubicBezTo>
                    <a:pt x="1533" y="3226"/>
                    <a:pt x="1281" y="3012"/>
                    <a:pt x="1097" y="2768"/>
                  </a:cubicBezTo>
                  <a:cubicBezTo>
                    <a:pt x="1042" y="2694"/>
                    <a:pt x="967" y="2664"/>
                    <a:pt x="892" y="2664"/>
                  </a:cubicBezTo>
                  <a:cubicBezTo>
                    <a:pt x="713" y="2664"/>
                    <a:pt x="537" y="2840"/>
                    <a:pt x="668" y="3012"/>
                  </a:cubicBezTo>
                  <a:cubicBezTo>
                    <a:pt x="853" y="3256"/>
                    <a:pt x="1067" y="3441"/>
                    <a:pt x="1281" y="3596"/>
                  </a:cubicBezTo>
                  <a:cubicBezTo>
                    <a:pt x="1118" y="3680"/>
                    <a:pt x="942" y="3748"/>
                    <a:pt x="758" y="3748"/>
                  </a:cubicBezTo>
                  <a:cubicBezTo>
                    <a:pt x="668" y="3748"/>
                    <a:pt x="576" y="3731"/>
                    <a:pt x="483" y="3692"/>
                  </a:cubicBezTo>
                  <a:cubicBezTo>
                    <a:pt x="442" y="3669"/>
                    <a:pt x="402" y="3659"/>
                    <a:pt x="364" y="3659"/>
                  </a:cubicBezTo>
                  <a:cubicBezTo>
                    <a:pt x="146" y="3659"/>
                    <a:pt x="0" y="3989"/>
                    <a:pt x="239" y="4121"/>
                  </a:cubicBezTo>
                  <a:cubicBezTo>
                    <a:pt x="412" y="4208"/>
                    <a:pt x="576" y="4244"/>
                    <a:pt x="733" y="4244"/>
                  </a:cubicBezTo>
                  <a:cubicBezTo>
                    <a:pt x="1134" y="4244"/>
                    <a:pt x="1496" y="4012"/>
                    <a:pt x="1873" y="3810"/>
                  </a:cubicBezTo>
                  <a:lnTo>
                    <a:pt x="1873" y="3810"/>
                  </a:lnTo>
                  <a:cubicBezTo>
                    <a:pt x="1925" y="4220"/>
                    <a:pt x="1622" y="4767"/>
                    <a:pt x="1212" y="4767"/>
                  </a:cubicBezTo>
                  <a:cubicBezTo>
                    <a:pt x="1155" y="4767"/>
                    <a:pt x="1097" y="4757"/>
                    <a:pt x="1038" y="4735"/>
                  </a:cubicBezTo>
                  <a:cubicBezTo>
                    <a:pt x="1004" y="4722"/>
                    <a:pt x="973" y="4716"/>
                    <a:pt x="945" y="4716"/>
                  </a:cubicBezTo>
                  <a:cubicBezTo>
                    <a:pt x="707" y="4716"/>
                    <a:pt x="641" y="5114"/>
                    <a:pt x="912" y="5200"/>
                  </a:cubicBezTo>
                  <a:cubicBezTo>
                    <a:pt x="1021" y="5242"/>
                    <a:pt x="1130" y="5262"/>
                    <a:pt x="1235" y="5262"/>
                  </a:cubicBezTo>
                  <a:cubicBezTo>
                    <a:pt x="1904" y="5262"/>
                    <a:pt x="2448" y="4477"/>
                    <a:pt x="2390" y="3781"/>
                  </a:cubicBezTo>
                  <a:cubicBezTo>
                    <a:pt x="4091" y="3663"/>
                    <a:pt x="5104" y="1777"/>
                    <a:pt x="4675" y="181"/>
                  </a:cubicBezTo>
                  <a:cubicBezTo>
                    <a:pt x="4636" y="55"/>
                    <a:pt x="4538" y="1"/>
                    <a:pt x="4441" y="1"/>
                  </a:cubicBezTo>
                  <a:close/>
                </a:path>
              </a:pathLst>
            </a:custGeom>
            <a:solidFill>
              <a:srgbClr val="5A254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498" name="Google Shape;1498;p40"/>
            <p:cNvGrpSpPr/>
            <p:nvPr/>
          </p:nvGrpSpPr>
          <p:grpSpPr>
            <a:xfrm>
              <a:off x="505297" y="975898"/>
              <a:ext cx="197981" cy="185477"/>
              <a:chOff x="352959" y="975898"/>
              <a:chExt cx="197981" cy="185477"/>
            </a:xfrm>
          </p:grpSpPr>
          <p:sp>
            <p:nvSpPr>
              <p:cNvPr id="1499" name="Google Shape;1499;p40"/>
              <p:cNvSpPr/>
              <p:nvPr/>
            </p:nvSpPr>
            <p:spPr>
              <a:xfrm>
                <a:off x="352959" y="1090749"/>
                <a:ext cx="180321" cy="70626"/>
              </a:xfrm>
              <a:custGeom>
                <a:avLst/>
                <a:gdLst/>
                <a:ahLst/>
                <a:cxnLst/>
                <a:rect l="l" t="t" r="r" b="b"/>
                <a:pathLst>
                  <a:path w="11926" h="4671" extrusionOk="0">
                    <a:moveTo>
                      <a:pt x="5003" y="1"/>
                    </a:moveTo>
                    <a:cubicBezTo>
                      <a:pt x="3652" y="1"/>
                      <a:pt x="2343" y="311"/>
                      <a:pt x="1169" y="1101"/>
                    </a:cubicBezTo>
                    <a:cubicBezTo>
                      <a:pt x="1" y="1959"/>
                      <a:pt x="526" y="3933"/>
                      <a:pt x="1945" y="4361"/>
                    </a:cubicBezTo>
                    <a:cubicBezTo>
                      <a:pt x="2976" y="4586"/>
                      <a:pt x="4000" y="4670"/>
                      <a:pt x="5020" y="4670"/>
                    </a:cubicBezTo>
                    <a:cubicBezTo>
                      <a:pt x="6379" y="4670"/>
                      <a:pt x="7731" y="4522"/>
                      <a:pt x="9087" y="4361"/>
                    </a:cubicBezTo>
                    <a:cubicBezTo>
                      <a:pt x="9612" y="3689"/>
                      <a:pt x="10262" y="3038"/>
                      <a:pt x="11001" y="2454"/>
                    </a:cubicBezTo>
                    <a:cubicBezTo>
                      <a:pt x="11275" y="2269"/>
                      <a:pt x="11586" y="2084"/>
                      <a:pt x="11926" y="1929"/>
                    </a:cubicBezTo>
                    <a:cubicBezTo>
                      <a:pt x="9816" y="935"/>
                      <a:pt x="7346" y="1"/>
                      <a:pt x="5003" y="1"/>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0" name="Google Shape;1500;p40"/>
              <p:cNvSpPr/>
              <p:nvPr/>
            </p:nvSpPr>
            <p:spPr>
              <a:xfrm>
                <a:off x="401328" y="975898"/>
                <a:ext cx="149612" cy="155645"/>
              </a:xfrm>
              <a:custGeom>
                <a:avLst/>
                <a:gdLst/>
                <a:ahLst/>
                <a:cxnLst/>
                <a:rect l="l" t="t" r="r" b="b"/>
                <a:pathLst>
                  <a:path w="9895" h="10294" extrusionOk="0">
                    <a:moveTo>
                      <a:pt x="2350" y="0"/>
                    </a:moveTo>
                    <a:cubicBezTo>
                      <a:pt x="970" y="0"/>
                      <a:pt x="0" y="1723"/>
                      <a:pt x="654" y="3056"/>
                    </a:cubicBezTo>
                    <a:cubicBezTo>
                      <a:pt x="2376" y="6043"/>
                      <a:pt x="5089" y="8047"/>
                      <a:pt x="7492" y="10294"/>
                    </a:cubicBezTo>
                    <a:cubicBezTo>
                      <a:pt x="7618" y="10235"/>
                      <a:pt x="7706" y="10146"/>
                      <a:pt x="7802" y="10050"/>
                    </a:cubicBezTo>
                    <a:cubicBezTo>
                      <a:pt x="8387" y="9621"/>
                      <a:pt x="9126" y="9281"/>
                      <a:pt x="9895" y="9067"/>
                    </a:cubicBezTo>
                    <a:cubicBezTo>
                      <a:pt x="8690" y="5274"/>
                      <a:pt x="6753" y="994"/>
                      <a:pt x="2716" y="40"/>
                    </a:cubicBezTo>
                    <a:cubicBezTo>
                      <a:pt x="2592" y="13"/>
                      <a:pt x="2469" y="0"/>
                      <a:pt x="2350" y="0"/>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01" name="Google Shape;1501;p40"/>
            <p:cNvSpPr/>
            <p:nvPr/>
          </p:nvSpPr>
          <p:spPr>
            <a:xfrm>
              <a:off x="479726" y="1025824"/>
              <a:ext cx="217531" cy="118359"/>
            </a:xfrm>
            <a:custGeom>
              <a:avLst/>
              <a:gdLst/>
              <a:ahLst/>
              <a:cxnLst/>
              <a:rect l="l" t="t" r="r" b="b"/>
              <a:pathLst>
                <a:path w="14387" h="7828" extrusionOk="0">
                  <a:moveTo>
                    <a:pt x="3888" y="0"/>
                  </a:moveTo>
                  <a:cubicBezTo>
                    <a:pt x="3245" y="0"/>
                    <a:pt x="2594" y="79"/>
                    <a:pt x="1937" y="250"/>
                  </a:cubicBezTo>
                  <a:cubicBezTo>
                    <a:pt x="185" y="775"/>
                    <a:pt x="0" y="3333"/>
                    <a:pt x="1479" y="4404"/>
                  </a:cubicBezTo>
                  <a:cubicBezTo>
                    <a:pt x="4591" y="6319"/>
                    <a:pt x="8103" y="6962"/>
                    <a:pt x="11518" y="7827"/>
                  </a:cubicBezTo>
                  <a:cubicBezTo>
                    <a:pt x="11858" y="7428"/>
                    <a:pt x="12257" y="7088"/>
                    <a:pt x="12693" y="6748"/>
                  </a:cubicBezTo>
                  <a:cubicBezTo>
                    <a:pt x="13181" y="6408"/>
                    <a:pt x="13765" y="6105"/>
                    <a:pt x="14386" y="5883"/>
                  </a:cubicBezTo>
                  <a:cubicBezTo>
                    <a:pt x="11571" y="3049"/>
                    <a:pt x="7889" y="0"/>
                    <a:pt x="3888" y="0"/>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1502" name="Google Shape;1502;p40"/>
            <p:cNvGrpSpPr/>
            <p:nvPr/>
          </p:nvGrpSpPr>
          <p:grpSpPr>
            <a:xfrm>
              <a:off x="391183" y="1161314"/>
              <a:ext cx="160756" cy="140616"/>
              <a:chOff x="391183" y="1161314"/>
              <a:chExt cx="160756" cy="140616"/>
            </a:xfrm>
          </p:grpSpPr>
          <p:sp>
            <p:nvSpPr>
              <p:cNvPr id="1503" name="Google Shape;1503;p40"/>
              <p:cNvSpPr/>
              <p:nvPr/>
            </p:nvSpPr>
            <p:spPr>
              <a:xfrm>
                <a:off x="423087" y="1161314"/>
                <a:ext cx="125163" cy="94470"/>
              </a:xfrm>
              <a:custGeom>
                <a:avLst/>
                <a:gdLst/>
                <a:ahLst/>
                <a:cxnLst/>
                <a:rect l="l" t="t" r="r" b="b"/>
                <a:pathLst>
                  <a:path w="8278" h="6248" extrusionOk="0">
                    <a:moveTo>
                      <a:pt x="1650" y="1"/>
                    </a:moveTo>
                    <a:cubicBezTo>
                      <a:pt x="794" y="1"/>
                      <a:pt x="1" y="766"/>
                      <a:pt x="234" y="1639"/>
                    </a:cubicBezTo>
                    <a:cubicBezTo>
                      <a:pt x="1129" y="4537"/>
                      <a:pt x="4544" y="5609"/>
                      <a:pt x="7287" y="6230"/>
                    </a:cubicBezTo>
                    <a:cubicBezTo>
                      <a:pt x="7344" y="6242"/>
                      <a:pt x="7399" y="6248"/>
                      <a:pt x="7450" y="6248"/>
                    </a:cubicBezTo>
                    <a:cubicBezTo>
                      <a:pt x="8042" y="6248"/>
                      <a:pt x="8278" y="5475"/>
                      <a:pt x="7938" y="4965"/>
                    </a:cubicBezTo>
                    <a:lnTo>
                      <a:pt x="7901" y="4965"/>
                    </a:lnTo>
                    <a:cubicBezTo>
                      <a:pt x="6053" y="3332"/>
                      <a:pt x="4485" y="1269"/>
                      <a:pt x="2171" y="101"/>
                    </a:cubicBezTo>
                    <a:cubicBezTo>
                      <a:pt x="2000" y="32"/>
                      <a:pt x="1824" y="1"/>
                      <a:pt x="1650" y="1"/>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4" name="Google Shape;1504;p40"/>
              <p:cNvSpPr/>
              <p:nvPr/>
            </p:nvSpPr>
            <p:spPr>
              <a:xfrm>
                <a:off x="391183" y="1237277"/>
                <a:ext cx="160756" cy="64653"/>
              </a:xfrm>
              <a:custGeom>
                <a:avLst/>
                <a:gdLst/>
                <a:ahLst/>
                <a:cxnLst/>
                <a:rect l="l" t="t" r="r" b="b"/>
                <a:pathLst>
                  <a:path w="10632" h="4276" extrusionOk="0">
                    <a:moveTo>
                      <a:pt x="9427" y="1"/>
                    </a:moveTo>
                    <a:cubicBezTo>
                      <a:pt x="6721" y="311"/>
                      <a:pt x="3912" y="67"/>
                      <a:pt x="1265" y="1080"/>
                    </a:cubicBezTo>
                    <a:cubicBezTo>
                      <a:pt x="186" y="1605"/>
                      <a:pt x="1" y="3239"/>
                      <a:pt x="1051" y="3793"/>
                    </a:cubicBezTo>
                    <a:cubicBezTo>
                      <a:pt x="1772" y="4131"/>
                      <a:pt x="2516" y="4275"/>
                      <a:pt x="3265" y="4275"/>
                    </a:cubicBezTo>
                    <a:cubicBezTo>
                      <a:pt x="5650" y="4275"/>
                      <a:pt x="8085" y="2811"/>
                      <a:pt x="9981" y="1450"/>
                    </a:cubicBezTo>
                    <a:cubicBezTo>
                      <a:pt x="10632" y="991"/>
                      <a:pt x="10166" y="97"/>
                      <a:pt x="9427" y="1"/>
                    </a:cubicBezTo>
                    <a:close/>
                  </a:path>
                </a:pathLst>
              </a:custGeom>
              <a:solidFill>
                <a:srgbClr val="000000">
                  <a:alpha val="1629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1505" name="Google Shape;1505;p40"/>
            <p:cNvSpPr/>
            <p:nvPr/>
          </p:nvSpPr>
          <p:spPr>
            <a:xfrm>
              <a:off x="371391" y="1184599"/>
              <a:ext cx="179550" cy="80196"/>
            </a:xfrm>
            <a:custGeom>
              <a:avLst/>
              <a:gdLst/>
              <a:ahLst/>
              <a:cxnLst/>
              <a:rect l="l" t="t" r="r" b="b"/>
              <a:pathLst>
                <a:path w="11875" h="5304" extrusionOk="0">
                  <a:moveTo>
                    <a:pt x="2315" y="1"/>
                  </a:moveTo>
                  <a:cubicBezTo>
                    <a:pt x="999" y="1"/>
                    <a:pt x="0" y="1538"/>
                    <a:pt x="726" y="2627"/>
                  </a:cubicBezTo>
                  <a:cubicBezTo>
                    <a:pt x="2310" y="4753"/>
                    <a:pt x="5014" y="5303"/>
                    <a:pt x="7688" y="5303"/>
                  </a:cubicBezTo>
                  <a:cubicBezTo>
                    <a:pt x="8809" y="5303"/>
                    <a:pt x="9924" y="5207"/>
                    <a:pt x="10950" y="5089"/>
                  </a:cubicBezTo>
                  <a:cubicBezTo>
                    <a:pt x="11845" y="4934"/>
                    <a:pt x="11874" y="3795"/>
                    <a:pt x="11172" y="3329"/>
                  </a:cubicBezTo>
                  <a:cubicBezTo>
                    <a:pt x="8274" y="2161"/>
                    <a:pt x="5590" y="409"/>
                    <a:pt x="2389" y="3"/>
                  </a:cubicBezTo>
                  <a:cubicBezTo>
                    <a:pt x="2364" y="1"/>
                    <a:pt x="2340" y="1"/>
                    <a:pt x="2315" y="1"/>
                  </a:cubicBezTo>
                  <a:close/>
                </a:path>
              </a:pathLst>
            </a:custGeom>
            <a:solidFill>
              <a:srgbClr val="EF41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 name="Google Shape;286;p13">
            <a:extLst>
              <a:ext uri="{FF2B5EF4-FFF2-40B4-BE49-F238E27FC236}">
                <a16:creationId xmlns:a16="http://schemas.microsoft.com/office/drawing/2014/main" id="{371F4A6D-A3D7-E619-3CC8-7898881FAF46}"/>
              </a:ext>
            </a:extLst>
          </p:cNvPr>
          <p:cNvGrpSpPr/>
          <p:nvPr/>
        </p:nvGrpSpPr>
        <p:grpSpPr>
          <a:xfrm>
            <a:off x="-16465" y="5922928"/>
            <a:ext cx="12192148" cy="1187033"/>
            <a:chOff x="-75" y="3714050"/>
            <a:chExt cx="9144111" cy="890275"/>
          </a:xfrm>
        </p:grpSpPr>
        <p:sp>
          <p:nvSpPr>
            <p:cNvPr id="3" name="Google Shape;287;p13">
              <a:extLst>
                <a:ext uri="{FF2B5EF4-FFF2-40B4-BE49-F238E27FC236}">
                  <a16:creationId xmlns:a16="http://schemas.microsoft.com/office/drawing/2014/main" id="{712763B7-F9EE-729D-38E2-EE8D57EAB50B}"/>
                </a:ext>
              </a:extLst>
            </p:cNvPr>
            <p:cNvSpPr/>
            <p:nvPr/>
          </p:nvSpPr>
          <p:spPr>
            <a:xfrm>
              <a:off x="-75" y="4250925"/>
              <a:ext cx="9144000" cy="353400"/>
            </a:xfrm>
            <a:prstGeom prst="rect">
              <a:avLst/>
            </a:pr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 name="Google Shape;288;p13">
              <a:extLst>
                <a:ext uri="{FF2B5EF4-FFF2-40B4-BE49-F238E27FC236}">
                  <a16:creationId xmlns:a16="http://schemas.microsoft.com/office/drawing/2014/main" id="{6C8975E3-CC86-9A06-C0E3-CA58FC3A79AF}"/>
                </a:ext>
              </a:extLst>
            </p:cNvPr>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5" name="Google Shape;1546;p42">
            <a:extLst>
              <a:ext uri="{FF2B5EF4-FFF2-40B4-BE49-F238E27FC236}">
                <a16:creationId xmlns:a16="http://schemas.microsoft.com/office/drawing/2014/main" id="{66EE52D7-B560-20AD-7104-87BC08F175B0}"/>
              </a:ext>
            </a:extLst>
          </p:cNvPr>
          <p:cNvGrpSpPr/>
          <p:nvPr/>
        </p:nvGrpSpPr>
        <p:grpSpPr>
          <a:xfrm>
            <a:off x="1173290" y="6326635"/>
            <a:ext cx="10589573" cy="694548"/>
            <a:chOff x="895237" y="4083657"/>
            <a:chExt cx="7942180" cy="520911"/>
          </a:xfrm>
        </p:grpSpPr>
        <p:grpSp>
          <p:nvGrpSpPr>
            <p:cNvPr id="6" name="Google Shape;1547;p42">
              <a:extLst>
                <a:ext uri="{FF2B5EF4-FFF2-40B4-BE49-F238E27FC236}">
                  <a16:creationId xmlns:a16="http://schemas.microsoft.com/office/drawing/2014/main" id="{46C2F6D7-D3FB-65A4-2A22-80A520CC1492}"/>
                </a:ext>
              </a:extLst>
            </p:cNvPr>
            <p:cNvGrpSpPr/>
            <p:nvPr/>
          </p:nvGrpSpPr>
          <p:grpSpPr>
            <a:xfrm>
              <a:off x="895237" y="4249037"/>
              <a:ext cx="655814" cy="355354"/>
              <a:chOff x="2301112" y="2967762"/>
              <a:chExt cx="655814" cy="355354"/>
            </a:xfrm>
          </p:grpSpPr>
          <p:sp>
            <p:nvSpPr>
              <p:cNvPr id="13" name="Google Shape;1548;p42">
                <a:extLst>
                  <a:ext uri="{FF2B5EF4-FFF2-40B4-BE49-F238E27FC236}">
                    <a16:creationId xmlns:a16="http://schemas.microsoft.com/office/drawing/2014/main" id="{EE10144C-6C18-D32E-CFF9-F1BACBD4E329}"/>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1549;p42">
                <a:extLst>
                  <a:ext uri="{FF2B5EF4-FFF2-40B4-BE49-F238E27FC236}">
                    <a16:creationId xmlns:a16="http://schemas.microsoft.com/office/drawing/2014/main" id="{8F9F461A-211D-00BF-7EF9-484B036333CC}"/>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7" name="Google Shape;1550;p42">
              <a:extLst>
                <a:ext uri="{FF2B5EF4-FFF2-40B4-BE49-F238E27FC236}">
                  <a16:creationId xmlns:a16="http://schemas.microsoft.com/office/drawing/2014/main" id="{76485D20-8976-C20C-97D5-0DE88DA76038}"/>
                </a:ext>
              </a:extLst>
            </p:cNvPr>
            <p:cNvGrpSpPr/>
            <p:nvPr/>
          </p:nvGrpSpPr>
          <p:grpSpPr>
            <a:xfrm>
              <a:off x="4521724" y="4083657"/>
              <a:ext cx="961030" cy="520771"/>
              <a:chOff x="2301112" y="2967762"/>
              <a:chExt cx="655814" cy="355354"/>
            </a:xfrm>
          </p:grpSpPr>
          <p:sp>
            <p:nvSpPr>
              <p:cNvPr id="11" name="Google Shape;1551;p42">
                <a:extLst>
                  <a:ext uri="{FF2B5EF4-FFF2-40B4-BE49-F238E27FC236}">
                    <a16:creationId xmlns:a16="http://schemas.microsoft.com/office/drawing/2014/main" id="{470761F3-128E-3D08-EEA0-0FE37843685F}"/>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1552;p42">
                <a:extLst>
                  <a:ext uri="{FF2B5EF4-FFF2-40B4-BE49-F238E27FC236}">
                    <a16:creationId xmlns:a16="http://schemas.microsoft.com/office/drawing/2014/main" id="{707417A2-F4CA-5438-4321-B2279F8DAC6E}"/>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8" name="Google Shape;1553;p42">
              <a:extLst>
                <a:ext uri="{FF2B5EF4-FFF2-40B4-BE49-F238E27FC236}">
                  <a16:creationId xmlns:a16="http://schemas.microsoft.com/office/drawing/2014/main" id="{30958CCE-AC09-52F0-2197-79987A6E5CED}"/>
                </a:ext>
              </a:extLst>
            </p:cNvPr>
            <p:cNvGrpSpPr/>
            <p:nvPr/>
          </p:nvGrpSpPr>
          <p:grpSpPr>
            <a:xfrm>
              <a:off x="8011288" y="4156893"/>
              <a:ext cx="826129" cy="447675"/>
              <a:chOff x="2301112" y="2967762"/>
              <a:chExt cx="655814" cy="355354"/>
            </a:xfrm>
          </p:grpSpPr>
          <p:sp>
            <p:nvSpPr>
              <p:cNvPr id="9" name="Google Shape;1554;p42">
                <a:extLst>
                  <a:ext uri="{FF2B5EF4-FFF2-40B4-BE49-F238E27FC236}">
                    <a16:creationId xmlns:a16="http://schemas.microsoft.com/office/drawing/2014/main" id="{2ABB0CAC-55CD-A6C1-3176-460A9834C249}"/>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1555;p42">
                <a:extLst>
                  <a:ext uri="{FF2B5EF4-FFF2-40B4-BE49-F238E27FC236}">
                    <a16:creationId xmlns:a16="http://schemas.microsoft.com/office/drawing/2014/main" id="{62FBBF71-6009-9C87-C09F-D71D6F00016E}"/>
                  </a:ext>
                </a:extLst>
              </p:cNvPr>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pic>
        <p:nvPicPr>
          <p:cNvPr id="15" name="Picture 14">
            <a:extLst>
              <a:ext uri="{FF2B5EF4-FFF2-40B4-BE49-F238E27FC236}">
                <a16:creationId xmlns:a16="http://schemas.microsoft.com/office/drawing/2014/main" id="{EB27207B-36FF-BCE3-1DA5-7CABE8AE00BB}"/>
              </a:ext>
            </a:extLst>
          </p:cNvPr>
          <p:cNvPicPr>
            <a:picLocks noChangeAspect="1"/>
          </p:cNvPicPr>
          <p:nvPr/>
        </p:nvPicPr>
        <p:blipFill>
          <a:blip r:embed="rId3"/>
          <a:stretch>
            <a:fillRect/>
          </a:stretch>
        </p:blipFill>
        <p:spPr>
          <a:xfrm>
            <a:off x="9129239" y="99270"/>
            <a:ext cx="1356967" cy="1356967"/>
          </a:xfrm>
          <a:prstGeom prst="rect">
            <a:avLst/>
          </a:prstGeom>
        </p:spPr>
      </p:pic>
      <p:sp>
        <p:nvSpPr>
          <p:cNvPr id="16" name="TextBox 15">
            <a:extLst>
              <a:ext uri="{FF2B5EF4-FFF2-40B4-BE49-F238E27FC236}">
                <a16:creationId xmlns:a16="http://schemas.microsoft.com/office/drawing/2014/main" id="{74689D16-70C3-A99B-3B55-3597E9248081}"/>
              </a:ext>
            </a:extLst>
          </p:cNvPr>
          <p:cNvSpPr txBox="1"/>
          <p:nvPr/>
        </p:nvSpPr>
        <p:spPr>
          <a:xfrm>
            <a:off x="1986073" y="192837"/>
            <a:ext cx="8308181" cy="369332"/>
          </a:xfrm>
          <a:prstGeom prst="rect">
            <a:avLst/>
          </a:prstGeom>
          <a:solidFill>
            <a:srgbClr val="7CB953"/>
          </a:solidFill>
          <a:ln>
            <a:noFill/>
          </a:ln>
          <a:effectLst>
            <a:outerShdw blurRad="50800" dist="38100" dir="2700000" algn="tl" rotWithShape="0">
              <a:prstClr val="black">
                <a:alpha val="40000"/>
              </a:prstClr>
            </a:outerShdw>
          </a:effectLst>
        </p:spPr>
        <p:txBody>
          <a:bodyPr wrap="square" rtlCol="0">
            <a:spAutoFit/>
          </a:bodyPr>
          <a:lstStyle/>
          <a:p>
            <a:pPr algn="ctr"/>
            <a:r>
              <a:rPr lang="en-US" b="1" dirty="0">
                <a:ln w="6600">
                  <a:solidFill>
                    <a:srgbClr val="D14415"/>
                  </a:solidFill>
                  <a:prstDash val="solid"/>
                </a:ln>
                <a:solidFill>
                  <a:srgbClr val="FFFFFF"/>
                </a:solidFill>
                <a:effectLst>
                  <a:outerShdw blurRad="50800" dist="38100" dir="2700000" algn="tl" rotWithShape="0">
                    <a:prstClr val="black">
                      <a:alpha val="40000"/>
                    </a:prstClr>
                  </a:outerShdw>
                </a:effectLst>
                <a:latin typeface="#9Slide03 Josefin Sans SemiBold" panose="00000700000000000000" pitchFamily="2" charset="0"/>
              </a:rPr>
              <a:t>DỰ ÁN CỘNG ĐỒNG 12. </a:t>
            </a:r>
            <a:r>
              <a:rPr lang="en-US" b="1">
                <a:ln w="6600">
                  <a:solidFill>
                    <a:srgbClr val="D14415"/>
                  </a:solidFill>
                  <a:prstDash val="solid"/>
                </a:ln>
                <a:solidFill>
                  <a:srgbClr val="FFFFFF"/>
                </a:solidFill>
                <a:effectLst>
                  <a:outerShdw blurRad="50800" dist="38100" dir="2700000" algn="tl" rotWithShape="0">
                    <a:prstClr val="black">
                      <a:alpha val="40000"/>
                    </a:prstClr>
                  </a:outerShdw>
                </a:effectLst>
                <a:latin typeface="#9Slide03 Josefin Sans SemiBold" panose="00000700000000000000" pitchFamily="2" charset="0"/>
              </a:rPr>
              <a:t>BỘ SÁCH CHÂN TRỜI SÁNG TẠO</a:t>
            </a:r>
            <a:endParaRPr lang="en-US" b="1" dirty="0">
              <a:ln w="6600">
                <a:solidFill>
                  <a:srgbClr val="D14415"/>
                </a:solidFill>
                <a:prstDash val="solid"/>
              </a:ln>
              <a:solidFill>
                <a:srgbClr val="FFFFFF"/>
              </a:solidFill>
              <a:effectLst>
                <a:outerShdw blurRad="50800" dist="38100" dir="2700000" algn="tl" rotWithShape="0">
                  <a:prstClr val="black">
                    <a:alpha val="40000"/>
                  </a:prstClr>
                </a:outerShdw>
              </a:effectLst>
              <a:latin typeface="#9Slide03 Josefin Sans SemiBold" panose="00000700000000000000" pitchFamily="2" charset="0"/>
            </a:endParaRPr>
          </a:p>
        </p:txBody>
      </p:sp>
      <p:sp>
        <p:nvSpPr>
          <p:cNvPr id="21" name="Rectangle 20">
            <a:extLst>
              <a:ext uri="{FF2B5EF4-FFF2-40B4-BE49-F238E27FC236}">
                <a16:creationId xmlns:a16="http://schemas.microsoft.com/office/drawing/2014/main" id="{2165738C-68BB-E0C6-3D5D-F89DFC7C9BF4}"/>
              </a:ext>
            </a:extLst>
          </p:cNvPr>
          <p:cNvSpPr/>
          <p:nvPr/>
        </p:nvSpPr>
        <p:spPr>
          <a:xfrm>
            <a:off x="689590" y="976753"/>
            <a:ext cx="11556974" cy="2603822"/>
          </a:xfrm>
          <a:prstGeom prst="rect">
            <a:avLst/>
          </a:prstGeom>
          <a:solidFill>
            <a:schemeClr val="accent3">
              <a:alpha val="24000"/>
            </a:schemeClr>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nSpc>
                <a:spcPct val="150000"/>
              </a:lnSpc>
              <a:spcAft>
                <a:spcPts val="800"/>
              </a:spcAft>
            </a:pPr>
            <a:r>
              <a:rPr lang="en-US" sz="2800" b="1" kern="100">
                <a:solidFill>
                  <a:schemeClr val="tx1">
                    <a:lumMod val="10000"/>
                  </a:schemeClr>
                </a:solidFill>
                <a:latin typeface="Times New Roman" panose="02020603050405020304" pitchFamily="18" charset="0"/>
                <a:ea typeface="Aptos" panose="020B0004020202020204" pitchFamily="34" charset="0"/>
                <a:cs typeface="Times New Roman" panose="02020603050405020304" pitchFamily="18" charset="0"/>
              </a:rPr>
              <a:t>GV soạn: Bùi Thanh Hiền</a:t>
            </a:r>
          </a:p>
          <a:p>
            <a:pPr>
              <a:lnSpc>
                <a:spcPct val="150000"/>
              </a:lnSpc>
              <a:spcAft>
                <a:spcPts val="800"/>
              </a:spcAft>
            </a:pPr>
            <a:r>
              <a:rPr lang="en-US" sz="2800" b="1">
                <a:solidFill>
                  <a:schemeClr val="tx1">
                    <a:lumMod val="10000"/>
                  </a:schemeClr>
                </a:solidFill>
                <a:effectLst/>
                <a:latin typeface="Times New Roman" panose="02020603050405020304" pitchFamily="18" charset="0"/>
                <a:ea typeface="Aptos" panose="020B0004020202020204" pitchFamily="34" charset="0"/>
              </a:rPr>
              <a:t>Trường: THPT ấp 2, xã An Thái Trung, huyện Cái Bè,  tỉnh Tiền Giang</a:t>
            </a:r>
            <a:endParaRPr lang="en-US" sz="2800" b="1">
              <a:solidFill>
                <a:schemeClr val="tx1">
                  <a:lumMod val="10000"/>
                </a:schemeClr>
              </a:solidFill>
            </a:endParaRPr>
          </a:p>
        </p:txBody>
      </p:sp>
    </p:spTree>
    <p:extLst>
      <p:ext uri="{BB962C8B-B14F-4D97-AF65-F5344CB8AC3E}">
        <p14:creationId xmlns:p14="http://schemas.microsoft.com/office/powerpoint/2010/main" val="209191393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5"/>
                                        </p:tgtEl>
                                        <p:attrNameLst>
                                          <p:attrName>style.visibility</p:attrName>
                                        </p:attrNameLst>
                                      </p:cBhvr>
                                      <p:to>
                                        <p:strVal val="visible"/>
                                      </p:to>
                                    </p:set>
                                    <p:anim calcmode="lin" valueType="num">
                                      <p:cBhvr additive="base">
                                        <p:cTn id="7" dur="500" fill="hold"/>
                                        <p:tgtEl>
                                          <p:spTgt spid="1165"/>
                                        </p:tgtEl>
                                        <p:attrNameLst>
                                          <p:attrName>ppt_x</p:attrName>
                                        </p:attrNameLst>
                                      </p:cBhvr>
                                      <p:tavLst>
                                        <p:tav tm="0">
                                          <p:val>
                                            <p:strVal val="#ppt_x"/>
                                          </p:val>
                                        </p:tav>
                                        <p:tav tm="100000">
                                          <p:val>
                                            <p:strVal val="#ppt_x"/>
                                          </p:val>
                                        </p:tav>
                                      </p:tavLst>
                                    </p:anim>
                                    <p:anim calcmode="lin" valueType="num">
                                      <p:cBhvr additive="base">
                                        <p:cTn id="8" dur="500" fill="hold"/>
                                        <p:tgtEl>
                                          <p:spTgt spid="116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72"/>
                                        </p:tgtEl>
                                        <p:attrNameLst>
                                          <p:attrName>style.visibility</p:attrName>
                                        </p:attrNameLst>
                                      </p:cBhvr>
                                      <p:to>
                                        <p:strVal val="visible"/>
                                      </p:to>
                                    </p:set>
                                    <p:anim calcmode="lin" valueType="num">
                                      <p:cBhvr additive="base">
                                        <p:cTn id="11" dur="500" fill="hold"/>
                                        <p:tgtEl>
                                          <p:spTgt spid="1172"/>
                                        </p:tgtEl>
                                        <p:attrNameLst>
                                          <p:attrName>ppt_x</p:attrName>
                                        </p:attrNameLst>
                                      </p:cBhvr>
                                      <p:tavLst>
                                        <p:tav tm="0">
                                          <p:val>
                                            <p:strVal val="#ppt_x"/>
                                          </p:val>
                                        </p:tav>
                                        <p:tav tm="100000">
                                          <p:val>
                                            <p:strVal val="#ppt_x"/>
                                          </p:val>
                                        </p:tav>
                                      </p:tavLst>
                                    </p:anim>
                                    <p:anim calcmode="lin" valueType="num">
                                      <p:cBhvr additive="base">
                                        <p:cTn id="12" dur="500" fill="hold"/>
                                        <p:tgtEl>
                                          <p:spTgt spid="117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75"/>
                                        </p:tgtEl>
                                        <p:attrNameLst>
                                          <p:attrName>style.visibility</p:attrName>
                                        </p:attrNameLst>
                                      </p:cBhvr>
                                      <p:to>
                                        <p:strVal val="visible"/>
                                      </p:to>
                                    </p:set>
                                    <p:anim calcmode="lin" valueType="num">
                                      <p:cBhvr additive="base">
                                        <p:cTn id="15" dur="500" fill="hold"/>
                                        <p:tgtEl>
                                          <p:spTgt spid="1175"/>
                                        </p:tgtEl>
                                        <p:attrNameLst>
                                          <p:attrName>ppt_x</p:attrName>
                                        </p:attrNameLst>
                                      </p:cBhvr>
                                      <p:tavLst>
                                        <p:tav tm="0">
                                          <p:val>
                                            <p:strVal val="#ppt_x"/>
                                          </p:val>
                                        </p:tav>
                                        <p:tav tm="100000">
                                          <p:val>
                                            <p:strVal val="#ppt_x"/>
                                          </p:val>
                                        </p:tav>
                                      </p:tavLst>
                                    </p:anim>
                                    <p:anim calcmode="lin" valueType="num">
                                      <p:cBhvr additive="base">
                                        <p:cTn id="16" dur="500" fill="hold"/>
                                        <p:tgtEl>
                                          <p:spTgt spid="117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86"/>
                                        </p:tgtEl>
                                        <p:attrNameLst>
                                          <p:attrName>style.visibility</p:attrName>
                                        </p:attrNameLst>
                                      </p:cBhvr>
                                      <p:to>
                                        <p:strVal val="visible"/>
                                      </p:to>
                                    </p:set>
                                    <p:anim calcmode="lin" valueType="num">
                                      <p:cBhvr additive="base">
                                        <p:cTn id="19" dur="500" fill="hold"/>
                                        <p:tgtEl>
                                          <p:spTgt spid="1186"/>
                                        </p:tgtEl>
                                        <p:attrNameLst>
                                          <p:attrName>ppt_x</p:attrName>
                                        </p:attrNameLst>
                                      </p:cBhvr>
                                      <p:tavLst>
                                        <p:tav tm="0">
                                          <p:val>
                                            <p:strVal val="#ppt_x"/>
                                          </p:val>
                                        </p:tav>
                                        <p:tav tm="100000">
                                          <p:val>
                                            <p:strVal val="#ppt_x"/>
                                          </p:val>
                                        </p:tav>
                                      </p:tavLst>
                                    </p:anim>
                                    <p:anim calcmode="lin" valueType="num">
                                      <p:cBhvr additive="base">
                                        <p:cTn id="20" dur="500" fill="hold"/>
                                        <p:tgtEl>
                                          <p:spTgt spid="118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188"/>
                                        </p:tgtEl>
                                        <p:attrNameLst>
                                          <p:attrName>style.visibility</p:attrName>
                                        </p:attrNameLst>
                                      </p:cBhvr>
                                      <p:to>
                                        <p:strVal val="visible"/>
                                      </p:to>
                                    </p:set>
                                    <p:anim calcmode="lin" valueType="num">
                                      <p:cBhvr additive="base">
                                        <p:cTn id="23" dur="500" fill="hold"/>
                                        <p:tgtEl>
                                          <p:spTgt spid="1188"/>
                                        </p:tgtEl>
                                        <p:attrNameLst>
                                          <p:attrName>ppt_x</p:attrName>
                                        </p:attrNameLst>
                                      </p:cBhvr>
                                      <p:tavLst>
                                        <p:tav tm="0">
                                          <p:val>
                                            <p:strVal val="#ppt_x"/>
                                          </p:val>
                                        </p:tav>
                                        <p:tav tm="100000">
                                          <p:val>
                                            <p:strVal val="#ppt_x"/>
                                          </p:val>
                                        </p:tav>
                                      </p:tavLst>
                                    </p:anim>
                                    <p:anim calcmode="lin" valueType="num">
                                      <p:cBhvr additive="base">
                                        <p:cTn id="24" dur="500" fill="hold"/>
                                        <p:tgtEl>
                                          <p:spTgt spid="118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189"/>
                                        </p:tgtEl>
                                        <p:attrNameLst>
                                          <p:attrName>style.visibility</p:attrName>
                                        </p:attrNameLst>
                                      </p:cBhvr>
                                      <p:to>
                                        <p:strVal val="visible"/>
                                      </p:to>
                                    </p:set>
                                    <p:anim calcmode="lin" valueType="num">
                                      <p:cBhvr additive="base">
                                        <p:cTn id="27" dur="500" fill="hold"/>
                                        <p:tgtEl>
                                          <p:spTgt spid="1189"/>
                                        </p:tgtEl>
                                        <p:attrNameLst>
                                          <p:attrName>ppt_x</p:attrName>
                                        </p:attrNameLst>
                                      </p:cBhvr>
                                      <p:tavLst>
                                        <p:tav tm="0">
                                          <p:val>
                                            <p:strVal val="#ppt_x"/>
                                          </p:val>
                                        </p:tav>
                                        <p:tav tm="100000">
                                          <p:val>
                                            <p:strVal val="#ppt_x"/>
                                          </p:val>
                                        </p:tav>
                                      </p:tavLst>
                                    </p:anim>
                                    <p:anim calcmode="lin" valueType="num">
                                      <p:cBhvr additive="base">
                                        <p:cTn id="28" dur="500" fill="hold"/>
                                        <p:tgtEl>
                                          <p:spTgt spid="118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95"/>
                                        </p:tgtEl>
                                        <p:attrNameLst>
                                          <p:attrName>style.visibility</p:attrName>
                                        </p:attrNameLst>
                                      </p:cBhvr>
                                      <p:to>
                                        <p:strVal val="visible"/>
                                      </p:to>
                                    </p:set>
                                    <p:anim calcmode="lin" valueType="num">
                                      <p:cBhvr additive="base">
                                        <p:cTn id="31" dur="500" fill="hold"/>
                                        <p:tgtEl>
                                          <p:spTgt spid="1195"/>
                                        </p:tgtEl>
                                        <p:attrNameLst>
                                          <p:attrName>ppt_x</p:attrName>
                                        </p:attrNameLst>
                                      </p:cBhvr>
                                      <p:tavLst>
                                        <p:tav tm="0">
                                          <p:val>
                                            <p:strVal val="#ppt_x"/>
                                          </p:val>
                                        </p:tav>
                                        <p:tav tm="100000">
                                          <p:val>
                                            <p:strVal val="#ppt_x"/>
                                          </p:val>
                                        </p:tav>
                                      </p:tavLst>
                                    </p:anim>
                                    <p:anim calcmode="lin" valueType="num">
                                      <p:cBhvr additive="base">
                                        <p:cTn id="32" dur="500" fill="hold"/>
                                        <p:tgtEl>
                                          <p:spTgt spid="119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06"/>
                                        </p:tgtEl>
                                        <p:attrNameLst>
                                          <p:attrName>style.visibility</p:attrName>
                                        </p:attrNameLst>
                                      </p:cBhvr>
                                      <p:to>
                                        <p:strVal val="visible"/>
                                      </p:to>
                                    </p:set>
                                    <p:anim calcmode="lin" valueType="num">
                                      <p:cBhvr additive="base">
                                        <p:cTn id="35" dur="500" fill="hold"/>
                                        <p:tgtEl>
                                          <p:spTgt spid="1206"/>
                                        </p:tgtEl>
                                        <p:attrNameLst>
                                          <p:attrName>ppt_x</p:attrName>
                                        </p:attrNameLst>
                                      </p:cBhvr>
                                      <p:tavLst>
                                        <p:tav tm="0">
                                          <p:val>
                                            <p:strVal val="#ppt_x"/>
                                          </p:val>
                                        </p:tav>
                                        <p:tav tm="100000">
                                          <p:val>
                                            <p:strVal val="#ppt_x"/>
                                          </p:val>
                                        </p:tav>
                                      </p:tavLst>
                                    </p:anim>
                                    <p:anim calcmode="lin" valueType="num">
                                      <p:cBhvr additive="base">
                                        <p:cTn id="36" dur="500" fill="hold"/>
                                        <p:tgtEl>
                                          <p:spTgt spid="120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17"/>
                                        </p:tgtEl>
                                        <p:attrNameLst>
                                          <p:attrName>style.visibility</p:attrName>
                                        </p:attrNameLst>
                                      </p:cBhvr>
                                      <p:to>
                                        <p:strVal val="visible"/>
                                      </p:to>
                                    </p:set>
                                    <p:anim calcmode="lin" valueType="num">
                                      <p:cBhvr additive="base">
                                        <p:cTn id="39" dur="500" fill="hold"/>
                                        <p:tgtEl>
                                          <p:spTgt spid="1217"/>
                                        </p:tgtEl>
                                        <p:attrNameLst>
                                          <p:attrName>ppt_x</p:attrName>
                                        </p:attrNameLst>
                                      </p:cBhvr>
                                      <p:tavLst>
                                        <p:tav tm="0">
                                          <p:val>
                                            <p:strVal val="#ppt_x"/>
                                          </p:val>
                                        </p:tav>
                                        <p:tav tm="100000">
                                          <p:val>
                                            <p:strVal val="#ppt_x"/>
                                          </p:val>
                                        </p:tav>
                                      </p:tavLst>
                                    </p:anim>
                                    <p:anim calcmode="lin" valueType="num">
                                      <p:cBhvr additive="base">
                                        <p:cTn id="40" dur="500" fill="hold"/>
                                        <p:tgtEl>
                                          <p:spTgt spid="121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23"/>
                                        </p:tgtEl>
                                        <p:attrNameLst>
                                          <p:attrName>style.visibility</p:attrName>
                                        </p:attrNameLst>
                                      </p:cBhvr>
                                      <p:to>
                                        <p:strVal val="visible"/>
                                      </p:to>
                                    </p:set>
                                    <p:anim calcmode="lin" valueType="num">
                                      <p:cBhvr additive="base">
                                        <p:cTn id="43" dur="500" fill="hold"/>
                                        <p:tgtEl>
                                          <p:spTgt spid="1223"/>
                                        </p:tgtEl>
                                        <p:attrNameLst>
                                          <p:attrName>ppt_x</p:attrName>
                                        </p:attrNameLst>
                                      </p:cBhvr>
                                      <p:tavLst>
                                        <p:tav tm="0">
                                          <p:val>
                                            <p:strVal val="#ppt_x"/>
                                          </p:val>
                                        </p:tav>
                                        <p:tav tm="100000">
                                          <p:val>
                                            <p:strVal val="#ppt_x"/>
                                          </p:val>
                                        </p:tav>
                                      </p:tavLst>
                                    </p:anim>
                                    <p:anim calcmode="lin" valueType="num">
                                      <p:cBhvr additive="base">
                                        <p:cTn id="44" dur="500" fill="hold"/>
                                        <p:tgtEl>
                                          <p:spTgt spid="122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230"/>
                                        </p:tgtEl>
                                        <p:attrNameLst>
                                          <p:attrName>style.visibility</p:attrName>
                                        </p:attrNameLst>
                                      </p:cBhvr>
                                      <p:to>
                                        <p:strVal val="visible"/>
                                      </p:to>
                                    </p:set>
                                    <p:anim calcmode="lin" valueType="num">
                                      <p:cBhvr additive="base">
                                        <p:cTn id="47" dur="500" fill="hold"/>
                                        <p:tgtEl>
                                          <p:spTgt spid="1230"/>
                                        </p:tgtEl>
                                        <p:attrNameLst>
                                          <p:attrName>ppt_x</p:attrName>
                                        </p:attrNameLst>
                                      </p:cBhvr>
                                      <p:tavLst>
                                        <p:tav tm="0">
                                          <p:val>
                                            <p:strVal val="#ppt_x"/>
                                          </p:val>
                                        </p:tav>
                                        <p:tav tm="100000">
                                          <p:val>
                                            <p:strVal val="#ppt_x"/>
                                          </p:val>
                                        </p:tav>
                                      </p:tavLst>
                                    </p:anim>
                                    <p:anim calcmode="lin" valueType="num">
                                      <p:cBhvr additive="base">
                                        <p:cTn id="48" dur="500" fill="hold"/>
                                        <p:tgtEl>
                                          <p:spTgt spid="1230"/>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231"/>
                                        </p:tgtEl>
                                        <p:attrNameLst>
                                          <p:attrName>style.visibility</p:attrName>
                                        </p:attrNameLst>
                                      </p:cBhvr>
                                      <p:to>
                                        <p:strVal val="visible"/>
                                      </p:to>
                                    </p:set>
                                    <p:anim calcmode="lin" valueType="num">
                                      <p:cBhvr additive="base">
                                        <p:cTn id="51" dur="500" fill="hold"/>
                                        <p:tgtEl>
                                          <p:spTgt spid="1231"/>
                                        </p:tgtEl>
                                        <p:attrNameLst>
                                          <p:attrName>ppt_x</p:attrName>
                                        </p:attrNameLst>
                                      </p:cBhvr>
                                      <p:tavLst>
                                        <p:tav tm="0">
                                          <p:val>
                                            <p:strVal val="#ppt_x"/>
                                          </p:val>
                                        </p:tav>
                                        <p:tav tm="100000">
                                          <p:val>
                                            <p:strVal val="#ppt_x"/>
                                          </p:val>
                                        </p:tav>
                                      </p:tavLst>
                                    </p:anim>
                                    <p:anim calcmode="lin" valueType="num">
                                      <p:cBhvr additive="base">
                                        <p:cTn id="52" dur="500" fill="hold"/>
                                        <p:tgtEl>
                                          <p:spTgt spid="1231"/>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234"/>
                                        </p:tgtEl>
                                        <p:attrNameLst>
                                          <p:attrName>style.visibility</p:attrName>
                                        </p:attrNameLst>
                                      </p:cBhvr>
                                      <p:to>
                                        <p:strVal val="visible"/>
                                      </p:to>
                                    </p:set>
                                    <p:anim calcmode="lin" valueType="num">
                                      <p:cBhvr additive="base">
                                        <p:cTn id="55" dur="500" fill="hold"/>
                                        <p:tgtEl>
                                          <p:spTgt spid="1234"/>
                                        </p:tgtEl>
                                        <p:attrNameLst>
                                          <p:attrName>ppt_x</p:attrName>
                                        </p:attrNameLst>
                                      </p:cBhvr>
                                      <p:tavLst>
                                        <p:tav tm="0">
                                          <p:val>
                                            <p:strVal val="#ppt_x"/>
                                          </p:val>
                                        </p:tav>
                                        <p:tav tm="100000">
                                          <p:val>
                                            <p:strVal val="#ppt_x"/>
                                          </p:val>
                                        </p:tav>
                                      </p:tavLst>
                                    </p:anim>
                                    <p:anim calcmode="lin" valueType="num">
                                      <p:cBhvr additive="base">
                                        <p:cTn id="56" dur="500" fill="hold"/>
                                        <p:tgtEl>
                                          <p:spTgt spid="1234"/>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237"/>
                                        </p:tgtEl>
                                        <p:attrNameLst>
                                          <p:attrName>style.visibility</p:attrName>
                                        </p:attrNameLst>
                                      </p:cBhvr>
                                      <p:to>
                                        <p:strVal val="visible"/>
                                      </p:to>
                                    </p:set>
                                    <p:anim calcmode="lin" valueType="num">
                                      <p:cBhvr additive="base">
                                        <p:cTn id="59" dur="500" fill="hold"/>
                                        <p:tgtEl>
                                          <p:spTgt spid="1237"/>
                                        </p:tgtEl>
                                        <p:attrNameLst>
                                          <p:attrName>ppt_x</p:attrName>
                                        </p:attrNameLst>
                                      </p:cBhvr>
                                      <p:tavLst>
                                        <p:tav tm="0">
                                          <p:val>
                                            <p:strVal val="#ppt_x"/>
                                          </p:val>
                                        </p:tav>
                                        <p:tav tm="100000">
                                          <p:val>
                                            <p:strVal val="#ppt_x"/>
                                          </p:val>
                                        </p:tav>
                                      </p:tavLst>
                                    </p:anim>
                                    <p:anim calcmode="lin" valueType="num">
                                      <p:cBhvr additive="base">
                                        <p:cTn id="60" dur="500" fill="hold"/>
                                        <p:tgtEl>
                                          <p:spTgt spid="123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240"/>
                                        </p:tgtEl>
                                        <p:attrNameLst>
                                          <p:attrName>style.visibility</p:attrName>
                                        </p:attrNameLst>
                                      </p:cBhvr>
                                      <p:to>
                                        <p:strVal val="visible"/>
                                      </p:to>
                                    </p:set>
                                    <p:anim calcmode="lin" valueType="num">
                                      <p:cBhvr additive="base">
                                        <p:cTn id="63" dur="500" fill="hold"/>
                                        <p:tgtEl>
                                          <p:spTgt spid="1240"/>
                                        </p:tgtEl>
                                        <p:attrNameLst>
                                          <p:attrName>ppt_x</p:attrName>
                                        </p:attrNameLst>
                                      </p:cBhvr>
                                      <p:tavLst>
                                        <p:tav tm="0">
                                          <p:val>
                                            <p:strVal val="#ppt_x"/>
                                          </p:val>
                                        </p:tav>
                                        <p:tav tm="100000">
                                          <p:val>
                                            <p:strVal val="#ppt_x"/>
                                          </p:val>
                                        </p:tav>
                                      </p:tavLst>
                                    </p:anim>
                                    <p:anim calcmode="lin" valueType="num">
                                      <p:cBhvr additive="base">
                                        <p:cTn id="64" dur="500" fill="hold"/>
                                        <p:tgtEl>
                                          <p:spTgt spid="124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247"/>
                                        </p:tgtEl>
                                        <p:attrNameLst>
                                          <p:attrName>style.visibility</p:attrName>
                                        </p:attrNameLst>
                                      </p:cBhvr>
                                      <p:to>
                                        <p:strVal val="visible"/>
                                      </p:to>
                                    </p:set>
                                    <p:anim calcmode="lin" valueType="num">
                                      <p:cBhvr additive="base">
                                        <p:cTn id="67" dur="500" fill="hold"/>
                                        <p:tgtEl>
                                          <p:spTgt spid="1247"/>
                                        </p:tgtEl>
                                        <p:attrNameLst>
                                          <p:attrName>ppt_x</p:attrName>
                                        </p:attrNameLst>
                                      </p:cBhvr>
                                      <p:tavLst>
                                        <p:tav tm="0">
                                          <p:val>
                                            <p:strVal val="#ppt_x"/>
                                          </p:val>
                                        </p:tav>
                                        <p:tav tm="100000">
                                          <p:val>
                                            <p:strVal val="#ppt_x"/>
                                          </p:val>
                                        </p:tav>
                                      </p:tavLst>
                                    </p:anim>
                                    <p:anim calcmode="lin" valueType="num">
                                      <p:cBhvr additive="base">
                                        <p:cTn id="68" dur="500" fill="hold"/>
                                        <p:tgtEl>
                                          <p:spTgt spid="1247"/>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50"/>
                                        </p:tgtEl>
                                        <p:attrNameLst>
                                          <p:attrName>style.visibility</p:attrName>
                                        </p:attrNameLst>
                                      </p:cBhvr>
                                      <p:to>
                                        <p:strVal val="visible"/>
                                      </p:to>
                                    </p:set>
                                    <p:anim calcmode="lin" valueType="num">
                                      <p:cBhvr additive="base">
                                        <p:cTn id="71" dur="500" fill="hold"/>
                                        <p:tgtEl>
                                          <p:spTgt spid="1250"/>
                                        </p:tgtEl>
                                        <p:attrNameLst>
                                          <p:attrName>ppt_x</p:attrName>
                                        </p:attrNameLst>
                                      </p:cBhvr>
                                      <p:tavLst>
                                        <p:tav tm="0">
                                          <p:val>
                                            <p:strVal val="#ppt_x"/>
                                          </p:val>
                                        </p:tav>
                                        <p:tav tm="100000">
                                          <p:val>
                                            <p:strVal val="#ppt_x"/>
                                          </p:val>
                                        </p:tav>
                                      </p:tavLst>
                                    </p:anim>
                                    <p:anim calcmode="lin" valueType="num">
                                      <p:cBhvr additive="base">
                                        <p:cTn id="72" dur="500" fill="hold"/>
                                        <p:tgtEl>
                                          <p:spTgt spid="1250"/>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253"/>
                                        </p:tgtEl>
                                        <p:attrNameLst>
                                          <p:attrName>style.visibility</p:attrName>
                                        </p:attrNameLst>
                                      </p:cBhvr>
                                      <p:to>
                                        <p:strVal val="visible"/>
                                      </p:to>
                                    </p:set>
                                    <p:anim calcmode="lin" valueType="num">
                                      <p:cBhvr additive="base">
                                        <p:cTn id="75" dur="500" fill="hold"/>
                                        <p:tgtEl>
                                          <p:spTgt spid="1253"/>
                                        </p:tgtEl>
                                        <p:attrNameLst>
                                          <p:attrName>ppt_x</p:attrName>
                                        </p:attrNameLst>
                                      </p:cBhvr>
                                      <p:tavLst>
                                        <p:tav tm="0">
                                          <p:val>
                                            <p:strVal val="#ppt_x"/>
                                          </p:val>
                                        </p:tav>
                                        <p:tav tm="100000">
                                          <p:val>
                                            <p:strVal val="#ppt_x"/>
                                          </p:val>
                                        </p:tav>
                                      </p:tavLst>
                                    </p:anim>
                                    <p:anim calcmode="lin" valueType="num">
                                      <p:cBhvr additive="base">
                                        <p:cTn id="76" dur="500" fill="hold"/>
                                        <p:tgtEl>
                                          <p:spTgt spid="125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256"/>
                                        </p:tgtEl>
                                        <p:attrNameLst>
                                          <p:attrName>style.visibility</p:attrName>
                                        </p:attrNameLst>
                                      </p:cBhvr>
                                      <p:to>
                                        <p:strVal val="visible"/>
                                      </p:to>
                                    </p:set>
                                    <p:anim calcmode="lin" valueType="num">
                                      <p:cBhvr additive="base">
                                        <p:cTn id="79" dur="500" fill="hold"/>
                                        <p:tgtEl>
                                          <p:spTgt spid="1256"/>
                                        </p:tgtEl>
                                        <p:attrNameLst>
                                          <p:attrName>ppt_x</p:attrName>
                                        </p:attrNameLst>
                                      </p:cBhvr>
                                      <p:tavLst>
                                        <p:tav tm="0">
                                          <p:val>
                                            <p:strVal val="#ppt_x"/>
                                          </p:val>
                                        </p:tav>
                                        <p:tav tm="100000">
                                          <p:val>
                                            <p:strVal val="#ppt_x"/>
                                          </p:val>
                                        </p:tav>
                                      </p:tavLst>
                                    </p:anim>
                                    <p:anim calcmode="lin" valueType="num">
                                      <p:cBhvr additive="base">
                                        <p:cTn id="80" dur="500" fill="hold"/>
                                        <p:tgtEl>
                                          <p:spTgt spid="1256"/>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310"/>
                                        </p:tgtEl>
                                        <p:attrNameLst>
                                          <p:attrName>style.visibility</p:attrName>
                                        </p:attrNameLst>
                                      </p:cBhvr>
                                      <p:to>
                                        <p:strVal val="visible"/>
                                      </p:to>
                                    </p:set>
                                    <p:anim calcmode="lin" valueType="num">
                                      <p:cBhvr additive="base">
                                        <p:cTn id="83" dur="500" fill="hold"/>
                                        <p:tgtEl>
                                          <p:spTgt spid="1310"/>
                                        </p:tgtEl>
                                        <p:attrNameLst>
                                          <p:attrName>ppt_x</p:attrName>
                                        </p:attrNameLst>
                                      </p:cBhvr>
                                      <p:tavLst>
                                        <p:tav tm="0">
                                          <p:val>
                                            <p:strVal val="#ppt_x"/>
                                          </p:val>
                                        </p:tav>
                                        <p:tav tm="100000">
                                          <p:val>
                                            <p:strVal val="#ppt_x"/>
                                          </p:val>
                                        </p:tav>
                                      </p:tavLst>
                                    </p:anim>
                                    <p:anim calcmode="lin" valueType="num">
                                      <p:cBhvr additive="base">
                                        <p:cTn id="84" dur="500" fill="hold"/>
                                        <p:tgtEl>
                                          <p:spTgt spid="131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13"/>
                                        </p:tgtEl>
                                        <p:attrNameLst>
                                          <p:attrName>style.visibility</p:attrName>
                                        </p:attrNameLst>
                                      </p:cBhvr>
                                      <p:to>
                                        <p:strVal val="visible"/>
                                      </p:to>
                                    </p:set>
                                    <p:anim calcmode="lin" valueType="num">
                                      <p:cBhvr additive="base">
                                        <p:cTn id="87" dur="500" fill="hold"/>
                                        <p:tgtEl>
                                          <p:spTgt spid="1313"/>
                                        </p:tgtEl>
                                        <p:attrNameLst>
                                          <p:attrName>ppt_x</p:attrName>
                                        </p:attrNameLst>
                                      </p:cBhvr>
                                      <p:tavLst>
                                        <p:tav tm="0">
                                          <p:val>
                                            <p:strVal val="#ppt_x"/>
                                          </p:val>
                                        </p:tav>
                                        <p:tav tm="100000">
                                          <p:val>
                                            <p:strVal val="#ppt_x"/>
                                          </p:val>
                                        </p:tav>
                                      </p:tavLst>
                                    </p:anim>
                                    <p:anim calcmode="lin" valueType="num">
                                      <p:cBhvr additive="base">
                                        <p:cTn id="88" dur="500" fill="hold"/>
                                        <p:tgtEl>
                                          <p:spTgt spid="131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14"/>
                                        </p:tgtEl>
                                        <p:attrNameLst>
                                          <p:attrName>style.visibility</p:attrName>
                                        </p:attrNameLst>
                                      </p:cBhvr>
                                      <p:to>
                                        <p:strVal val="visible"/>
                                      </p:to>
                                    </p:set>
                                    <p:anim calcmode="lin" valueType="num">
                                      <p:cBhvr additive="base">
                                        <p:cTn id="91" dur="500" fill="hold"/>
                                        <p:tgtEl>
                                          <p:spTgt spid="1314"/>
                                        </p:tgtEl>
                                        <p:attrNameLst>
                                          <p:attrName>ppt_x</p:attrName>
                                        </p:attrNameLst>
                                      </p:cBhvr>
                                      <p:tavLst>
                                        <p:tav tm="0">
                                          <p:val>
                                            <p:strVal val="#ppt_x"/>
                                          </p:val>
                                        </p:tav>
                                        <p:tav tm="100000">
                                          <p:val>
                                            <p:strVal val="#ppt_x"/>
                                          </p:val>
                                        </p:tav>
                                      </p:tavLst>
                                    </p:anim>
                                    <p:anim calcmode="lin" valueType="num">
                                      <p:cBhvr additive="base">
                                        <p:cTn id="92" dur="500" fill="hold"/>
                                        <p:tgtEl>
                                          <p:spTgt spid="1314"/>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315"/>
                                        </p:tgtEl>
                                        <p:attrNameLst>
                                          <p:attrName>style.visibility</p:attrName>
                                        </p:attrNameLst>
                                      </p:cBhvr>
                                      <p:to>
                                        <p:strVal val="visible"/>
                                      </p:to>
                                    </p:set>
                                    <p:anim calcmode="lin" valueType="num">
                                      <p:cBhvr additive="base">
                                        <p:cTn id="95" dur="500" fill="hold"/>
                                        <p:tgtEl>
                                          <p:spTgt spid="1315"/>
                                        </p:tgtEl>
                                        <p:attrNameLst>
                                          <p:attrName>ppt_x</p:attrName>
                                        </p:attrNameLst>
                                      </p:cBhvr>
                                      <p:tavLst>
                                        <p:tav tm="0">
                                          <p:val>
                                            <p:strVal val="#ppt_x"/>
                                          </p:val>
                                        </p:tav>
                                        <p:tav tm="100000">
                                          <p:val>
                                            <p:strVal val="#ppt_x"/>
                                          </p:val>
                                        </p:tav>
                                      </p:tavLst>
                                    </p:anim>
                                    <p:anim calcmode="lin" valueType="num">
                                      <p:cBhvr additive="base">
                                        <p:cTn id="96" dur="500" fill="hold"/>
                                        <p:tgtEl>
                                          <p:spTgt spid="1315"/>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437"/>
                                        </p:tgtEl>
                                        <p:attrNameLst>
                                          <p:attrName>style.visibility</p:attrName>
                                        </p:attrNameLst>
                                      </p:cBhvr>
                                      <p:to>
                                        <p:strVal val="visible"/>
                                      </p:to>
                                    </p:set>
                                    <p:anim calcmode="lin" valueType="num">
                                      <p:cBhvr additive="base">
                                        <p:cTn id="99" dur="500" fill="hold"/>
                                        <p:tgtEl>
                                          <p:spTgt spid="1437"/>
                                        </p:tgtEl>
                                        <p:attrNameLst>
                                          <p:attrName>ppt_x</p:attrName>
                                        </p:attrNameLst>
                                      </p:cBhvr>
                                      <p:tavLst>
                                        <p:tav tm="0">
                                          <p:val>
                                            <p:strVal val="#ppt_x"/>
                                          </p:val>
                                        </p:tav>
                                        <p:tav tm="100000">
                                          <p:val>
                                            <p:strVal val="#ppt_x"/>
                                          </p:val>
                                        </p:tav>
                                      </p:tavLst>
                                    </p:anim>
                                    <p:anim calcmode="lin" valueType="num">
                                      <p:cBhvr additive="base">
                                        <p:cTn id="100" dur="500" fill="hold"/>
                                        <p:tgtEl>
                                          <p:spTgt spid="1437"/>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482"/>
                                        </p:tgtEl>
                                        <p:attrNameLst>
                                          <p:attrName>style.visibility</p:attrName>
                                        </p:attrNameLst>
                                      </p:cBhvr>
                                      <p:to>
                                        <p:strVal val="visible"/>
                                      </p:to>
                                    </p:set>
                                    <p:anim calcmode="lin" valueType="num">
                                      <p:cBhvr additive="base">
                                        <p:cTn id="103" dur="500" fill="hold"/>
                                        <p:tgtEl>
                                          <p:spTgt spid="1482"/>
                                        </p:tgtEl>
                                        <p:attrNameLst>
                                          <p:attrName>ppt_x</p:attrName>
                                        </p:attrNameLst>
                                      </p:cBhvr>
                                      <p:tavLst>
                                        <p:tav tm="0">
                                          <p:val>
                                            <p:strVal val="#ppt_x"/>
                                          </p:val>
                                        </p:tav>
                                        <p:tav tm="100000">
                                          <p:val>
                                            <p:strVal val="#ppt_x"/>
                                          </p:val>
                                        </p:tav>
                                      </p:tavLst>
                                    </p:anim>
                                    <p:anim calcmode="lin" valueType="num">
                                      <p:cBhvr additive="base">
                                        <p:cTn id="104" dur="500" fill="hold"/>
                                        <p:tgtEl>
                                          <p:spTgt spid="1482"/>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2"/>
                                        </p:tgtEl>
                                        <p:attrNameLst>
                                          <p:attrName>style.visibility</p:attrName>
                                        </p:attrNameLst>
                                      </p:cBhvr>
                                      <p:to>
                                        <p:strVal val="visible"/>
                                      </p:to>
                                    </p:set>
                                    <p:anim calcmode="lin" valueType="num">
                                      <p:cBhvr additive="base">
                                        <p:cTn id="107" dur="500" fill="hold"/>
                                        <p:tgtEl>
                                          <p:spTgt spid="2"/>
                                        </p:tgtEl>
                                        <p:attrNameLst>
                                          <p:attrName>ppt_x</p:attrName>
                                        </p:attrNameLst>
                                      </p:cBhvr>
                                      <p:tavLst>
                                        <p:tav tm="0">
                                          <p:val>
                                            <p:strVal val="#ppt_x"/>
                                          </p:val>
                                        </p:tav>
                                        <p:tav tm="100000">
                                          <p:val>
                                            <p:strVal val="#ppt_x"/>
                                          </p:val>
                                        </p:tav>
                                      </p:tavLst>
                                    </p:anim>
                                    <p:anim calcmode="lin" valueType="num">
                                      <p:cBhvr additive="base">
                                        <p:cTn id="108" dur="500" fill="hold"/>
                                        <p:tgtEl>
                                          <p:spTgt spid="2"/>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500" fill="hold"/>
                                        <p:tgtEl>
                                          <p:spTgt spid="5"/>
                                        </p:tgtEl>
                                        <p:attrNameLst>
                                          <p:attrName>ppt_x</p:attrName>
                                        </p:attrNameLst>
                                      </p:cBhvr>
                                      <p:tavLst>
                                        <p:tav tm="0">
                                          <p:val>
                                            <p:strVal val="#ppt_x"/>
                                          </p:val>
                                        </p:tav>
                                        <p:tav tm="100000">
                                          <p:val>
                                            <p:strVal val="#ppt_x"/>
                                          </p:val>
                                        </p:tav>
                                      </p:tavLst>
                                    </p:anim>
                                    <p:anim calcmode="lin" valueType="num">
                                      <p:cBhvr additive="base">
                                        <p:cTn id="1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6" grpId="0" animBg="1"/>
      <p:bldP spid="1188" grpId="0"/>
      <p:bldP spid="1313" grpId="0" animBg="1"/>
      <p:bldP spid="13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p:nvPr/>
        </p:nvSpPr>
        <p:spPr>
          <a:xfrm>
            <a:off x="336550" y="694055"/>
            <a:ext cx="11021060" cy="1198880"/>
          </a:xfrm>
          <a:prstGeom prst="rect">
            <a:avLst/>
          </a:prstGeom>
        </p:spPr>
        <p:txBody>
          <a:bodyPr wrap="square">
            <a:spAutoFit/>
          </a:bodyPr>
          <a:lstStyle/>
          <a:p>
            <a:r>
              <a:rPr lang="en-US" sz="3600" b="1" dirty="0">
                <a:solidFill>
                  <a:srgbClr val="0000FF"/>
                </a:solidFill>
                <a:latin typeface="Times New Roman" panose="02020603050405020304" pitchFamily="18" charset="0"/>
                <a:cs typeface="Times New Roman" panose="02020603050405020304" pitchFamily="18" charset="0"/>
              </a:rPr>
              <a:t>1. Lung </a:t>
            </a:r>
            <a:r>
              <a:rPr lang="en-US" sz="3600" b="1" dirty="0" err="1">
                <a:solidFill>
                  <a:srgbClr val="0000FF"/>
                </a:solidFill>
                <a:latin typeface="Times New Roman" panose="02020603050405020304" pitchFamily="18" charset="0"/>
                <a:cs typeface="Times New Roman" panose="02020603050405020304" pitchFamily="18" charset="0"/>
              </a:rPr>
              <a:t>khởi.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Bối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đại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ý </a:t>
            </a:r>
            <a:r>
              <a:rPr lang="en-US" sz="3600" b="1" dirty="0" err="1">
                <a:solidFill>
                  <a:srgbClr val="FF0000"/>
                </a:solidFill>
                <a:latin typeface="Times New Roman" panose="02020603050405020304" pitchFamily="18" charset="0"/>
                <a:cs typeface="Times New Roman" panose="02020603050405020304" pitchFamily="18" charset="0"/>
              </a:rPr>
              <a:t>nghĩa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tư tưởng của bài văn tế </a:t>
            </a:r>
            <a:r>
              <a:rPr lang="en-US" sz="3600" b="1" dirty="0">
                <a:latin typeface="Times New Roman" panose="02020603050405020304" pitchFamily="18" charset="0"/>
                <a:cs typeface="Times New Roman" panose="02020603050405020304" pitchFamily="18" charset="0"/>
                <a:sym typeface="+mn-ea"/>
              </a:rPr>
              <a:t>(</a:t>
            </a:r>
            <a:r>
              <a:rPr lang="en-US" sz="3600" b="1" dirty="0" err="1">
                <a:latin typeface="Times New Roman" panose="02020603050405020304" pitchFamily="18" charset="0"/>
                <a:cs typeface="Times New Roman" panose="02020603050405020304" pitchFamily="18" charset="0"/>
                <a:sym typeface="+mn-ea"/>
              </a:rPr>
              <a:t>câu</a:t>
            </a:r>
            <a:r>
              <a:rPr lang="en-US" sz="3600" b="1" dirty="0">
                <a:latin typeface="Times New Roman" panose="02020603050405020304" pitchFamily="18" charset="0"/>
                <a:cs typeface="Times New Roman" panose="02020603050405020304" pitchFamily="18" charset="0"/>
                <a:sym typeface="+mn-ea"/>
              </a:rPr>
              <a:t> 1-2)</a:t>
            </a:r>
            <a:endParaRPr lang="en-US" sz="3600" b="1" dirty="0" err="1">
              <a:solidFill>
                <a:srgbClr val="FF0000"/>
              </a:solidFill>
              <a:latin typeface="Times New Roman" panose="02020603050405020304" pitchFamily="18" charset="0"/>
              <a:cs typeface="Times New Roman" panose="02020603050405020304" pitchFamily="18" charset="0"/>
            </a:endParaRPr>
          </a:p>
        </p:txBody>
      </p:sp>
      <p:sp>
        <p:nvSpPr>
          <p:cNvPr id="11" name="Text Box 8"/>
          <p:cNvSpPr txBox="1">
            <a:spLocks noChangeArrowheads="1"/>
          </p:cNvSpPr>
          <p:nvPr/>
        </p:nvSpPr>
        <p:spPr bwMode="auto">
          <a:xfrm>
            <a:off x="336550" y="1978025"/>
            <a:ext cx="11021695" cy="4523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en-US" altLang="en-US" sz="3200" b="1" dirty="0" err="1">
                <a:solidFill>
                  <a:srgbClr val="FF0000"/>
                </a:solidFill>
                <a:latin typeface="Times New Roman" panose="02020603050405020304" pitchFamily="18" charset="0"/>
                <a:cs typeface="Times New Roman" panose="02020603050405020304" pitchFamily="18" charset="0"/>
              </a:rPr>
              <a:t>Câu 1:</a:t>
            </a:r>
            <a:r>
              <a:rPr lang="en-US" altLang="en-US" sz="3200" b="1" i="1" dirty="0" err="1">
                <a:latin typeface="Times New Roman" panose="02020603050405020304" pitchFamily="18" charset="0"/>
                <a:cs typeface="Times New Roman" panose="02020603050405020304" pitchFamily="18" charset="0"/>
              </a:rPr>
              <a:t> Hỡi</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ôi</a:t>
            </a:r>
            <a:r>
              <a:rPr lang="en-US" altLang="en-US" sz="3200" b="1" i="1" dirty="0">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3200" b="1" i="1" dirty="0" err="1">
                <a:latin typeface="Times New Roman" panose="02020603050405020304" pitchFamily="18" charset="0"/>
                <a:cs typeface="Times New Roman" panose="02020603050405020304" pitchFamily="18" charset="0"/>
              </a:rPr>
              <a:t>Súng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giặc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đất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rền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lòng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dân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trời</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tỏ</a:t>
            </a:r>
            <a:r>
              <a:rPr lang="en-US" altLang="en-US" sz="3200" b="1" i="1" dirty="0">
                <a:latin typeface="Times New Roman" panose="02020603050405020304" pitchFamily="18" charset="0"/>
                <a:cs typeface="Times New Roman" panose="02020603050405020304" pitchFamily="18" charset="0"/>
              </a:rPr>
              <a:t>.</a:t>
            </a:r>
          </a:p>
          <a:p>
            <a:pPr algn="just" eaLnBrk="1" hangingPunct="1">
              <a:spcBef>
                <a:spcPct val="50000"/>
              </a:spcBef>
            </a:pPr>
            <a:r>
              <a:rPr lang="en-US" altLang="en-US" sz="3200" b="1" dirty="0">
                <a:solidFill>
                  <a:schemeClr val="tx1"/>
                </a:solidFill>
                <a:latin typeface="Times New Roman" panose="02020603050405020304" pitchFamily="18" charset="0"/>
                <a:cs typeface="Times New Roman" panose="02020603050405020304" pitchFamily="18" charset="0"/>
              </a:rPr>
              <a:t>=&gt; Nghệ thuật đối lập</a:t>
            </a:r>
          </a:p>
          <a:p>
            <a:pPr algn="just" eaLnBrk="1" hangingPunct="1">
              <a:spcBef>
                <a:spcPct val="50000"/>
              </a:spcBef>
            </a:pP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Câu</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thơ</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đã</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khái</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quát</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được</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bối</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cảnh</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và</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tình</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thế</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căng</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thẳng</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của</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thời</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đại</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Một</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cuộc</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đụng</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độ</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giữa</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giặc</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xâm</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lược</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tàn</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bạo</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và</a:t>
            </a:r>
            <a:r>
              <a:rPr lang="en-US" altLang="en-US" sz="3200" b="1" dirty="0">
                <a:solidFill>
                  <a:schemeClr val="tx1"/>
                </a:solidFill>
                <a:latin typeface="Times New Roman" panose="02020603050405020304" pitchFamily="18" charset="0"/>
                <a:sym typeface="Wingdings" panose="05000000000000000000" pitchFamily="2" charset="2"/>
              </a:rPr>
              <a:t> ý </a:t>
            </a:r>
            <a:r>
              <a:rPr lang="en-US" altLang="en-US" sz="3200" b="1" dirty="0" err="1">
                <a:solidFill>
                  <a:schemeClr val="tx1"/>
                </a:solidFill>
                <a:latin typeface="Times New Roman" panose="02020603050405020304" pitchFamily="18" charset="0"/>
                <a:sym typeface="Wingdings" panose="05000000000000000000" pitchFamily="2" charset="2"/>
              </a:rPr>
              <a:t>chí</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kiên</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cường</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bất</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khuất</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của</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nhân</a:t>
            </a:r>
            <a:r>
              <a:rPr lang="en-US" altLang="en-US" sz="3200" b="1" dirty="0">
                <a:solidFill>
                  <a:schemeClr val="tx1"/>
                </a:solidFill>
                <a:latin typeface="Times New Roman" panose="02020603050405020304" pitchFamily="18" charset="0"/>
                <a:sym typeface="Wingdings" panose="05000000000000000000" pitchFamily="2" charset="2"/>
              </a:rPr>
              <a:t> </a:t>
            </a:r>
            <a:r>
              <a:rPr lang="en-US" altLang="en-US" sz="3200" b="1" dirty="0" err="1">
                <a:solidFill>
                  <a:schemeClr val="tx1"/>
                </a:solidFill>
                <a:latin typeface="Times New Roman" panose="02020603050405020304" pitchFamily="18" charset="0"/>
                <a:sym typeface="Wingdings" panose="05000000000000000000" pitchFamily="2" charset="2"/>
              </a:rPr>
              <a:t>dân</a:t>
            </a:r>
            <a:r>
              <a:rPr lang="en-US" altLang="en-US" sz="3200" b="1" dirty="0">
                <a:solidFill>
                  <a:schemeClr val="tx1"/>
                </a:solidFill>
                <a:latin typeface="Times New Roman" panose="02020603050405020304" pitchFamily="18" charset="0"/>
                <a:sym typeface="Wingdings" panose="05000000000000000000" pitchFamily="2" charset="2"/>
              </a:rPr>
              <a:t> ta.</a:t>
            </a:r>
            <a:endParaRPr lang="en-US" altLang="en-US" sz="3200" b="1" dirty="0">
              <a:solidFill>
                <a:schemeClr val="tx1"/>
              </a:solidFill>
              <a:latin typeface="Times New Roman" panose="02020603050405020304" pitchFamily="18" charset="0"/>
            </a:endParaRPr>
          </a:p>
          <a:p>
            <a:pPr algn="just" eaLnBrk="1" hangingPunct="1">
              <a:spcBef>
                <a:spcPct val="50000"/>
              </a:spcBef>
            </a:pPr>
            <a:endParaRPr lang="en-US" altLang="en-US" sz="3200" b="1" i="1"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54183" y="363674"/>
            <a:ext cx="11037454" cy="4546600"/>
          </a:xfrm>
          <a:prstGeom prst="rect">
            <a:avLst/>
          </a:prstGeom>
        </p:spPr>
        <p:txBody>
          <a:bodyPr wrap="square">
            <a:spAutoFit/>
          </a:bodyPr>
          <a:lstStyle/>
          <a:p>
            <a:pPr algn="just">
              <a:lnSpc>
                <a:spcPct val="107000"/>
              </a:lnSpc>
              <a:spcAft>
                <a:spcPts val="800"/>
              </a:spcAft>
            </a:pPr>
            <a:r>
              <a:rPr lang="en-US" sz="3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Câu 2</a:t>
            </a:r>
            <a:r>
              <a:rPr lang="en-US" sz="3600" dirty="0">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Mười</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năm</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công</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vỡ</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ruộng</a:t>
            </a:r>
            <a:r>
              <a:rPr lang="en-US" sz="3600" dirty="0">
                <a:latin typeface="Times New Roman" panose="02020603050405020304" pitchFamily="18" charset="0"/>
                <a:ea typeface="Calibri" panose="020F0502020204030204" pitchFamily="34" charset="0"/>
                <a:cs typeface="Times New Roman" panose="02020603050405020304" pitchFamily="18" charset="0"/>
              </a:rPr>
              <a:t> - </a:t>
            </a:r>
            <a:r>
              <a:rPr lang="en-US" sz="36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ai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biết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600" dirty="0">
                <a:latin typeface="Times New Roman" panose="02020603050405020304" pitchFamily="18" charset="0"/>
                <a:ea typeface="Calibri" panose="020F0502020204030204" pitchFamily="34" charset="0"/>
                <a:cs typeface="Times New Roman" panose="02020603050405020304" pitchFamily="18" charset="0"/>
              </a:rPr>
              <a:t>            +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trận</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3600" i="1" dirty="0">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latin typeface="Times New Roman" panose="02020603050405020304" pitchFamily="18" charset="0"/>
                <a:ea typeface="Calibri" panose="020F0502020204030204" pitchFamily="34" charset="0"/>
                <a:cs typeface="Times New Roman" panose="02020603050405020304" pitchFamily="18" charset="0"/>
              </a:rPr>
              <a:t>Tây</a:t>
            </a:r>
            <a:r>
              <a:rPr lang="en-US" sz="3600" dirty="0">
                <a:latin typeface="Times New Roman" panose="02020603050405020304" pitchFamily="18" charset="0"/>
                <a:ea typeface="Calibri" panose="020F0502020204030204" pitchFamily="34" charset="0"/>
                <a:cs typeface="Times New Roman" panose="02020603050405020304" pitchFamily="18" charset="0"/>
              </a:rPr>
              <a:t> -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tiếng</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thơm</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muôn</a:t>
            </a:r>
            <a:r>
              <a:rPr lang="en-US" sz="3600" dirty="0">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latin typeface="Times New Roman" panose="02020603050405020304" pitchFamily="18" charset="0"/>
                <a:ea typeface="Calibri" panose="020F0502020204030204" pitchFamily="34" charset="0"/>
                <a:cs typeface="Times New Roman" panose="02020603050405020304" pitchFamily="18" charset="0"/>
              </a:rPr>
              <a:t>đời</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altLang="en-US" sz="3600" b="1" dirty="0">
                <a:latin typeface="Times New Roman" panose="02020603050405020304" pitchFamily="18" charset="0"/>
                <a:sym typeface="Wingdings" panose="05000000000000000000" pitchFamily="2" charset="2"/>
              </a:rPr>
              <a:t> </a:t>
            </a:r>
            <a:r>
              <a:rPr lang="en-US" altLang="en-US" sz="3600" dirty="0">
                <a:latin typeface="Times New Roman" panose="02020603050405020304" pitchFamily="18" charset="0"/>
                <a:sym typeface="Wingdings" panose="05000000000000000000" pitchFamily="2" charset="2"/>
              </a:rPr>
              <a:t>Ý </a:t>
            </a:r>
            <a:r>
              <a:rPr lang="en-US" altLang="en-US" sz="3600" dirty="0" err="1">
                <a:latin typeface="Times New Roman" panose="02020603050405020304" pitchFamily="18" charset="0"/>
                <a:sym typeface="Wingdings" panose="05000000000000000000" pitchFamily="2" charset="2"/>
              </a:rPr>
              <a:t>nghĩa</a:t>
            </a:r>
            <a:r>
              <a:rPr lang="en-US" altLang="en-US" sz="3600" dirty="0">
                <a:latin typeface="Times New Roman" panose="02020603050405020304" pitchFamily="18" charset="0"/>
                <a:sym typeface="Wingdings" panose="05000000000000000000" pitchFamily="2" charset="2"/>
              </a:rPr>
              <a:t> </a:t>
            </a:r>
            <a:r>
              <a:rPr lang="en-US" altLang="en-US" sz="3600" i="1" dirty="0" err="1">
                <a:latin typeface="Times New Roman" panose="02020603050405020304" pitchFamily="18" charset="0"/>
                <a:sym typeface="Wingdings" panose="05000000000000000000" pitchFamily="2" charset="2"/>
              </a:rPr>
              <a:t>sống</a:t>
            </a:r>
            <a:r>
              <a:rPr lang="en-US" altLang="en-US" sz="3600" i="1" dirty="0">
                <a:latin typeface="Times New Roman" panose="02020603050405020304" pitchFamily="18" charset="0"/>
                <a:sym typeface="Wingdings" panose="05000000000000000000" pitchFamily="2" charset="2"/>
              </a:rPr>
              <a:t> - </a:t>
            </a:r>
            <a:r>
              <a:rPr lang="en-US" altLang="en-US" sz="3600" i="1" dirty="0" err="1">
                <a:latin typeface="Times New Roman" panose="02020603050405020304" pitchFamily="18" charset="0"/>
                <a:sym typeface="Wingdings" panose="05000000000000000000" pitchFamily="2" charset="2"/>
              </a:rPr>
              <a:t>chết</a:t>
            </a:r>
            <a:r>
              <a:rPr lang="en-US" altLang="en-US" sz="3600" i="1" dirty="0">
                <a:latin typeface="Times New Roman" panose="02020603050405020304" pitchFamily="18" charset="0"/>
                <a:sym typeface="Wingdings" panose="05000000000000000000" pitchFamily="2" charset="2"/>
              </a:rPr>
              <a:t>; </a:t>
            </a:r>
            <a:r>
              <a:rPr lang="en-US" altLang="en-US" sz="3600" i="1" dirty="0" err="1">
                <a:latin typeface="Times New Roman" panose="02020603050405020304" pitchFamily="18" charset="0"/>
                <a:sym typeface="Wingdings" panose="05000000000000000000" pitchFamily="2" charset="2"/>
              </a:rPr>
              <a:t>nhục</a:t>
            </a:r>
            <a:r>
              <a:rPr lang="en-US" altLang="en-US" sz="3600" i="1" dirty="0">
                <a:latin typeface="Times New Roman" panose="02020603050405020304" pitchFamily="18" charset="0"/>
                <a:sym typeface="Wingdings" panose="05000000000000000000" pitchFamily="2" charset="2"/>
              </a:rPr>
              <a:t> - </a:t>
            </a:r>
            <a:r>
              <a:rPr lang="en-US" altLang="en-US" sz="3600" i="1" dirty="0" err="1">
                <a:latin typeface="Times New Roman" panose="02020603050405020304" pitchFamily="18" charset="0"/>
                <a:sym typeface="Wingdings" panose="05000000000000000000" pitchFamily="2" charset="2"/>
              </a:rPr>
              <a:t>vinh</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được</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thể</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hiện</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rõ</a:t>
            </a:r>
            <a:r>
              <a:rPr lang="en-US" altLang="en-US" sz="3600" dirty="0">
                <a:latin typeface="Times New Roman" panose="02020603050405020304" pitchFamily="18" charset="0"/>
                <a:sym typeface="Wingdings" panose="05000000000000000000" pitchFamily="2" charset="2"/>
              </a:rPr>
              <a:t> qua </a:t>
            </a:r>
            <a:r>
              <a:rPr lang="en-US" altLang="en-US" sz="3600" dirty="0" err="1">
                <a:latin typeface="Times New Roman" panose="02020603050405020304" pitchFamily="18" charset="0"/>
                <a:sym typeface="Wingdings" panose="05000000000000000000" pitchFamily="2" charset="2"/>
              </a:rPr>
              <a:t>các</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vế</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câu</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biền</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ngẫu</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Từ</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đó</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khẳng</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định</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quan</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niệm</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sống</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cao</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cả</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của</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nghĩa</a:t>
            </a:r>
            <a:r>
              <a:rPr lang="en-US" altLang="en-US" sz="3600" dirty="0">
                <a:latin typeface="Times New Roman" panose="02020603050405020304" pitchFamily="18" charset="0"/>
                <a:sym typeface="Wingdings" panose="05000000000000000000" pitchFamily="2" charset="2"/>
              </a:rPr>
              <a:t> </a:t>
            </a:r>
            <a:r>
              <a:rPr lang="en-US" altLang="en-US" sz="3600" dirty="0" err="1">
                <a:latin typeface="Times New Roman" panose="02020603050405020304" pitchFamily="18" charset="0"/>
                <a:sym typeface="Wingdings" panose="05000000000000000000" pitchFamily="2" charset="2"/>
              </a:rPr>
              <a:t>quân</a:t>
            </a:r>
            <a:r>
              <a:rPr lang="en-US" altLang="en-US" sz="3600" dirty="0">
                <a:latin typeface="Times New Roman" panose="02020603050405020304" pitchFamily="18" charset="0"/>
                <a:sym typeface="Wingdings" panose="05000000000000000000" pitchFamily="2" charset="2"/>
              </a:rPr>
              <a:t>: </a:t>
            </a:r>
            <a:r>
              <a:rPr lang="en-US" altLang="en-US" sz="3600" i="1" dirty="0" err="1">
                <a:latin typeface="Times New Roman" panose="02020603050405020304" pitchFamily="18" charset="0"/>
                <a:sym typeface="Wingdings" panose="05000000000000000000" pitchFamily="2" charset="2"/>
              </a:rPr>
              <a:t>Chết</a:t>
            </a:r>
            <a:r>
              <a:rPr lang="en-US" altLang="en-US" sz="3600" i="1" dirty="0">
                <a:latin typeface="Times New Roman" panose="02020603050405020304" pitchFamily="18" charset="0"/>
                <a:sym typeface="Wingdings" panose="05000000000000000000" pitchFamily="2" charset="2"/>
              </a:rPr>
              <a:t> </a:t>
            </a:r>
            <a:r>
              <a:rPr lang="en-US" altLang="en-US" sz="3600" i="1" dirty="0" err="1">
                <a:latin typeface="Times New Roman" panose="02020603050405020304" pitchFamily="18" charset="0"/>
                <a:sym typeface="Wingdings" panose="05000000000000000000" pitchFamily="2" charset="2"/>
              </a:rPr>
              <a:t>vinh</a:t>
            </a:r>
            <a:r>
              <a:rPr lang="en-US" altLang="en-US" sz="3600" i="1" dirty="0">
                <a:latin typeface="Times New Roman" panose="02020603050405020304" pitchFamily="18" charset="0"/>
                <a:sym typeface="Wingdings" panose="05000000000000000000" pitchFamily="2" charset="2"/>
              </a:rPr>
              <a:t> </a:t>
            </a:r>
            <a:r>
              <a:rPr lang="en-US" altLang="en-US" sz="3600" i="1" dirty="0" err="1">
                <a:latin typeface="Times New Roman" panose="02020603050405020304" pitchFamily="18" charset="0"/>
                <a:sym typeface="Wingdings" panose="05000000000000000000" pitchFamily="2" charset="2"/>
              </a:rPr>
              <a:t>còn</a:t>
            </a:r>
            <a:r>
              <a:rPr lang="en-US" altLang="en-US" sz="3600" i="1" dirty="0">
                <a:latin typeface="Times New Roman" panose="02020603050405020304" pitchFamily="18" charset="0"/>
                <a:sym typeface="Wingdings" panose="05000000000000000000" pitchFamily="2" charset="2"/>
              </a:rPr>
              <a:t> </a:t>
            </a:r>
            <a:r>
              <a:rPr lang="en-US" altLang="en-US" sz="3600" i="1" dirty="0" err="1">
                <a:latin typeface="Times New Roman" panose="02020603050405020304" pitchFamily="18" charset="0"/>
                <a:sym typeface="Wingdings" panose="05000000000000000000" pitchFamily="2" charset="2"/>
              </a:rPr>
              <a:t>hơn</a:t>
            </a:r>
            <a:r>
              <a:rPr lang="en-US" altLang="en-US" sz="3600" i="1" dirty="0">
                <a:latin typeface="Times New Roman" panose="02020603050405020304" pitchFamily="18" charset="0"/>
                <a:sym typeface="Wingdings" panose="05000000000000000000" pitchFamily="2" charset="2"/>
              </a:rPr>
              <a:t> </a:t>
            </a:r>
            <a:r>
              <a:rPr lang="en-US" altLang="en-US" sz="3600" i="1" dirty="0" err="1">
                <a:latin typeface="Times New Roman" panose="02020603050405020304" pitchFamily="18" charset="0"/>
                <a:sym typeface="Wingdings" panose="05000000000000000000" pitchFamily="2" charset="2"/>
              </a:rPr>
              <a:t>sống</a:t>
            </a:r>
            <a:r>
              <a:rPr lang="en-US" altLang="en-US" sz="3600" i="1" dirty="0">
                <a:latin typeface="Times New Roman" panose="02020603050405020304" pitchFamily="18" charset="0"/>
                <a:sym typeface="Wingdings" panose="05000000000000000000" pitchFamily="2" charset="2"/>
              </a:rPr>
              <a:t> </a:t>
            </a:r>
            <a:r>
              <a:rPr lang="en-US" altLang="en-US" sz="3600" i="1" dirty="0" err="1">
                <a:latin typeface="Times New Roman" panose="02020603050405020304" pitchFamily="18" charset="0"/>
                <a:sym typeface="Wingdings" panose="05000000000000000000" pitchFamily="2" charset="2"/>
              </a:rPr>
              <a:t>nhục</a:t>
            </a:r>
            <a:r>
              <a:rPr lang="en-US" altLang="en-US" sz="3600" dirty="0">
                <a:latin typeface="Times New Roman" panose="02020603050405020304" pitchFamily="18" charset="0"/>
                <a:sym typeface="Wingdings" panose="05000000000000000000" pitchFamily="2" charset="2"/>
              </a:rPr>
              <a:t>.</a:t>
            </a:r>
          </a:p>
          <a:p>
            <a:pPr algn="just">
              <a:lnSpc>
                <a:spcPct val="107000"/>
              </a:lnSpc>
              <a:spcAft>
                <a:spcPts val="800"/>
              </a:spcAft>
            </a:pPr>
            <a:r>
              <a:rPr lang="en-US" sz="3600" b="1" i="1" dirty="0">
                <a:latin typeface="Times New Roman" panose="02020603050405020304" pitchFamily="18" charset="0"/>
                <a:ea typeface="Calibri" panose="020F0502020204030204" pitchFamily="34" charset="0"/>
                <a:cs typeface="Times New Roman" panose="02020603050405020304" pitchFamily="18" charset="0"/>
              </a:rPr>
              <a:t>=&gt;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kì</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đau</a:t>
            </a:r>
            <a:r>
              <a:rPr lang="en-US" sz="3600" b="1" dirty="0">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latin typeface="Times New Roman" panose="02020603050405020304" pitchFamily="18" charset="0"/>
                <a:ea typeface="Calibri" panose="020F0502020204030204" pitchFamily="34" charset="0"/>
                <a:cs typeface="Times New Roman" panose="02020603050405020304" pitchFamily="18" charset="0"/>
              </a:rPr>
              <a:t>thương</a:t>
            </a:r>
            <a:r>
              <a:rPr lang="en-US" sz="3600" b="1" dirty="0">
                <a:latin typeface="Times New Roman" panose="02020603050405020304" pitchFamily="18" charset="0"/>
                <a:ea typeface="Calibri" panose="020F0502020204030204" pitchFamily="34" charset="0"/>
                <a:cs typeface="Times New Roman" panose="02020603050405020304" pitchFamily="18" charset="0"/>
              </a:rPr>
              <a:t>,</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khổ</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nhục</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vĩ</a:t>
            </a:r>
            <a:r>
              <a:rPr lang="en-US" sz="3600" b="1" i="1" dirty="0">
                <a:latin typeface="Times New Roman" panose="02020603050405020304" pitchFamily="18" charset="0"/>
                <a:ea typeface="Calibri" panose="020F0502020204030204" pitchFamily="34" charset="0"/>
                <a:cs typeface="Times New Roman" panose="02020603050405020304" pitchFamily="18" charset="0"/>
              </a:rPr>
              <a:t> </a:t>
            </a:r>
            <a:r>
              <a:rPr lang="en-US" sz="3600" b="1" i="1"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3600" b="1" i="1" dirty="0">
                <a:latin typeface="Times New Roman" panose="02020603050405020304" pitchFamily="18" charset="0"/>
                <a:ea typeface="Calibri" panose="020F0502020204030204" pitchFamily="34" charset="0"/>
                <a:cs typeface="Times New Roman" panose="02020603050405020304" pitchFamily="18" charset="0"/>
              </a:rPr>
              <a:t>”.</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140" y="1761490"/>
            <a:ext cx="11283950" cy="3984625"/>
          </a:xfrm>
          <a:prstGeom prst="rect">
            <a:avLst/>
          </a:prstGeom>
        </p:spPr>
        <p:txBody>
          <a:bodyPr wrap="square">
            <a:spAutoFit/>
          </a:bodyPr>
          <a:lstStyle/>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nghèo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latin typeface="Times New Roman" panose="02020603050405020304" pitchFamily="18" charset="0"/>
                <a:ea typeface="Calibri" panose="020F0502020204030204" pitchFamily="34" charset="0"/>
                <a:cs typeface="Times New Roman" panose="02020603050405020304" pitchFamily="18" charset="0"/>
              </a:rPr>
              <a:t> lam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cui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cút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800" dirty="0">
                <a:latin typeface="Times New Roman" panose="02020603050405020304" pitchFamily="18" charset="0"/>
                <a:ea typeface="Calibri" panose="020F0502020204030204" pitchFamily="34" charset="0"/>
                <a:cs typeface="Times New Roman" panose="02020603050405020304" pitchFamily="18" charset="0"/>
              </a:rPr>
              <a:t> lo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toan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nghèo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khó</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đao</a:t>
            </a:r>
            <a:r>
              <a:rPr lang="en-US" sz="2800" dirty="0">
                <a:latin typeface="Times New Roman" panose="02020603050405020304" pitchFamily="18" charset="0"/>
                <a:ea typeface="Calibri" panose="020F0502020204030204" pitchFamily="34" charset="0"/>
                <a:cs typeface="Times New Roman" panose="02020603050405020304" pitchFamily="18" charset="0"/>
              </a:rPr>
              <a:t> -&gt;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lập</a:t>
            </a:r>
            <a:r>
              <a:rPr lang="en-US" sz="2800" dirty="0">
                <a:latin typeface="Times New Roman" panose="02020603050405020304" pitchFamily="18" charset="0"/>
                <a:ea typeface="Calibri" panose="020F0502020204030204" pitchFamily="34" charset="0"/>
                <a:cs typeface="Times New Roman" panose="02020603050405020304" pitchFamily="18" charset="0"/>
              </a:rPr>
              <a:t> -&gt;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cao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tầm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hùng</a:t>
            </a:r>
            <a:r>
              <a:rPr lang="en-US" sz="2800" dirty="0">
                <a:latin typeface="Times New Roman" panose="02020603050405020304" pitchFamily="18" charset="0"/>
                <a:ea typeface="Calibri" panose="020F0502020204030204" pitchFamily="34" charset="0"/>
                <a:cs typeface="Times New Roman" panose="02020603050405020304" pitchFamily="18" charset="0"/>
              </a:rPr>
              <a:t> ở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=&gt;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quen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chưa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cụ</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sĩ</a:t>
            </a:r>
            <a:r>
              <a:rPr lang="en-US" sz="2800" dirty="0">
                <a:latin typeface="Times New Roman" panose="02020603050405020304" pitchFamily="18" charset="0"/>
                <a:ea typeface="Calibri" panose="020F0502020204030204" pitchFamily="34" charset="0"/>
                <a:cs typeface="Times New Roman" panose="02020603050405020304" pitchFamily="18" charset="0"/>
              </a:rPr>
              <a:t> :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nghèo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khổ</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xa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trận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 name="Title 1"/>
          <p:cNvSpPr txBox="1"/>
          <p:nvPr/>
        </p:nvSpPr>
        <p:spPr>
          <a:xfrm>
            <a:off x="-635" y="225425"/>
            <a:ext cx="12008485" cy="15354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dirty="0">
                <a:solidFill>
                  <a:srgbClr val="0000FF"/>
                </a:solidFill>
                <a:latin typeface="Times New Roman" panose="02020603050405020304" pitchFamily="18" charset="0"/>
                <a:sym typeface="+mn-ea"/>
              </a:rPr>
              <a:t>2. </a:t>
            </a:r>
            <a:r>
              <a:rPr lang="en-US" altLang="en-US" sz="3200" b="1" dirty="0" err="1">
                <a:solidFill>
                  <a:srgbClr val="0000FF"/>
                </a:solidFill>
                <a:latin typeface="Times New Roman" panose="02020603050405020304" pitchFamily="18" charset="0"/>
                <a:sym typeface="+mn-ea"/>
              </a:rPr>
              <a:t>Phần</a:t>
            </a:r>
            <a:r>
              <a:rPr lang="en-US" altLang="en-US" sz="3200" b="1" dirty="0">
                <a:solidFill>
                  <a:srgbClr val="0000FF"/>
                </a:solidFill>
                <a:latin typeface="Times New Roman" panose="02020603050405020304" pitchFamily="18" charset="0"/>
                <a:sym typeface="+mn-ea"/>
              </a:rPr>
              <a:t> </a:t>
            </a:r>
            <a:r>
              <a:rPr lang="en-US" altLang="en-US" sz="3200" b="1" dirty="0" err="1">
                <a:solidFill>
                  <a:srgbClr val="0000FF"/>
                </a:solidFill>
                <a:latin typeface="Times New Roman" panose="02020603050405020304" pitchFamily="18" charset="0"/>
                <a:sym typeface="+mn-ea"/>
              </a:rPr>
              <a:t>thích</a:t>
            </a:r>
            <a:r>
              <a:rPr lang="en-US" altLang="en-US" sz="3200" b="1" dirty="0">
                <a:solidFill>
                  <a:srgbClr val="0000FF"/>
                </a:solidFill>
                <a:latin typeface="Times New Roman" panose="02020603050405020304" pitchFamily="18" charset="0"/>
                <a:sym typeface="+mn-ea"/>
              </a:rPr>
              <a:t> </a:t>
            </a:r>
            <a:r>
              <a:rPr lang="en-US" altLang="en-US" sz="3200" b="1" dirty="0" err="1">
                <a:solidFill>
                  <a:srgbClr val="0000FF"/>
                </a:solidFill>
                <a:latin typeface="Times New Roman" panose="02020603050405020304" pitchFamily="18" charset="0"/>
                <a:sym typeface="+mn-ea"/>
              </a:rPr>
              <a:t>thực.</a:t>
            </a:r>
            <a:r>
              <a:rPr lang="en-US" altLang="en-US" sz="3200" b="1" dirty="0">
                <a:solidFill>
                  <a:srgbClr val="0000FF"/>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Xuất thân</a:t>
            </a:r>
            <a:r>
              <a:rPr lang="en-US" altLang="en-US" sz="3200" b="1" dirty="0">
                <a:solidFill>
                  <a:srgbClr val="FF0000"/>
                </a:solidFill>
                <a:latin typeface="Times New Roman" panose="02020603050405020304" pitchFamily="18" charset="0"/>
                <a:sym typeface="+mn-ea"/>
              </a:rPr>
              <a:t> - </a:t>
            </a:r>
            <a:r>
              <a:rPr lang="en-US" altLang="en-US" sz="3200" b="1" dirty="0" err="1">
                <a:solidFill>
                  <a:srgbClr val="FF0000"/>
                </a:solidFill>
                <a:latin typeface="Times New Roman" panose="02020603050405020304" pitchFamily="18" charset="0"/>
                <a:sym typeface="+mn-ea"/>
              </a:rPr>
              <a:t>cuộc</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chiến</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đấu</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hy</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sinh</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của người nông dân</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nghĩa</a:t>
            </a:r>
            <a:r>
              <a:rPr lang="en-US" altLang="en-US" sz="3200" b="1" dirty="0">
                <a:solidFill>
                  <a:srgbClr val="FF0000"/>
                </a:solidFill>
                <a:latin typeface="Times New Roman" panose="02020603050405020304" pitchFamily="18" charset="0"/>
                <a:sym typeface="+mn-ea"/>
              </a:rPr>
              <a:t> sĩ. </a:t>
            </a:r>
            <a:r>
              <a:rPr lang="en-US" altLang="en-US" sz="3200" b="1" dirty="0">
                <a:solidFill>
                  <a:schemeClr val="tx1"/>
                </a:solidFill>
                <a:latin typeface="Times New Roman" panose="02020603050405020304" pitchFamily="18" charset="0"/>
                <a:sym typeface="+mn-ea"/>
              </a:rPr>
              <a:t>(</a:t>
            </a:r>
            <a:r>
              <a:rPr lang="en-US" altLang="en-US" sz="3200" b="1" dirty="0" err="1">
                <a:solidFill>
                  <a:schemeClr val="tx1"/>
                </a:solidFill>
                <a:latin typeface="Times New Roman" panose="02020603050405020304" pitchFamily="18" charset="0"/>
                <a:sym typeface="+mn-ea"/>
              </a:rPr>
              <a:t>câu</a:t>
            </a:r>
            <a:r>
              <a:rPr lang="en-US" altLang="en-US" sz="3200" b="1" dirty="0">
                <a:solidFill>
                  <a:schemeClr val="tx1"/>
                </a:solidFill>
                <a:latin typeface="Times New Roman" panose="02020603050405020304" pitchFamily="18" charset="0"/>
                <a:sym typeface="+mn-ea"/>
              </a:rPr>
              <a:t> 3-15)</a:t>
            </a:r>
            <a:br>
              <a:rPr lang="en-US" altLang="en-US" sz="3200" b="1" dirty="0">
                <a:solidFill>
                  <a:srgbClr val="FF0000"/>
                </a:solidFill>
                <a:latin typeface="Times New Roman" panose="02020603050405020304" pitchFamily="18" charset="0"/>
                <a:sym typeface="+mn-ea"/>
              </a:rPr>
            </a:br>
            <a:r>
              <a:rPr lang="en-US" sz="2800" dirty="0">
                <a:solidFill>
                  <a:srgbClr val="FF0000"/>
                </a:solidFill>
                <a:latin typeface="Times New Roman" panose="02020603050405020304" pitchFamily="18" charset="0"/>
                <a:cs typeface="Times New Roman" panose="02020603050405020304" pitchFamily="18" charset="0"/>
              </a:rPr>
              <a:t>a. </a:t>
            </a:r>
            <a:r>
              <a:rPr lang="en-US" sz="2800" dirty="0" err="1">
                <a:solidFill>
                  <a:srgbClr val="FF0000"/>
                </a:solidFill>
                <a:latin typeface="Times New Roman" panose="02020603050405020304" pitchFamily="18" charset="0"/>
                <a:cs typeface="Times New Roman" panose="02020603050405020304" pitchFamily="18" charset="0"/>
              </a:rPr>
              <a:t>Hoàn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thân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000"/>
                                        <p:tgtEl>
                                          <p:spTgt spid="4">
                                            <p:txEl>
                                              <p:pRg st="2" end="2"/>
                                            </p:txEl>
                                          </p:spTgt>
                                        </p:tgtEl>
                                      </p:cBhvr>
                                    </p:animEffect>
                                    <p:anim calcmode="lin" valueType="num">
                                      <p:cBhvr>
                                        <p:cTn id="2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 y="271780"/>
            <a:ext cx="11801475" cy="5708650"/>
          </a:xfrm>
        </p:spPr>
        <p:txBody>
          <a:bodyPr/>
          <a:lstStyle/>
          <a:p>
            <a:pPr algn="l"/>
            <a:r>
              <a:rPr lang="en-US" altLang="en-US" sz="3200" b="1" dirty="0">
                <a:solidFill>
                  <a:srgbClr val="FF0000"/>
                </a:solidFill>
                <a:latin typeface="Times New Roman" panose="02020603050405020304" pitchFamily="18" charset="0"/>
                <a:sym typeface="+mn-ea"/>
              </a:rPr>
              <a:t>b. Lòng căm thù giặc của những </a:t>
            </a:r>
            <a:r>
              <a:rPr lang="en-US"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sym typeface="+mn-ea"/>
              </a:rPr>
              <a:t>n</a:t>
            </a:r>
            <a:r>
              <a:rPr lang="en-US" alt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sym typeface="+mn-ea"/>
              </a:rPr>
              <a:t>gười</a:t>
            </a:r>
            <a:r>
              <a:rPr lang="en-US"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sym typeface="+mn-ea"/>
              </a:rPr>
              <a:t> </a:t>
            </a:r>
            <a:r>
              <a:rPr lang="en-US" alt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sym typeface="+mn-ea"/>
              </a:rPr>
              <a:t>nghĩa</a:t>
            </a:r>
            <a:r>
              <a:rPr lang="en-US"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sym typeface="+mn-ea"/>
              </a:rPr>
              <a:t> </a:t>
            </a:r>
            <a:r>
              <a:rPr lang="en-US" alt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sym typeface="+mn-ea"/>
              </a:rPr>
              <a:t>sĩ</a:t>
            </a:r>
            <a:r>
              <a:rPr lang="en-US"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sym typeface="+mn-ea"/>
              </a:rPr>
              <a:t> </a:t>
            </a:r>
            <a:r>
              <a:rPr lang="en-US" alt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sym typeface="+mn-ea"/>
              </a:rPr>
              <a:t>đánh</a:t>
            </a:r>
            <a:r>
              <a:rPr lang="en-US" altLang="en-US" sz="3200" b="1" dirty="0">
                <a:solidFill>
                  <a:srgbClr val="FF0000"/>
                </a:solidFill>
                <a:effectLst>
                  <a:outerShdw blurRad="38100" dist="38100" dir="2700000" algn="tl">
                    <a:srgbClr val="000000">
                      <a:alpha val="43137"/>
                    </a:srgbClr>
                  </a:outerShdw>
                </a:effectLst>
                <a:latin typeface="Times New Roman" panose="02020603050405020304" pitchFamily="18" charset="0"/>
                <a:sym typeface="+mn-ea"/>
              </a:rPr>
              <a:t> </a:t>
            </a:r>
            <a:r>
              <a:rPr lang="en-US" altLang="en-US" sz="3200" b="1" dirty="0" err="1">
                <a:solidFill>
                  <a:srgbClr val="FF0000"/>
                </a:solidFill>
                <a:effectLst>
                  <a:outerShdw blurRad="38100" dist="38100" dir="2700000" algn="tl">
                    <a:srgbClr val="000000">
                      <a:alpha val="43137"/>
                    </a:srgbClr>
                  </a:outerShdw>
                </a:effectLst>
                <a:latin typeface="Times New Roman" panose="02020603050405020304" pitchFamily="18" charset="0"/>
                <a:sym typeface="+mn-ea"/>
              </a:rPr>
              <a:t>Tây</a:t>
            </a:r>
            <a:r>
              <a:rPr lang="en-US" altLang="en-US" sz="3200" b="1" dirty="0">
                <a:solidFill>
                  <a:srgbClr val="0000FF"/>
                </a:solidFill>
                <a:latin typeface="Times New Roman" panose="02020603050405020304" pitchFamily="18" charset="0"/>
                <a:sym typeface="+mn-ea"/>
              </a:rPr>
              <a:t> </a:t>
            </a:r>
            <a:r>
              <a:rPr lang="en-US" altLang="en-US" sz="3200" b="1" dirty="0">
                <a:latin typeface="Times New Roman" panose="02020603050405020304" pitchFamily="18" charset="0"/>
                <a:sym typeface="+mn-ea"/>
              </a:rPr>
              <a:t>(</a:t>
            </a:r>
            <a:r>
              <a:rPr lang="en-US" altLang="en-US" sz="3200" b="1" dirty="0" err="1">
                <a:latin typeface="Times New Roman" panose="02020603050405020304" pitchFamily="18" charset="0"/>
                <a:sym typeface="+mn-ea"/>
              </a:rPr>
              <a:t>câu</a:t>
            </a:r>
            <a:r>
              <a:rPr lang="en-US" altLang="en-US" sz="3200" b="1" dirty="0">
                <a:latin typeface="Times New Roman" panose="02020603050405020304" pitchFamily="18" charset="0"/>
                <a:sym typeface="+mn-ea"/>
              </a:rPr>
              <a:t> 6-9)</a:t>
            </a:r>
            <a:br>
              <a:rPr lang="en-US" altLang="en-US" sz="3200" b="1" i="1" dirty="0">
                <a:latin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cảm</a:t>
            </a:r>
            <a:r>
              <a:rPr lang="en-US" sz="3200" dirty="0">
                <a:solidFill>
                  <a:srgbClr val="FF0000"/>
                </a:solidFill>
                <a:latin typeface="Times New Roman" panose="02020603050405020304" pitchFamily="18" charset="0"/>
                <a:cs typeface="Times New Roman" panose="02020603050405020304" pitchFamily="18" charset="0"/>
              </a:rPr>
              <a:t>:</a:t>
            </a:r>
            <a:br>
              <a:rPr lang="en-US" sz="3200" dirty="0">
                <a:solidFill>
                  <a:srgbClr val="FF0000"/>
                </a:solidFill>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chờ</a:t>
            </a:r>
            <a:r>
              <a:rPr lang="en-US" sz="3200" i="1"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tin </a:t>
            </a:r>
            <a:r>
              <a:rPr lang="en-US" sz="3200" dirty="0" err="1">
                <a:latin typeface="Times New Roman" panose="02020603050405020304" pitchFamily="18" charset="0"/>
                <a:cs typeface="Times New Roman" panose="02020603050405020304" pitchFamily="18" charset="0"/>
              </a:rPr>
              <a:t>tức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mỏi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thất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trông</a:t>
            </a:r>
            <a:r>
              <a:rPr lang="en-US" sz="3200" dirty="0">
                <a:latin typeface="Times New Roman" panose="02020603050405020304" pitchFamily="18" charset="0"/>
                <a:cs typeface="Times New Roman" panose="02020603050405020304" pitchFamily="18" charset="0"/>
              </a:rPr>
              <a:t> tin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mưa</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giận</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ghét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thói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mọi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nông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ghét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cỏ</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tới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ăn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gan</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muốn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cắn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cổ</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đậm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110" y="685165"/>
            <a:ext cx="11337290" cy="5632450"/>
          </a:xfrm>
        </p:spPr>
        <p:txBody>
          <a:bodyPr/>
          <a:lstStyle/>
          <a:p>
            <a:pPr algn="l"/>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Nhận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mối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sộ</a:t>
            </a:r>
            <a:r>
              <a:rPr lang="en-US" sz="2800" i="1"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lăng</a:t>
            </a:r>
            <a:r>
              <a:rPr lang="en-US" sz="2800" dirty="0">
                <a:latin typeface="Times New Roman" panose="02020603050405020304" pitchFamily="18" charset="0"/>
                <a:cs typeface="Times New Roman" panose="02020603050405020304" pitchFamily="18" charset="0"/>
              </a:rPr>
              <a: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rắn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đuổi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hươu</a:t>
            </a:r>
            <a:r>
              <a:rPr lang="en-US" sz="2800" i="1"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động</a:t>
            </a:r>
            <a:r>
              <a:rPr lang="en-US" sz="2800" dirty="0">
                <a:solidFill>
                  <a:srgbClr val="FF0000"/>
                </a:solidFill>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 Xin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đoạn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kình</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Dốc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tay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hổ</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065" y="635"/>
            <a:ext cx="11689080" cy="6374130"/>
          </a:xfrm>
        </p:spPr>
        <p:txBody>
          <a:bodyPr/>
          <a:lstStyle/>
          <a:p>
            <a:pPr algn="l"/>
            <a:r>
              <a:rPr lang="en-US" sz="2800" b="1" dirty="0">
                <a:solidFill>
                  <a:srgbClr val="FF0000"/>
                </a:solidFill>
                <a:latin typeface="Times New Roman" panose="02020603050405020304" pitchFamily="18" charset="0"/>
                <a:cs typeface="Times New Roman" panose="02020603050405020304" pitchFamily="18" charset="0"/>
              </a:rPr>
              <a:t>c. </a:t>
            </a:r>
            <a:r>
              <a:rPr lang="en-US" sz="2800" b="1" dirty="0" err="1">
                <a:solidFill>
                  <a:srgbClr val="FF0000"/>
                </a:solidFill>
                <a:latin typeface="Times New Roman" panose="02020603050405020304" pitchFamily="18" charset="0"/>
                <a:cs typeface="Times New Roman" panose="02020603050405020304" pitchFamily="18" charset="0"/>
              </a:rPr>
              <a:t>Vẻ</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đẹp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hùng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quân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áo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Tây</a:t>
            </a:r>
            <a:br>
              <a:rPr lang="en-US" sz="2800" b="1"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Trang</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bị</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của</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nghĩa</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quân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khi</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vào</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trận</a:t>
            </a:r>
            <a:r>
              <a:rPr lang="en-US" sz="2800" dirty="0">
                <a:solidFill>
                  <a:srgbClr val="FF0000"/>
                </a:solidFill>
                <a:effectLst/>
                <a:latin typeface="Times New Roman" panose="02020603050405020304" pitchFamily="18" charset="0"/>
                <a:cs typeface="Times New Roman" panose="02020603050405020304" pitchFamily="18" charset="0"/>
              </a:rPr>
              <a:t>:</a:t>
            </a:r>
            <a:br>
              <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manh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vải</a:t>
            </a:r>
            <a:r>
              <a:rPr lang="en-US" sz="2800" i="1"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ngọn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vông</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rơm</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cúi</a:t>
            </a:r>
            <a:r>
              <a:rPr lang="en-US" sz="2800" i="1"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lưỡi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dao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phay</a:t>
            </a:r>
            <a:r>
              <a:rPr lang="en-US" sz="2800" i="1"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a:t>
            </a:r>
            <a:r>
              <a:rPr lang="en-US" sz="2800" dirty="0">
                <a:latin typeface="Times New Roman" panose="02020603050405020304" pitchFamily="18" charset="0"/>
                <a:cs typeface="Times New Roman" panose="02020603050405020304" pitchFamily="18" charset="0"/>
              </a:rPr>
              <a:t> +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giặc</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nghĩa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sĩ</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khoát</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rớt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ngang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Lòng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dũng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cảm</a:t>
            </a:r>
            <a:r>
              <a:rPr lang="en-US" sz="2800" dirty="0">
                <a:latin typeface="Times New Roman" panose="02020603050405020304" pitchFamily="18" charset="0"/>
                <a:cs typeface="Times New Roman" panose="02020603050405020304" pitchFamily="18" charset="0"/>
                <a:sym typeface="+mn-ea"/>
              </a:rPr>
              <a:t> phi </a:t>
            </a:r>
            <a:r>
              <a:rPr lang="en-US" sz="2800" dirty="0" err="1">
                <a:latin typeface="Times New Roman" panose="02020603050405020304" pitchFamily="18" charset="0"/>
                <a:cs typeface="Times New Roman" panose="02020603050405020304" pitchFamily="18" charset="0"/>
                <a:sym typeface="+mn-ea"/>
              </a:rPr>
              <a:t>thường</a:t>
            </a:r>
            <a:r>
              <a:rPr lang="en-US" sz="2800"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đạp</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rào</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lướt</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tới</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coi</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giặc</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cũng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như</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không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xô</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cửa</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xông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vào</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liều</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mình</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như</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chẳng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có</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trối</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kệ</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tàu</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sắt</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tàu</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đồng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súng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nổ</a:t>
            </a:r>
            <a:r>
              <a:rPr lang="en-US" sz="2800" dirty="0">
                <a:latin typeface="Times New Roman" panose="02020603050405020304" pitchFamily="18" charset="0"/>
                <a:cs typeface="Times New Roman" panose="02020603050405020304" pitchFamily="18" charset="0"/>
                <a:sym typeface="+mn-ea"/>
              </a:rPr>
              <a:t>…</a:t>
            </a:r>
            <a:br>
              <a:rPr lang="en-US" sz="2800" dirty="0">
                <a:latin typeface="Times New Roman" panose="02020603050405020304" pitchFamily="18" charset="0"/>
                <a:cs typeface="Times New Roman" panose="02020603050405020304" pitchFamily="18" charset="0"/>
                <a:sym typeface="+mn-ea"/>
              </a:rPr>
            </a:b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90" y="149225"/>
            <a:ext cx="9910445" cy="5649595"/>
          </a:xfrm>
        </p:spPr>
        <p:txBody>
          <a:bodyPr/>
          <a:lstStyle/>
          <a:p>
            <a:pPr algn="l"/>
            <a:r>
              <a:rPr lang="en-US" sz="2800" dirty="0">
                <a:latin typeface="Times New Roman" panose="02020603050405020304" pitchFamily="18" charset="0"/>
                <a:cs typeface="Times New Roman" panose="02020603050405020304" pitchFamily="18" charset="0"/>
              </a:rPr>
              <a:t> </a:t>
            </a:r>
            <a:r>
              <a:rPr lang="en-US" altLang="en-US" sz="2800" dirty="0">
                <a:solidFill>
                  <a:srgbClr val="FF0000"/>
                </a:solidFill>
                <a:latin typeface="Times New Roman" panose="02020603050405020304" pitchFamily="18" charset="0"/>
                <a:sym typeface="+mn-ea"/>
              </a:rPr>
              <a:t>* </a:t>
            </a:r>
            <a:r>
              <a:rPr lang="en-US" altLang="en-US" sz="2800" dirty="0" err="1">
                <a:solidFill>
                  <a:srgbClr val="FF0000"/>
                </a:solidFill>
                <a:latin typeface="Times New Roman" panose="02020603050405020304" pitchFamily="18" charset="0"/>
                <a:sym typeface="+mn-ea"/>
              </a:rPr>
              <a:t>Nghệ</a:t>
            </a:r>
            <a:r>
              <a:rPr lang="en-US" altLang="en-US" sz="2800" dirty="0">
                <a:solidFill>
                  <a:srgbClr val="FF0000"/>
                </a:solidFill>
                <a:latin typeface="Times New Roman" panose="02020603050405020304" pitchFamily="18" charset="0"/>
                <a:sym typeface="+mn-ea"/>
              </a:rPr>
              <a:t> </a:t>
            </a:r>
            <a:r>
              <a:rPr lang="en-US" altLang="en-US" sz="2800" dirty="0" err="1">
                <a:solidFill>
                  <a:srgbClr val="FF0000"/>
                </a:solidFill>
                <a:latin typeface="Times New Roman" panose="02020603050405020304" pitchFamily="18" charset="0"/>
                <a:sym typeface="+mn-ea"/>
              </a:rPr>
              <a:t>thuật</a:t>
            </a:r>
            <a:r>
              <a:rPr lang="en-US" altLang="en-US" sz="2800" dirty="0">
                <a:solidFill>
                  <a:srgbClr val="FF0000"/>
                </a:solidFill>
                <a:latin typeface="Times New Roman" panose="02020603050405020304" pitchFamily="18" charset="0"/>
                <a:sym typeface="+mn-ea"/>
              </a:rPr>
              <a:t>: </a:t>
            </a:r>
            <a:br>
              <a:rPr lang="en-US" altLang="en-US" sz="2800" dirty="0">
                <a:solidFill>
                  <a:srgbClr val="FF0000"/>
                </a:solidFill>
                <a:latin typeface="Times New Roman" panose="02020603050405020304" pitchFamily="18" charset="0"/>
              </a:rPr>
            </a:b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Các</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động</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từ</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mạnh</a:t>
            </a:r>
            <a:r>
              <a:rPr lang="en-US" altLang="en-US" sz="2800" dirty="0">
                <a:latin typeface="Times New Roman" panose="02020603050405020304" pitchFamily="18" charset="0"/>
                <a:sym typeface="+mn-ea"/>
              </a:rPr>
              <a:t> </a:t>
            </a:r>
            <a:r>
              <a:rPr lang="en-US" altLang="en-US" sz="2800" i="1" dirty="0">
                <a:latin typeface="Times New Roman" panose="02020603050405020304" pitchFamily="18" charset="0"/>
                <a:sym typeface="+mn-ea"/>
              </a:rPr>
              <a:t>(</a:t>
            </a:r>
            <a:r>
              <a:rPr lang="en-US" altLang="en-US" sz="2800" i="1" dirty="0" err="1">
                <a:latin typeface="Times New Roman" panose="02020603050405020304" pitchFamily="18" charset="0"/>
                <a:sym typeface="+mn-ea"/>
              </a:rPr>
              <a:t>ăn</a:t>
            </a:r>
            <a:r>
              <a:rPr lang="en-US" altLang="en-US" sz="2800" i="1" dirty="0">
                <a:latin typeface="Times New Roman" panose="02020603050405020304" pitchFamily="18" charset="0"/>
                <a:sym typeface="+mn-ea"/>
              </a:rPr>
              <a:t> </a:t>
            </a:r>
            <a:r>
              <a:rPr lang="en-US" altLang="en-US" sz="2800" i="1" dirty="0" err="1">
                <a:latin typeface="Times New Roman" panose="02020603050405020304" pitchFamily="18" charset="0"/>
                <a:sym typeface="+mn-ea"/>
              </a:rPr>
              <a:t>gan</a:t>
            </a:r>
            <a:r>
              <a:rPr lang="en-US" altLang="en-US" sz="2800" i="1" dirty="0">
                <a:latin typeface="Times New Roman" panose="02020603050405020304" pitchFamily="18" charset="0"/>
                <a:sym typeface="+mn-ea"/>
              </a:rPr>
              <a:t>, </a:t>
            </a:r>
            <a:r>
              <a:rPr lang="en-US" altLang="en-US" sz="2800" i="1" dirty="0" err="1">
                <a:latin typeface="Times New Roman" panose="02020603050405020304" pitchFamily="18" charset="0"/>
                <a:sym typeface="+mn-ea"/>
              </a:rPr>
              <a:t>cắn</a:t>
            </a:r>
            <a:r>
              <a:rPr lang="en-US" altLang="en-US" sz="2800" i="1" dirty="0">
                <a:latin typeface="Times New Roman" panose="02020603050405020304" pitchFamily="18" charset="0"/>
                <a:sym typeface="+mn-ea"/>
              </a:rPr>
              <a:t> </a:t>
            </a:r>
            <a:r>
              <a:rPr lang="en-US" altLang="en-US" sz="2800" i="1" dirty="0" err="1">
                <a:latin typeface="Times New Roman" panose="02020603050405020304" pitchFamily="18" charset="0"/>
                <a:sym typeface="+mn-ea"/>
              </a:rPr>
              <a:t>cổ</a:t>
            </a:r>
            <a:r>
              <a:rPr lang="en-US" altLang="en-US" sz="2800" i="1" dirty="0">
                <a:latin typeface="Times New Roman" panose="02020603050405020304" pitchFamily="18" charset="0"/>
                <a:sym typeface="+mn-ea"/>
              </a:rPr>
              <a:t>)</a:t>
            </a:r>
            <a:r>
              <a:rPr lang="en-US" altLang="en-US" sz="2800" dirty="0">
                <a:latin typeface="Times New Roman" panose="02020603050405020304" pitchFamily="18" charset="0"/>
                <a:sym typeface="+mn-ea"/>
              </a:rPr>
              <a:t> </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thể</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hiện</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lòng</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căm</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thù</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giặc</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cao</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độ</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của</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người</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nông</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dân</a:t>
            </a:r>
            <a:r>
              <a:rPr lang="en-US" altLang="en-US" sz="2800" dirty="0">
                <a:latin typeface="Times New Roman" panose="02020603050405020304" pitchFamily="18" charset="0"/>
                <a:sym typeface="Wingdings" panose="05000000000000000000" pitchFamily="2" charset="2"/>
              </a:rPr>
              <a:t>.</a:t>
            </a:r>
            <a:br>
              <a:rPr lang="en-US" altLang="en-US" sz="2800" dirty="0">
                <a:latin typeface="Times New Roman" panose="02020603050405020304" pitchFamily="18" charset="0"/>
                <a:sym typeface="Wingdings" panose="05000000000000000000" pitchFamily="2" charset="2"/>
              </a:rPr>
            </a:b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Dùng</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các</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điển</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tích</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điển</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cố</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để</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khẳng</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định</a:t>
            </a:r>
            <a:r>
              <a:rPr lang="en-US" altLang="en-US" sz="2800" dirty="0">
                <a:latin typeface="Times New Roman" panose="02020603050405020304" pitchFamily="18" charset="0"/>
                <a:sym typeface="Wingdings" panose="05000000000000000000" pitchFamily="2" charset="2"/>
              </a:rPr>
              <a:t> ý </a:t>
            </a:r>
            <a:r>
              <a:rPr lang="en-US" altLang="en-US" sz="2800" dirty="0" err="1">
                <a:latin typeface="Times New Roman" panose="02020603050405020304" pitchFamily="18" charset="0"/>
                <a:sym typeface="Wingdings" panose="05000000000000000000" pitchFamily="2" charset="2"/>
              </a:rPr>
              <a:t>thức</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độc</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lập</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dân</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tộc</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và</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tinh</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thần</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trách</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nhiệm</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của</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người</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nông</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dân</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với</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Tổ</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quốc</a:t>
            </a:r>
            <a:r>
              <a:rPr lang="en-US" altLang="en-US" sz="2800" dirty="0">
                <a:latin typeface="Times New Roman" panose="02020603050405020304" pitchFamily="18" charset="0"/>
                <a:sym typeface="Wingdings" panose="05000000000000000000" pitchFamily="2" charset="2"/>
              </a:rPr>
              <a:t>.</a:t>
            </a:r>
            <a:r>
              <a:rPr lang="en-US" altLang="en-US" sz="2800" dirty="0">
                <a:latin typeface="Times New Roman" panose="02020603050405020304" pitchFamily="18" charset="0"/>
                <a:sym typeface="+mn-ea"/>
              </a:rPr>
              <a:t>  </a:t>
            </a:r>
            <a:br>
              <a:rPr lang="en-US" altLang="en-US" sz="2800" dirty="0">
                <a:latin typeface="Times New Roman" panose="02020603050405020304" pitchFamily="18" charset="0"/>
              </a:rPr>
            </a:br>
            <a:r>
              <a:rPr lang="en-US" altLang="en-US" sz="2800" dirty="0">
                <a:latin typeface="Times New Roman" panose="02020603050405020304" pitchFamily="18" charset="0"/>
                <a:sym typeface="+mn-ea"/>
              </a:rPr>
              <a:t>- So </a:t>
            </a:r>
            <a:r>
              <a:rPr lang="en-US" altLang="en-US" sz="2800" dirty="0" err="1">
                <a:latin typeface="Times New Roman" panose="02020603050405020304" pitchFamily="18" charset="0"/>
                <a:sym typeface="+mn-ea"/>
              </a:rPr>
              <a:t>sánh</a:t>
            </a:r>
            <a:r>
              <a:rPr lang="en-US" altLang="en-US" sz="2800" dirty="0">
                <a:latin typeface="Times New Roman" panose="02020603050405020304" pitchFamily="18" charset="0"/>
                <a:sym typeface="+mn-ea"/>
              </a:rPr>
              <a:t> </a:t>
            </a:r>
            <a:r>
              <a:rPr lang="en-US" altLang="en-US" sz="2800" i="1" dirty="0">
                <a:latin typeface="Times New Roman" panose="02020603050405020304" pitchFamily="18" charset="0"/>
                <a:sym typeface="+mn-ea"/>
              </a:rPr>
              <a:t>(…</a:t>
            </a:r>
            <a:r>
              <a:rPr lang="en-US" altLang="en-US" sz="2800" i="1" dirty="0" err="1">
                <a:latin typeface="Times New Roman" panose="02020603050405020304" pitchFamily="18" charset="0"/>
                <a:sym typeface="+mn-ea"/>
              </a:rPr>
              <a:t>như</a:t>
            </a:r>
            <a:r>
              <a:rPr lang="en-US" altLang="en-US" sz="2800" i="1" dirty="0">
                <a:latin typeface="Times New Roman" panose="02020603050405020304" pitchFamily="18" charset="0"/>
                <a:sym typeface="+mn-ea"/>
              </a:rPr>
              <a:t> </a:t>
            </a:r>
            <a:r>
              <a:rPr lang="en-US" altLang="en-US" sz="2800" i="1" dirty="0" err="1">
                <a:latin typeface="Times New Roman" panose="02020603050405020304" pitchFamily="18" charset="0"/>
                <a:sym typeface="+mn-ea"/>
              </a:rPr>
              <a:t>trời</a:t>
            </a:r>
            <a:r>
              <a:rPr lang="en-US" altLang="en-US" sz="2800" i="1" dirty="0">
                <a:latin typeface="Times New Roman" panose="02020603050405020304" pitchFamily="18" charset="0"/>
                <a:sym typeface="+mn-ea"/>
              </a:rPr>
              <a:t> </a:t>
            </a:r>
            <a:r>
              <a:rPr lang="en-US" altLang="en-US" sz="2800" i="1" dirty="0" err="1">
                <a:latin typeface="Times New Roman" panose="02020603050405020304" pitchFamily="18" charset="0"/>
                <a:sym typeface="+mn-ea"/>
              </a:rPr>
              <a:t>hạn</a:t>
            </a:r>
            <a:r>
              <a:rPr lang="en-US" altLang="en-US" sz="2800" i="1" dirty="0">
                <a:latin typeface="Times New Roman" panose="02020603050405020304" pitchFamily="18" charset="0"/>
                <a:sym typeface="+mn-ea"/>
              </a:rPr>
              <a:t> </a:t>
            </a:r>
            <a:r>
              <a:rPr lang="en-US" altLang="en-US" sz="2800" i="1" dirty="0" err="1">
                <a:latin typeface="Times New Roman" panose="02020603050405020304" pitchFamily="18" charset="0"/>
                <a:sym typeface="+mn-ea"/>
              </a:rPr>
              <a:t>trông</a:t>
            </a:r>
            <a:r>
              <a:rPr lang="en-US" altLang="en-US" sz="2800" i="1" dirty="0">
                <a:latin typeface="Times New Roman" panose="02020603050405020304" pitchFamily="18" charset="0"/>
                <a:sym typeface="+mn-ea"/>
              </a:rPr>
              <a:t> </a:t>
            </a:r>
            <a:r>
              <a:rPr lang="en-US" altLang="en-US" sz="2800" i="1" dirty="0" err="1">
                <a:latin typeface="Times New Roman" panose="02020603050405020304" pitchFamily="18" charset="0"/>
                <a:sym typeface="+mn-ea"/>
              </a:rPr>
              <a:t>mưa</a:t>
            </a:r>
            <a:r>
              <a:rPr lang="en-US" altLang="en-US" sz="2800" i="1" dirty="0">
                <a:latin typeface="Times New Roman" panose="02020603050405020304" pitchFamily="18" charset="0"/>
                <a:sym typeface="+mn-ea"/>
              </a:rPr>
              <a:t>; …</a:t>
            </a:r>
            <a:r>
              <a:rPr lang="en-US" altLang="en-US" sz="2800" i="1" dirty="0" err="1">
                <a:latin typeface="Times New Roman" panose="02020603050405020304" pitchFamily="18" charset="0"/>
                <a:sym typeface="+mn-ea"/>
              </a:rPr>
              <a:t>như</a:t>
            </a:r>
            <a:r>
              <a:rPr lang="en-US" altLang="en-US" sz="2800" i="1" dirty="0">
                <a:latin typeface="Times New Roman" panose="02020603050405020304" pitchFamily="18" charset="0"/>
                <a:sym typeface="+mn-ea"/>
              </a:rPr>
              <a:t> </a:t>
            </a:r>
            <a:r>
              <a:rPr lang="en-US" altLang="en-US" sz="2800" i="1" dirty="0" err="1">
                <a:latin typeface="Times New Roman" panose="02020603050405020304" pitchFamily="18" charset="0"/>
                <a:sym typeface="+mn-ea"/>
              </a:rPr>
              <a:t>nhà</a:t>
            </a:r>
            <a:r>
              <a:rPr lang="en-US" altLang="en-US" sz="2800" i="1" dirty="0">
                <a:latin typeface="Times New Roman" panose="02020603050405020304" pitchFamily="18" charset="0"/>
                <a:sym typeface="+mn-ea"/>
              </a:rPr>
              <a:t> </a:t>
            </a:r>
            <a:r>
              <a:rPr lang="en-US" altLang="en-US" sz="2800" i="1" dirty="0" err="1">
                <a:latin typeface="Times New Roman" panose="02020603050405020304" pitchFamily="18" charset="0"/>
                <a:sym typeface="+mn-ea"/>
              </a:rPr>
              <a:t>nông</a:t>
            </a:r>
            <a:r>
              <a:rPr lang="en-US" altLang="en-US" sz="2800" i="1" dirty="0">
                <a:latin typeface="Times New Roman" panose="02020603050405020304" pitchFamily="18" charset="0"/>
                <a:sym typeface="+mn-ea"/>
              </a:rPr>
              <a:t> </a:t>
            </a:r>
            <a:r>
              <a:rPr lang="en-US" altLang="en-US" sz="2800" i="1" dirty="0" err="1">
                <a:latin typeface="Times New Roman" panose="02020603050405020304" pitchFamily="18" charset="0"/>
                <a:sym typeface="+mn-ea"/>
              </a:rPr>
              <a:t>ghét</a:t>
            </a:r>
            <a:r>
              <a:rPr lang="en-US" altLang="en-US" sz="2800" i="1" dirty="0">
                <a:latin typeface="Times New Roman" panose="02020603050405020304" pitchFamily="18" charset="0"/>
                <a:sym typeface="+mn-ea"/>
              </a:rPr>
              <a:t> </a:t>
            </a:r>
            <a:r>
              <a:rPr lang="en-US" altLang="en-US" sz="2800" i="1" dirty="0" err="1">
                <a:latin typeface="Times New Roman" panose="02020603050405020304" pitchFamily="18" charset="0"/>
                <a:sym typeface="+mn-ea"/>
              </a:rPr>
              <a:t>cỏ</a:t>
            </a:r>
            <a:r>
              <a:rPr lang="en-US" altLang="en-US" sz="2800" i="1" dirty="0">
                <a:latin typeface="Times New Roman" panose="02020603050405020304" pitchFamily="18" charset="0"/>
                <a:sym typeface="+mn-ea"/>
              </a:rPr>
              <a:t>…)</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gần</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gũi</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dễ</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hiểu</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gắn</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với</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công</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việc</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ruộng</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đồng</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của</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người</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nông</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dân</a:t>
            </a:r>
            <a:r>
              <a:rPr lang="en-US" altLang="en-US" sz="2800" dirty="0">
                <a:latin typeface="Times New Roman" panose="02020603050405020304" pitchFamily="18" charset="0"/>
                <a:sym typeface="+mn-ea"/>
              </a:rPr>
              <a:t>.</a:t>
            </a:r>
            <a:br>
              <a:rPr lang="en-US" altLang="en-US" sz="2800" dirty="0">
                <a:latin typeface="Times New Roman" panose="02020603050405020304" pitchFamily="18" charset="0"/>
              </a:rPr>
            </a:br>
            <a:br>
              <a:rPr lang="en-US" altLang="en-US" sz="2800" dirty="0">
                <a:latin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=&gt;</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ngợi</a:t>
            </a:r>
            <a:r>
              <a:rPr lang="en-US" sz="2800" dirty="0">
                <a:latin typeface="Times New Roman" panose="02020603050405020304" pitchFamily="18" charset="0"/>
                <a:cs typeface="Times New Roman" panose="02020603050405020304" pitchFamily="18" charset="0"/>
              </a:rPr>
              <a:t> ca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vả</a:t>
            </a:r>
            <a:r>
              <a:rPr lang="en-US" sz="2800" dirty="0">
                <a:latin typeface="Times New Roman" panose="02020603050405020304" pitchFamily="18" charset="0"/>
                <a:cs typeface="Times New Roman" panose="02020603050405020304" pitchFamily="18" charset="0"/>
              </a:rPr>
              <a:t>, lam </a:t>
            </a:r>
            <a:r>
              <a:rPr lang="en-US" sz="2800"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5" y="274955"/>
            <a:ext cx="11472545" cy="6582410"/>
          </a:xfrm>
        </p:spPr>
        <p:txBody>
          <a:bodyPr/>
          <a:lstStyle/>
          <a:p>
            <a:pPr algn="l"/>
            <a:r>
              <a:rPr lang="en-US" altLang="en-US" sz="2800" dirty="0">
                <a:solidFill>
                  <a:srgbClr val="0000FF"/>
                </a:solidFill>
                <a:latin typeface="Times New Roman" panose="02020603050405020304" pitchFamily="18" charset="0"/>
                <a:sym typeface="Wingdings" panose="05000000000000000000" pitchFamily="2" charset="2"/>
              </a:rPr>
              <a:t></a:t>
            </a:r>
            <a:r>
              <a:rPr lang="en-US" altLang="en-US" sz="2800" b="1" dirty="0">
                <a:latin typeface="Times New Roman" panose="02020603050405020304" pitchFamily="18" charset="0"/>
                <a:sym typeface="+mn-ea"/>
              </a:rPr>
              <a:t>  </a:t>
            </a:r>
            <a:r>
              <a:rPr lang="en-US" altLang="en-US" sz="2800" b="1" dirty="0" err="1">
                <a:latin typeface="Times New Roman" panose="02020603050405020304" pitchFamily="18" charset="0"/>
                <a:sym typeface="+mn-ea"/>
              </a:rPr>
              <a:t>Tóm</a:t>
            </a:r>
            <a:r>
              <a:rPr lang="en-US" altLang="en-US" sz="2800" b="1" dirty="0">
                <a:latin typeface="Times New Roman" panose="02020603050405020304" pitchFamily="18" charset="0"/>
                <a:sym typeface="+mn-ea"/>
              </a:rPr>
              <a:t> </a:t>
            </a:r>
            <a:r>
              <a:rPr lang="en-US" altLang="en-US" sz="2800" b="1" dirty="0" err="1">
                <a:latin typeface="Times New Roman" panose="02020603050405020304" pitchFamily="18" charset="0"/>
                <a:sym typeface="+mn-ea"/>
              </a:rPr>
              <a:t>lại:</a:t>
            </a:r>
            <a:r>
              <a:rPr lang="en-US" altLang="en-US" sz="2800" b="1" dirty="0">
                <a:sym typeface="+mn-ea"/>
              </a:rPr>
              <a:t> </a:t>
            </a:r>
            <a:r>
              <a:rPr lang="en-US" altLang="en-US" sz="3000" dirty="0" err="1">
                <a:latin typeface="Times New Roman" panose="02020603050405020304" pitchFamily="18" charset="0"/>
                <a:sym typeface="+mn-ea"/>
              </a:rPr>
              <a:t>đoạn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văn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thể</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hiện</a:t>
            </a:r>
            <a:r>
              <a:rPr lang="en-US" altLang="en-US" sz="3000" dirty="0">
                <a:latin typeface="Times New Roman" panose="02020603050405020304" pitchFamily="18" charset="0"/>
                <a:sym typeface="+mn-ea"/>
              </a:rPr>
              <a:t> </a:t>
            </a:r>
            <a:r>
              <a:rPr lang="en-US" altLang="en-US" sz="3000" i="1" dirty="0" err="1">
                <a:latin typeface="Times New Roman" panose="02020603050405020304" pitchFamily="18" charset="0"/>
                <a:sym typeface="+mn-ea"/>
              </a:rPr>
              <a:t>sự</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chuyển</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biến</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về</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tình</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cảm</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nhận</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thức</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và</a:t>
            </a:r>
            <a:r>
              <a:rPr lang="en-US" altLang="en-US" sz="3000" i="1" dirty="0">
                <a:latin typeface="Times New Roman" panose="02020603050405020304" pitchFamily="18" charset="0"/>
                <a:sym typeface="+mn-ea"/>
              </a:rPr>
              <a:t> ý </a:t>
            </a:r>
            <a:r>
              <a:rPr lang="en-US" altLang="en-US" sz="3000" i="1" dirty="0" err="1">
                <a:latin typeface="Times New Roman" panose="02020603050405020304" pitchFamily="18" charset="0"/>
                <a:sym typeface="+mn-ea"/>
              </a:rPr>
              <a:t>thức</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của</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những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người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nông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dân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hiền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lành</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thành</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người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nghĩa</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sĩ</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đánh</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Tây</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hết</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sức</a:t>
            </a:r>
            <a:r>
              <a:rPr lang="en-US" altLang="en-US" sz="3000" dirty="0">
                <a:latin typeface="Times New Roman" panose="02020603050405020304" pitchFamily="18" charset="0"/>
                <a:sym typeface="+mn-ea"/>
              </a:rPr>
              <a:t> </a:t>
            </a:r>
            <a:r>
              <a:rPr lang="en-US" altLang="en-US" sz="3000" i="1" dirty="0" err="1">
                <a:latin typeface="Times New Roman" panose="02020603050405020304" pitchFamily="18" charset="0"/>
                <a:sym typeface="+mn-ea"/>
              </a:rPr>
              <a:t>chân</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thực</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và</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biện</a:t>
            </a:r>
            <a:r>
              <a:rPr lang="en-US" altLang="en-US" sz="3000" i="1" dirty="0">
                <a:latin typeface="Times New Roman" panose="02020603050405020304" pitchFamily="18" charset="0"/>
                <a:sym typeface="+mn-ea"/>
              </a:rPr>
              <a:t> </a:t>
            </a:r>
            <a:r>
              <a:rPr lang="en-US" altLang="en-US" sz="3000" i="1" dirty="0" err="1">
                <a:latin typeface="Times New Roman" panose="02020603050405020304" pitchFamily="18" charset="0"/>
                <a:sym typeface="+mn-ea"/>
              </a:rPr>
              <a:t>chứng</a:t>
            </a:r>
            <a:r>
              <a:rPr lang="en-US" altLang="en-US" sz="3000" i="1" dirty="0">
                <a:latin typeface="Times New Roman" panose="02020603050405020304" pitchFamily="18" charset="0"/>
                <a:sym typeface="+mn-ea"/>
              </a:rPr>
              <a:t>.</a:t>
            </a:r>
            <a:br>
              <a:rPr lang="en-US" altLang="en-US" sz="3000" i="1" dirty="0">
                <a:latin typeface="Times New Roman" panose="02020603050405020304" pitchFamily="18" charset="0"/>
                <a:sym typeface="+mn-ea"/>
              </a:rPr>
            </a:br>
            <a:r>
              <a:rPr lang="en-US" altLang="en-US" sz="3000" i="1" dirty="0">
                <a:latin typeface="Times New Roman" panose="02020603050405020304" pitchFamily="18" charset="0"/>
                <a:sym typeface="+mn-ea"/>
              </a:rPr>
              <a:t>=&gt; </a:t>
            </a:r>
            <a:r>
              <a:rPr lang="en-US" altLang="en-US" sz="3000" dirty="0">
                <a:solidFill>
                  <a:schemeClr val="tx1"/>
                </a:solidFill>
                <a:latin typeface="Times New Roman" panose="02020603050405020304" pitchFamily="18" charset="0"/>
                <a:sym typeface="Wingdings" panose="05000000000000000000" pitchFamily="2" charset="2"/>
              </a:rPr>
              <a:t>Tác giả</a:t>
            </a:r>
            <a:r>
              <a:rPr lang="en-US" altLang="en-US" sz="3000" dirty="0">
                <a:solidFill>
                  <a:srgbClr val="0000FF"/>
                </a:solidFill>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Nguyễn Đình Chiểu</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đã</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tạc</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lên</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một</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bức</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tượng</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đài</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nghệ</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thuật</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về</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người</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nông</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dân</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nghĩa</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si</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hiên</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ngang</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bất</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khuất</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kiên</a:t>
            </a:r>
            <a:r>
              <a:rPr lang="en-US" altLang="en-US" sz="3000" dirty="0">
                <a:latin typeface="Times New Roman" panose="02020603050405020304" pitchFamily="18" charset="0"/>
                <a:sym typeface="Wingdings" panose="05000000000000000000" pitchFamily="2" charset="2"/>
              </a:rPr>
              <a:t> </a:t>
            </a:r>
            <a:r>
              <a:rPr lang="en-US" altLang="en-US" sz="3000" dirty="0" err="1">
                <a:latin typeface="Times New Roman" panose="02020603050405020304" pitchFamily="18" charset="0"/>
                <a:sym typeface="Wingdings" panose="05000000000000000000" pitchFamily="2" charset="2"/>
              </a:rPr>
              <a:t>cường</a:t>
            </a:r>
            <a:r>
              <a:rPr lang="en-US" altLang="en-US" sz="3000" dirty="0">
                <a:latin typeface="Times New Roman" panose="02020603050405020304" pitchFamily="18" charset="0"/>
                <a:sym typeface="Wingdings" panose="05000000000000000000" pitchFamily="2" charset="2"/>
              </a:rPr>
              <a:t>.</a:t>
            </a:r>
            <a:r>
              <a:rPr lang="en-US" altLang="en-US" sz="3000" dirty="0">
                <a:sym typeface="Wingdings" panose="05000000000000000000" pitchFamily="2" charset="2"/>
              </a:rPr>
              <a:t> </a:t>
            </a:r>
            <a:br>
              <a:rPr lang="en-US" altLang="en-US" sz="3000" dirty="0">
                <a:sym typeface="Wingdings" panose="05000000000000000000" pitchFamily="2" charset="2"/>
              </a:rPr>
            </a:br>
            <a:r>
              <a:rPr lang="en-US" altLang="en-US" sz="3000" dirty="0" err="1">
                <a:latin typeface="Times New Roman" panose="02020603050405020304" pitchFamily="18" charset="0"/>
                <a:sym typeface="+mn-ea"/>
              </a:rPr>
              <a:t>=&gt; Lần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đầu</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tiên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trong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văn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học</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Việt</a:t>
            </a:r>
            <a:r>
              <a:rPr lang="en-US" altLang="en-US" sz="3000" dirty="0">
                <a:latin typeface="Times New Roman" panose="02020603050405020304" pitchFamily="18" charset="0"/>
                <a:sym typeface="+mn-ea"/>
              </a:rPr>
              <a:t> Nam, </a:t>
            </a:r>
            <a:r>
              <a:rPr lang="en-US" altLang="en-US" sz="3000" dirty="0" err="1">
                <a:latin typeface="Times New Roman" panose="02020603050405020304" pitchFamily="18" charset="0"/>
                <a:sym typeface="+mn-ea"/>
              </a:rPr>
              <a:t>người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nông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dân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chống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ngoại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xâm</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mới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có</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thể</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chiếm</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lĩnh</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trọn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vẹn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một</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tác</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phẩm</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văn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chương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đẹp</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nhường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ấy</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với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vóc</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dáng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đích</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thực</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của</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mình</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và</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được</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ngợi</a:t>
            </a:r>
            <a:r>
              <a:rPr lang="en-US" altLang="en-US" sz="3000" dirty="0">
                <a:latin typeface="Times New Roman" panose="02020603050405020304" pitchFamily="18" charset="0"/>
                <a:sym typeface="+mn-ea"/>
              </a:rPr>
              <a:t> ca </a:t>
            </a:r>
            <a:r>
              <a:rPr lang="en-US" altLang="en-US" sz="3000" dirty="0" err="1">
                <a:latin typeface="Times New Roman" panose="02020603050405020304" pitchFamily="18" charset="0"/>
                <a:sym typeface="+mn-ea"/>
              </a:rPr>
              <a:t>như</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những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người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anh</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hùng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của</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thời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đại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Trước</a:t>
            </a:r>
            <a:r>
              <a:rPr lang="en-US" altLang="en-US" sz="3000" dirty="0">
                <a:latin typeface="Times New Roman" panose="02020603050405020304" pitchFamily="18" charset="0"/>
                <a:sym typeface="+mn-ea"/>
              </a:rPr>
              <a:t> Nguyễn </a:t>
            </a:r>
            <a:r>
              <a:rPr lang="en-US" altLang="en-US" sz="3000" dirty="0" err="1">
                <a:latin typeface="Times New Roman" panose="02020603050405020304" pitchFamily="18" charset="0"/>
                <a:sym typeface="+mn-ea"/>
              </a:rPr>
              <a:t>Đình</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Chiểu</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chưa</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ai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làm</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được</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điều</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đó</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và</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sau</a:t>
            </a:r>
            <a:r>
              <a:rPr lang="en-US" altLang="en-US" sz="3000" dirty="0">
                <a:latin typeface="Times New Roman" panose="02020603050405020304" pitchFamily="18" charset="0"/>
                <a:sym typeface="+mn-ea"/>
              </a:rPr>
              <a:t> Nguyễn </a:t>
            </a:r>
            <a:r>
              <a:rPr lang="en-US" altLang="en-US" sz="3000" dirty="0" err="1">
                <a:latin typeface="Times New Roman" panose="02020603050405020304" pitchFamily="18" charset="0"/>
                <a:sym typeface="+mn-ea"/>
              </a:rPr>
              <a:t>Đình</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Chiểu</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một</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thời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gian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dài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cũng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chưa</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ai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vượt</a:t>
            </a:r>
            <a:r>
              <a:rPr lang="en-US" altLang="en-US" sz="3000" dirty="0">
                <a:latin typeface="Times New Roman" panose="02020603050405020304" pitchFamily="18" charset="0"/>
                <a:sym typeface="+mn-ea"/>
              </a:rPr>
              <a:t> qua </a:t>
            </a:r>
            <a:r>
              <a:rPr lang="en-US" altLang="en-US" sz="3000" dirty="0" err="1">
                <a:latin typeface="Times New Roman" panose="02020603050405020304" pitchFamily="18" charset="0"/>
                <a:sym typeface="+mn-ea"/>
              </a:rPr>
              <a:t>được</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ông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Bởi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thế</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bài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văn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tế</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được</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xem</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như</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là</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một</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bước</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phát</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triển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đột</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xuất</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trong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thơ</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văn</a:t>
            </a:r>
            <a:r>
              <a:rPr lang="en-US" altLang="en-US" sz="3000" dirty="0">
                <a:latin typeface="Times New Roman" panose="02020603050405020304" pitchFamily="18" charset="0"/>
                <a:sym typeface="+mn-ea"/>
              </a:rPr>
              <a:t> Nguyễn </a:t>
            </a:r>
            <a:r>
              <a:rPr lang="en-US" altLang="en-US" sz="3000" dirty="0" err="1">
                <a:latin typeface="Times New Roman" panose="02020603050405020304" pitchFamily="18" charset="0"/>
                <a:sym typeface="+mn-ea"/>
              </a:rPr>
              <a:t>Đình</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chiểu</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nói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riêng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và</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trong</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văn</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học</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Việt</a:t>
            </a:r>
            <a:r>
              <a:rPr lang="en-US" altLang="en-US" sz="3000" dirty="0">
                <a:latin typeface="Times New Roman" panose="02020603050405020304" pitchFamily="18" charset="0"/>
                <a:sym typeface="+mn-ea"/>
              </a:rPr>
              <a:t> Nam </a:t>
            </a:r>
            <a:r>
              <a:rPr lang="en-US" altLang="en-US" sz="3000" dirty="0" err="1">
                <a:latin typeface="Times New Roman" panose="02020603050405020304" pitchFamily="18" charset="0"/>
                <a:sym typeface="+mn-ea"/>
              </a:rPr>
              <a:t>nói</a:t>
            </a:r>
            <a:r>
              <a:rPr lang="en-US" altLang="en-US" sz="3000" dirty="0">
                <a:latin typeface="Times New Roman" panose="02020603050405020304" pitchFamily="18" charset="0"/>
                <a:sym typeface="+mn-ea"/>
              </a:rPr>
              <a:t> </a:t>
            </a:r>
            <a:r>
              <a:rPr lang="en-US" altLang="en-US" sz="3000" dirty="0" err="1">
                <a:latin typeface="Times New Roman" panose="02020603050405020304" pitchFamily="18" charset="0"/>
                <a:sym typeface="+mn-ea"/>
              </a:rPr>
              <a:t>chung</a:t>
            </a:r>
            <a:r>
              <a:rPr lang="en-US" altLang="en-US" sz="3000" dirty="0">
                <a:latin typeface="Times New Roman" panose="02020603050405020304" pitchFamily="18" charset="0"/>
                <a:sym typeface="+mn-ea"/>
              </a:rPr>
              <a:t>. </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274955"/>
            <a:ext cx="11068050" cy="5474970"/>
          </a:xfrm>
        </p:spPr>
        <p:txBody>
          <a:bodyPr/>
          <a:lstStyle/>
          <a:p>
            <a:pPr algn="l"/>
            <a:r>
              <a:rPr lang="en-US" altLang="en-US" sz="3200" b="1" dirty="0">
                <a:solidFill>
                  <a:srgbClr val="0000FF"/>
                </a:solidFill>
                <a:latin typeface="Times New Roman" panose="02020603050405020304" pitchFamily="18" charset="0"/>
                <a:sym typeface="+mn-ea"/>
              </a:rPr>
              <a:t>3. </a:t>
            </a:r>
            <a:r>
              <a:rPr lang="en-US" altLang="en-US" sz="3200" b="1" dirty="0" err="1">
                <a:solidFill>
                  <a:srgbClr val="0000FF"/>
                </a:solidFill>
                <a:latin typeface="Times New Roman" panose="02020603050405020304" pitchFamily="18" charset="0"/>
                <a:sym typeface="+mn-ea"/>
              </a:rPr>
              <a:t>Phần</a:t>
            </a:r>
            <a:r>
              <a:rPr lang="en-US" altLang="en-US" sz="3200" b="1" dirty="0">
                <a:solidFill>
                  <a:srgbClr val="0000FF"/>
                </a:solidFill>
                <a:latin typeface="Times New Roman" panose="02020603050405020304" pitchFamily="18" charset="0"/>
                <a:sym typeface="+mn-ea"/>
              </a:rPr>
              <a:t> </a:t>
            </a:r>
            <a:r>
              <a:rPr lang="en-US" altLang="en-US" sz="3200" b="1" dirty="0" err="1">
                <a:solidFill>
                  <a:srgbClr val="0000FF"/>
                </a:solidFill>
                <a:latin typeface="Times New Roman" panose="02020603050405020304" pitchFamily="18" charset="0"/>
                <a:sym typeface="+mn-ea"/>
              </a:rPr>
              <a:t>ai</a:t>
            </a:r>
            <a:r>
              <a:rPr lang="en-US" altLang="en-US" sz="3200" b="1" dirty="0">
                <a:solidFill>
                  <a:srgbClr val="0000FF"/>
                </a:solidFill>
                <a:latin typeface="Times New Roman" panose="02020603050405020304" pitchFamily="18" charset="0"/>
                <a:sym typeface="+mn-ea"/>
              </a:rPr>
              <a:t> </a:t>
            </a:r>
            <a:r>
              <a:rPr lang="en-US" altLang="en-US" sz="3200" b="1" dirty="0" err="1">
                <a:solidFill>
                  <a:srgbClr val="0000FF"/>
                </a:solidFill>
                <a:latin typeface="Times New Roman" panose="02020603050405020304" pitchFamily="18" charset="0"/>
                <a:sym typeface="+mn-ea"/>
              </a:rPr>
              <a:t>vãn.</a:t>
            </a:r>
            <a:r>
              <a:rPr lang="en-US" altLang="en-US" sz="3200" b="1" dirty="0">
                <a:solidFill>
                  <a:srgbClr val="0000FF"/>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Tấm</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lòng</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của</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tác</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giả</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với</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sự</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hy</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sinh</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của</a:t>
            </a:r>
            <a:r>
              <a:rPr lang="en-US" altLang="en-US" sz="3200" b="1" dirty="0">
                <a:solidFill>
                  <a:srgbClr val="FF0000"/>
                </a:solidFill>
                <a:latin typeface="Times New Roman" panose="02020603050405020304" pitchFamily="18" charset="0"/>
                <a:sym typeface="+mn-ea"/>
              </a:rPr>
              <a:t> người nông dân </a:t>
            </a:r>
            <a:r>
              <a:rPr lang="en-US" altLang="en-US" sz="3200" b="1" dirty="0" err="1">
                <a:solidFill>
                  <a:srgbClr val="FF0000"/>
                </a:solidFill>
                <a:latin typeface="Times New Roman" panose="02020603050405020304" pitchFamily="18" charset="0"/>
                <a:sym typeface="+mn-ea"/>
              </a:rPr>
              <a:t>nghĩa</a:t>
            </a:r>
            <a:r>
              <a:rPr lang="en-US" altLang="en-US" sz="3200" b="1" dirty="0">
                <a:solidFill>
                  <a:srgbClr val="FF0000"/>
                </a:solidFill>
                <a:latin typeface="Times New Roman" panose="02020603050405020304" pitchFamily="18" charset="0"/>
                <a:sym typeface="+mn-ea"/>
              </a:rPr>
              <a:t> </a:t>
            </a:r>
            <a:r>
              <a:rPr lang="en-US" altLang="en-US" sz="3200" b="1" dirty="0" err="1">
                <a:solidFill>
                  <a:srgbClr val="FF0000"/>
                </a:solidFill>
                <a:latin typeface="Times New Roman" panose="02020603050405020304" pitchFamily="18" charset="0"/>
                <a:sym typeface="+mn-ea"/>
              </a:rPr>
              <a:t>sĩ</a:t>
            </a:r>
            <a:r>
              <a:rPr lang="en-US" altLang="en-US" sz="3200" b="1" dirty="0">
                <a:solidFill>
                  <a:srgbClr val="FF0000"/>
                </a:solidFill>
                <a:latin typeface="Times New Roman" panose="02020603050405020304" pitchFamily="18" charset="0"/>
                <a:sym typeface="+mn-ea"/>
              </a:rPr>
              <a:t>. </a:t>
            </a:r>
            <a:br>
              <a:rPr lang="en-US" altLang="en-US" sz="3200" b="1" dirty="0">
                <a:solidFill>
                  <a:srgbClr val="FF0000"/>
                </a:solidFill>
                <a:latin typeface="Times New Roman" panose="02020603050405020304" pitchFamily="18" charset="0"/>
              </a:rPr>
            </a:br>
            <a:r>
              <a:rPr lang="en-US" altLang="en-US" sz="3200" dirty="0">
                <a:solidFill>
                  <a:srgbClr val="FF0000"/>
                </a:solidFill>
                <a:latin typeface="Times New Roman" panose="02020603050405020304" pitchFamily="18" charset="0"/>
                <a:sym typeface="+mn-ea"/>
              </a:rPr>
              <a:t>a. </a:t>
            </a:r>
            <a:r>
              <a:rPr lang="en-US" altLang="en-US" sz="3200" dirty="0" err="1">
                <a:solidFill>
                  <a:srgbClr val="FF0000"/>
                </a:solidFill>
                <a:latin typeface="Times New Roman" panose="02020603050405020304" pitchFamily="18" charset="0"/>
                <a:sym typeface="+mn-ea"/>
              </a:rPr>
              <a:t>Niềm</a:t>
            </a:r>
            <a:r>
              <a:rPr lang="en-US" altLang="en-US" sz="3200" dirty="0">
                <a:solidFill>
                  <a:srgbClr val="FF0000"/>
                </a:solidFill>
                <a:latin typeface="Times New Roman" panose="02020603050405020304" pitchFamily="18" charset="0"/>
                <a:sym typeface="+mn-ea"/>
              </a:rPr>
              <a:t> </a:t>
            </a:r>
            <a:r>
              <a:rPr lang="en-US" altLang="en-US" sz="3200" dirty="0" err="1">
                <a:solidFill>
                  <a:srgbClr val="FF0000"/>
                </a:solidFill>
                <a:latin typeface="Times New Roman" panose="02020603050405020304" pitchFamily="18" charset="0"/>
                <a:sym typeface="+mn-ea"/>
              </a:rPr>
              <a:t>tiếc</a:t>
            </a:r>
            <a:r>
              <a:rPr lang="en-US" altLang="en-US" sz="3200" dirty="0">
                <a:solidFill>
                  <a:srgbClr val="FF0000"/>
                </a:solidFill>
                <a:latin typeface="Times New Roman" panose="02020603050405020304" pitchFamily="18" charset="0"/>
                <a:sym typeface="+mn-ea"/>
              </a:rPr>
              <a:t> </a:t>
            </a:r>
            <a:r>
              <a:rPr lang="en-US" altLang="en-US" sz="3200" dirty="0" err="1">
                <a:solidFill>
                  <a:srgbClr val="FF0000"/>
                </a:solidFill>
                <a:latin typeface="Times New Roman" panose="02020603050405020304" pitchFamily="18" charset="0"/>
                <a:sym typeface="+mn-ea"/>
              </a:rPr>
              <a:t>thương</a:t>
            </a:r>
            <a:br>
              <a:rPr lang="en-US" altLang="en-US" sz="3200" i="1" dirty="0">
                <a:solidFill>
                  <a:srgbClr val="0000FF"/>
                </a:solidFill>
                <a:latin typeface="Times New Roman" panose="02020603050405020304" pitchFamily="18" charset="0"/>
              </a:rPr>
            </a:b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Bày</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tỏ</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sự</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tiếc</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thương</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của</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nhân</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dân</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trước</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sự</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hy</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sinh</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của</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nghĩa</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quân</a:t>
            </a:r>
            <a:r>
              <a:rPr lang="en-US" altLang="en-US" sz="3200" dirty="0">
                <a:latin typeface="Times New Roman" panose="02020603050405020304" pitchFamily="18" charset="0"/>
                <a:sym typeface="Wingdings" panose="05000000000000000000" pitchFamily="2" charset="2"/>
              </a:rPr>
              <a:t> </a:t>
            </a:r>
            <a:r>
              <a:rPr lang="en-US" altLang="en-US" sz="3200" i="1" dirty="0">
                <a:latin typeface="Times New Roman" panose="02020603050405020304" pitchFamily="18" charset="0"/>
                <a:sym typeface="Wingdings" panose="05000000000000000000" pitchFamily="2" charset="2"/>
              </a:rPr>
              <a:t>(</a:t>
            </a:r>
            <a:r>
              <a:rPr lang="en-US" altLang="en-US" sz="3200" i="1" dirty="0" err="1">
                <a:latin typeface="Times New Roman" panose="02020603050405020304" pitchFamily="18" charset="0"/>
                <a:sym typeface="Wingdings" panose="05000000000000000000" pitchFamily="2" charset="2"/>
              </a:rPr>
              <a:t>cỏ</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cây</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sầu</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giăng</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già</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trẻ</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luỵ</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nhỏ</a:t>
            </a:r>
            <a:r>
              <a:rPr lang="en-US" altLang="en-US" sz="3200" i="1" dirty="0">
                <a:latin typeface="Times New Roman" panose="02020603050405020304" pitchFamily="18" charset="0"/>
                <a:sym typeface="Wingdings" panose="05000000000000000000" pitchFamily="2" charset="2"/>
              </a:rPr>
              <a:t>)</a:t>
            </a:r>
            <a:br>
              <a:rPr lang="en-US" altLang="en-US" sz="3200" i="1" dirty="0">
                <a:latin typeface="Times New Roman" panose="02020603050405020304" pitchFamily="18" charset="0"/>
              </a:rPr>
            </a:b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Cảm</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thông</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và</a:t>
            </a:r>
            <a:r>
              <a:rPr lang="en-US" altLang="en-US" sz="3200" dirty="0">
                <a:latin typeface="Times New Roman" panose="02020603050405020304" pitchFamily="18" charset="0"/>
                <a:sym typeface="Wingdings" panose="05000000000000000000" pitchFamily="2" charset="2"/>
              </a:rPr>
              <a:t> chia </a:t>
            </a:r>
            <a:r>
              <a:rPr lang="en-US" altLang="en-US" sz="3200" dirty="0" err="1">
                <a:latin typeface="Times New Roman" panose="02020603050405020304" pitchFamily="18" charset="0"/>
                <a:sym typeface="Wingdings" panose="05000000000000000000" pitchFamily="2" charset="2"/>
              </a:rPr>
              <a:t>sẻ</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với</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nỗi</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đau</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đớn</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xót</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xa</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của</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người</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thân</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nghĩa</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sĩ</a:t>
            </a:r>
            <a:r>
              <a:rPr lang="en-US" altLang="en-US" sz="3200" dirty="0">
                <a:latin typeface="Times New Roman" panose="02020603050405020304" pitchFamily="18" charset="0"/>
                <a:sym typeface="Wingdings" panose="05000000000000000000" pitchFamily="2" charset="2"/>
              </a:rPr>
              <a:t>:</a:t>
            </a:r>
            <a:br>
              <a:rPr lang="en-US" altLang="en-US" sz="3200" i="1" dirty="0">
                <a:latin typeface="Times New Roman" panose="02020603050405020304" pitchFamily="18" charset="0"/>
                <a:sym typeface="Wingdings" panose="05000000000000000000" pitchFamily="2" charset="2"/>
              </a:rPr>
            </a:b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Nỗi</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đau</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như</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xé</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lòng</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của</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người</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mẹ</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già</a:t>
            </a:r>
            <a:r>
              <a:rPr lang="en-US" altLang="en-US" sz="3200" dirty="0">
                <a:latin typeface="Times New Roman" panose="02020603050405020304" pitchFamily="18" charset="0"/>
                <a:sym typeface="Wingdings" panose="05000000000000000000" pitchFamily="2" charset="2"/>
              </a:rPr>
              <a:t> </a:t>
            </a:r>
            <a:r>
              <a:rPr lang="en-US" altLang="en-US" sz="3200" i="1" dirty="0">
                <a:latin typeface="Times New Roman" panose="02020603050405020304" pitchFamily="18" charset="0"/>
                <a:sym typeface="Wingdings" panose="05000000000000000000" pitchFamily="2" charset="2"/>
              </a:rPr>
              <a:t>“…</a:t>
            </a:r>
            <a:r>
              <a:rPr lang="en-US" altLang="en-US" sz="3200" i="1" dirty="0" err="1">
                <a:latin typeface="Times New Roman" panose="02020603050405020304" pitchFamily="18" charset="0"/>
                <a:sym typeface="Wingdings" panose="05000000000000000000" pitchFamily="2" charset="2"/>
              </a:rPr>
              <a:t>khóc</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trẻ</a:t>
            </a:r>
            <a:r>
              <a:rPr lang="en-US" altLang="en-US" sz="3200" i="1" dirty="0">
                <a:latin typeface="Times New Roman" panose="02020603050405020304" pitchFamily="18" charset="0"/>
                <a:sym typeface="Wingdings" panose="05000000000000000000" pitchFamily="2" charset="2"/>
              </a:rPr>
              <a:t>”.</a:t>
            </a:r>
            <a:br>
              <a:rPr lang="en-US" altLang="en-US" sz="3200" i="1" dirty="0">
                <a:latin typeface="Times New Roman" panose="02020603050405020304" pitchFamily="18" charset="0"/>
                <a:sym typeface="Wingdings" panose="05000000000000000000" pitchFamily="2" charset="2"/>
              </a:rPr>
            </a:b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Nỗi</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bơ</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vơ</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mất</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nơi</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nương</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tựa</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của</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những</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người</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vợ</a:t>
            </a:r>
            <a:r>
              <a:rPr lang="en-US" altLang="en-US" sz="3200" dirty="0">
                <a:latin typeface="Times New Roman" panose="02020603050405020304" pitchFamily="18" charset="0"/>
                <a:sym typeface="Wingdings" panose="05000000000000000000" pitchFamily="2" charset="2"/>
              </a:rPr>
              <a:t> </a:t>
            </a:r>
            <a:r>
              <a:rPr lang="en-US" altLang="en-US" sz="3200" dirty="0" err="1">
                <a:latin typeface="Times New Roman" panose="02020603050405020304" pitchFamily="18" charset="0"/>
                <a:sym typeface="Wingdings" panose="05000000000000000000" pitchFamily="2" charset="2"/>
              </a:rPr>
              <a:t>trẻ</a:t>
            </a:r>
            <a:r>
              <a:rPr lang="en-US" altLang="en-US" sz="3200" dirty="0">
                <a:latin typeface="Times New Roman" panose="02020603050405020304" pitchFamily="18" charset="0"/>
                <a:sym typeface="Wingdings" panose="05000000000000000000" pitchFamily="2" charset="2"/>
              </a:rPr>
              <a:t> </a:t>
            </a:r>
            <a:r>
              <a:rPr lang="en-US" altLang="en-US" sz="3200" i="1" dirty="0">
                <a:latin typeface="Times New Roman" panose="02020603050405020304" pitchFamily="18" charset="0"/>
                <a:sym typeface="Wingdings" panose="05000000000000000000" pitchFamily="2" charset="2"/>
              </a:rPr>
              <a:t>“</a:t>
            </a:r>
            <a:r>
              <a:rPr lang="en-US" altLang="en-US" sz="3200" i="1" dirty="0" err="1">
                <a:latin typeface="Times New Roman" panose="02020603050405020304" pitchFamily="18" charset="0"/>
                <a:sym typeface="Wingdings" panose="05000000000000000000" pitchFamily="2" charset="2"/>
              </a:rPr>
              <a:t>chạy</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tìm</a:t>
            </a:r>
            <a:r>
              <a:rPr lang="en-US" altLang="en-US" sz="3200" i="1" dirty="0">
                <a:latin typeface="Times New Roman" panose="02020603050405020304" pitchFamily="18" charset="0"/>
                <a:sym typeface="Wingdings" panose="05000000000000000000" pitchFamily="2" charset="2"/>
              </a:rPr>
              <a:t> </a:t>
            </a:r>
            <a:r>
              <a:rPr lang="en-US" altLang="en-US" sz="3200" i="1" dirty="0" err="1">
                <a:latin typeface="Times New Roman" panose="02020603050405020304" pitchFamily="18" charset="0"/>
                <a:sym typeface="Wingdings" panose="05000000000000000000" pitchFamily="2" charset="2"/>
              </a:rPr>
              <a:t>chồng</a:t>
            </a:r>
            <a:r>
              <a:rPr lang="en-US" altLang="en-US" sz="3200" dirty="0">
                <a:latin typeface="Times New Roman" panose="02020603050405020304" pitchFamily="18" charset="0"/>
                <a:sym typeface="Wingdings" panose="05000000000000000000" pitchFamily="2" charset="2"/>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3210" y="890270"/>
            <a:ext cx="3251835" cy="46037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a:t>
            </a:r>
            <a:r>
              <a:rPr lang="en-US" sz="2400" b="1" dirty="0">
                <a:solidFill>
                  <a:srgbClr val="FF0000"/>
                </a:solidFill>
                <a:latin typeface="Times New Roman" panose="02020603050405020304" pitchFamily="18" charset="0"/>
                <a:cs typeface="Times New Roman" panose="02020603050405020304" pitchFamily="18" charset="0"/>
              </a:rPr>
              <a:t>Ca </a:t>
            </a:r>
            <a:r>
              <a:rPr lang="en-US" sz="2400" b="1" dirty="0" err="1">
                <a:solidFill>
                  <a:srgbClr val="FF0000"/>
                </a:solidFill>
                <a:latin typeface="Times New Roman" panose="02020603050405020304" pitchFamily="18" charset="0"/>
                <a:cs typeface="Times New Roman" panose="02020603050405020304" pitchFamily="18" charset="0"/>
              </a:rPr>
              <a:t>ngợi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sự</a:t>
            </a:r>
            <a:r>
              <a:rPr lang="en-US" sz="2400" b="1" dirty="0">
                <a:solidFill>
                  <a:srgbClr val="FF0000"/>
                </a:solidFill>
                <a:latin typeface="Times New Roman" panose="02020603050405020304" pitchFamily="18" charset="0"/>
                <a:cs typeface="Times New Roman" panose="02020603050405020304" pitchFamily="18" charset="0"/>
              </a:rPr>
              <a:t> hi </a:t>
            </a:r>
            <a:r>
              <a:rPr lang="en-US" sz="2400" b="1" dirty="0" err="1">
                <a:solidFill>
                  <a:srgbClr val="FF0000"/>
                </a:solidFill>
                <a:latin typeface="Times New Roman" panose="02020603050405020304" pitchFamily="18" charset="0"/>
                <a:cs typeface="Times New Roman" panose="02020603050405020304" pitchFamily="18" charset="0"/>
              </a:rPr>
              <a:t>sinh</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6" name="TextBox 5"/>
          <p:cNvSpPr txBox="1"/>
          <p:nvPr/>
        </p:nvSpPr>
        <p:spPr>
          <a:xfrm>
            <a:off x="209588" y="1768361"/>
            <a:ext cx="304337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Xác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bỏ</a:t>
            </a:r>
            <a:r>
              <a:rPr lang="en-US" sz="2400" i="1" dirty="0">
                <a:latin typeface="Times New Roman" panose="02020603050405020304" pitchFamily="18" charset="0"/>
                <a:cs typeface="Times New Roman" panose="02020603050405020304" pitchFamily="18" charset="0"/>
              </a:rPr>
              <a:t>”</a:t>
            </a:r>
          </a:p>
        </p:txBody>
      </p:sp>
      <p:sp>
        <p:nvSpPr>
          <p:cNvPr id="7" name="TextBox 6"/>
          <p:cNvSpPr txBox="1"/>
          <p:nvPr/>
        </p:nvSpPr>
        <p:spPr>
          <a:xfrm>
            <a:off x="253925" y="2275773"/>
            <a:ext cx="304337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“Da </a:t>
            </a:r>
            <a:r>
              <a:rPr lang="en-US" sz="2400" i="1" dirty="0" err="1">
                <a:latin typeface="Times New Roman" panose="02020603050405020304" pitchFamily="18" charset="0"/>
                <a:cs typeface="Times New Roman" panose="02020603050405020304" pitchFamily="18" charset="0"/>
              </a:rPr>
              <a:t>ngựa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thây</a:t>
            </a:r>
            <a:r>
              <a:rPr lang="en-US" sz="2400" i="1" dirty="0">
                <a:latin typeface="Times New Roman" panose="02020603050405020304" pitchFamily="18" charset="0"/>
                <a:cs typeface="Times New Roman" panose="02020603050405020304" pitchFamily="18" charset="0"/>
              </a:rPr>
              <a:t>”</a:t>
            </a:r>
          </a:p>
        </p:txBody>
      </p:sp>
      <p:sp>
        <p:nvSpPr>
          <p:cNvPr id="8" name="TextBox 7"/>
          <p:cNvSpPr txBox="1"/>
          <p:nvPr/>
        </p:nvSpPr>
        <p:spPr>
          <a:xfrm>
            <a:off x="283504" y="2754299"/>
            <a:ext cx="2225139"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Quy</a:t>
            </a:r>
            <a:r>
              <a:rPr lang="en-US" sz="2400" i="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chết</a:t>
            </a:r>
            <a:r>
              <a:rPr lang="en-US" sz="2400" dirty="0">
                <a:latin typeface="Times New Roman" panose="02020603050405020304" pitchFamily="18" charset="0"/>
                <a:cs typeface="Times New Roman" panose="02020603050405020304" pitchFamily="18" charset="0"/>
              </a:rPr>
              <a:t>)</a:t>
            </a:r>
          </a:p>
        </p:txBody>
      </p:sp>
      <p:sp>
        <p:nvSpPr>
          <p:cNvPr id="9" name="Right Brace 8"/>
          <p:cNvSpPr/>
          <p:nvPr/>
        </p:nvSpPr>
        <p:spPr>
          <a:xfrm>
            <a:off x="2874684" y="1768362"/>
            <a:ext cx="849087" cy="1514993"/>
          </a:xfrm>
          <a:prstGeom prst="rightBrace">
            <a:avLst/>
          </a:prstGeom>
          <a:ln>
            <a:solidFill>
              <a:schemeClr val="tx1"/>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solidFill>
                <a:schemeClr val="bg1"/>
              </a:solidFill>
            </a:endParaRPr>
          </a:p>
        </p:txBody>
      </p:sp>
      <p:sp>
        <p:nvSpPr>
          <p:cNvPr id="10" name="TextBox 9"/>
          <p:cNvSpPr txBox="1"/>
          <p:nvPr/>
        </p:nvSpPr>
        <p:spPr>
          <a:xfrm>
            <a:off x="3866917" y="1943025"/>
            <a:ext cx="2685211"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cố</a:t>
            </a:r>
            <a:endParaRPr lang="en-US"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209587" y="3298097"/>
            <a:ext cx="6995254" cy="1754326"/>
          </a:xfrm>
          <a:prstGeom prst="rect">
            <a:avLst/>
          </a:prstGeom>
          <a:noFill/>
        </p:spPr>
        <p:txBody>
          <a:bodyPr wrap="square" rtlCol="0">
            <a:spAutoFit/>
          </a:bodyPr>
          <a:lstStyle/>
          <a:p>
            <a:pPr>
              <a:lnSpc>
                <a:spcPct val="150000"/>
              </a:lnSpc>
            </a:pPr>
            <a:r>
              <a:rPr lang="en-US" sz="2400" b="1" dirty="0">
                <a:solidFill>
                  <a:srgbClr val="FF0000"/>
                </a:solidFill>
                <a:latin typeface="Times New Roman" panose="02020603050405020304" pitchFamily="18" charset="0"/>
                <a:cs typeface="Times New Roman" panose="02020603050405020304" pitchFamily="18" charset="0"/>
              </a:rPr>
              <a:t>-</a:t>
            </a:r>
            <a:r>
              <a:rPr lang="en-US" sz="2400" b="1" dirty="0" err="1">
                <a:solidFill>
                  <a:srgbClr val="FF0000"/>
                </a:solidFill>
                <a:latin typeface="Times New Roman" panose="02020603050405020304" pitchFamily="18" charset="0"/>
                <a:cs typeface="Times New Roman" panose="02020603050405020304" pitchFamily="18" charset="0"/>
              </a:rPr>
              <a:t>Nỗi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buồn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thấm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lòng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người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giăng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kín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dặm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sầu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giăng</a:t>
            </a:r>
            <a:r>
              <a:rPr lang="en-US" sz="2400" i="1" dirty="0">
                <a:latin typeface="Times New Roman" panose="02020603050405020304" pitchFamily="18" charset="0"/>
                <a:cs typeface="Times New Roman" panose="02020603050405020304" pitchFamily="18" charset="0"/>
              </a:rPr>
              <a:t>”</a:t>
            </a:r>
          </a:p>
          <a:p>
            <a:pPr>
              <a:lnSpc>
                <a:spcPct val="150000"/>
              </a:lnSpc>
            </a:pP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trẻ</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luỵ</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nhỏ</a:t>
            </a:r>
            <a:r>
              <a:rPr lang="en-US" sz="2400" i="1"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58420" y="4987925"/>
            <a:ext cx="10076180" cy="645160"/>
          </a:xfrm>
          <a:prstGeom prst="rect">
            <a:avLst/>
          </a:prstGeom>
          <a:noFill/>
        </p:spPr>
        <p:txBody>
          <a:bodyPr wrap="square" rtlCol="0">
            <a:spAutoFit/>
          </a:bodyPr>
          <a:lstStyle/>
          <a:p>
            <a:pPr>
              <a:lnSpc>
                <a:spcPct val="150000"/>
              </a:lnSpc>
            </a:pPr>
            <a:r>
              <a:rPr lang="en-US" sz="2400" dirty="0">
                <a:latin typeface="Times New Roman" panose="02020603050405020304" pitchFamily="18" charset="0"/>
                <a:cs typeface="Times New Roman" panose="02020603050405020304" pitchFamily="18" charset="0"/>
                <a:sym typeface="Wingdings" panose="05000000000000000000" pitchFamily="2" charset="2"/>
              </a:rPr>
              <a: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hi </a:t>
            </a:r>
            <a:r>
              <a:rPr lang="en-US" sz="2400" dirty="0" err="1">
                <a:latin typeface="Times New Roman" panose="02020603050405020304" pitchFamily="18" charset="0"/>
                <a:cs typeface="Times New Roman" panose="02020603050405020304" pitchFamily="18" charset="0"/>
              </a:rPr>
              <a:t>sinh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Giuộc</a:t>
            </a:r>
            <a:endParaRPr 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 calcmode="lin" valueType="num">
                                      <p:cBhvr additive="base">
                                        <p:cTn id="3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xEl>
                                              <p:pRg st="1" end="1"/>
                                            </p:txEl>
                                          </p:spTgt>
                                        </p:tgtEl>
                                        <p:attrNameLst>
                                          <p:attrName>style.visibility</p:attrName>
                                        </p:attrNameLst>
                                      </p:cBhvr>
                                      <p:to>
                                        <p:strVal val="visible"/>
                                      </p:to>
                                    </p:set>
                                    <p:animEffect transition="in" filter="barn(inVertical)">
                                      <p:cBhvr>
                                        <p:cTn id="41" dur="500"/>
                                        <p:tgtEl>
                                          <p:spTgt spid="14">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4">
                                            <p:txEl>
                                              <p:pRg st="2" end="2"/>
                                            </p:txEl>
                                          </p:spTgt>
                                        </p:tgtEl>
                                        <p:attrNameLst>
                                          <p:attrName>style.visibility</p:attrName>
                                        </p:attrNameLst>
                                      </p:cBhvr>
                                      <p:to>
                                        <p:strVal val="visible"/>
                                      </p:to>
                                    </p:set>
                                    <p:animEffect transition="in" filter="barn(inVertical)">
                                      <p:cBhvr>
                                        <p:cTn id="46" dur="500"/>
                                        <p:tgtEl>
                                          <p:spTgt spid="14">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barn(inVertical)">
                                      <p:cBhvr>
                                        <p:cTn id="51"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bldLvl="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202" y="508136"/>
            <a:ext cx="9404723" cy="674118"/>
          </a:xfrm>
        </p:spPr>
        <p:txBody>
          <a:bodyPr/>
          <a:lstStyle/>
          <a:p>
            <a:pPr algn="ctr"/>
            <a:r>
              <a:rPr lang="pt-BR" sz="3200" b="1" dirty="0">
                <a:solidFill>
                  <a:srgbClr val="FF0000"/>
                </a:solidFill>
                <a:latin typeface="Times New Roman" panose="02020603050405020304" pitchFamily="18" charset="0"/>
                <a:cs typeface="Times New Roman" panose="02020603050405020304" pitchFamily="18" charset="0"/>
              </a:rPr>
              <a:t>KHỞI ĐỘNG</a:t>
            </a:r>
          </a:p>
        </p:txBody>
      </p:sp>
      <p:sp>
        <p:nvSpPr>
          <p:cNvPr id="8" name="TextBox 7">
            <a:extLst>
              <a:ext uri="{FF2B5EF4-FFF2-40B4-BE49-F238E27FC236}">
                <a16:creationId xmlns:a16="http://schemas.microsoft.com/office/drawing/2014/main" id="{21394517-AF68-90D7-9B3A-1D322AB73D5B}"/>
              </a:ext>
            </a:extLst>
          </p:cNvPr>
          <p:cNvSpPr txBox="1"/>
          <p:nvPr/>
        </p:nvSpPr>
        <p:spPr>
          <a:xfrm>
            <a:off x="1049867" y="2253992"/>
            <a:ext cx="10278533" cy="1540935"/>
          </a:xfrm>
          <a:prstGeom prst="rect">
            <a:avLst/>
          </a:prstGeom>
          <a:noFill/>
        </p:spPr>
        <p:txBody>
          <a:bodyPr wrap="square">
            <a:spAutoFit/>
          </a:bodyPr>
          <a:lstStyle/>
          <a:p>
            <a:pPr algn="just">
              <a:lnSpc>
                <a:spcPct val="107000"/>
              </a:lnSpc>
              <a:spcAft>
                <a:spcPts val="800"/>
              </a:spcAft>
              <a:tabLst>
                <a:tab pos="180340" algn="l"/>
                <a:tab pos="314960" algn="l"/>
              </a:tabLst>
            </a:pPr>
            <a:r>
              <a:rPr lang="en-US" sz="3000">
                <a:effectLst/>
                <a:latin typeface="Times New Roman" panose="02020603050405020304" pitchFamily="18" charset="0"/>
                <a:ea typeface="Calibri" panose="020F0502020204030204" pitchFamily="34" charset="0"/>
                <a:cs typeface="Times New Roman" panose="02020603050405020304" pitchFamily="18" charset="0"/>
              </a:rPr>
              <a:t>           Hãy kể ngắn gọn về một tấm gương đã anh dũng hi sinh vì nền độc lập tự chủ của đất nước ta trong thời kì chống thực dân Pháp xâm lược.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150" y="160020"/>
            <a:ext cx="11732260" cy="5966460"/>
          </a:xfrm>
        </p:spPr>
        <p:txBody>
          <a:bodyPr/>
          <a:lstStyle/>
          <a:p>
            <a:pPr marL="0" indent="0" algn="just">
              <a:buNone/>
            </a:pPr>
            <a:r>
              <a:rPr lang="en-US" altLang="en-US" b="1" dirty="0">
                <a:solidFill>
                  <a:srgbClr val="FF0000"/>
                </a:solidFill>
                <a:latin typeface="Times New Roman" panose="02020603050405020304" pitchFamily="18" charset="0"/>
                <a:sym typeface="+mn-ea"/>
              </a:rPr>
              <a:t>b. </a:t>
            </a:r>
            <a:r>
              <a:rPr lang="en-US" altLang="en-US" b="1" dirty="0" err="1">
                <a:solidFill>
                  <a:srgbClr val="FF0000"/>
                </a:solidFill>
                <a:latin typeface="Times New Roman" panose="02020603050405020304" pitchFamily="18" charset="0"/>
                <a:sym typeface="+mn-ea"/>
              </a:rPr>
              <a:t>Sự</a:t>
            </a:r>
            <a:r>
              <a:rPr lang="en-US" altLang="en-US" b="1" dirty="0">
                <a:solidFill>
                  <a:srgbClr val="FF0000"/>
                </a:solidFill>
                <a:latin typeface="Times New Roman" panose="02020603050405020304" pitchFamily="18" charset="0"/>
                <a:sym typeface="+mn-ea"/>
              </a:rPr>
              <a:t> </a:t>
            </a:r>
            <a:r>
              <a:rPr lang="en-US" altLang="en-US" b="1" dirty="0" err="1">
                <a:solidFill>
                  <a:srgbClr val="FF0000"/>
                </a:solidFill>
                <a:latin typeface="Times New Roman" panose="02020603050405020304" pitchFamily="18" charset="0"/>
                <a:sym typeface="+mn-ea"/>
              </a:rPr>
              <a:t>cảm</a:t>
            </a:r>
            <a:r>
              <a:rPr lang="en-US" altLang="en-US" b="1" dirty="0">
                <a:solidFill>
                  <a:srgbClr val="FF0000"/>
                </a:solidFill>
                <a:latin typeface="Times New Roman" panose="02020603050405020304" pitchFamily="18" charset="0"/>
                <a:sym typeface="+mn-ea"/>
              </a:rPr>
              <a:t> </a:t>
            </a:r>
            <a:r>
              <a:rPr lang="en-US" altLang="en-US" b="1" dirty="0" err="1">
                <a:solidFill>
                  <a:srgbClr val="FF0000"/>
                </a:solidFill>
                <a:latin typeface="Times New Roman" panose="02020603050405020304" pitchFamily="18" charset="0"/>
                <a:sym typeface="+mn-ea"/>
              </a:rPr>
              <a:t>phục</a:t>
            </a:r>
            <a:endParaRPr lang="en-US" altLang="en-US" b="1" u="sng" dirty="0">
              <a:solidFill>
                <a:srgbClr val="FF0000"/>
              </a:solidFill>
              <a:latin typeface="Times New Roman" panose="02020603050405020304" pitchFamily="18" charset="0"/>
            </a:endParaRPr>
          </a:p>
          <a:p>
            <a:pPr marL="0" indent="0" algn="just">
              <a:buNone/>
            </a:pPr>
            <a:r>
              <a:rPr lang="en-US" altLang="en-US" sz="2800" b="1" dirty="0">
                <a:latin typeface="Times New Roman" panose="02020603050405020304" pitchFamily="18" charset="0"/>
                <a:sym typeface="+mn-ea"/>
              </a:rPr>
              <a:t>- </a:t>
            </a:r>
            <a:r>
              <a:rPr lang="en-US" altLang="en-US" sz="2800" dirty="0" err="1">
                <a:latin typeface="Times New Roman" panose="02020603050405020304" pitchFamily="18" charset="0"/>
                <a:sym typeface="+mn-ea"/>
              </a:rPr>
              <a:t>Cảm</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phục</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và</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ngợi</a:t>
            </a:r>
            <a:r>
              <a:rPr lang="en-US" altLang="en-US" sz="2800" dirty="0">
                <a:latin typeface="Times New Roman" panose="02020603050405020304" pitchFamily="18" charset="0"/>
                <a:sym typeface="+mn-ea"/>
              </a:rPr>
              <a:t> ca </a:t>
            </a:r>
            <a:r>
              <a:rPr lang="en-US" altLang="en-US" sz="2800" dirty="0" err="1">
                <a:latin typeface="Times New Roman" panose="02020603050405020304" pitchFamily="18" charset="0"/>
                <a:sym typeface="+mn-ea"/>
              </a:rPr>
              <a:t>sự</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hy</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sinh</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cao</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cả</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của</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nghĩa</a:t>
            </a:r>
            <a:r>
              <a:rPr lang="en-US" altLang="en-US" sz="2800" dirty="0">
                <a:latin typeface="Times New Roman" panose="02020603050405020304" pitchFamily="18" charset="0"/>
                <a:sym typeface="+mn-ea"/>
              </a:rPr>
              <a:t> </a:t>
            </a:r>
            <a:r>
              <a:rPr lang="en-US" altLang="en-US" sz="2800" dirty="0" err="1">
                <a:latin typeface="Times New Roman" panose="02020603050405020304" pitchFamily="18" charset="0"/>
                <a:sym typeface="+mn-ea"/>
              </a:rPr>
              <a:t>sĩ</a:t>
            </a:r>
            <a:r>
              <a:rPr lang="en-US" altLang="en-US" sz="2800" dirty="0">
                <a:latin typeface="Times New Roman" panose="02020603050405020304" pitchFamily="18" charset="0"/>
                <a:sym typeface="+mn-ea"/>
              </a:rPr>
              <a:t>. </a:t>
            </a:r>
            <a:endParaRPr lang="en-US" altLang="en-US" sz="2800" dirty="0">
              <a:latin typeface="Times New Roman" panose="02020603050405020304" pitchFamily="18" charset="0"/>
            </a:endParaRPr>
          </a:p>
          <a:p>
            <a:pPr algn="just">
              <a:buFont typeface="Wingdings" panose="05000000000000000000" pitchFamily="2" charset="2"/>
              <a:buChar char="à"/>
            </a:pPr>
            <a:r>
              <a:rPr lang="en-US" altLang="en-US" sz="2800" dirty="0" err="1">
                <a:latin typeface="Times New Roman" panose="02020603050405020304" pitchFamily="18" charset="0"/>
                <a:sym typeface="Wingdings" panose="05000000000000000000" pitchFamily="2" charset="2"/>
              </a:rPr>
              <a:t>Khẳng</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định</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lẽ</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sống</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cao</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đẹp</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của</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họ</a:t>
            </a:r>
            <a:r>
              <a:rPr lang="en-US" altLang="en-US" sz="2800"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sống</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làm</a:t>
            </a:r>
            <a:r>
              <a:rPr lang="en-US" altLang="en-US" sz="2800" i="1" dirty="0">
                <a:latin typeface="Times New Roman" panose="02020603050405020304" pitchFamily="18" charset="0"/>
                <a:sym typeface="Wingdings" panose="05000000000000000000" pitchFamily="2" charset="2"/>
              </a:rPr>
              <a:t> chi…”).</a:t>
            </a:r>
          </a:p>
          <a:p>
            <a:pPr algn="just">
              <a:buFontTx/>
              <a:buChar char="-"/>
            </a:pPr>
            <a:r>
              <a:rPr lang="en-US" altLang="en-US" sz="2800" dirty="0">
                <a:latin typeface="Times New Roman" panose="02020603050405020304" pitchFamily="18" charset="0"/>
                <a:sym typeface="Wingdings" panose="05000000000000000000" pitchFamily="2" charset="2"/>
              </a:rPr>
              <a:t>Ca </a:t>
            </a:r>
            <a:r>
              <a:rPr lang="en-US" altLang="en-US" sz="2800" dirty="0" err="1">
                <a:latin typeface="Times New Roman" panose="02020603050405020304" pitchFamily="18" charset="0"/>
                <a:sym typeface="Wingdings" panose="05000000000000000000" pitchFamily="2" charset="2"/>
              </a:rPr>
              <a:t>ngợi</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tinh</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thần</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chiến</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đấu</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đến</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cùng</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và</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tư</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tưởng</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trung</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quân</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của</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nghĩa</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sĩ</a:t>
            </a:r>
            <a:r>
              <a:rPr lang="en-US" altLang="en-US" sz="2800" dirty="0">
                <a:latin typeface="Times New Roman" panose="02020603050405020304" pitchFamily="18" charset="0"/>
                <a:sym typeface="Wingdings" panose="05000000000000000000" pitchFamily="2" charset="2"/>
              </a:rPr>
              <a:t>. </a:t>
            </a:r>
            <a:r>
              <a:rPr lang="en-US" altLang="en-US" sz="2800" i="1" dirty="0">
                <a:latin typeface="Times New Roman" panose="02020603050405020304" pitchFamily="18" charset="0"/>
                <a:sym typeface="Wingdings" panose="05000000000000000000" pitchFamily="2" charset="2"/>
              </a:rPr>
              <a:t>(</a:t>
            </a:r>
            <a:r>
              <a:rPr lang="en-US" altLang="en-US" sz="2800" i="1" dirty="0" err="1">
                <a:latin typeface="Times New Roman" panose="02020603050405020304" pitchFamily="18" charset="0"/>
                <a:sym typeface="Wingdings" panose="05000000000000000000" pitchFamily="2" charset="2"/>
              </a:rPr>
              <a:t>sống</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đánh</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giặc</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thác</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cũng</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đánh</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giặc</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sống</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thờ</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vua</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thác</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cũng</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thờ</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vua</a:t>
            </a:r>
            <a:r>
              <a:rPr lang="en-US" altLang="en-US" sz="2800" i="1" dirty="0">
                <a:latin typeface="Times New Roman" panose="02020603050405020304" pitchFamily="18" charset="0"/>
                <a:sym typeface="Wingdings" panose="05000000000000000000" pitchFamily="2" charset="2"/>
              </a:rPr>
              <a:t>..)</a:t>
            </a:r>
          </a:p>
          <a:p>
            <a:pPr algn="just">
              <a:buFontTx/>
              <a:buChar char="-"/>
            </a:pPr>
            <a:r>
              <a:rPr lang="en-US" altLang="en-US" sz="2800" dirty="0" err="1">
                <a:latin typeface="Times New Roman" panose="02020603050405020304" pitchFamily="18" charset="0"/>
                <a:sym typeface="Wingdings" panose="05000000000000000000" pitchFamily="2" charset="2"/>
              </a:rPr>
              <a:t>Khẳng</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định</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sự</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bất</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tử</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của</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nghĩa</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sĩ</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trong</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lòng</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dân</a:t>
            </a:r>
            <a:r>
              <a:rPr lang="en-US" altLang="en-US" sz="2800" dirty="0">
                <a:latin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sym typeface="Wingdings" panose="05000000000000000000" pitchFamily="2" charset="2"/>
              </a:rPr>
              <a:t>tộc</a:t>
            </a:r>
            <a:r>
              <a:rPr lang="en-US" altLang="en-US" sz="2800" dirty="0">
                <a:latin typeface="Times New Roman" panose="02020603050405020304" pitchFamily="18" charset="0"/>
                <a:sym typeface="Wingdings" panose="05000000000000000000" pitchFamily="2" charset="2"/>
              </a:rPr>
              <a:t> </a:t>
            </a:r>
            <a:r>
              <a:rPr lang="en-US" altLang="en-US" sz="2800" i="1" dirty="0">
                <a:latin typeface="Times New Roman" panose="02020603050405020304" pitchFamily="18" charset="0"/>
                <a:sym typeface="Wingdings" panose="05000000000000000000" pitchFamily="2" charset="2"/>
              </a:rPr>
              <a:t>(...</a:t>
            </a:r>
            <a:r>
              <a:rPr lang="en-US" altLang="en-US" sz="2800" i="1" dirty="0" err="1">
                <a:latin typeface="Times New Roman" panose="02020603050405020304" pitchFamily="18" charset="0"/>
                <a:sym typeface="Wingdings" panose="05000000000000000000" pitchFamily="2" charset="2"/>
              </a:rPr>
              <a:t>danh</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thơm</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đồn</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Đình</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miếu</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để</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thờ</a:t>
            </a:r>
            <a:r>
              <a:rPr lang="en-US" altLang="en-US" sz="2800" i="1" dirty="0">
                <a:latin typeface="Times New Roman" panose="02020603050405020304" pitchFamily="18" charset="0"/>
                <a:sym typeface="Wingdings" panose="05000000000000000000" pitchFamily="2" charset="2"/>
              </a:rPr>
              <a:t>…</a:t>
            </a:r>
            <a:r>
              <a:rPr lang="en-US" altLang="en-US" sz="2800" i="1" dirty="0" err="1">
                <a:latin typeface="Times New Roman" panose="02020603050405020304" pitchFamily="18" charset="0"/>
                <a:sym typeface="Wingdings" panose="05000000000000000000" pitchFamily="2" charset="2"/>
              </a:rPr>
              <a:t>muôn</a:t>
            </a:r>
            <a:r>
              <a:rPr lang="en-US" altLang="en-US" sz="2800" i="1" dirty="0">
                <a:latin typeface="Times New Roman" panose="02020603050405020304" pitchFamily="18" charset="0"/>
                <a:sym typeface="Wingdings" panose="05000000000000000000" pitchFamily="2" charset="2"/>
              </a:rPr>
              <a:t> </a:t>
            </a:r>
            <a:r>
              <a:rPr lang="en-US" altLang="en-US" sz="2800" i="1" dirty="0" err="1">
                <a:latin typeface="Times New Roman" panose="02020603050405020304" pitchFamily="18" charset="0"/>
                <a:sym typeface="Wingdings" panose="05000000000000000000" pitchFamily="2" charset="2"/>
              </a:rPr>
              <a:t>đời</a:t>
            </a:r>
            <a:r>
              <a:rPr lang="en-US" altLang="en-US" sz="2800" i="1" dirty="0">
                <a:latin typeface="Times New Roman" panose="02020603050405020304" pitchFamily="18" charset="0"/>
                <a:sym typeface="Wingdings" panose="05000000000000000000" pitchFamily="2" charset="2"/>
              </a:rPr>
              <a:t>…)</a:t>
            </a:r>
          </a:p>
          <a:p>
            <a:pPr marL="342900" indent="-342900" algn="just">
              <a:buFontTx/>
              <a:buChar char="-"/>
            </a:pPr>
            <a:r>
              <a:rPr lang="en-US" sz="2800" dirty="0" err="1">
                <a:latin typeface="Times New Roman" panose="02020603050405020304" pitchFamily="18" charset="0"/>
                <a:cs typeface="Times New Roman" panose="02020603050405020304" pitchFamily="18" charset="0"/>
                <a:sym typeface="+mn-ea"/>
              </a:rPr>
              <a:t>Lòng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cảm</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phục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trước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lí</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tưởng</a:t>
            </a:r>
            <a:r>
              <a:rPr lang="en-US" sz="2800" dirty="0">
                <a:latin typeface="Times New Roman" panose="02020603050405020304" pitchFamily="18" charset="0"/>
                <a:cs typeface="Times New Roman" panose="02020603050405020304" pitchFamily="18" charset="0"/>
                <a:sym typeface="+mn-ea"/>
              </a:rPr>
              <a:t> </a:t>
            </a:r>
            <a:r>
              <a:rPr lang="en-US" sz="2800" i="1" dirty="0">
                <a:latin typeface="Times New Roman" panose="02020603050405020304" pitchFamily="18" charset="0"/>
                <a:cs typeface="Times New Roman" panose="02020603050405020304" pitchFamily="18" charset="0"/>
                <a:sym typeface="+mn-ea"/>
              </a:rPr>
              <a:t>“</a:t>
            </a:r>
            <a:r>
              <a:rPr lang="en-US" sz="2800" i="1" dirty="0" err="1">
                <a:latin typeface="Times New Roman" panose="02020603050405020304" pitchFamily="18" charset="0"/>
                <a:cs typeface="Times New Roman" panose="02020603050405020304" pitchFamily="18" charset="0"/>
                <a:sym typeface="+mn-ea"/>
              </a:rPr>
              <a:t>Chết</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vinh</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còn</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hơn</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sống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nhục</a:t>
            </a:r>
            <a:r>
              <a:rPr lang="en-US" sz="2800" i="1" dirty="0">
                <a:latin typeface="Times New Roman" panose="02020603050405020304" pitchFamily="18" charset="0"/>
                <a:cs typeface="Times New Roman" panose="02020603050405020304" pitchFamily="18" charset="0"/>
                <a:sym typeface="+mn-ea"/>
              </a:rPr>
              <a:t>”:</a:t>
            </a:r>
            <a:endParaRPr lang="en-US" sz="2800" i="1" dirty="0">
              <a:latin typeface="Times New Roman" panose="02020603050405020304" pitchFamily="18" charset="0"/>
              <a:cs typeface="Times New Roman" panose="02020603050405020304" pitchFamily="18" charset="0"/>
            </a:endParaRPr>
          </a:p>
          <a:p>
            <a:pPr indent="0" algn="just">
              <a:buNone/>
            </a:pPr>
            <a:r>
              <a:rPr lang="en-US" sz="2800" dirty="0">
                <a:latin typeface="Times New Roman" panose="02020603050405020304" pitchFamily="18" charset="0"/>
                <a:cs typeface="Times New Roman" panose="02020603050405020304" pitchFamily="18" charset="0"/>
                <a:sym typeface="+mn-ea"/>
              </a:rPr>
              <a:t>+</a:t>
            </a:r>
            <a:r>
              <a:rPr lang="en-US" sz="2800" i="1" dirty="0">
                <a:latin typeface="Times New Roman" panose="02020603050405020304" pitchFamily="18" charset="0"/>
                <a:cs typeface="Times New Roman" panose="02020603050405020304" pitchFamily="18" charset="0"/>
                <a:sym typeface="+mn-ea"/>
              </a:rPr>
              <a:t>“</a:t>
            </a:r>
            <a:r>
              <a:rPr lang="en-US" sz="2800" i="1" dirty="0" err="1">
                <a:latin typeface="Times New Roman" panose="02020603050405020304" pitchFamily="18" charset="0"/>
                <a:cs typeface="Times New Roman" panose="02020603050405020304" pitchFamily="18" charset="0"/>
                <a:sym typeface="+mn-ea"/>
              </a:rPr>
              <a:t>Sống</a:t>
            </a:r>
            <a:r>
              <a:rPr lang="en-US" sz="2800" i="1" dirty="0">
                <a:latin typeface="Times New Roman" panose="02020603050405020304" pitchFamily="18" charset="0"/>
                <a:cs typeface="Times New Roman" panose="02020603050405020304" pitchFamily="18" charset="0"/>
                <a:sym typeface="+mn-ea"/>
              </a:rPr>
              <a:t> </a:t>
            </a:r>
            <a:r>
              <a:rPr lang="en-US" sz="2800" i="1" dirty="0" err="1">
                <a:latin typeface="Times New Roman" panose="02020603050405020304" pitchFamily="18" charset="0"/>
                <a:cs typeface="Times New Roman" panose="02020603050405020304" pitchFamily="18" charset="0"/>
                <a:sym typeface="+mn-ea"/>
              </a:rPr>
              <a:t>làm</a:t>
            </a:r>
            <a:r>
              <a:rPr lang="en-US" sz="2800" i="1" dirty="0">
                <a:latin typeface="Times New Roman" panose="02020603050405020304" pitchFamily="18" charset="0"/>
                <a:cs typeface="Times New Roman" panose="02020603050405020304" pitchFamily="18" charset="0"/>
                <a:sym typeface="+mn-ea"/>
              </a:rPr>
              <a:t> chi”: </a:t>
            </a:r>
            <a:r>
              <a:rPr lang="en-US" sz="2800" dirty="0">
                <a:latin typeface="Times New Roman" panose="02020603050405020304" pitchFamily="18" charset="0"/>
                <a:cs typeface="Times New Roman" panose="02020603050405020304" pitchFamily="18" charset="0"/>
                <a:sym typeface="+mn-ea"/>
              </a:rPr>
              <a:t>Theo </a:t>
            </a:r>
            <a:r>
              <a:rPr lang="en-US" sz="2800" dirty="0" err="1">
                <a:latin typeface="Times New Roman" panose="02020603050405020304" pitchFamily="18" charset="0"/>
                <a:cs typeface="Times New Roman" panose="02020603050405020304" pitchFamily="18" charset="0"/>
                <a:sym typeface="+mn-ea"/>
              </a:rPr>
              <a:t>quân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tả</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đạo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quăng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vùa</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hương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xô</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bàn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độc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chịu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chữ</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đầu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Tây</a:t>
            </a:r>
            <a:r>
              <a:rPr lang="en-US" sz="2800" dirty="0">
                <a:latin typeface="Times New Roman" panose="02020603050405020304" pitchFamily="18" charset="0"/>
                <a:cs typeface="Times New Roman" panose="02020603050405020304" pitchFamily="18" charset="0"/>
                <a:sym typeface="+mn-ea"/>
              </a:rPr>
              <a:t>…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mn-ea"/>
              </a:rPr>
              <a:t>Đi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ngược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lại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truyền</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thống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tổ</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tiên</a:t>
            </a:r>
            <a:r>
              <a:rPr lang="en-US" sz="2800" dirty="0">
                <a:latin typeface="Times New Roman" panose="02020603050405020304" pitchFamily="18" charset="0"/>
                <a:cs typeface="Times New Roman" panose="02020603050405020304" pitchFamily="18" charset="0"/>
                <a:sym typeface="+mn-ea"/>
              </a:rPr>
              <a:t>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mn-ea"/>
              </a:rPr>
              <a:t>Sống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nhục</a:t>
            </a:r>
            <a:endParaRPr lang="en-US" sz="2800" dirty="0">
              <a:latin typeface="Times New Roman" panose="02020603050405020304" pitchFamily="18" charset="0"/>
              <a:cs typeface="Times New Roman" panose="02020603050405020304" pitchFamily="18" charset="0"/>
            </a:endParaRPr>
          </a:p>
          <a:p>
            <a:pPr indent="0" algn="just">
              <a:buNone/>
            </a:pPr>
            <a:r>
              <a:rPr lang="en-US" sz="2800" dirty="0">
                <a:latin typeface="Times New Roman" panose="02020603050405020304" pitchFamily="18" charset="0"/>
                <a:cs typeface="Times New Roman" panose="02020603050405020304" pitchFamily="18" charset="0"/>
                <a:sym typeface="+mn-ea"/>
              </a:rPr>
              <a:t>+</a:t>
            </a:r>
            <a:r>
              <a:rPr lang="en-US" sz="2800" i="1" dirty="0">
                <a:latin typeface="Times New Roman" panose="02020603050405020304" pitchFamily="18" charset="0"/>
                <a:cs typeface="Times New Roman" panose="02020603050405020304" pitchFamily="18" charset="0"/>
                <a:sym typeface="+mn-ea"/>
              </a:rPr>
              <a:t>“</a:t>
            </a:r>
            <a:r>
              <a:rPr lang="en-US" sz="2800" i="1" dirty="0" err="1">
                <a:latin typeface="Times New Roman" panose="02020603050405020304" pitchFamily="18" charset="0"/>
                <a:cs typeface="Times New Roman" panose="02020603050405020304" pitchFamily="18" charset="0"/>
                <a:sym typeface="+mn-ea"/>
              </a:rPr>
              <a:t>Thà</a:t>
            </a:r>
            <a:r>
              <a:rPr lang="en-US" sz="2800" i="1"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Thác</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mà</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đặng</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câu</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địch</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khái</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về</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theo</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tổ</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phụ</a:t>
            </a:r>
            <a:r>
              <a:rPr lang="en-US" sz="2800" dirty="0">
                <a:latin typeface="Times New Roman" panose="02020603050405020304" pitchFamily="18" charset="0"/>
                <a:cs typeface="Times New Roman" panose="02020603050405020304" pitchFamily="18" charset="0"/>
                <a:sym typeface="+mn-ea"/>
              </a:rPr>
              <a:t> (hi </a:t>
            </a:r>
            <a:r>
              <a:rPr lang="en-US" sz="2800" dirty="0" err="1">
                <a:latin typeface="Times New Roman" panose="02020603050405020304" pitchFamily="18" charset="0"/>
                <a:cs typeface="Times New Roman" panose="02020603050405020304" pitchFamily="18" charset="0"/>
                <a:sym typeface="+mn-ea"/>
              </a:rPr>
              <a:t>sinh</a:t>
            </a:r>
            <a:r>
              <a:rPr lang="en-US" sz="2800" dirty="0">
                <a:latin typeface="Times New Roman" panose="02020603050405020304" pitchFamily="18" charset="0"/>
                <a:cs typeface="Times New Roman" panose="02020603050405020304" pitchFamily="18" charset="0"/>
                <a:sym typeface="+mn-ea"/>
              </a:rPr>
              <a:t>) </a:t>
            </a:r>
            <a:r>
              <a:rPr 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a:latin typeface="Times New Roman" panose="02020603050405020304" pitchFamily="18" charset="0"/>
                <a:cs typeface="Times New Roman" panose="02020603050405020304" pitchFamily="18" charset="0"/>
                <a:sym typeface="+mn-ea"/>
              </a:rPr>
              <a:t>Chết</a:t>
            </a:r>
            <a:r>
              <a:rPr lang="en-US" sz="2800" dirty="0">
                <a:latin typeface="Times New Roman" panose="02020603050405020304" pitchFamily="18" charset="0"/>
                <a:cs typeface="Times New Roman" panose="02020603050405020304" pitchFamily="18" charset="0"/>
                <a:sym typeface="+mn-ea"/>
              </a:rPr>
              <a:t> </a:t>
            </a:r>
            <a:r>
              <a:rPr lang="en-US" sz="2800" dirty="0" err="1">
                <a:latin typeface="Times New Roman" panose="02020603050405020304" pitchFamily="18" charset="0"/>
                <a:cs typeface="Times New Roman" panose="02020603050405020304" pitchFamily="18" charset="0"/>
                <a:sym typeface="+mn-ea"/>
              </a:rPr>
              <a:t>vinh</a:t>
            </a:r>
            <a:endParaRPr lang="en-US" altLang="en-US" sz="2800" i="1" dirty="0">
              <a:latin typeface="Times New Roman" panose="02020603050405020304" pitchFamily="18" charset="0"/>
              <a:sym typeface="Wingdings" panose="05000000000000000000" pitchFamily="2" charset="2"/>
            </a:endParaRPr>
          </a:p>
          <a:p>
            <a:pPr marL="0" indent="0">
              <a:buNone/>
            </a:pPr>
            <a:endParaRPr lang="en-US"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150" y="160020"/>
            <a:ext cx="11732260" cy="5966460"/>
          </a:xfrm>
        </p:spPr>
        <p:txBody>
          <a:bodyPr/>
          <a:lstStyle/>
          <a:p>
            <a:pPr marL="0" indent="0">
              <a:buNone/>
            </a:pPr>
            <a:endParaRPr lang="en-US" dirty="0">
              <a:latin typeface="Times New Roman" panose="02020603050405020304" pitchFamily="18" charset="0"/>
              <a:cs typeface="Times New Roman" panose="02020603050405020304" pitchFamily="18" charset="0"/>
              <a:sym typeface="Wingdings" panose="05000000000000000000" pitchFamily="2" charset="2"/>
            </a:endParaRPr>
          </a:p>
          <a:p>
            <a:pPr marL="0" indent="0">
              <a:buNone/>
            </a:pPr>
            <a:r>
              <a:rPr lang="en-US" dirty="0">
                <a:latin typeface="Times New Roman" panose="02020603050405020304" pitchFamily="18" charset="0"/>
                <a:cs typeface="Times New Roman" panose="02020603050405020304" pitchFamily="18" charset="0"/>
                <a:sym typeface="Wingdings" panose="05000000000000000000" pitchFamily="2" charset="2"/>
              </a:rPr>
              <a:t></a:t>
            </a:r>
            <a:r>
              <a:rPr lang="en-US"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Đoạn</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văn</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ngập</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tràn</a:t>
            </a:r>
            <a:r>
              <a:rPr lang="en-US" sz="4400" dirty="0">
                <a:latin typeface="Times New Roman" panose="02020603050405020304" pitchFamily="18" charset="0"/>
                <a:cs typeface="Times New Roman" panose="02020603050405020304" pitchFamily="18" charset="0"/>
                <a:sym typeface="+mn-ea"/>
              </a:rPr>
              <a:t> n</a:t>
            </a:r>
            <a:r>
              <a:rPr lang="vi-VN" sz="4400" dirty="0">
                <a:latin typeface="Times New Roman" panose="02020603050405020304" pitchFamily="18" charset="0"/>
                <a:cs typeface="Times New Roman" panose="02020603050405020304" pitchFamily="18" charset="0"/>
                <a:sym typeface="+mn-ea"/>
              </a:rPr>
              <a:t>ư</a:t>
            </a:r>
            <a:r>
              <a:rPr lang="en-US" sz="4400" dirty="0" err="1">
                <a:latin typeface="Times New Roman" panose="02020603050405020304" pitchFamily="18" charset="0"/>
                <a:cs typeface="Times New Roman" panose="02020603050405020304" pitchFamily="18" charset="0"/>
                <a:sym typeface="+mn-ea"/>
              </a:rPr>
              <a:t>ớc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mắt</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của</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tác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giả</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quê</a:t>
            </a:r>
            <a:r>
              <a:rPr lang="en-US" sz="4400" dirty="0">
                <a:latin typeface="Times New Roman" panose="02020603050405020304" pitchFamily="18" charset="0"/>
                <a:cs typeface="Times New Roman" panose="02020603050405020304" pitchFamily="18" charset="0"/>
                <a:sym typeface="+mn-ea"/>
              </a:rPr>
              <a:t> h</a:t>
            </a:r>
            <a:r>
              <a:rPr lang="vi-VN" sz="4400" dirty="0">
                <a:latin typeface="Times New Roman" panose="02020603050405020304" pitchFamily="18" charset="0"/>
                <a:cs typeface="Times New Roman" panose="02020603050405020304" pitchFamily="18" charset="0"/>
                <a:sym typeface="+mn-ea"/>
              </a:rPr>
              <a:t>ư</a:t>
            </a:r>
            <a:r>
              <a:rPr lang="en-US" sz="4400" dirty="0" err="1">
                <a:latin typeface="Times New Roman" panose="02020603050405020304" pitchFamily="18" charset="0"/>
                <a:cs typeface="Times New Roman" panose="02020603050405020304" pitchFamily="18" charset="0"/>
                <a:sym typeface="+mn-ea"/>
              </a:rPr>
              <a:t>ơng</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gia</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đình</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khóc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th</a:t>
            </a:r>
            <a:r>
              <a:rPr lang="vi-VN" sz="4400" dirty="0">
                <a:latin typeface="Times New Roman" panose="02020603050405020304" pitchFamily="18" charset="0"/>
                <a:cs typeface="Times New Roman" panose="02020603050405020304" pitchFamily="18" charset="0"/>
                <a:sym typeface="+mn-ea"/>
              </a:rPr>
              <a:t>ư</a:t>
            </a:r>
            <a:r>
              <a:rPr lang="en-US" sz="4400" dirty="0" err="1">
                <a:latin typeface="Times New Roman" panose="02020603050405020304" pitchFamily="18" charset="0"/>
                <a:cs typeface="Times New Roman" panose="02020603050405020304" pitchFamily="18" charset="0"/>
                <a:sym typeface="+mn-ea"/>
              </a:rPr>
              <a:t>ơng</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các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nghĩa</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sĩ</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đã</a:t>
            </a:r>
            <a:r>
              <a:rPr lang="en-US" sz="4400" dirty="0">
                <a:latin typeface="Times New Roman" panose="02020603050405020304" pitchFamily="18" charset="0"/>
                <a:cs typeface="Times New Roman" panose="02020603050405020304" pitchFamily="18" charset="0"/>
                <a:sym typeface="+mn-ea"/>
              </a:rPr>
              <a:t> hi </a:t>
            </a:r>
            <a:r>
              <a:rPr lang="en-US" sz="4400" dirty="0" err="1">
                <a:latin typeface="Times New Roman" panose="02020603050405020304" pitchFamily="18" charset="0"/>
                <a:cs typeface="Times New Roman" panose="02020603050405020304" pitchFamily="18" charset="0"/>
                <a:sym typeface="+mn-ea"/>
              </a:rPr>
              <a:t>sinh</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khóc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cho</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đất</a:t>
            </a:r>
            <a:r>
              <a:rPr lang="en-US" sz="4400" dirty="0">
                <a:latin typeface="Times New Roman" panose="02020603050405020304" pitchFamily="18" charset="0"/>
                <a:cs typeface="Times New Roman" panose="02020603050405020304" pitchFamily="18" charset="0"/>
                <a:sym typeface="+mn-ea"/>
              </a:rPr>
              <a:t> n</a:t>
            </a:r>
            <a:r>
              <a:rPr lang="vi-VN" sz="4400" dirty="0">
                <a:latin typeface="Times New Roman" panose="02020603050405020304" pitchFamily="18" charset="0"/>
                <a:cs typeface="Times New Roman" panose="02020603050405020304" pitchFamily="18" charset="0"/>
                <a:sym typeface="+mn-ea"/>
              </a:rPr>
              <a:t>ư</a:t>
            </a:r>
            <a:r>
              <a:rPr lang="en-US" sz="4400" dirty="0" err="1">
                <a:latin typeface="Times New Roman" panose="02020603050405020304" pitchFamily="18" charset="0"/>
                <a:cs typeface="Times New Roman" panose="02020603050405020304" pitchFamily="18" charset="0"/>
                <a:sym typeface="+mn-ea"/>
              </a:rPr>
              <a:t>ớc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đang</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chìm</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đắm</a:t>
            </a:r>
            <a:r>
              <a:rPr lang="en-US" sz="4400" dirty="0">
                <a:latin typeface="Times New Roman" panose="02020603050405020304" pitchFamily="18" charset="0"/>
                <a:cs typeface="Times New Roman" panose="02020603050405020304" pitchFamily="18" charset="0"/>
                <a:sym typeface="+mn-ea"/>
              </a:rPr>
              <a:t> d</a:t>
            </a:r>
            <a:r>
              <a:rPr lang="vi-VN" sz="4400" dirty="0">
                <a:latin typeface="Times New Roman" panose="02020603050405020304" pitchFamily="18" charset="0"/>
                <a:cs typeface="Times New Roman" panose="02020603050405020304" pitchFamily="18" charset="0"/>
                <a:sym typeface="+mn-ea"/>
              </a:rPr>
              <a:t>ư</a:t>
            </a:r>
            <a:r>
              <a:rPr lang="en-US" sz="4400" dirty="0" err="1">
                <a:latin typeface="Times New Roman" panose="02020603050405020304" pitchFamily="18" charset="0"/>
                <a:cs typeface="Times New Roman" panose="02020603050405020304" pitchFamily="18" charset="0"/>
                <a:sym typeface="+mn-ea"/>
              </a:rPr>
              <a:t>ới</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gót</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giầy</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xâm</a:t>
            </a:r>
            <a:r>
              <a:rPr lang="en-US" sz="4400" dirty="0">
                <a:latin typeface="Times New Roman" panose="02020603050405020304" pitchFamily="18" charset="0"/>
                <a:cs typeface="Times New Roman" panose="02020603050405020304" pitchFamily="18" charset="0"/>
                <a:sym typeface="+mn-ea"/>
              </a:rPr>
              <a:t> l</a:t>
            </a:r>
            <a:r>
              <a:rPr lang="vi-VN" sz="4400" dirty="0">
                <a:latin typeface="Times New Roman" panose="02020603050405020304" pitchFamily="18" charset="0"/>
                <a:cs typeface="Times New Roman" panose="02020603050405020304" pitchFamily="18" charset="0"/>
                <a:sym typeface="+mn-ea"/>
              </a:rPr>
              <a:t>ư</a:t>
            </a:r>
            <a:r>
              <a:rPr lang="en-US" sz="4400" dirty="0" err="1">
                <a:latin typeface="Times New Roman" panose="02020603050405020304" pitchFamily="18" charset="0"/>
                <a:cs typeface="Times New Roman" panose="02020603050405020304" pitchFamily="18" charset="0"/>
                <a:sym typeface="+mn-ea"/>
              </a:rPr>
              <a:t>ợc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Đó</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là</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tiếng</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khóc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lớn</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mang</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tầm</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vóc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sử</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thi</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có</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tác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dụng</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khích</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lệ</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lòng</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yêu</a:t>
            </a:r>
            <a:r>
              <a:rPr lang="en-US" sz="4400" dirty="0">
                <a:latin typeface="Times New Roman" panose="02020603050405020304" pitchFamily="18" charset="0"/>
                <a:cs typeface="Times New Roman" panose="02020603050405020304" pitchFamily="18" charset="0"/>
                <a:sym typeface="+mn-ea"/>
              </a:rPr>
              <a:t> n</a:t>
            </a:r>
            <a:r>
              <a:rPr lang="vi-VN" sz="4400" dirty="0">
                <a:latin typeface="Times New Roman" panose="02020603050405020304" pitchFamily="18" charset="0"/>
                <a:cs typeface="Times New Roman" panose="02020603050405020304" pitchFamily="18" charset="0"/>
                <a:sym typeface="+mn-ea"/>
              </a:rPr>
              <a:t>ư</a:t>
            </a:r>
            <a:r>
              <a:rPr lang="en-US" sz="4400" dirty="0" err="1">
                <a:latin typeface="Times New Roman" panose="02020603050405020304" pitchFamily="18" charset="0"/>
                <a:cs typeface="Times New Roman" panose="02020603050405020304" pitchFamily="18" charset="0"/>
                <a:sym typeface="+mn-ea"/>
              </a:rPr>
              <a:t>ớc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và</a:t>
            </a:r>
            <a:r>
              <a:rPr lang="en-US" sz="4400" dirty="0">
                <a:latin typeface="Times New Roman" panose="02020603050405020304" pitchFamily="18" charset="0"/>
                <a:cs typeface="Times New Roman" panose="02020603050405020304" pitchFamily="18" charset="0"/>
                <a:sym typeface="+mn-ea"/>
              </a:rPr>
              <a:t> ý </a:t>
            </a:r>
            <a:r>
              <a:rPr lang="en-US" sz="4400" dirty="0" err="1">
                <a:latin typeface="Times New Roman" panose="02020603050405020304" pitchFamily="18" charset="0"/>
                <a:cs typeface="Times New Roman" panose="02020603050405020304" pitchFamily="18" charset="0"/>
                <a:sym typeface="+mn-ea"/>
              </a:rPr>
              <a:t>chí</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tiếp</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nối</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sự</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nghiệp</a:t>
            </a:r>
            <a:r>
              <a:rPr lang="en-US" sz="4400" dirty="0">
                <a:latin typeface="Times New Roman" panose="02020603050405020304" pitchFamily="18" charset="0"/>
                <a:cs typeface="Times New Roman" panose="02020603050405020304" pitchFamily="18" charset="0"/>
                <a:sym typeface="+mn-ea"/>
              </a:rPr>
              <a:t> dang </a:t>
            </a:r>
            <a:r>
              <a:rPr lang="en-US" sz="4400" dirty="0" err="1">
                <a:latin typeface="Times New Roman" panose="02020603050405020304" pitchFamily="18" charset="0"/>
                <a:cs typeface="Times New Roman" panose="02020603050405020304" pitchFamily="18" charset="0"/>
                <a:sym typeface="+mn-ea"/>
              </a:rPr>
              <a:t>dở</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của</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các</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nghĩa</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sĩ</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Cần</a:t>
            </a:r>
            <a:r>
              <a:rPr lang="en-US" sz="4400" dirty="0">
                <a:latin typeface="Times New Roman" panose="02020603050405020304" pitchFamily="18" charset="0"/>
                <a:cs typeface="Times New Roman" panose="02020603050405020304" pitchFamily="18" charset="0"/>
                <a:sym typeface="+mn-ea"/>
              </a:rPr>
              <a:t> </a:t>
            </a:r>
            <a:r>
              <a:rPr lang="en-US" sz="4400" dirty="0" err="1">
                <a:latin typeface="Times New Roman" panose="02020603050405020304" pitchFamily="18" charset="0"/>
                <a:cs typeface="Times New Roman" panose="02020603050405020304" pitchFamily="18" charset="0"/>
                <a:sym typeface="+mn-ea"/>
              </a:rPr>
              <a:t>Giuộc</a:t>
            </a:r>
            <a:r>
              <a:rPr lang="en-US" sz="4400" dirty="0">
                <a:latin typeface="Times New Roman" panose="02020603050405020304" pitchFamily="18" charset="0"/>
                <a:cs typeface="Times New Roman" panose="02020603050405020304" pitchFamily="18" charset="0"/>
                <a:sym typeface="+mn-ea"/>
              </a:rPr>
              <a:t>.</a:t>
            </a:r>
            <a:endParaRPr lang="en-US" sz="4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44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150" y="160020"/>
            <a:ext cx="11732260" cy="5966460"/>
          </a:xfrm>
        </p:spPr>
        <p:txBody>
          <a:bodyPr/>
          <a:lstStyle/>
          <a:p>
            <a:pPr marL="0" indent="0">
              <a:buNone/>
            </a:pPr>
            <a:r>
              <a:rPr lang="en-US" b="1" dirty="0">
                <a:solidFill>
                  <a:srgbClr val="0000FF"/>
                </a:solidFill>
                <a:latin typeface="Times New Roman" panose="02020603050405020304" pitchFamily="18" charset="0"/>
                <a:cs typeface="Times New Roman" panose="02020603050405020304" pitchFamily="18" charset="0"/>
                <a:sym typeface="+mn-ea"/>
              </a:rPr>
              <a:t>4. </a:t>
            </a:r>
            <a:r>
              <a:rPr lang="en-US" b="1" dirty="0" err="1">
                <a:solidFill>
                  <a:srgbClr val="0000FF"/>
                </a:solidFill>
                <a:latin typeface="Times New Roman" panose="02020603050405020304" pitchFamily="18" charset="0"/>
                <a:cs typeface="Times New Roman" panose="02020603050405020304" pitchFamily="18" charset="0"/>
                <a:sym typeface="+mn-ea"/>
              </a:rPr>
              <a:t>Kết.</a:t>
            </a:r>
            <a:r>
              <a:rPr lang="en-US" b="1" dirty="0">
                <a:solidFill>
                  <a:srgbClr val="0000FF"/>
                </a:solidFill>
                <a:latin typeface="Times New Roman" panose="02020603050405020304" pitchFamily="18" charset="0"/>
                <a:cs typeface="Times New Roman" panose="02020603050405020304" pitchFamily="18" charset="0"/>
                <a:sym typeface="+mn-ea"/>
              </a:rPr>
              <a:t> </a:t>
            </a:r>
            <a:r>
              <a:rPr lang="en-US" b="1" dirty="0">
                <a:solidFill>
                  <a:srgbClr val="FF0000"/>
                </a:solidFill>
                <a:latin typeface="Times New Roman" panose="02020603050405020304" pitchFamily="18" charset="0"/>
                <a:cs typeface="Times New Roman" panose="02020603050405020304" pitchFamily="18" charset="0"/>
                <a:sym typeface="+mn-ea"/>
              </a:rPr>
              <a:t>Ca </a:t>
            </a:r>
            <a:r>
              <a:rPr lang="en-US" b="1" dirty="0" err="1">
                <a:solidFill>
                  <a:srgbClr val="FF0000"/>
                </a:solidFill>
                <a:latin typeface="Times New Roman" panose="02020603050405020304" pitchFamily="18" charset="0"/>
                <a:cs typeface="Times New Roman" panose="02020603050405020304" pitchFamily="18" charset="0"/>
                <a:sym typeface="+mn-ea"/>
              </a:rPr>
              <a:t>ngợi</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linh</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hồn</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bất</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tử</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của</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những</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nghĩa</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sĩ</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Cần</a:t>
            </a:r>
            <a:r>
              <a:rPr lang="en-US" b="1" dirty="0">
                <a:solidFill>
                  <a:srgbClr val="FF0000"/>
                </a:solidFill>
                <a:latin typeface="Times New Roman" panose="02020603050405020304" pitchFamily="18" charset="0"/>
                <a:cs typeface="Times New Roman" panose="02020603050405020304" pitchFamily="18" charset="0"/>
                <a:sym typeface="+mn-ea"/>
              </a:rPr>
              <a:t> </a:t>
            </a:r>
            <a:r>
              <a:rPr lang="en-US" b="1" dirty="0" err="1">
                <a:solidFill>
                  <a:srgbClr val="FF0000"/>
                </a:solidFill>
                <a:latin typeface="Times New Roman" panose="02020603050405020304" pitchFamily="18" charset="0"/>
                <a:cs typeface="Times New Roman" panose="02020603050405020304" pitchFamily="18" charset="0"/>
                <a:sym typeface="+mn-ea"/>
              </a:rPr>
              <a:t>Giuộc</a:t>
            </a:r>
            <a:endParaRPr lang="en-US"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83515" y="802005"/>
            <a:ext cx="11437620" cy="5692775"/>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Ca </a:t>
            </a:r>
            <a:r>
              <a:rPr lang="en-US" sz="2800" b="1" dirty="0" err="1">
                <a:solidFill>
                  <a:srgbClr val="FF0000"/>
                </a:solidFill>
                <a:latin typeface="Times New Roman" panose="02020603050405020304" pitchFamily="18" charset="0"/>
                <a:cs typeface="Times New Roman" panose="02020603050405020304" pitchFamily="18" charset="0"/>
              </a:rPr>
              <a:t>ngợi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đức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nghĩa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sĩ</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Cần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Giuộc</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khói</a:t>
            </a:r>
            <a:r>
              <a:rPr lang="en-US" sz="2800" dirty="0">
                <a:latin typeface="Times New Roman" panose="02020603050405020304" pitchFamily="18" charset="0"/>
                <a:cs typeface="Times New Roman" panose="02020603050405020304" pitchFamily="18" charset="0"/>
              </a:rPr>
              <a:t> tan” / “</a:t>
            </a:r>
            <a:r>
              <a:rPr lang="en-US" sz="2800" dirty="0" err="1">
                <a:latin typeface="Times New Roman" panose="02020603050405020304" pitchFamily="18" charset="0"/>
                <a:cs typeface="Times New Roman" panose="02020603050405020304" pitchFamily="18" charset="0"/>
              </a:rPr>
              <a:t>nghìn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rỡ</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son </a:t>
            </a:r>
            <a:r>
              <a:rPr lang="en-US" sz="2800" dirty="0" err="1">
                <a:latin typeface="Times New Roman" panose="02020603050405020304" pitchFamily="18" charset="0"/>
                <a:cs typeface="Times New Roman" panose="02020603050405020304" pitchFamily="18" charset="0"/>
              </a:rPr>
              <a:t>gửi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rằm</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Thác</a:t>
            </a:r>
            <a:r>
              <a:rPr lang="en-US" sz="2800" dirty="0">
                <a:latin typeface="Times New Roman" panose="02020603050405020304" pitchFamily="18" charset="0"/>
                <a:cs typeface="Times New Roman" panose="02020603050405020304" pitchFamily="18" charset="0"/>
              </a:rPr>
              <a:t>”:</a:t>
            </a:r>
          </a:p>
          <a:p>
            <a:pPr indent="457200"/>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non” </a:t>
            </a:r>
          </a:p>
          <a:p>
            <a:pPr indent="457200"/>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a:t>
            </a:r>
          </a:p>
          <a:p>
            <a:pPr indent="457200"/>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cúng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vinh</a:t>
            </a:r>
            <a:r>
              <a:rPr lang="en-US" sz="2800" dirty="0">
                <a:latin typeface="Times New Roman" panose="02020603050405020304" pitchFamily="18" charset="0"/>
                <a:cs typeface="Times New Roman" panose="02020603050405020304" pitchFamily="18" charset="0"/>
              </a:rPr>
              <a:t> </a:t>
            </a:r>
          </a:p>
          <a:p>
            <a:pPr indent="457200"/>
            <a:r>
              <a:rPr lang="en-US" sz="2800" dirty="0">
                <a:latin typeface="Times New Roman" panose="02020603050405020304" pitchFamily="18" charset="0"/>
                <a:cs typeface="Times New Roman" panose="02020603050405020304" pitchFamily="18" charset="0"/>
              </a:rPr>
              <a:t>+ “ Ai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a:t>
            </a:r>
            <a:r>
              <a:rPr lang="en-US" sz="2800"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Sống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giặc</a:t>
            </a:r>
            <a:r>
              <a:rPr lang="en-US" sz="2800" i="1" dirty="0">
                <a:latin typeface="Times New Roman" panose="02020603050405020304" pitchFamily="18" charset="0"/>
                <a:cs typeface="Times New Roman" panose="02020603050405020304" pitchFamily="18" charset="0"/>
              </a:rPr>
              <a:t>”.</a:t>
            </a:r>
          </a:p>
          <a:p>
            <a:pPr algn="just"/>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hi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mắt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hùng</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hùng</a:t>
            </a:r>
            <a:r>
              <a:rPr lang="en-US" sz="28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barn(inVertical)">
                                      <p:cBhvr>
                                        <p:cTn id="36" dur="500"/>
                                        <p:tgtEl>
                                          <p:spTgt spid="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barn(inVertical)">
                                      <p:cBhvr>
                                        <p:cTn id="41" dur="500"/>
                                        <p:tgtEl>
                                          <p:spTgt spid="5">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barn(inVertical)">
                                      <p:cBhvr>
                                        <p:cTn id="46" dur="500"/>
                                        <p:tgtEl>
                                          <p:spTgt spid="5">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animEffect transition="in" filter="barn(inVertical)">
                                      <p:cBhvr>
                                        <p:cTn id="51" dur="500"/>
                                        <p:tgtEl>
                                          <p:spTgt spid="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anim calcmode="lin" valueType="num">
                                      <p:cBhvr>
                                        <p:cTn id="56"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5">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ntr" presetSubtype="0" fill="hold" nodeType="clickEffect">
                                  <p:stCondLst>
                                    <p:cond delay="0"/>
                                  </p:stCondLst>
                                  <p:childTnLst>
                                    <p:set>
                                      <p:cBhvr>
                                        <p:cTn id="62" dur="1" fill="hold">
                                          <p:stCondLst>
                                            <p:cond delay="0"/>
                                          </p:stCondLst>
                                        </p:cTn>
                                        <p:tgtEl>
                                          <p:spTgt spid="5">
                                            <p:txEl>
                                              <p:pRg st="9" end="9"/>
                                            </p:txEl>
                                          </p:spTgt>
                                        </p:tgtEl>
                                        <p:attrNameLst>
                                          <p:attrName>style.visibility</p:attrName>
                                        </p:attrNameLst>
                                      </p:cBhvr>
                                      <p:to>
                                        <p:strVal val="visible"/>
                                      </p:to>
                                    </p:set>
                                    <p:animEffect transition="in" filter="wipe(down)">
                                      <p:cBhvr>
                                        <p:cTn id="63" dur="580">
                                          <p:stCondLst>
                                            <p:cond delay="0"/>
                                          </p:stCondLst>
                                        </p:cTn>
                                        <p:tgtEl>
                                          <p:spTgt spid="5">
                                            <p:txEl>
                                              <p:pRg st="9" end="9"/>
                                            </p:txEl>
                                          </p:spTgt>
                                        </p:tgtEl>
                                      </p:cBhvr>
                                    </p:animEffect>
                                    <p:anim calcmode="lin" valueType="num">
                                      <p:cBhvr>
                                        <p:cTn id="64" dur="1822" tmFilter="0,0; 0.14,0.36; 0.43,0.73; 0.71,0.91; 1.0,1.0">
                                          <p:stCondLst>
                                            <p:cond delay="0"/>
                                          </p:stCondLst>
                                        </p:cTn>
                                        <p:tgtEl>
                                          <p:spTgt spid="5">
                                            <p:txEl>
                                              <p:pRg st="9" end="9"/>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
                                            <p:txEl>
                                              <p:pRg st="9" end="9"/>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
                                            <p:txEl>
                                              <p:pRg st="9" end="9"/>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
                                            <p:txEl>
                                              <p:pRg st="9" end="9"/>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
                                            <p:txEl>
                                              <p:pRg st="9" end="9"/>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5">
                                            <p:txEl>
                                              <p:pRg st="9" end="9"/>
                                            </p:txEl>
                                          </p:spTgt>
                                        </p:tgtEl>
                                      </p:cBhvr>
                                      <p:to x="100000" y="60000"/>
                                    </p:animScale>
                                    <p:animScale>
                                      <p:cBhvr>
                                        <p:cTn id="70" dur="166" decel="50000">
                                          <p:stCondLst>
                                            <p:cond delay="676"/>
                                          </p:stCondLst>
                                        </p:cTn>
                                        <p:tgtEl>
                                          <p:spTgt spid="5">
                                            <p:txEl>
                                              <p:pRg st="9" end="9"/>
                                            </p:txEl>
                                          </p:spTgt>
                                        </p:tgtEl>
                                      </p:cBhvr>
                                      <p:to x="100000" y="100000"/>
                                    </p:animScale>
                                    <p:animScale>
                                      <p:cBhvr>
                                        <p:cTn id="71" dur="26">
                                          <p:stCondLst>
                                            <p:cond delay="1312"/>
                                          </p:stCondLst>
                                        </p:cTn>
                                        <p:tgtEl>
                                          <p:spTgt spid="5">
                                            <p:txEl>
                                              <p:pRg st="9" end="9"/>
                                            </p:txEl>
                                          </p:spTgt>
                                        </p:tgtEl>
                                      </p:cBhvr>
                                      <p:to x="100000" y="80000"/>
                                    </p:animScale>
                                    <p:animScale>
                                      <p:cBhvr>
                                        <p:cTn id="72" dur="166" decel="50000">
                                          <p:stCondLst>
                                            <p:cond delay="1338"/>
                                          </p:stCondLst>
                                        </p:cTn>
                                        <p:tgtEl>
                                          <p:spTgt spid="5">
                                            <p:txEl>
                                              <p:pRg st="9" end="9"/>
                                            </p:txEl>
                                          </p:spTgt>
                                        </p:tgtEl>
                                      </p:cBhvr>
                                      <p:to x="100000" y="100000"/>
                                    </p:animScale>
                                    <p:animScale>
                                      <p:cBhvr>
                                        <p:cTn id="73" dur="26">
                                          <p:stCondLst>
                                            <p:cond delay="1642"/>
                                          </p:stCondLst>
                                        </p:cTn>
                                        <p:tgtEl>
                                          <p:spTgt spid="5">
                                            <p:txEl>
                                              <p:pRg st="9" end="9"/>
                                            </p:txEl>
                                          </p:spTgt>
                                        </p:tgtEl>
                                      </p:cBhvr>
                                      <p:to x="100000" y="90000"/>
                                    </p:animScale>
                                    <p:animScale>
                                      <p:cBhvr>
                                        <p:cTn id="74" dur="166" decel="50000">
                                          <p:stCondLst>
                                            <p:cond delay="1668"/>
                                          </p:stCondLst>
                                        </p:cTn>
                                        <p:tgtEl>
                                          <p:spTgt spid="5">
                                            <p:txEl>
                                              <p:pRg st="9" end="9"/>
                                            </p:txEl>
                                          </p:spTgt>
                                        </p:tgtEl>
                                      </p:cBhvr>
                                      <p:to x="100000" y="100000"/>
                                    </p:animScale>
                                    <p:animScale>
                                      <p:cBhvr>
                                        <p:cTn id="75" dur="26">
                                          <p:stCondLst>
                                            <p:cond delay="1808"/>
                                          </p:stCondLst>
                                        </p:cTn>
                                        <p:tgtEl>
                                          <p:spTgt spid="5">
                                            <p:txEl>
                                              <p:pRg st="9" end="9"/>
                                            </p:txEl>
                                          </p:spTgt>
                                        </p:tgtEl>
                                      </p:cBhvr>
                                      <p:to x="100000" y="95000"/>
                                    </p:animScale>
                                    <p:animScale>
                                      <p:cBhvr>
                                        <p:cTn id="76" dur="166" decel="50000">
                                          <p:stCondLst>
                                            <p:cond delay="1834"/>
                                          </p:stCondLst>
                                        </p:cTn>
                                        <p:tgtEl>
                                          <p:spTgt spid="5">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4150" y="160020"/>
            <a:ext cx="11732260" cy="5966460"/>
          </a:xfrm>
        </p:spPr>
        <p:txBody>
          <a:bodyPr/>
          <a:lstStyle/>
          <a:p>
            <a:pPr marL="0" indent="0">
              <a:buNone/>
            </a:pP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III. TỔNG KẾT</a:t>
            </a:r>
          </a:p>
          <a:p>
            <a:pPr marL="0" indent="0">
              <a:buNone/>
            </a:pPr>
            <a:r>
              <a:rPr lang="en-US" sz="2600" b="1" dirty="0">
                <a:solidFill>
                  <a:srgbClr val="0070C0"/>
                </a:solidFill>
                <a:latin typeface="Times New Roman" panose="02020603050405020304" pitchFamily="18" charset="0"/>
                <a:cs typeface="Times New Roman" panose="02020603050405020304" pitchFamily="18" charset="0"/>
                <a:sym typeface="+mn-ea"/>
              </a:rPr>
              <a:t>1.Nghệ </a:t>
            </a:r>
            <a:r>
              <a:rPr lang="en-US" sz="2600" b="1" dirty="0" err="1">
                <a:solidFill>
                  <a:srgbClr val="0070C0"/>
                </a:solidFill>
                <a:latin typeface="Times New Roman" panose="02020603050405020304" pitchFamily="18" charset="0"/>
                <a:cs typeface="Times New Roman" panose="02020603050405020304" pitchFamily="18" charset="0"/>
                <a:sym typeface="+mn-ea"/>
              </a:rPr>
              <a:t>thuật</a:t>
            </a:r>
            <a:r>
              <a:rPr lang="en-US" sz="2600" b="1" dirty="0">
                <a:solidFill>
                  <a:srgbClr val="0070C0"/>
                </a:solidFill>
                <a:latin typeface="Times New Roman" panose="02020603050405020304" pitchFamily="18" charset="0"/>
                <a:cs typeface="Times New Roman" panose="02020603050405020304" pitchFamily="18" charset="0"/>
                <a:sym typeface="+mn-ea"/>
              </a:rPr>
              <a:t>:</a:t>
            </a:r>
            <a:endParaRPr lang="en-US" sz="2600" b="1" dirty="0">
              <a:solidFill>
                <a:srgbClr val="0070C0"/>
              </a:solidFill>
              <a:latin typeface="Times New Roman" panose="02020603050405020304" pitchFamily="18" charset="0"/>
              <a:cs typeface="Times New Roman" panose="02020603050405020304" pitchFamily="18" charset="0"/>
            </a:endParaRPr>
          </a:p>
          <a:p>
            <a:pPr marL="285750" indent="-285750" algn="just">
              <a:buFontTx/>
              <a:buChar char="-"/>
            </a:pPr>
            <a:r>
              <a:rPr lang="en-US" sz="2600" dirty="0" err="1">
                <a:latin typeface="Times New Roman" panose="02020603050405020304" pitchFamily="18" charset="0"/>
                <a:cs typeface="Times New Roman" panose="02020603050405020304" pitchFamily="18" charset="0"/>
                <a:sym typeface="+mn-ea"/>
              </a:rPr>
              <a:t>Cảm</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hứng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sử</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thi</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kết</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hợp</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cảm</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hứng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hiện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thực</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trữ</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tình</a:t>
            </a:r>
            <a:r>
              <a:rPr lang="en-US" sz="2600" dirty="0">
                <a:latin typeface="Times New Roman" panose="02020603050405020304" pitchFamily="18" charset="0"/>
                <a:cs typeface="Times New Roman" panose="02020603050405020304" pitchFamily="18" charset="0"/>
                <a:sym typeface="+mn-ea"/>
              </a:rPr>
              <a:t>.</a:t>
            </a:r>
            <a:endParaRPr lang="en-US" sz="2600"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2600" dirty="0" err="1">
                <a:latin typeface="Times New Roman" panose="02020603050405020304" pitchFamily="18" charset="0"/>
                <a:cs typeface="Times New Roman" panose="02020603050405020304" pitchFamily="18" charset="0"/>
                <a:sym typeface="+mn-ea"/>
              </a:rPr>
              <a:t>Giọng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văn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vừa</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hùng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tráng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vừa</a:t>
            </a:r>
            <a:r>
              <a:rPr lang="en-US" sz="2600" dirty="0">
                <a:latin typeface="Times New Roman" panose="02020603050405020304" pitchFamily="18" charset="0"/>
                <a:cs typeface="Times New Roman" panose="02020603050405020304" pitchFamily="18" charset="0"/>
                <a:sym typeface="+mn-ea"/>
              </a:rPr>
              <a:t> bi </a:t>
            </a:r>
            <a:r>
              <a:rPr lang="en-US" sz="2600" dirty="0" err="1">
                <a:latin typeface="Times New Roman" panose="02020603050405020304" pitchFamily="18" charset="0"/>
                <a:cs typeface="Times New Roman" panose="02020603050405020304" pitchFamily="18" charset="0"/>
                <a:sym typeface="+mn-ea"/>
              </a:rPr>
              <a:t>ai</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thống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thiết</a:t>
            </a:r>
            <a:r>
              <a:rPr lang="en-US" sz="2600" dirty="0">
                <a:latin typeface="Times New Roman" panose="02020603050405020304" pitchFamily="18" charset="0"/>
                <a:cs typeface="Times New Roman" panose="02020603050405020304" pitchFamily="18" charset="0"/>
                <a:sym typeface="+mn-ea"/>
              </a:rPr>
              <a:t>.</a:t>
            </a:r>
            <a:endParaRPr lang="en-US" sz="2600"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2600" dirty="0" err="1">
                <a:latin typeface="Times New Roman" panose="02020603050405020304" pitchFamily="18" charset="0"/>
                <a:cs typeface="Times New Roman" panose="02020603050405020304" pitchFamily="18" charset="0"/>
                <a:sym typeface="+mn-ea"/>
              </a:rPr>
              <a:t>Nghệ</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thuật</a:t>
            </a:r>
            <a:r>
              <a:rPr lang="en-US" sz="2600" dirty="0">
                <a:latin typeface="Times New Roman" panose="02020603050405020304" pitchFamily="18" charset="0"/>
                <a:cs typeface="Times New Roman" panose="02020603050405020304" pitchFamily="18" charset="0"/>
                <a:sym typeface="+mn-ea"/>
              </a:rPr>
              <a:t> t</a:t>
            </a:r>
            <a:r>
              <a:rPr lang="vi-VN" sz="2600" dirty="0">
                <a:latin typeface="Times New Roman" panose="02020603050405020304" pitchFamily="18" charset="0"/>
                <a:cs typeface="Times New Roman" panose="02020603050405020304" pitchFamily="18" charset="0"/>
                <a:sym typeface="+mn-ea"/>
              </a:rPr>
              <a:t>ư</a:t>
            </a:r>
            <a:r>
              <a:rPr lang="en-US" sz="2600" dirty="0" err="1">
                <a:latin typeface="Times New Roman" panose="02020603050405020304" pitchFamily="18" charset="0"/>
                <a:cs typeface="Times New Roman" panose="02020603050405020304" pitchFamily="18" charset="0"/>
                <a:sym typeface="+mn-ea"/>
              </a:rPr>
              <a:t>ơng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phản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độc</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đáo</a:t>
            </a:r>
            <a:r>
              <a:rPr lang="en-US" sz="2600" dirty="0">
                <a:latin typeface="Times New Roman" panose="02020603050405020304" pitchFamily="18" charset="0"/>
                <a:cs typeface="Times New Roman" panose="02020603050405020304" pitchFamily="18" charset="0"/>
                <a:sym typeface="+mn-ea"/>
              </a:rPr>
              <a:t>.</a:t>
            </a:r>
            <a:endParaRPr lang="en-US" sz="2600"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2600" dirty="0" err="1">
                <a:latin typeface="Times New Roman" panose="02020603050405020304" pitchFamily="18" charset="0"/>
                <a:cs typeface="Times New Roman" panose="02020603050405020304" pitchFamily="18" charset="0"/>
                <a:sym typeface="+mn-ea"/>
              </a:rPr>
              <a:t>Sử</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dụng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thành</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công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nhiều</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biện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pháp</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tu</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từ</a:t>
            </a:r>
            <a:r>
              <a:rPr lang="en-US" sz="2600" dirty="0">
                <a:latin typeface="Times New Roman" panose="02020603050405020304" pitchFamily="18" charset="0"/>
                <a:cs typeface="Times New Roman" panose="02020603050405020304" pitchFamily="18" charset="0"/>
                <a:sym typeface="+mn-ea"/>
              </a:rPr>
              <a:t>.</a:t>
            </a:r>
            <a:endParaRPr lang="en-US" sz="2600"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2600" dirty="0" err="1">
                <a:latin typeface="Times New Roman" panose="02020603050405020304" pitchFamily="18" charset="0"/>
                <a:cs typeface="Times New Roman" panose="02020603050405020304" pitchFamily="18" charset="0"/>
                <a:sym typeface="+mn-ea"/>
              </a:rPr>
              <a:t>Ngôn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ngữ</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vừa</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trang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trọng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vừa</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mang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đậm</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bản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sắc</a:t>
            </a:r>
            <a:r>
              <a:rPr lang="en-US" sz="2600" dirty="0">
                <a:latin typeface="Times New Roman" panose="02020603050405020304" pitchFamily="18" charset="0"/>
                <a:cs typeface="Times New Roman" panose="02020603050405020304" pitchFamily="18" charset="0"/>
                <a:sym typeface="+mn-ea"/>
              </a:rPr>
              <a:t> Nam </a:t>
            </a:r>
            <a:r>
              <a:rPr lang="en-US" sz="2600" dirty="0" err="1">
                <a:latin typeface="Times New Roman" panose="02020603050405020304" pitchFamily="18" charset="0"/>
                <a:cs typeface="Times New Roman" panose="02020603050405020304" pitchFamily="18" charset="0"/>
                <a:sym typeface="+mn-ea"/>
              </a:rPr>
              <a:t>Bộ</a:t>
            </a:r>
            <a:r>
              <a:rPr lang="en-US" sz="2600" dirty="0">
                <a:latin typeface="Times New Roman" panose="02020603050405020304" pitchFamily="18" charset="0"/>
                <a:cs typeface="Times New Roman" panose="02020603050405020304" pitchFamily="18" charset="0"/>
                <a:sym typeface="+mn-ea"/>
              </a:rPr>
              <a:t>.</a:t>
            </a:r>
          </a:p>
          <a:p>
            <a:pPr marL="0" indent="0" algn="just">
              <a:buFontTx/>
              <a:buNone/>
            </a:pPr>
            <a:r>
              <a:rPr lang="en-US" sz="2600" b="1" dirty="0">
                <a:solidFill>
                  <a:srgbClr val="0070C0"/>
                </a:solidFill>
                <a:latin typeface="Times New Roman" panose="02020603050405020304" pitchFamily="18" charset="0"/>
                <a:cs typeface="Times New Roman" panose="02020603050405020304" pitchFamily="18" charset="0"/>
                <a:sym typeface="+mn-ea"/>
              </a:rPr>
              <a:t>2. Nội dung:</a:t>
            </a:r>
            <a:endParaRPr lang="en-US" sz="2600" b="1" dirty="0">
              <a:solidFill>
                <a:srgbClr val="0070C0"/>
              </a:solidFill>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sym typeface="+mn-ea"/>
              </a:rPr>
              <a:t>- Ca </a:t>
            </a:r>
            <a:r>
              <a:rPr lang="en-US" sz="2600" dirty="0" err="1">
                <a:latin typeface="Times New Roman" panose="02020603050405020304" pitchFamily="18" charset="0"/>
                <a:cs typeface="Times New Roman" panose="02020603050405020304" pitchFamily="18" charset="0"/>
                <a:sym typeface="+mn-ea"/>
              </a:rPr>
              <a:t>ngợi</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các</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nghĩa</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sĩ</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nông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dân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Cần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Giuộc</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sống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anh</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dũng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chết</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vẻ</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vang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trong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cuộc</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kháng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chiến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chống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thực</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dân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Pháp</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bảo</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vệ</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Tổ</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quốc</a:t>
            </a:r>
            <a:r>
              <a:rPr lang="en-US" sz="2600" dirty="0">
                <a:latin typeface="Times New Roman" panose="02020603050405020304" pitchFamily="18" charset="0"/>
                <a:cs typeface="Times New Roman" panose="02020603050405020304" pitchFamily="18" charset="0"/>
                <a:sym typeface="+mn-ea"/>
              </a:rPr>
              <a:t>.</a:t>
            </a:r>
            <a:endParaRPr lang="en-US" sz="26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Bức</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tượng</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đài</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bất</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tử</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về</a:t>
            </a:r>
            <a:r>
              <a:rPr lang="en-US" sz="2600" dirty="0">
                <a:latin typeface="Times New Roman" panose="02020603050405020304" pitchFamily="18" charset="0"/>
                <a:cs typeface="Times New Roman" panose="02020603050405020304" pitchFamily="18" charset="0"/>
                <a:sym typeface="Wingdings" panose="05000000000000000000" pitchFamily="2" charset="2"/>
              </a:rPr>
              <a:t> ng</a:t>
            </a:r>
            <a:r>
              <a:rPr lang="vi-VN" sz="2600" dirty="0">
                <a:latin typeface="Times New Roman" panose="02020603050405020304" pitchFamily="18" charset="0"/>
                <a:cs typeface="Times New Roman" panose="02020603050405020304" pitchFamily="18" charset="0"/>
                <a:sym typeface="Wingdings" panose="05000000000000000000" pitchFamily="2" charset="2"/>
              </a:rPr>
              <a:t>ư</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ời</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nghĩa</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sĩ</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nông</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dân</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mn-ea"/>
              </a:rPr>
              <a:t>Cần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Giuộc</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trong</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cuộc</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chiến</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tranh</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vệ</a:t>
            </a:r>
            <a:r>
              <a:rPr lang="en-US" sz="2600" dirty="0">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a:latin typeface="Times New Roman" panose="02020603050405020304" pitchFamily="18" charset="0"/>
                <a:cs typeface="Times New Roman" panose="02020603050405020304" pitchFamily="18" charset="0"/>
                <a:sym typeface="Wingdings" panose="05000000000000000000" pitchFamily="2" charset="2"/>
              </a:rPr>
              <a:t>quốc</a:t>
            </a:r>
            <a:r>
              <a:rPr lang="en-US" sz="2600" dirty="0">
                <a:latin typeface="Times New Roman" panose="02020603050405020304" pitchFamily="18" charset="0"/>
                <a:cs typeface="Times New Roman" panose="02020603050405020304" pitchFamily="18" charset="0"/>
                <a:sym typeface="Wingdings" panose="05000000000000000000" pitchFamily="2" charset="2"/>
              </a:rPr>
              <a:t>.</a:t>
            </a:r>
            <a:endParaRPr lang="en-US" sz="26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Tác</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phẩm</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là</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tiếng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khóc</a:t>
            </a:r>
            <a:r>
              <a:rPr lang="en-US" sz="2600" dirty="0">
                <a:latin typeface="Times New Roman" panose="02020603050405020304" pitchFamily="18" charset="0"/>
                <a:cs typeface="Times New Roman" panose="02020603050405020304" pitchFamily="18" charset="0"/>
                <a:sym typeface="+mn-ea"/>
              </a:rPr>
              <a:t> bi </a:t>
            </a:r>
            <a:r>
              <a:rPr lang="en-US" sz="2600" dirty="0" err="1">
                <a:latin typeface="Times New Roman" panose="02020603050405020304" pitchFamily="18" charset="0"/>
                <a:cs typeface="Times New Roman" panose="02020603050405020304" pitchFamily="18" charset="0"/>
                <a:sym typeface="+mn-ea"/>
              </a:rPr>
              <a:t>tráng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cho</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một</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thời</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kì</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lịch</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sử</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đau</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thương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nhưng</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vĩ</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đại</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của</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dân</a:t>
            </a:r>
            <a:r>
              <a:rPr lang="en-US" sz="2600" dirty="0">
                <a:latin typeface="Times New Roman" panose="02020603050405020304" pitchFamily="18" charset="0"/>
                <a:cs typeface="Times New Roman" panose="02020603050405020304" pitchFamily="18" charset="0"/>
                <a:sym typeface="+mn-ea"/>
              </a:rPr>
              <a:t> </a:t>
            </a:r>
            <a:r>
              <a:rPr lang="en-US" sz="2600" dirty="0" err="1">
                <a:latin typeface="Times New Roman" panose="02020603050405020304" pitchFamily="18" charset="0"/>
                <a:cs typeface="Times New Roman" panose="02020603050405020304" pitchFamily="18" charset="0"/>
                <a:sym typeface="+mn-ea"/>
              </a:rPr>
              <a:t>tộc</a:t>
            </a:r>
            <a:r>
              <a:rPr lang="en-US" sz="2600" dirty="0">
                <a:latin typeface="Times New Roman" panose="02020603050405020304" pitchFamily="18" charset="0"/>
                <a:cs typeface="Times New Roman" panose="02020603050405020304" pitchFamily="18" charset="0"/>
                <a:sym typeface="+mn-ea"/>
              </a:rPr>
              <a:t>.</a:t>
            </a:r>
            <a:endParaRPr lang="en-US" sz="26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26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765" y="206375"/>
            <a:ext cx="11624945" cy="5944235"/>
          </a:xfrm>
          <a:prstGeom prst="rect">
            <a:avLst/>
          </a:prstGeom>
        </p:spPr>
        <p:txBody>
          <a:bodyPr wrap="square">
            <a:spAutoFit/>
          </a:bodyPr>
          <a:lstStyle/>
          <a:p>
            <a:pPr>
              <a:lnSpc>
                <a:spcPct val="107000"/>
              </a:lnSpc>
              <a:spcAft>
                <a:spcPts val="800"/>
              </a:spcAft>
            </a:pPr>
            <a:r>
              <a:rPr lang="en-US"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LUYỆN TẬP</a:t>
            </a:r>
          </a:p>
          <a:p>
            <a:pPr>
              <a:lnSpc>
                <a:spcPct val="107000"/>
              </a:lnSpc>
              <a:spcAft>
                <a:spcPts val="80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indent="457200">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Hỏa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mai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rơm</a:t>
            </a:r>
            <a:r>
              <a:rPr lang="en-US" sz="2400" i="1" dirty="0">
                <a:latin typeface="Times New Roman" panose="02020603050405020304" pitchFamily="18" charset="0"/>
                <a:ea typeface="Calibri" panose="020F0502020204030204" pitchFamily="34" charset="0"/>
                <a:cs typeface="Times New Roman" panose="02020603050405020304" pitchFamily="18" charset="0"/>
              </a:rPr>
              <a:t> con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cúi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đốt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xong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dạy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kia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gươm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đeo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dùng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lưỡi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dao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phay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chém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rớt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đầu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hai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nọ</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Chi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nhọc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quan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quản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gióng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trống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kì</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trống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giục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đạp</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rào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lướt</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coi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giặc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sợ</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thằng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Tây</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bắn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đạn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nhỏ</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đạn</a:t>
            </a:r>
            <a:r>
              <a:rPr lang="en-US" sz="2400" i="1" dirty="0">
                <a:latin typeface="Times New Roman" panose="02020603050405020304" pitchFamily="18" charset="0"/>
                <a:ea typeface="Calibri" panose="020F0502020204030204" pitchFamily="34" charset="0"/>
                <a:cs typeface="Times New Roman" panose="02020603050405020304" pitchFamily="18" charset="0"/>
              </a:rPr>
              <a:t> to,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xô</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cửa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xông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vào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liều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mình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chẳng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br>
              <a:rPr lang="en-US" sz="2400" dirty="0">
                <a:latin typeface="Times New Roman" panose="02020603050405020304" pitchFamily="18" charset="0"/>
                <a:ea typeface="Calibri" panose="020F0502020204030204" pitchFamily="34" charset="0"/>
                <a:cs typeface="Times New Roman" panose="02020603050405020304" pitchFamily="18" charset="0"/>
              </a:rPr>
            </a:b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Kẻ</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đâm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ngang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chém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ngược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mã</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tà</a:t>
            </a:r>
            <a:r>
              <a:rPr lang="en-US" sz="2400" i="1" dirty="0">
                <a:latin typeface="Times New Roman" panose="02020603050405020304" pitchFamily="18" charset="0"/>
                <a:ea typeface="Calibri" panose="020F0502020204030204" pitchFamily="34" charset="0"/>
                <a:cs typeface="Times New Roman" panose="02020603050405020304" pitchFamily="18" charset="0"/>
              </a:rPr>
              <a:t> ma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ní</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hồn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kinh</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bọn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hè</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lũ</a:t>
            </a:r>
            <a:r>
              <a:rPr lang="en-US" sz="2400" i="1" dirty="0">
                <a:latin typeface="Times New Roman" panose="02020603050405020304" pitchFamily="18" charset="0"/>
                <a:ea typeface="Calibri" panose="020F0502020204030204" pitchFamily="34" charset="0"/>
                <a:cs typeface="Times New Roman" panose="02020603050405020304" pitchFamily="18" charset="0"/>
              </a:rPr>
              <a:t> ó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sau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trối</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kệ</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tàu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thiếc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tàu</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đồng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súng</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nổ</a:t>
            </a:r>
            <a:r>
              <a:rPr lang="en-US" sz="2400" i="1"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Trích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tế</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sĩ</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err="1">
                <a:latin typeface="Times New Roman" panose="02020603050405020304" pitchFamily="18" charset="0"/>
                <a:ea typeface="Calibri" panose="020F0502020204030204" pitchFamily="34" charset="0"/>
                <a:cs typeface="Times New Roman" panose="02020603050405020304" pitchFamily="18" charset="0"/>
              </a:rPr>
              <a:t>Giuộc</a:t>
            </a:r>
            <a:r>
              <a:rPr lang="en-US" sz="2400" i="1"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2400" dirty="0">
                <a:latin typeface="Times New Roman" panose="02020603050405020304" pitchFamily="18" charset="0"/>
                <a:ea typeface="Calibri" panose="020F0502020204030204" pitchFamily="34" charset="0"/>
                <a:cs typeface="Times New Roman" panose="02020603050405020304" pitchFamily="18" charset="0"/>
              </a:rPr>
              <a:t> dung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sử</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biện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thuật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3.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bày tỏ tình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sĩ</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785" y="441960"/>
            <a:ext cx="11131550" cy="2855595"/>
          </a:xfrm>
          <a:prstGeom prst="rect">
            <a:avLst/>
          </a:prstGeom>
        </p:spPr>
        <p:txBody>
          <a:bodyPr wrap="square">
            <a:spAutoFit/>
          </a:bodyPr>
          <a:lstStyle/>
          <a:p>
            <a:pPr>
              <a:lnSpc>
                <a:spcPct val="107000"/>
              </a:lnSpc>
            </a:pPr>
            <a:r>
              <a:rPr lang="en-US" sz="4000" b="1" dirty="0">
                <a:solidFill>
                  <a:srgbClr val="FF0000"/>
                </a:solidFill>
                <a:latin typeface="Times New Roman" panose="02020603050405020304" pitchFamily="18" charset="0"/>
                <a:cs typeface="Times New Roman" panose="02020603050405020304" pitchFamily="18" charset="0"/>
                <a:sym typeface="+mn-ea"/>
              </a:rPr>
              <a:t>VẬN DỤNG</a:t>
            </a:r>
          </a:p>
          <a:p>
            <a:pPr>
              <a:lnSpc>
                <a:spcPct val="107000"/>
              </a:lnSpc>
            </a:pPr>
            <a:r>
              <a:rPr lang="en-US" sz="3200" dirty="0" err="1">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đoạn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3200" dirty="0">
                <a:latin typeface="Times New Roman" panose="02020603050405020304" pitchFamily="18" charset="0"/>
                <a:ea typeface="Calibri" panose="020F0502020204030204" pitchFamily="34" charset="0"/>
                <a:cs typeface="Times New Roman" panose="02020603050405020304" pitchFamily="18" charset="0"/>
              </a:rPr>
              <a:t> 150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chữ</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trả</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sau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pP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Văn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tế</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sĩ</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i="1" dirty="0" err="1">
                <a:latin typeface="Times New Roman" panose="02020603050405020304" pitchFamily="18" charset="0"/>
                <a:ea typeface="Calibri" panose="020F0502020204030204" pitchFamily="34" charset="0"/>
                <a:cs typeface="Times New Roman" panose="02020603050405020304" pitchFamily="18" charset="0"/>
              </a:rPr>
              <a:t>Giuộc</a:t>
            </a:r>
            <a:r>
              <a:rPr lang="en-US" sz="3200" i="1"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anh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chị</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gì</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trách</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nhiệm</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dựng</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giữ</a:t>
            </a:r>
            <a:r>
              <a:rPr lang="en-US" sz="3200" dirty="0">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3200" dirty="0">
                <a:latin typeface="Times New Roman" panose="02020603050405020304" pitchFamily="18" charset="0"/>
                <a:ea typeface="Calibri" panose="020F0502020204030204"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784" y="157155"/>
            <a:ext cx="9404723" cy="757245"/>
          </a:xfrm>
        </p:spPr>
        <p:txBody>
          <a:bodyPr/>
          <a:lstStyle/>
          <a:p>
            <a:pPr algn="ctr"/>
            <a:r>
              <a:rPr lang="en-US" sz="3200" b="1" dirty="0">
                <a:latin typeface="Times New Roman" panose="02020603050405020304" pitchFamily="18" charset="0"/>
                <a:cs typeface="Times New Roman" panose="02020603050405020304" pitchFamily="18" charset="0"/>
              </a:rPr>
              <a:t>HÌNH THÀNH KIẾN THỨC</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330200" y="1006475"/>
            <a:ext cx="7734300" cy="617855"/>
          </a:xfrm>
          <a:prstGeom prst="rect">
            <a:avLst/>
          </a:prstGeom>
        </p:spPr>
        <p:txBody>
          <a:bodyPr wrap="square">
            <a:spAutoFit/>
          </a:bodyPr>
          <a:lstStyle/>
          <a:p>
            <a:pPr algn="just">
              <a:lnSpc>
                <a:spcPct val="107000"/>
              </a:lnSpc>
              <a:spcAft>
                <a:spcPts val="800"/>
              </a:spcAft>
            </a:pP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 ĐỌC HIỂU KHÁI QUÁT</a:t>
            </a:r>
            <a:endParaRPr lang="en-US" sz="3200" b="1" dirty="0" err="1">
              <a:solidFill>
                <a:srgbClr val="FF0000"/>
              </a:solidFill>
              <a:latin typeface="Times New Roman" panose="02020603050405020304" pitchFamily="18" charset="0"/>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p:cNvSpPr/>
          <p:nvPr/>
        </p:nvSpPr>
        <p:spPr>
          <a:xfrm>
            <a:off x="831774" y="1203828"/>
            <a:ext cx="4446163" cy="4446163"/>
          </a:xfrm>
          <a:prstGeom prst="ellipse">
            <a:avLst/>
          </a:prstGeom>
          <a:pattFill prst="smGrid">
            <a:fgClr>
              <a:schemeClr val="bg1">
                <a:lumMod val="95000"/>
              </a:schemeClr>
            </a:fgClr>
            <a:bgClr>
              <a:srgbClr val="DDE1E2"/>
            </a:bgClr>
          </a:pattFill>
          <a:ln>
            <a:noFill/>
          </a:ln>
          <a:effectLst>
            <a:innerShdw blurRad="952500">
              <a:schemeClr val="tx1">
                <a:lumMod val="50000"/>
                <a:lumOff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4" name="Oval 53"/>
          <p:cNvSpPr/>
          <p:nvPr/>
        </p:nvSpPr>
        <p:spPr>
          <a:xfrm>
            <a:off x="1094094" y="1560457"/>
            <a:ext cx="3722518" cy="3893865"/>
          </a:xfrm>
          <a:prstGeom prst="ellipse">
            <a:avLst/>
          </a:prstGeom>
          <a:blipFill dpi="0" rotWithShape="1">
            <a:blip r:embed="rId3">
              <a:extLst>
                <a:ext uri="{28A0092B-C50C-407E-A947-70E740481C1C}">
                  <a14:useLocalDpi xmlns:a14="http://schemas.microsoft.com/office/drawing/2010/main" val="0"/>
                </a:ext>
              </a:extLst>
            </a:blip>
            <a:srcRect/>
            <a:stretch>
              <a:fillRect l="40" t="1998" r="-58" b="-25126"/>
            </a:stretch>
          </a:blipFill>
          <a:ln w="558800">
            <a:noFill/>
          </a:ln>
          <a:effectLst>
            <a:outerShdw blurRad="508000" dist="76200" dir="2700000" sx="102000" sy="102000" algn="tl" rotWithShape="0">
              <a:schemeClr val="tx1">
                <a:lumMod val="65000"/>
                <a:lumOff val="3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Rectangle: Rounded Corners 19"/>
          <p:cNvSpPr/>
          <p:nvPr/>
        </p:nvSpPr>
        <p:spPr>
          <a:xfrm>
            <a:off x="6423108" y="982461"/>
            <a:ext cx="3616819" cy="803545"/>
          </a:xfrm>
          <a:prstGeom prst="roundRect">
            <a:avLst>
              <a:gd name="adj" fmla="val 50000"/>
            </a:avLst>
          </a:prstGeom>
          <a:solidFill>
            <a:schemeClr val="accent6">
              <a:lumMod val="75000"/>
            </a:schemeClr>
          </a:soli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21" name="Rectangle: Rounded Corners 20"/>
          <p:cNvSpPr/>
          <p:nvPr/>
        </p:nvSpPr>
        <p:spPr>
          <a:xfrm>
            <a:off x="6497980" y="2022796"/>
            <a:ext cx="5549419" cy="803545"/>
          </a:xfrm>
          <a:prstGeom prst="roundRect">
            <a:avLst>
              <a:gd name="adj" fmla="val 50000"/>
            </a:avLst>
          </a:prstGeom>
          <a:gradFill flip="none" rotWithShape="1">
            <a:gsLst>
              <a:gs pos="0">
                <a:srgbClr val="F05222"/>
              </a:gs>
              <a:gs pos="100000">
                <a:srgbClr val="FBA31A"/>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22" name="Rectangle: Rounded Corners 21"/>
          <p:cNvSpPr/>
          <p:nvPr/>
        </p:nvSpPr>
        <p:spPr>
          <a:xfrm>
            <a:off x="6962129" y="3027228"/>
            <a:ext cx="5085270" cy="803545"/>
          </a:xfrm>
          <a:prstGeom prst="roundRect">
            <a:avLst>
              <a:gd name="adj" fmla="val 50000"/>
            </a:avLst>
          </a:prstGeom>
          <a:gradFill flip="none" rotWithShape="1">
            <a:gsLst>
              <a:gs pos="0">
                <a:srgbClr val="A6228F"/>
              </a:gs>
              <a:gs pos="100000">
                <a:srgbClr val="D3509D"/>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23" name="Rectangle: Rounded Corners 22"/>
          <p:cNvSpPr/>
          <p:nvPr/>
        </p:nvSpPr>
        <p:spPr>
          <a:xfrm>
            <a:off x="6819924" y="4049611"/>
            <a:ext cx="5227475" cy="803545"/>
          </a:xfrm>
          <a:prstGeom prst="roundRect">
            <a:avLst>
              <a:gd name="adj" fmla="val 50000"/>
            </a:avLst>
          </a:prstGeom>
          <a:gradFill flip="none" rotWithShape="1">
            <a:gsLst>
              <a:gs pos="0">
                <a:srgbClr val="473E8F"/>
              </a:gs>
              <a:gs pos="100000">
                <a:srgbClr val="6957A1"/>
              </a:gs>
            </a:gsLst>
            <a:lin ang="13500000" scaled="1"/>
            <a:tileRect/>
          </a:gradFill>
          <a:ln>
            <a:noFill/>
          </a:ln>
          <a:effectLst>
            <a:innerShdw blurRad="254000" dist="381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34" name="Oval 33"/>
          <p:cNvSpPr/>
          <p:nvPr/>
        </p:nvSpPr>
        <p:spPr>
          <a:xfrm>
            <a:off x="4671237" y="1208008"/>
            <a:ext cx="352449" cy="352449"/>
          </a:xfrm>
          <a:prstGeom prst="ellipse">
            <a:avLst/>
          </a:prstGeom>
          <a:solidFill>
            <a:schemeClr val="accent6">
              <a:lumMod val="75000"/>
            </a:schemeClr>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Oval 34"/>
          <p:cNvSpPr/>
          <p:nvPr/>
        </p:nvSpPr>
        <p:spPr>
          <a:xfrm>
            <a:off x="5482645" y="2230392"/>
            <a:ext cx="352449" cy="352449"/>
          </a:xfrm>
          <a:prstGeom prst="ellipse">
            <a:avLst/>
          </a:prstGeom>
          <a:solidFill>
            <a:srgbClr val="F9951F"/>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Oval 35"/>
          <p:cNvSpPr/>
          <p:nvPr/>
        </p:nvSpPr>
        <p:spPr>
          <a:xfrm>
            <a:off x="5678102" y="3252775"/>
            <a:ext cx="352449" cy="352449"/>
          </a:xfrm>
          <a:prstGeom prst="ellipse">
            <a:avLst/>
          </a:prstGeom>
          <a:solidFill>
            <a:srgbClr val="CC499B"/>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latin typeface="Times New Roman" panose="02020603050405020304" pitchFamily="18" charset="0"/>
              <a:cs typeface="Times New Roman" panose="02020603050405020304" pitchFamily="18" charset="0"/>
            </a:endParaRPr>
          </a:p>
        </p:txBody>
      </p:sp>
      <p:sp>
        <p:nvSpPr>
          <p:cNvPr id="37" name="Oval 36"/>
          <p:cNvSpPr/>
          <p:nvPr/>
        </p:nvSpPr>
        <p:spPr>
          <a:xfrm>
            <a:off x="5498520" y="4275159"/>
            <a:ext cx="352449" cy="352449"/>
          </a:xfrm>
          <a:prstGeom prst="ellipse">
            <a:avLst/>
          </a:prstGeom>
          <a:solidFill>
            <a:srgbClr val="64539E"/>
          </a:solidFill>
          <a:ln>
            <a:noFill/>
          </a:ln>
          <a:effectLst>
            <a:outerShdw blurRad="2540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41" name="Straight Connector 40"/>
          <p:cNvCxnSpPr>
            <a:stCxn id="34" idx="6"/>
            <a:endCxn id="20" idx="1"/>
          </p:cNvCxnSpPr>
          <p:nvPr/>
        </p:nvCxnSpPr>
        <p:spPr>
          <a:xfrm>
            <a:off x="5023686" y="1384233"/>
            <a:ext cx="1399422" cy="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5" idx="6"/>
            <a:endCxn id="21" idx="1"/>
          </p:cNvCxnSpPr>
          <p:nvPr/>
        </p:nvCxnSpPr>
        <p:spPr>
          <a:xfrm>
            <a:off x="5835094" y="2406617"/>
            <a:ext cx="662886" cy="17952"/>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6" idx="6"/>
          </p:cNvCxnSpPr>
          <p:nvPr/>
        </p:nvCxnSpPr>
        <p:spPr>
          <a:xfrm flipV="1">
            <a:off x="6030551" y="3426909"/>
            <a:ext cx="931578" cy="209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7" idx="6"/>
          </p:cNvCxnSpPr>
          <p:nvPr/>
        </p:nvCxnSpPr>
        <p:spPr>
          <a:xfrm flipV="1">
            <a:off x="5850969" y="4451383"/>
            <a:ext cx="968955" cy="1"/>
          </a:xfrm>
          <a:prstGeom prst="line">
            <a:avLst/>
          </a:prstGeom>
          <a:ln>
            <a:solidFill>
              <a:schemeClr val="bg1">
                <a:lumMod val="75000"/>
              </a:schemeClr>
            </a:solidFill>
            <a:prstDash val="solid"/>
            <a:tailEnd type="none" w="lg" len="lg"/>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6497980" y="1062288"/>
            <a:ext cx="643888" cy="643888"/>
          </a:xfrm>
          <a:prstGeom prst="ellipse">
            <a:avLst/>
          </a:prstGeom>
          <a:solidFill>
            <a:schemeClr val="bg2"/>
          </a:soli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600" dirty="0">
                <a:solidFill>
                  <a:schemeClr val="tx1"/>
                </a:solidFill>
                <a:latin typeface="Impact" panose="020B0806030902050204" pitchFamily="34" charset="0"/>
                <a:cs typeface="Times New Roman" panose="02020603050405020304" pitchFamily="18" charset="0"/>
              </a:rPr>
              <a:t>a</a:t>
            </a:r>
          </a:p>
        </p:txBody>
      </p:sp>
      <p:sp>
        <p:nvSpPr>
          <p:cNvPr id="60" name="Oval 59"/>
          <p:cNvSpPr/>
          <p:nvPr/>
        </p:nvSpPr>
        <p:spPr>
          <a:xfrm>
            <a:off x="6668863" y="2146549"/>
            <a:ext cx="643888" cy="643888"/>
          </a:xfrm>
          <a:prstGeom prst="ellipse">
            <a:avLst/>
          </a:prstGeom>
          <a:solidFill>
            <a:schemeClr val="bg2"/>
          </a:soli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tx1"/>
                </a:solidFill>
                <a:latin typeface="Impact" panose="020B0806030902050204" pitchFamily="34" charset="0"/>
                <a:cs typeface="Times New Roman" panose="02020603050405020304" pitchFamily="18" charset="0"/>
              </a:rPr>
              <a:t>b</a:t>
            </a:r>
          </a:p>
        </p:txBody>
      </p:sp>
      <p:sp>
        <p:nvSpPr>
          <p:cNvPr id="61" name="Oval 60"/>
          <p:cNvSpPr/>
          <p:nvPr/>
        </p:nvSpPr>
        <p:spPr>
          <a:xfrm>
            <a:off x="7141868" y="3152298"/>
            <a:ext cx="643888" cy="643888"/>
          </a:xfrm>
          <a:prstGeom prst="ellipse">
            <a:avLst/>
          </a:prstGeom>
          <a:solidFill>
            <a:schemeClr val="bg2"/>
          </a:soli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tx1"/>
                </a:solidFill>
                <a:latin typeface="Impact" panose="020B0806030902050204" pitchFamily="34" charset="0"/>
                <a:cs typeface="Times New Roman" panose="02020603050405020304" pitchFamily="18" charset="0"/>
              </a:rPr>
              <a:t>C</a:t>
            </a:r>
          </a:p>
        </p:txBody>
      </p:sp>
      <p:sp>
        <p:nvSpPr>
          <p:cNvPr id="62" name="Oval 61"/>
          <p:cNvSpPr/>
          <p:nvPr/>
        </p:nvSpPr>
        <p:spPr>
          <a:xfrm>
            <a:off x="6962129" y="4091724"/>
            <a:ext cx="643888" cy="643888"/>
          </a:xfrm>
          <a:prstGeom prst="ellipse">
            <a:avLst/>
          </a:prstGeom>
          <a:solidFill>
            <a:schemeClr val="bg2"/>
          </a:solidFill>
          <a:ln w="558800">
            <a:noFill/>
          </a:ln>
          <a:effectLst>
            <a:outerShdw blurRad="330200" dist="63500" dir="2700000" sx="106000" sy="106000" algn="tl" rotWithShape="0">
              <a:schemeClr val="tx1">
                <a:lumMod val="75000"/>
                <a:lumOff val="25000"/>
                <a:alpha val="40000"/>
              </a:schemeClr>
            </a:outerShdw>
          </a:effectLst>
          <a:scene3d>
            <a:camera prst="orthographicFront"/>
            <a:lightRig rig="threePt" dir="t"/>
          </a:scene3d>
          <a:sp3d extrusionH="152400" prstMaterial="matte">
            <a:bevelT w="101600" h="12700" prst="softRound"/>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dirty="0">
                <a:solidFill>
                  <a:schemeClr val="tx1"/>
                </a:solidFill>
                <a:latin typeface="Impact" panose="020B0806030902050204" pitchFamily="34" charset="0"/>
                <a:cs typeface="Times New Roman" panose="02020603050405020304" pitchFamily="18" charset="0"/>
              </a:rPr>
              <a:t>d</a:t>
            </a:r>
          </a:p>
        </p:txBody>
      </p:sp>
      <p:sp>
        <p:nvSpPr>
          <p:cNvPr id="95" name="TextBox 94"/>
          <p:cNvSpPr txBox="1"/>
          <p:nvPr/>
        </p:nvSpPr>
        <p:spPr>
          <a:xfrm>
            <a:off x="7205768" y="1044441"/>
            <a:ext cx="2610317" cy="645160"/>
          </a:xfrm>
          <a:prstGeom prst="rect">
            <a:avLst/>
          </a:prstGeom>
          <a:noFill/>
        </p:spPr>
        <p:txBody>
          <a:bodyPr wrap="square" rtlCol="0">
            <a:spAutoFit/>
          </a:bodyPr>
          <a:lstStyle/>
          <a:p>
            <a:r>
              <a:rPr lang="en-US" altLang="en-IN" sz="3600" b="1">
                <a:solidFill>
                  <a:schemeClr val="bg1"/>
                </a:solidFill>
                <a:latin typeface="Times New Roman" panose="02020603050405020304" pitchFamily="18" charset="0"/>
                <a:ea typeface="Tahoma" panose="020B0604030504040204" pitchFamily="34" charset="0"/>
                <a:cs typeface="Times New Roman" panose="02020603050405020304" pitchFamily="18" charset="0"/>
              </a:rPr>
              <a:t>Cuộc đời</a:t>
            </a:r>
            <a:endParaRPr lang="en-US" altLang="en-IN" sz="36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6" name="TextBox 95"/>
          <p:cNvSpPr txBox="1"/>
          <p:nvPr/>
        </p:nvSpPr>
        <p:spPr>
          <a:xfrm>
            <a:off x="7412908" y="2141025"/>
            <a:ext cx="4419198" cy="583565"/>
          </a:xfrm>
          <a:prstGeom prst="rect">
            <a:avLst/>
          </a:prstGeom>
          <a:noFill/>
        </p:spPr>
        <p:txBody>
          <a:bodyPr wrap="square" rtlCol="0">
            <a:spAutoFit/>
          </a:bodyPr>
          <a:lstStyle/>
          <a:p>
            <a:r>
              <a:rPr lang="en-IN" sz="3200" b="1" dirty="0">
                <a:solidFill>
                  <a:schemeClr val="bg1"/>
                </a:solidFill>
                <a:latin typeface="Times New Roman" panose="02020603050405020304" pitchFamily="18" charset="0"/>
                <a:ea typeface="Open Sans Condensed" panose="020B0806030504020204" pitchFamily="34" charset="0"/>
                <a:cs typeface="Times New Roman" panose="02020603050405020304" pitchFamily="18" charset="0"/>
              </a:rPr>
              <a:t>S</a:t>
            </a:r>
            <a:r>
              <a:rPr lang="en-US" altLang="en-IN" sz="3200" b="1" dirty="0">
                <a:solidFill>
                  <a:schemeClr val="bg1"/>
                </a:solidFill>
                <a:latin typeface="Times New Roman" panose="02020603050405020304" pitchFamily="18" charset="0"/>
                <a:ea typeface="Open Sans Condensed" panose="020B0806030504020204" pitchFamily="34" charset="0"/>
                <a:cs typeface="Times New Roman" panose="02020603050405020304" pitchFamily="18" charset="0"/>
              </a:rPr>
              <a:t>ự nghiệp thơ văn</a:t>
            </a:r>
          </a:p>
        </p:txBody>
      </p:sp>
      <p:sp>
        <p:nvSpPr>
          <p:cNvPr id="97" name="TextBox 96"/>
          <p:cNvSpPr txBox="1"/>
          <p:nvPr/>
        </p:nvSpPr>
        <p:spPr>
          <a:xfrm>
            <a:off x="7988203" y="3138151"/>
            <a:ext cx="3992039" cy="521970"/>
          </a:xfrm>
          <a:prstGeom prst="rect">
            <a:avLst/>
          </a:prstGeom>
          <a:noFill/>
        </p:spPr>
        <p:txBody>
          <a:bodyPr wrap="square" rtlCol="0">
            <a:spAutoFit/>
          </a:bodyPr>
          <a:lstStyle/>
          <a:p>
            <a:r>
              <a:rPr lang="en-US" altLang="en-IN" sz="2800" b="1" dirty="0">
                <a:solidFill>
                  <a:schemeClr val="bg1"/>
                </a:solidFill>
                <a:latin typeface="Times New Roman" panose="02020603050405020304" pitchFamily="18" charset="0"/>
                <a:ea typeface="Open Sans Condensed Light" panose="020B0306030504020204" pitchFamily="34" charset="0"/>
                <a:cs typeface="Times New Roman" panose="02020603050405020304" pitchFamily="18" charset="0"/>
              </a:rPr>
              <a:t>Nội dung sáng tác</a:t>
            </a:r>
            <a:endParaRPr lang="en-US" altLang="en-IN" sz="1400" b="1" dirty="0">
              <a:solidFill>
                <a:schemeClr val="bg1"/>
              </a:solidFill>
              <a:latin typeface="Times New Roman" panose="02020603050405020304" pitchFamily="18" charset="0"/>
              <a:ea typeface="Open Sans Condensed Light" panose="020B0306030504020204" pitchFamily="34" charset="0"/>
              <a:cs typeface="Times New Roman" panose="02020603050405020304" pitchFamily="18" charset="0"/>
            </a:endParaRPr>
          </a:p>
        </p:txBody>
      </p:sp>
      <p:sp>
        <p:nvSpPr>
          <p:cNvPr id="98" name="TextBox 97"/>
          <p:cNvSpPr txBox="1"/>
          <p:nvPr/>
        </p:nvSpPr>
        <p:spPr>
          <a:xfrm>
            <a:off x="7629264" y="4152058"/>
            <a:ext cx="4418135" cy="521970"/>
          </a:xfrm>
          <a:prstGeom prst="rect">
            <a:avLst/>
          </a:prstGeom>
          <a:noFill/>
        </p:spPr>
        <p:txBody>
          <a:bodyPr wrap="square" rtlCol="0">
            <a:spAutoFit/>
          </a:bodyPr>
          <a:lstStyle/>
          <a:p>
            <a:r>
              <a:rPr lang="en-US" altLang="en-IN" sz="2800" b="1" dirty="0">
                <a:solidFill>
                  <a:schemeClr val="bg1"/>
                </a:solidFill>
                <a:latin typeface="Times New Roman" panose="02020603050405020304" pitchFamily="18" charset="0"/>
                <a:ea typeface="Open Sans Condensed Light" panose="020B0306030504020204" pitchFamily="34" charset="0"/>
                <a:cs typeface="Times New Roman" panose="02020603050405020304" pitchFamily="18" charset="0"/>
              </a:rPr>
              <a:t>Nghệ thuật</a:t>
            </a:r>
            <a:endParaRPr lang="en-US" altLang="en-IN" sz="1400" b="1" dirty="0">
              <a:solidFill>
                <a:schemeClr val="bg1"/>
              </a:solidFill>
              <a:latin typeface="Times New Roman" panose="02020603050405020304" pitchFamily="18" charset="0"/>
              <a:ea typeface="Open Sans Condensed Light" panose="020B0306030504020204" pitchFamily="34" charset="0"/>
              <a:cs typeface="Times New Roman" panose="02020603050405020304" pitchFamily="18" charset="0"/>
            </a:endParaRPr>
          </a:p>
        </p:txBody>
      </p:sp>
      <p:sp>
        <p:nvSpPr>
          <p:cNvPr id="4" name="TextBox 3"/>
          <p:cNvSpPr txBox="1"/>
          <p:nvPr/>
        </p:nvSpPr>
        <p:spPr>
          <a:xfrm>
            <a:off x="458470" y="84455"/>
            <a:ext cx="7719695" cy="583565"/>
          </a:xfrm>
          <a:prstGeom prst="rect">
            <a:avLst/>
          </a:prstGeom>
          <a:solidFill>
            <a:schemeClr val="tx1"/>
          </a:solidFill>
        </p:spPr>
        <p:txBody>
          <a:bodyPr wrap="square" rtlCol="0">
            <a:spAutoFit/>
          </a:bodyPr>
          <a:lstStyle/>
          <a:p>
            <a:r>
              <a:rPr lang="en-US" sz="3200" b="1" dirty="0">
                <a:solidFill>
                  <a:schemeClr val="bg2"/>
                </a:solidFill>
                <a:latin typeface="Algerian" panose="04020705040A02060702" pitchFamily="82" charset="0"/>
              </a:rPr>
              <a:t> </a:t>
            </a:r>
            <a:r>
              <a:rPr lang="en-US" sz="3200" b="1" dirty="0">
                <a:solidFill>
                  <a:schemeClr val="accent3"/>
                </a:solidFill>
                <a:latin typeface="Times New Roman" panose="02020603050405020304" pitchFamily="18" charset="0"/>
                <a:cs typeface="Times New Roman" panose="02020603050405020304" pitchFamily="18" charset="0"/>
              </a:rPr>
              <a:t>1. Tác giả Nguyễn Đình Chiểu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up)">
                                      <p:cBhvr>
                                        <p:cTn id="14" dur="500"/>
                                        <p:tgtEl>
                                          <p:spTgt spid="20"/>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par>
                                <p:cTn id="18" presetID="22" presetClass="entr" presetSubtype="1"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wipe(up)">
                                      <p:cBhvr>
                                        <p:cTn id="23" dur="500"/>
                                        <p:tgtEl>
                                          <p:spTgt spid="59"/>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wipe(up)">
                                      <p:cBhvr>
                                        <p:cTn id="26" dur="500"/>
                                        <p:tgtEl>
                                          <p:spTgt spid="9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up)">
                                      <p:cBhvr>
                                        <p:cTn id="34" dur="500"/>
                                        <p:tgtEl>
                                          <p:spTgt spid="35"/>
                                        </p:tgtEl>
                                      </p:cBhvr>
                                    </p:animEffect>
                                  </p:childTnLst>
                                </p:cTn>
                              </p:par>
                              <p:par>
                                <p:cTn id="35" presetID="22" presetClass="entr" presetSubtype="1"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up)">
                                      <p:cBhvr>
                                        <p:cTn id="40" dur="500"/>
                                        <p:tgtEl>
                                          <p:spTgt spid="60"/>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500"/>
                                        <p:tgtEl>
                                          <p:spTgt spid="9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up)">
                                      <p:cBhvr>
                                        <p:cTn id="48" dur="500"/>
                                        <p:tgtEl>
                                          <p:spTgt spid="22"/>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up)">
                                      <p:cBhvr>
                                        <p:cTn id="51" dur="500"/>
                                        <p:tgtEl>
                                          <p:spTgt spid="36"/>
                                        </p:tgtEl>
                                      </p:cBhvr>
                                    </p:animEffect>
                                  </p:childTnLst>
                                </p:cTn>
                              </p:par>
                              <p:par>
                                <p:cTn id="52" presetID="22" presetClass="entr" presetSubtype="1"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up)">
                                      <p:cBhvr>
                                        <p:cTn id="54" dur="500"/>
                                        <p:tgtEl>
                                          <p:spTgt spid="45"/>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wipe(up)">
                                      <p:cBhvr>
                                        <p:cTn id="57" dur="500"/>
                                        <p:tgtEl>
                                          <p:spTgt spid="61"/>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up)">
                                      <p:cBhvr>
                                        <p:cTn id="60" dur="500"/>
                                        <p:tgtEl>
                                          <p:spTgt spid="9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ipe(up)">
                                      <p:cBhvr>
                                        <p:cTn id="65" dur="500"/>
                                        <p:tgtEl>
                                          <p:spTgt spid="23"/>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up)">
                                      <p:cBhvr>
                                        <p:cTn id="68" dur="500"/>
                                        <p:tgtEl>
                                          <p:spTgt spid="37"/>
                                        </p:tgtEl>
                                      </p:cBhvr>
                                    </p:animEffect>
                                  </p:childTnLst>
                                </p:cTn>
                              </p:par>
                              <p:par>
                                <p:cTn id="69" presetID="22" presetClass="entr" presetSubtype="1" fill="hold" nodeType="with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up)">
                                      <p:cBhvr>
                                        <p:cTn id="71" dur="500"/>
                                        <p:tgtEl>
                                          <p:spTgt spid="48"/>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62"/>
                                        </p:tgtEl>
                                        <p:attrNameLst>
                                          <p:attrName>style.visibility</p:attrName>
                                        </p:attrNameLst>
                                      </p:cBhvr>
                                      <p:to>
                                        <p:strVal val="visible"/>
                                      </p:to>
                                    </p:set>
                                    <p:animEffect transition="in" filter="wipe(up)">
                                      <p:cBhvr>
                                        <p:cTn id="74" dur="500"/>
                                        <p:tgtEl>
                                          <p:spTgt spid="62"/>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98"/>
                                        </p:tgtEl>
                                        <p:attrNameLst>
                                          <p:attrName>style.visibility</p:attrName>
                                        </p:attrNameLst>
                                      </p:cBhvr>
                                      <p:to>
                                        <p:strVal val="visible"/>
                                      </p:to>
                                    </p:set>
                                    <p:animEffect transition="in" filter="wipe(up)">
                                      <p:cBhvr>
                                        <p:cTn id="77" dur="500"/>
                                        <p:tgtEl>
                                          <p:spTgt spid="9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0" grpId="0" animBg="1"/>
      <p:bldP spid="21" grpId="0" animBg="1"/>
      <p:bldP spid="22" grpId="0" animBg="1"/>
      <p:bldP spid="23" grpId="0" animBg="1"/>
      <p:bldP spid="34" grpId="0" animBg="1"/>
      <p:bldP spid="35" grpId="0" animBg="1"/>
      <p:bldP spid="36" grpId="0" animBg="1"/>
      <p:bldP spid="37" grpId="0" animBg="1"/>
      <p:bldP spid="59" grpId="0" animBg="1"/>
      <p:bldP spid="60" grpId="0" animBg="1"/>
      <p:bldP spid="61" grpId="0" animBg="1"/>
      <p:bldP spid="62" grpId="0" animBg="1"/>
      <p:bldP spid="95" grpId="0"/>
      <p:bldP spid="96" grpId="0"/>
      <p:bldP spid="97" grpId="0"/>
      <p:bldP spid="98" grpId="0"/>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p:cNvCxnSpPr>
            <a:stCxn id="27" idx="2"/>
          </p:cNvCxnSpPr>
          <p:nvPr/>
        </p:nvCxnSpPr>
        <p:spPr>
          <a:xfrm>
            <a:off x="6666147" y="3538016"/>
            <a:ext cx="1761811" cy="713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413015" y="3545147"/>
            <a:ext cx="3778985"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27" idx="2"/>
          </p:cNvCxnSpPr>
          <p:nvPr/>
        </p:nvCxnSpPr>
        <p:spPr>
          <a:xfrm flipV="1">
            <a:off x="3911339" y="3538016"/>
            <a:ext cx="2754808" cy="7131"/>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985456" y="3545147"/>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742638" y="3085566"/>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a:off x="14064" y="3545147"/>
            <a:ext cx="197139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106969" y="3449897"/>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p:cNvSpPr/>
          <p:nvPr/>
        </p:nvSpPr>
        <p:spPr>
          <a:xfrm>
            <a:off x="987906" y="3330834"/>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p:cNvSpPr/>
          <p:nvPr/>
        </p:nvSpPr>
        <p:spPr>
          <a:xfrm>
            <a:off x="855034" y="3197962"/>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p:cNvCxnSpPr/>
          <p:nvPr/>
        </p:nvCxnSpPr>
        <p:spPr>
          <a:xfrm flipV="1">
            <a:off x="1202220" y="3892333"/>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140099" y="4900587"/>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44526" y="2511658"/>
            <a:ext cx="1515386" cy="645160"/>
          </a:xfrm>
          <a:prstGeom prst="rect">
            <a:avLst/>
          </a:prstGeom>
          <a:noFill/>
        </p:spPr>
        <p:txBody>
          <a:bodyPr wrap="square" rtlCol="0">
            <a:spAutoFit/>
          </a:bodyPr>
          <a:lstStyle/>
          <a:p>
            <a:pPr algn="ctr"/>
            <a:r>
              <a:rPr lang="en-US" sz="3600" b="1">
                <a:solidFill>
                  <a:srgbClr val="FF0000"/>
                </a:solidFill>
                <a:latin typeface="Century Gothic" panose="020B0502020202020204" pitchFamily="34" charset="0"/>
              </a:rPr>
              <a:t>1822</a:t>
            </a:r>
            <a:endParaRPr lang="en-US" sz="3600" b="1" dirty="0">
              <a:solidFill>
                <a:srgbClr val="FF0000"/>
              </a:solidFill>
              <a:latin typeface="Century Gothic" panose="020B0502020202020204" pitchFamily="34" charset="0"/>
            </a:endParaRPr>
          </a:p>
        </p:txBody>
      </p:sp>
      <p:sp>
        <p:nvSpPr>
          <p:cNvPr id="17" name="TextBox 16"/>
          <p:cNvSpPr txBox="1"/>
          <p:nvPr/>
        </p:nvSpPr>
        <p:spPr>
          <a:xfrm>
            <a:off x="0" y="4991735"/>
            <a:ext cx="3417570" cy="1291590"/>
          </a:xfrm>
          <a:prstGeom prst="rect">
            <a:avLst/>
          </a:prstGeom>
          <a:noFill/>
        </p:spPr>
        <p:txBody>
          <a:bodyPr wrap="square" rtlCol="0">
            <a:spAutoFit/>
          </a:bodyPr>
          <a:lstStyle/>
          <a:p>
            <a:pPr algn="ctr"/>
            <a:r>
              <a:rPr lang="en-US" sz="2600" b="1">
                <a:latin typeface="Times New Roman" panose="02020603050405020304" pitchFamily="18" charset="0"/>
                <a:cs typeface="Times New Roman" panose="02020603050405020304" pitchFamily="18" charset="0"/>
              </a:rPr>
              <a:t>Ông sinh tại huyện Bình Dương, tỉnh Gia Định</a:t>
            </a:r>
            <a:endParaRPr lang="en-US" sz="2600" b="1" dirty="0">
              <a:latin typeface="Times New Roman" panose="02020603050405020304" pitchFamily="18" charset="0"/>
              <a:cs typeface="Times New Roman" panose="02020603050405020304" pitchFamily="18" charset="0"/>
            </a:endParaRPr>
          </a:p>
        </p:txBody>
      </p:sp>
      <p:sp>
        <p:nvSpPr>
          <p:cNvPr id="18" name="Arc 17"/>
          <p:cNvSpPr/>
          <p:nvPr/>
        </p:nvSpPr>
        <p:spPr>
          <a:xfrm rot="5400000">
            <a:off x="3716625" y="3085566"/>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p:cNvSpPr/>
          <p:nvPr/>
        </p:nvSpPr>
        <p:spPr>
          <a:xfrm>
            <a:off x="4080956" y="3449897"/>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Hollow 20"/>
          <p:cNvSpPr/>
          <p:nvPr/>
        </p:nvSpPr>
        <p:spPr>
          <a:xfrm>
            <a:off x="3961893" y="3330834"/>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ircle: Hollow 21"/>
          <p:cNvSpPr/>
          <p:nvPr/>
        </p:nvSpPr>
        <p:spPr>
          <a:xfrm>
            <a:off x="3829021" y="3197962"/>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p:cNvCxnSpPr/>
          <p:nvPr/>
        </p:nvCxnSpPr>
        <p:spPr>
          <a:xfrm flipV="1">
            <a:off x="4176207" y="2164575"/>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114086" y="2118219"/>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418513" y="3932439"/>
            <a:ext cx="1515386" cy="646331"/>
          </a:xfrm>
          <a:prstGeom prst="rect">
            <a:avLst/>
          </a:prstGeom>
          <a:noFill/>
        </p:spPr>
        <p:txBody>
          <a:bodyPr wrap="square" rtlCol="0">
            <a:spAutoFit/>
          </a:bodyPr>
          <a:lstStyle/>
          <a:p>
            <a:pPr algn="ctr"/>
            <a:r>
              <a:rPr lang="en-US" sz="3600">
                <a:solidFill>
                  <a:srgbClr val="EE9524"/>
                </a:solidFill>
                <a:latin typeface="Century Gothic" panose="020B0502020202020204" pitchFamily="34" charset="0"/>
              </a:rPr>
              <a:t>1843</a:t>
            </a:r>
            <a:endParaRPr lang="en-US" sz="3600" dirty="0">
              <a:solidFill>
                <a:srgbClr val="EE9524"/>
              </a:solidFill>
              <a:latin typeface="Century Gothic" panose="020B0502020202020204" pitchFamily="34" charset="0"/>
            </a:endParaRPr>
          </a:p>
        </p:txBody>
      </p:sp>
      <p:sp>
        <p:nvSpPr>
          <p:cNvPr id="26" name="TextBox 25"/>
          <p:cNvSpPr txBox="1"/>
          <p:nvPr/>
        </p:nvSpPr>
        <p:spPr>
          <a:xfrm>
            <a:off x="2696168" y="1139837"/>
            <a:ext cx="3201043"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Ông đỗ tú tài tại trường thi Gia Định</a:t>
            </a:r>
          </a:p>
        </p:txBody>
      </p:sp>
      <p:sp>
        <p:nvSpPr>
          <p:cNvPr id="27" name="Arc 26"/>
          <p:cNvSpPr/>
          <p:nvPr/>
        </p:nvSpPr>
        <p:spPr>
          <a:xfrm>
            <a:off x="6666092" y="3085566"/>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p:cNvSpPr/>
          <p:nvPr/>
        </p:nvSpPr>
        <p:spPr>
          <a:xfrm>
            <a:off x="7030423" y="3449897"/>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ircle: Hollow 29"/>
          <p:cNvSpPr/>
          <p:nvPr/>
        </p:nvSpPr>
        <p:spPr>
          <a:xfrm>
            <a:off x="6911360" y="3330834"/>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ircle: Hollow 30"/>
          <p:cNvSpPr/>
          <p:nvPr/>
        </p:nvSpPr>
        <p:spPr>
          <a:xfrm>
            <a:off x="6778488" y="3197962"/>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2" name="Straight Connector 31"/>
          <p:cNvCxnSpPr/>
          <p:nvPr/>
        </p:nvCxnSpPr>
        <p:spPr>
          <a:xfrm flipV="1">
            <a:off x="7125674" y="3892333"/>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7063553" y="4900587"/>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6367980" y="2511658"/>
            <a:ext cx="1515386" cy="645160"/>
          </a:xfrm>
          <a:prstGeom prst="rect">
            <a:avLst/>
          </a:prstGeom>
          <a:noFill/>
        </p:spPr>
        <p:txBody>
          <a:bodyPr wrap="square" rtlCol="0">
            <a:spAutoFit/>
          </a:bodyPr>
          <a:lstStyle/>
          <a:p>
            <a:pPr algn="ctr"/>
            <a:r>
              <a:rPr lang="en-US" sz="3600" b="1" dirty="0">
                <a:solidFill>
                  <a:srgbClr val="FF0000"/>
                </a:solidFill>
                <a:latin typeface="Century Gothic" panose="020B0502020202020204" pitchFamily="34" charset="0"/>
              </a:rPr>
              <a:t>1846</a:t>
            </a:r>
          </a:p>
        </p:txBody>
      </p:sp>
      <p:sp>
        <p:nvSpPr>
          <p:cNvPr id="35" name="TextBox 34"/>
          <p:cNvSpPr txBox="1"/>
          <p:nvPr/>
        </p:nvSpPr>
        <p:spPr>
          <a:xfrm>
            <a:off x="5262880" y="5215890"/>
            <a:ext cx="4106545" cy="1291590"/>
          </a:xfrm>
          <a:prstGeom prst="rect">
            <a:avLst/>
          </a:prstGeom>
          <a:noFill/>
        </p:spPr>
        <p:txBody>
          <a:bodyPr wrap="square" rtlCol="0">
            <a:spAutoFit/>
          </a:bodyPr>
          <a:lstStyle/>
          <a:p>
            <a:pPr algn="ctr"/>
            <a:r>
              <a:rPr lang="en-US" sz="2600" b="1" dirty="0">
                <a:solidFill>
                  <a:schemeClr val="tx1"/>
                </a:solidFill>
                <a:latin typeface="Times New Roman" panose="02020603050405020304" pitchFamily="18" charset="0"/>
                <a:cs typeface="Times New Roman" panose="02020603050405020304" pitchFamily="18" charset="0"/>
              </a:rPr>
              <a:t>Ông ra </a:t>
            </a:r>
            <a:r>
              <a:rPr lang="en-US" sz="2600" b="1" dirty="0" err="1">
                <a:solidFill>
                  <a:schemeClr val="tx1"/>
                </a:solidFill>
                <a:latin typeface="Times New Roman" panose="02020603050405020304" pitchFamily="18" charset="0"/>
                <a:cs typeface="Times New Roman" panose="02020603050405020304" pitchFamily="18" charset="0"/>
              </a:rPr>
              <a:t>Huế</a:t>
            </a:r>
            <a:r>
              <a:rPr lang="en-US" sz="2600" b="1" dirty="0">
                <a:solidFill>
                  <a:schemeClr val="tx1"/>
                </a:solidFill>
                <a:latin typeface="Times New Roman" panose="02020603050405020304" pitchFamily="18" charset="0"/>
                <a:cs typeface="Times New Roman" panose="02020603050405020304" pitchFamily="18" charset="0"/>
              </a:rPr>
              <a:t> học, sắp thi thì nghe tin mẹ mất, phải về quê chịu tang mẹ</a:t>
            </a:r>
          </a:p>
        </p:txBody>
      </p:sp>
      <p:sp>
        <p:nvSpPr>
          <p:cNvPr id="45" name="Arc 44"/>
          <p:cNvSpPr/>
          <p:nvPr/>
        </p:nvSpPr>
        <p:spPr>
          <a:xfrm rot="5400000">
            <a:off x="9871535" y="3085566"/>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val 45"/>
          <p:cNvSpPr/>
          <p:nvPr/>
        </p:nvSpPr>
        <p:spPr>
          <a:xfrm>
            <a:off x="10235866" y="3449897"/>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ircle: Hollow 46"/>
          <p:cNvSpPr/>
          <p:nvPr/>
        </p:nvSpPr>
        <p:spPr>
          <a:xfrm>
            <a:off x="10116803" y="3330834"/>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ircle: Hollow 47"/>
          <p:cNvSpPr/>
          <p:nvPr/>
        </p:nvSpPr>
        <p:spPr>
          <a:xfrm>
            <a:off x="9983931" y="3197962"/>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9" name="Straight Connector 48"/>
          <p:cNvCxnSpPr/>
          <p:nvPr/>
        </p:nvCxnSpPr>
        <p:spPr>
          <a:xfrm flipV="1">
            <a:off x="10331117" y="2164575"/>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10268996" y="2118219"/>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9573423" y="3932439"/>
            <a:ext cx="1515386" cy="645160"/>
          </a:xfrm>
          <a:prstGeom prst="rect">
            <a:avLst/>
          </a:prstGeom>
          <a:noFill/>
        </p:spPr>
        <p:txBody>
          <a:bodyPr wrap="square" rtlCol="0">
            <a:spAutoFit/>
          </a:bodyPr>
          <a:lstStyle/>
          <a:p>
            <a:pPr algn="ctr"/>
            <a:r>
              <a:rPr lang="en-US" sz="3600" b="1">
                <a:solidFill>
                  <a:srgbClr val="FF0000"/>
                </a:solidFill>
                <a:latin typeface="Century Gothic" panose="020B0502020202020204" pitchFamily="34" charset="0"/>
              </a:rPr>
              <a:t>1849</a:t>
            </a:r>
            <a:endParaRPr lang="en-US" sz="3600" b="1" dirty="0">
              <a:solidFill>
                <a:srgbClr val="FF0000"/>
              </a:solidFill>
              <a:latin typeface="Century Gothic" panose="020B0502020202020204" pitchFamily="34" charset="0"/>
            </a:endParaRPr>
          </a:p>
        </p:txBody>
      </p:sp>
      <p:sp>
        <p:nvSpPr>
          <p:cNvPr id="52" name="TextBox 51"/>
          <p:cNvSpPr txBox="1"/>
          <p:nvPr/>
        </p:nvSpPr>
        <p:spPr>
          <a:xfrm>
            <a:off x="8509088" y="294976"/>
            <a:ext cx="3845642" cy="1692771"/>
          </a:xfrm>
          <a:prstGeom prst="rect">
            <a:avLst/>
          </a:prstGeom>
          <a:noFill/>
        </p:spPr>
        <p:txBody>
          <a:bodyPr wrap="square" rtlCol="0">
            <a:spAutoFit/>
          </a:bodyPr>
          <a:lstStyle/>
          <a:p>
            <a:pPr algn="ctr"/>
            <a:r>
              <a:rPr lang="en-US" sz="2600">
                <a:latin typeface="Times New Roman" panose="02020603050405020304" pitchFamily="18" charset="0"/>
                <a:cs typeface="Times New Roman" panose="02020603050405020304" pitchFamily="18" charset="0"/>
              </a:rPr>
              <a:t>Ông bị mù. Khi về quê, ông mở trường dạy học, bốc thuốc chữa bệnh và sang tác thơ</a:t>
            </a:r>
            <a:endParaRPr lang="en-US" sz="2600" dirty="0">
              <a:latin typeface="Times New Roman" panose="02020603050405020304" pitchFamily="18" charset="0"/>
              <a:cs typeface="Times New Roman" panose="02020603050405020304" pitchFamily="18" charset="0"/>
            </a:endParaRPr>
          </a:p>
        </p:txBody>
      </p:sp>
      <p:cxnSp>
        <p:nvCxnSpPr>
          <p:cNvPr id="64" name="Straight Connector 63"/>
          <p:cNvCxnSpPr/>
          <p:nvPr/>
        </p:nvCxnSpPr>
        <p:spPr>
          <a:xfrm>
            <a:off x="356011" y="6234967"/>
            <a:ext cx="2048865"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141630" y="6677301"/>
            <a:ext cx="2048865" cy="0"/>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13893" y="2118219"/>
            <a:ext cx="2048865"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9368803" y="1933699"/>
            <a:ext cx="2048865" cy="0"/>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2"/>
          <a:srcRect l="18992" t="12524" r="25190" b="9830"/>
          <a:stretch>
            <a:fillRect/>
          </a:stretch>
        </p:blipFill>
        <p:spPr>
          <a:xfrm>
            <a:off x="3073702" y="4409026"/>
            <a:ext cx="2231184" cy="1745012"/>
          </a:xfrm>
          <a:prstGeom prst="ellipse">
            <a:avLst/>
          </a:prstGeom>
          <a:ln>
            <a:noFill/>
          </a:ln>
          <a:effectLst>
            <a:softEdge rad="112500"/>
          </a:effectLst>
        </p:spPr>
      </p:pic>
      <p:pic>
        <p:nvPicPr>
          <p:cNvPr id="3" name="Picture 2"/>
          <p:cNvPicPr>
            <a:picLocks noChangeAspect="1"/>
          </p:cNvPicPr>
          <p:nvPr/>
        </p:nvPicPr>
        <p:blipFill rotWithShape="1">
          <a:blip r:embed="rId3"/>
          <a:srcRect l="-31" t="4637" r="21458" b="12235"/>
          <a:stretch>
            <a:fillRect/>
          </a:stretch>
        </p:blipFill>
        <p:spPr>
          <a:xfrm>
            <a:off x="6122473" y="578285"/>
            <a:ext cx="1991033" cy="1800742"/>
          </a:xfrm>
          <a:prstGeom prst="ellipse">
            <a:avLst/>
          </a:prstGeom>
          <a:ln>
            <a:noFill/>
          </a:ln>
          <a:effectLst>
            <a:softEdge rad="112500"/>
          </a:effectLst>
        </p:spPr>
      </p:pic>
      <p:sp>
        <p:nvSpPr>
          <p:cNvPr id="4" name="Rectangle 3"/>
          <p:cNvSpPr/>
          <p:nvPr/>
        </p:nvSpPr>
        <p:spPr>
          <a:xfrm>
            <a:off x="5739130" y="3219450"/>
            <a:ext cx="4133215" cy="18453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vi-VN" i="1" dirty="0">
                <a:solidFill>
                  <a:srgbClr val="191820"/>
                </a:solidFill>
                <a:latin typeface="+mj-lt"/>
              </a:rPr>
              <a:t>Mình gieo xuống đất vật vờ hồn hoa</a:t>
            </a:r>
            <a:br>
              <a:rPr lang="vi-VN" i="1" dirty="0">
                <a:solidFill>
                  <a:srgbClr val="191820"/>
                </a:solidFill>
                <a:latin typeface="+mj-lt"/>
              </a:rPr>
            </a:br>
            <a:r>
              <a:rPr lang="vi-VN" i="1" dirty="0">
                <a:solidFill>
                  <a:srgbClr val="191820"/>
                </a:solidFill>
                <a:latin typeface="+mj-lt"/>
              </a:rPr>
              <a:t>Hai hàng nước mắt nhỏ sa</a:t>
            </a:r>
            <a:br>
              <a:rPr lang="vi-VN" i="1" dirty="0">
                <a:solidFill>
                  <a:srgbClr val="191820"/>
                </a:solidFill>
                <a:latin typeface="+mj-lt"/>
              </a:rPr>
            </a:br>
            <a:r>
              <a:rPr lang="vi-VN" i="1" dirty="0">
                <a:solidFill>
                  <a:srgbClr val="191820"/>
                </a:solidFill>
                <a:latin typeface="+mj-lt"/>
              </a:rPr>
              <a:t>Trời Nam đất Bắc xót xa đoạn trường</a:t>
            </a:r>
            <a:br>
              <a:rPr lang="vi-VN" i="1" dirty="0">
                <a:solidFill>
                  <a:srgbClr val="191820"/>
                </a:solidFill>
                <a:latin typeface="+mj-lt"/>
              </a:rPr>
            </a:br>
            <a:r>
              <a:rPr lang="vi-VN" i="1" dirty="0">
                <a:solidFill>
                  <a:srgbClr val="191820"/>
                </a:solidFill>
                <a:latin typeface="+mj-lt"/>
              </a:rPr>
              <a:t>Anh em ai nấy đều thương</a:t>
            </a:r>
            <a:br>
              <a:rPr lang="vi-VN" i="1" dirty="0">
                <a:solidFill>
                  <a:srgbClr val="191820"/>
                </a:solidFill>
                <a:latin typeface="+mj-lt"/>
              </a:rPr>
            </a:br>
            <a:r>
              <a:rPr lang="vi-VN" i="1" dirty="0">
                <a:solidFill>
                  <a:srgbClr val="191820"/>
                </a:solidFill>
                <a:latin typeface="+mj-lt"/>
              </a:rPr>
              <a:t>Trời ơi! Sao nỡ lấp đường công danh</a:t>
            </a:r>
            <a:endParaRPr lang="vi-VN" dirty="0">
              <a:latin typeface="+mj-lt"/>
            </a:endParaRPr>
          </a:p>
        </p:txBody>
      </p:sp>
      <p:pic>
        <p:nvPicPr>
          <p:cNvPr id="5" name="Picture 4"/>
          <p:cNvPicPr>
            <a:picLocks noChangeAspect="1"/>
          </p:cNvPicPr>
          <p:nvPr/>
        </p:nvPicPr>
        <p:blipFill>
          <a:blip r:embed="rId4"/>
          <a:stretch>
            <a:fillRect/>
          </a:stretch>
        </p:blipFill>
        <p:spPr>
          <a:xfrm>
            <a:off x="9262303" y="4840722"/>
            <a:ext cx="2813155" cy="1870258"/>
          </a:xfrm>
          <a:prstGeom prst="rect">
            <a:avLst/>
          </a:prstGeom>
          <a:ln>
            <a:noFill/>
          </a:ln>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left)">
                                      <p:cBhvr>
                                        <p:cTn id="55" dur="500"/>
                                        <p:tgtEl>
                                          <p:spTgt spid="6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1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1500"/>
                            </p:stCondLst>
                            <p:childTnLst>
                              <p:par>
                                <p:cTn id="74" presetID="53" presetClass="entr" presetSubtype="16"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2000"/>
                            </p:stCondLst>
                            <p:childTnLst>
                              <p:par>
                                <p:cTn id="80" presetID="22" presetClass="entr" presetSubtype="4"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down)">
                                      <p:cBhvr>
                                        <p:cTn id="82" dur="500"/>
                                        <p:tgtEl>
                                          <p:spTgt spid="23"/>
                                        </p:tgtEl>
                                      </p:cBhvr>
                                    </p:animEffect>
                                  </p:childTnLst>
                                </p:cTn>
                              </p:par>
                            </p:childTnLst>
                          </p:cTn>
                        </p:par>
                        <p:par>
                          <p:cTn id="83" fill="hold">
                            <p:stCondLst>
                              <p:cond delay="250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3000"/>
                            </p:stCondLst>
                            <p:childTnLst>
                              <p:par>
                                <p:cTn id="90" presetID="53" presetClass="entr" presetSubtype="16" fill="hold" grpId="0" nodeType="after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500" fill="hold"/>
                                        <p:tgtEl>
                                          <p:spTgt spid="18"/>
                                        </p:tgtEl>
                                        <p:attrNameLst>
                                          <p:attrName>ppt_w</p:attrName>
                                        </p:attrNameLst>
                                      </p:cBhvr>
                                      <p:tavLst>
                                        <p:tav tm="0">
                                          <p:val>
                                            <p:fltVal val="0"/>
                                          </p:val>
                                        </p:tav>
                                        <p:tav tm="100000">
                                          <p:val>
                                            <p:strVal val="#ppt_w"/>
                                          </p:val>
                                        </p:tav>
                                      </p:tavLst>
                                    </p:anim>
                                    <p:anim calcmode="lin" valueType="num">
                                      <p:cBhvr>
                                        <p:cTn id="93" dur="500" fill="hold"/>
                                        <p:tgtEl>
                                          <p:spTgt spid="18"/>
                                        </p:tgtEl>
                                        <p:attrNameLst>
                                          <p:attrName>ppt_h</p:attrName>
                                        </p:attrNameLst>
                                      </p:cBhvr>
                                      <p:tavLst>
                                        <p:tav tm="0">
                                          <p:val>
                                            <p:fltVal val="0"/>
                                          </p:val>
                                        </p:tav>
                                        <p:tav tm="100000">
                                          <p:val>
                                            <p:strVal val="#ppt_h"/>
                                          </p:val>
                                        </p:tav>
                                      </p:tavLst>
                                    </p:anim>
                                    <p:animEffect transition="in" filter="fade">
                                      <p:cBhvr>
                                        <p:cTn id="94" dur="500"/>
                                        <p:tgtEl>
                                          <p:spTgt spid="18"/>
                                        </p:tgtEl>
                                      </p:cBhvr>
                                    </p:animEffect>
                                  </p:childTnLst>
                                </p:cTn>
                              </p:par>
                              <p:par>
                                <p:cTn id="95" presetID="42" presetClass="entr"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anim calcmode="lin" valueType="num">
                                      <p:cBhvr>
                                        <p:cTn id="98" dur="500" fill="hold"/>
                                        <p:tgtEl>
                                          <p:spTgt spid="25"/>
                                        </p:tgtEl>
                                        <p:attrNameLst>
                                          <p:attrName>ppt_x</p:attrName>
                                        </p:attrNameLst>
                                      </p:cBhvr>
                                      <p:tavLst>
                                        <p:tav tm="0">
                                          <p:val>
                                            <p:strVal val="#ppt_x"/>
                                          </p:val>
                                        </p:tav>
                                        <p:tav tm="100000">
                                          <p:val>
                                            <p:strVal val="#ppt_x"/>
                                          </p:val>
                                        </p:tav>
                                      </p:tavLst>
                                    </p:anim>
                                    <p:anim calcmode="lin" valueType="num">
                                      <p:cBhvr>
                                        <p:cTn id="99" dur="500" fill="hold"/>
                                        <p:tgtEl>
                                          <p:spTgt spid="25"/>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anim calcmode="lin" valueType="num">
                                      <p:cBhvr>
                                        <p:cTn id="103" dur="500" fill="hold"/>
                                        <p:tgtEl>
                                          <p:spTgt spid="26"/>
                                        </p:tgtEl>
                                        <p:attrNameLst>
                                          <p:attrName>ppt_x</p:attrName>
                                        </p:attrNameLst>
                                      </p:cBhvr>
                                      <p:tavLst>
                                        <p:tav tm="0">
                                          <p:val>
                                            <p:strVal val="#ppt_x"/>
                                          </p:val>
                                        </p:tav>
                                        <p:tav tm="100000">
                                          <p:val>
                                            <p:strVal val="#ppt_x"/>
                                          </p:val>
                                        </p:tav>
                                      </p:tavLst>
                                    </p:anim>
                                    <p:anim calcmode="lin" valueType="num">
                                      <p:cBhvr>
                                        <p:cTn id="104" dur="500" fill="hold"/>
                                        <p:tgtEl>
                                          <p:spTgt spid="26"/>
                                        </p:tgtEl>
                                        <p:attrNameLst>
                                          <p:attrName>ppt_y</p:attrName>
                                        </p:attrNameLst>
                                      </p:cBhvr>
                                      <p:tavLst>
                                        <p:tav tm="0">
                                          <p:val>
                                            <p:strVal val="#ppt_y-.1"/>
                                          </p:val>
                                        </p:tav>
                                        <p:tav tm="100000">
                                          <p:val>
                                            <p:strVal val="#ppt_y"/>
                                          </p:val>
                                        </p:tav>
                                      </p:tavLst>
                                    </p:anim>
                                  </p:childTnLst>
                                </p:cTn>
                              </p:par>
                            </p:childTnLst>
                          </p:cTn>
                        </p:par>
                        <p:par>
                          <p:cTn id="105" fill="hold">
                            <p:stCondLst>
                              <p:cond delay="3500"/>
                            </p:stCondLst>
                            <p:childTnLst>
                              <p:par>
                                <p:cTn id="106" presetID="22" presetClass="entr" presetSubtype="8"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wipe(left)">
                                      <p:cBhvr>
                                        <p:cTn id="108" dur="500"/>
                                        <p:tgtEl>
                                          <p:spTgt spid="68"/>
                                        </p:tgtEl>
                                      </p:cBhvr>
                                    </p:animEffect>
                                  </p:childTnLst>
                                </p:cTn>
                              </p:par>
                              <p:par>
                                <p:cTn id="109" presetID="16" presetClass="entr" presetSubtype="21" fill="hold" nodeType="withEffect">
                                  <p:stCondLst>
                                    <p:cond delay="0"/>
                                  </p:stCondLst>
                                  <p:childTnLst>
                                    <p:set>
                                      <p:cBhvr>
                                        <p:cTn id="110" dur="1" fill="hold">
                                          <p:stCondLst>
                                            <p:cond delay="0"/>
                                          </p:stCondLst>
                                        </p:cTn>
                                        <p:tgtEl>
                                          <p:spTgt spid="2"/>
                                        </p:tgtEl>
                                        <p:attrNameLst>
                                          <p:attrName>style.visibility</p:attrName>
                                        </p:attrNameLst>
                                      </p:cBhvr>
                                      <p:to>
                                        <p:strVal val="visible"/>
                                      </p:to>
                                    </p:set>
                                    <p:animEffect transition="in" filter="barn(inVertical)">
                                      <p:cBhvr>
                                        <p:cTn id="111" dur="500"/>
                                        <p:tgtEl>
                                          <p:spTgt spid="2"/>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left)">
                                      <p:cBhvr>
                                        <p:cTn id="116" dur="500"/>
                                        <p:tgtEl>
                                          <p:spTgt spid="28"/>
                                        </p:tgtEl>
                                      </p:cBhvr>
                                    </p:animEffect>
                                  </p:childTnLst>
                                </p:cTn>
                              </p:par>
                            </p:childTnLst>
                          </p:cTn>
                        </p:par>
                        <p:par>
                          <p:cTn id="117" fill="hold">
                            <p:stCondLst>
                              <p:cond delay="500"/>
                            </p:stCondLst>
                            <p:childTnLst>
                              <p:par>
                                <p:cTn id="118" presetID="53" presetClass="entr" presetSubtype="16" fill="hold" grpId="0"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500" fill="hold"/>
                                        <p:tgtEl>
                                          <p:spTgt spid="29"/>
                                        </p:tgtEl>
                                        <p:attrNameLst>
                                          <p:attrName>ppt_w</p:attrName>
                                        </p:attrNameLst>
                                      </p:cBhvr>
                                      <p:tavLst>
                                        <p:tav tm="0">
                                          <p:val>
                                            <p:fltVal val="0"/>
                                          </p:val>
                                        </p:tav>
                                        <p:tav tm="100000">
                                          <p:val>
                                            <p:strVal val="#ppt_w"/>
                                          </p:val>
                                        </p:tav>
                                      </p:tavLst>
                                    </p:anim>
                                    <p:anim calcmode="lin" valueType="num">
                                      <p:cBhvr>
                                        <p:cTn id="121" dur="500" fill="hold"/>
                                        <p:tgtEl>
                                          <p:spTgt spid="29"/>
                                        </p:tgtEl>
                                        <p:attrNameLst>
                                          <p:attrName>ppt_h</p:attrName>
                                        </p:attrNameLst>
                                      </p:cBhvr>
                                      <p:tavLst>
                                        <p:tav tm="0">
                                          <p:val>
                                            <p:fltVal val="0"/>
                                          </p:val>
                                        </p:tav>
                                        <p:tav tm="100000">
                                          <p:val>
                                            <p:strVal val="#ppt_h"/>
                                          </p:val>
                                        </p:tav>
                                      </p:tavLst>
                                    </p:anim>
                                    <p:animEffect transition="in" filter="fade">
                                      <p:cBhvr>
                                        <p:cTn id="122" dur="500"/>
                                        <p:tgtEl>
                                          <p:spTgt spid="29"/>
                                        </p:tgtEl>
                                      </p:cBhvr>
                                    </p:animEffect>
                                  </p:childTnLst>
                                </p:cTn>
                              </p:par>
                            </p:childTnLst>
                          </p:cTn>
                        </p:par>
                        <p:par>
                          <p:cTn id="123" fill="hold">
                            <p:stCondLst>
                              <p:cond delay="10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500"/>
                            </p:stCondLst>
                            <p:childTnLst>
                              <p:par>
                                <p:cTn id="130" presetID="53" presetClass="entr" presetSubtype="16" fill="hold" grpId="0" nodeType="afterEffect">
                                  <p:stCondLst>
                                    <p:cond delay="0"/>
                                  </p:stCondLst>
                                  <p:childTnLst>
                                    <p:set>
                                      <p:cBhvr>
                                        <p:cTn id="131" dur="1" fill="hold">
                                          <p:stCondLst>
                                            <p:cond delay="0"/>
                                          </p:stCondLst>
                                        </p:cTn>
                                        <p:tgtEl>
                                          <p:spTgt spid="31"/>
                                        </p:tgtEl>
                                        <p:attrNameLst>
                                          <p:attrName>style.visibility</p:attrName>
                                        </p:attrNameLst>
                                      </p:cBhvr>
                                      <p:to>
                                        <p:strVal val="visible"/>
                                      </p:to>
                                    </p:set>
                                    <p:anim calcmode="lin" valueType="num">
                                      <p:cBhvr>
                                        <p:cTn id="132" dur="500" fill="hold"/>
                                        <p:tgtEl>
                                          <p:spTgt spid="31"/>
                                        </p:tgtEl>
                                        <p:attrNameLst>
                                          <p:attrName>ppt_w</p:attrName>
                                        </p:attrNameLst>
                                      </p:cBhvr>
                                      <p:tavLst>
                                        <p:tav tm="0">
                                          <p:val>
                                            <p:fltVal val="0"/>
                                          </p:val>
                                        </p:tav>
                                        <p:tav tm="100000">
                                          <p:val>
                                            <p:strVal val="#ppt_w"/>
                                          </p:val>
                                        </p:tav>
                                      </p:tavLst>
                                    </p:anim>
                                    <p:anim calcmode="lin" valueType="num">
                                      <p:cBhvr>
                                        <p:cTn id="133" dur="500" fill="hold"/>
                                        <p:tgtEl>
                                          <p:spTgt spid="31"/>
                                        </p:tgtEl>
                                        <p:attrNameLst>
                                          <p:attrName>ppt_h</p:attrName>
                                        </p:attrNameLst>
                                      </p:cBhvr>
                                      <p:tavLst>
                                        <p:tav tm="0">
                                          <p:val>
                                            <p:fltVal val="0"/>
                                          </p:val>
                                        </p:tav>
                                        <p:tav tm="100000">
                                          <p:val>
                                            <p:strVal val="#ppt_h"/>
                                          </p:val>
                                        </p:tav>
                                      </p:tavLst>
                                    </p:anim>
                                    <p:animEffect transition="in" filter="fade">
                                      <p:cBhvr>
                                        <p:cTn id="134" dur="500"/>
                                        <p:tgtEl>
                                          <p:spTgt spid="31"/>
                                        </p:tgtEl>
                                      </p:cBhvr>
                                    </p:animEffect>
                                  </p:childTnLst>
                                </p:cTn>
                              </p:par>
                            </p:childTnLst>
                          </p:cTn>
                        </p:par>
                        <p:par>
                          <p:cTn id="135" fill="hold">
                            <p:stCondLst>
                              <p:cond delay="2000"/>
                            </p:stCondLst>
                            <p:childTnLst>
                              <p:par>
                                <p:cTn id="136" presetID="22" presetClass="entr" presetSubtype="1" fill="hold" nodeType="after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up)">
                                      <p:cBhvr>
                                        <p:cTn id="138" dur="500"/>
                                        <p:tgtEl>
                                          <p:spTgt spid="32"/>
                                        </p:tgtEl>
                                      </p:cBhvr>
                                    </p:animEffect>
                                  </p:childTnLst>
                                </p:cTn>
                              </p:par>
                            </p:childTnLst>
                          </p:cTn>
                        </p:par>
                        <p:par>
                          <p:cTn id="139" fill="hold">
                            <p:stCondLst>
                              <p:cond delay="2500"/>
                            </p:stCondLst>
                            <p:childTnLst>
                              <p:par>
                                <p:cTn id="140" presetID="53" presetClass="entr" presetSubtype="16" fill="hold" grpId="0" nodeType="afterEffect">
                                  <p:stCondLst>
                                    <p:cond delay="0"/>
                                  </p:stCondLst>
                                  <p:childTnLst>
                                    <p:set>
                                      <p:cBhvr>
                                        <p:cTn id="141" dur="1" fill="hold">
                                          <p:stCondLst>
                                            <p:cond delay="0"/>
                                          </p:stCondLst>
                                        </p:cTn>
                                        <p:tgtEl>
                                          <p:spTgt spid="33"/>
                                        </p:tgtEl>
                                        <p:attrNameLst>
                                          <p:attrName>style.visibility</p:attrName>
                                        </p:attrNameLst>
                                      </p:cBhvr>
                                      <p:to>
                                        <p:strVal val="visible"/>
                                      </p:to>
                                    </p:set>
                                    <p:anim calcmode="lin" valueType="num">
                                      <p:cBhvr>
                                        <p:cTn id="142" dur="500" fill="hold"/>
                                        <p:tgtEl>
                                          <p:spTgt spid="33"/>
                                        </p:tgtEl>
                                        <p:attrNameLst>
                                          <p:attrName>ppt_w</p:attrName>
                                        </p:attrNameLst>
                                      </p:cBhvr>
                                      <p:tavLst>
                                        <p:tav tm="0">
                                          <p:val>
                                            <p:fltVal val="0"/>
                                          </p:val>
                                        </p:tav>
                                        <p:tav tm="100000">
                                          <p:val>
                                            <p:strVal val="#ppt_w"/>
                                          </p:val>
                                        </p:tav>
                                      </p:tavLst>
                                    </p:anim>
                                    <p:anim calcmode="lin" valueType="num">
                                      <p:cBhvr>
                                        <p:cTn id="143" dur="500" fill="hold"/>
                                        <p:tgtEl>
                                          <p:spTgt spid="33"/>
                                        </p:tgtEl>
                                        <p:attrNameLst>
                                          <p:attrName>ppt_h</p:attrName>
                                        </p:attrNameLst>
                                      </p:cBhvr>
                                      <p:tavLst>
                                        <p:tav tm="0">
                                          <p:val>
                                            <p:fltVal val="0"/>
                                          </p:val>
                                        </p:tav>
                                        <p:tav tm="100000">
                                          <p:val>
                                            <p:strVal val="#ppt_h"/>
                                          </p:val>
                                        </p:tav>
                                      </p:tavLst>
                                    </p:anim>
                                    <p:animEffect transition="in" filter="fade">
                                      <p:cBhvr>
                                        <p:cTn id="144" dur="500"/>
                                        <p:tgtEl>
                                          <p:spTgt spid="33"/>
                                        </p:tgtEl>
                                      </p:cBhvr>
                                    </p:animEffect>
                                  </p:childTnLst>
                                </p:cTn>
                              </p:par>
                            </p:childTnLst>
                          </p:cTn>
                        </p:par>
                        <p:par>
                          <p:cTn id="145" fill="hold">
                            <p:stCondLst>
                              <p:cond delay="3000"/>
                            </p:stCondLst>
                            <p:childTnLst>
                              <p:par>
                                <p:cTn id="146" presetID="53" presetClass="entr" presetSubtype="16" fill="hold" grpId="0" nodeType="afterEffect">
                                  <p:stCondLst>
                                    <p:cond delay="0"/>
                                  </p:stCondLst>
                                  <p:childTnLst>
                                    <p:set>
                                      <p:cBhvr>
                                        <p:cTn id="147" dur="1" fill="hold">
                                          <p:stCondLst>
                                            <p:cond delay="0"/>
                                          </p:stCondLst>
                                        </p:cTn>
                                        <p:tgtEl>
                                          <p:spTgt spid="27"/>
                                        </p:tgtEl>
                                        <p:attrNameLst>
                                          <p:attrName>style.visibility</p:attrName>
                                        </p:attrNameLst>
                                      </p:cBhvr>
                                      <p:to>
                                        <p:strVal val="visible"/>
                                      </p:to>
                                    </p:set>
                                    <p:anim calcmode="lin" valueType="num">
                                      <p:cBhvr>
                                        <p:cTn id="148" dur="500" fill="hold"/>
                                        <p:tgtEl>
                                          <p:spTgt spid="27"/>
                                        </p:tgtEl>
                                        <p:attrNameLst>
                                          <p:attrName>ppt_w</p:attrName>
                                        </p:attrNameLst>
                                      </p:cBhvr>
                                      <p:tavLst>
                                        <p:tav tm="0">
                                          <p:val>
                                            <p:fltVal val="0"/>
                                          </p:val>
                                        </p:tav>
                                        <p:tav tm="100000">
                                          <p:val>
                                            <p:strVal val="#ppt_w"/>
                                          </p:val>
                                        </p:tav>
                                      </p:tavLst>
                                    </p:anim>
                                    <p:anim calcmode="lin" valueType="num">
                                      <p:cBhvr>
                                        <p:cTn id="149" dur="500" fill="hold"/>
                                        <p:tgtEl>
                                          <p:spTgt spid="27"/>
                                        </p:tgtEl>
                                        <p:attrNameLst>
                                          <p:attrName>ppt_h</p:attrName>
                                        </p:attrNameLst>
                                      </p:cBhvr>
                                      <p:tavLst>
                                        <p:tav tm="0">
                                          <p:val>
                                            <p:fltVal val="0"/>
                                          </p:val>
                                        </p:tav>
                                        <p:tav tm="100000">
                                          <p:val>
                                            <p:strVal val="#ppt_h"/>
                                          </p:val>
                                        </p:tav>
                                      </p:tavLst>
                                    </p:anim>
                                    <p:animEffect transition="in" filter="fade">
                                      <p:cBhvr>
                                        <p:cTn id="150" dur="500"/>
                                        <p:tgtEl>
                                          <p:spTgt spid="27"/>
                                        </p:tgtEl>
                                      </p:cBhvr>
                                    </p:animEffect>
                                  </p:childTnLst>
                                </p:cTn>
                              </p:par>
                              <p:par>
                                <p:cTn id="151" presetID="47" presetClass="entr" presetSubtype="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fade">
                                      <p:cBhvr>
                                        <p:cTn id="153" dur="500"/>
                                        <p:tgtEl>
                                          <p:spTgt spid="34"/>
                                        </p:tgtEl>
                                      </p:cBhvr>
                                    </p:animEffect>
                                    <p:anim calcmode="lin" valueType="num">
                                      <p:cBhvr>
                                        <p:cTn id="154" dur="500" fill="hold"/>
                                        <p:tgtEl>
                                          <p:spTgt spid="34"/>
                                        </p:tgtEl>
                                        <p:attrNameLst>
                                          <p:attrName>ppt_x</p:attrName>
                                        </p:attrNameLst>
                                      </p:cBhvr>
                                      <p:tavLst>
                                        <p:tav tm="0">
                                          <p:val>
                                            <p:strVal val="#ppt_x"/>
                                          </p:val>
                                        </p:tav>
                                        <p:tav tm="100000">
                                          <p:val>
                                            <p:strVal val="#ppt_x"/>
                                          </p:val>
                                        </p:tav>
                                      </p:tavLst>
                                    </p:anim>
                                    <p:anim calcmode="lin" valueType="num">
                                      <p:cBhvr>
                                        <p:cTn id="155" dur="500" fill="hold"/>
                                        <p:tgtEl>
                                          <p:spTgt spid="34"/>
                                        </p:tgtEl>
                                        <p:attrNameLst>
                                          <p:attrName>ppt_y</p:attrName>
                                        </p:attrNameLst>
                                      </p:cBhvr>
                                      <p:tavLst>
                                        <p:tav tm="0">
                                          <p:val>
                                            <p:strVal val="#ppt_y-.1"/>
                                          </p:val>
                                        </p:tav>
                                        <p:tav tm="100000">
                                          <p:val>
                                            <p:strVal val="#ppt_y"/>
                                          </p:val>
                                        </p:tav>
                                      </p:tavLst>
                                    </p:anim>
                                  </p:childTnLst>
                                </p:cTn>
                              </p:par>
                              <p:par>
                                <p:cTn id="156" presetID="42" presetClass="entr" presetSubtype="0" fill="hold" grpId="0" nodeType="withEffect">
                                  <p:stCondLst>
                                    <p:cond delay="0"/>
                                  </p:stCondLst>
                                  <p:childTnLst>
                                    <p:set>
                                      <p:cBhvr>
                                        <p:cTn id="157" dur="1" fill="hold">
                                          <p:stCondLst>
                                            <p:cond delay="0"/>
                                          </p:stCondLst>
                                        </p:cTn>
                                        <p:tgtEl>
                                          <p:spTgt spid="35"/>
                                        </p:tgtEl>
                                        <p:attrNameLst>
                                          <p:attrName>style.visibility</p:attrName>
                                        </p:attrNameLst>
                                      </p:cBhvr>
                                      <p:to>
                                        <p:strVal val="visible"/>
                                      </p:to>
                                    </p:set>
                                    <p:animEffect transition="in" filter="fade">
                                      <p:cBhvr>
                                        <p:cTn id="158" dur="500"/>
                                        <p:tgtEl>
                                          <p:spTgt spid="35"/>
                                        </p:tgtEl>
                                      </p:cBhvr>
                                    </p:animEffect>
                                    <p:anim calcmode="lin" valueType="num">
                                      <p:cBhvr>
                                        <p:cTn id="159" dur="500" fill="hold"/>
                                        <p:tgtEl>
                                          <p:spTgt spid="35"/>
                                        </p:tgtEl>
                                        <p:attrNameLst>
                                          <p:attrName>ppt_x</p:attrName>
                                        </p:attrNameLst>
                                      </p:cBhvr>
                                      <p:tavLst>
                                        <p:tav tm="0">
                                          <p:val>
                                            <p:strVal val="#ppt_x"/>
                                          </p:val>
                                        </p:tav>
                                        <p:tav tm="100000">
                                          <p:val>
                                            <p:strVal val="#ppt_x"/>
                                          </p:val>
                                        </p:tav>
                                      </p:tavLst>
                                    </p:anim>
                                    <p:anim calcmode="lin" valueType="num">
                                      <p:cBhvr>
                                        <p:cTn id="160" dur="500" fill="hold"/>
                                        <p:tgtEl>
                                          <p:spTgt spid="35"/>
                                        </p:tgtEl>
                                        <p:attrNameLst>
                                          <p:attrName>ppt_y</p:attrName>
                                        </p:attrNameLst>
                                      </p:cBhvr>
                                      <p:tavLst>
                                        <p:tav tm="0">
                                          <p:val>
                                            <p:strVal val="#ppt_y+.1"/>
                                          </p:val>
                                        </p:tav>
                                        <p:tav tm="100000">
                                          <p:val>
                                            <p:strVal val="#ppt_y"/>
                                          </p:val>
                                        </p:tav>
                                      </p:tavLst>
                                    </p:anim>
                                  </p:childTnLst>
                                </p:cTn>
                              </p:par>
                            </p:childTnLst>
                          </p:cTn>
                        </p:par>
                        <p:par>
                          <p:cTn id="161" fill="hold">
                            <p:stCondLst>
                              <p:cond delay="3500"/>
                            </p:stCondLst>
                            <p:childTnLst>
                              <p:par>
                                <p:cTn id="162" presetID="22" presetClass="entr" presetSubtype="8" fill="hold" nodeType="afterEffect">
                                  <p:stCondLst>
                                    <p:cond delay="0"/>
                                  </p:stCondLst>
                                  <p:childTnLst>
                                    <p:set>
                                      <p:cBhvr>
                                        <p:cTn id="163" dur="1" fill="hold">
                                          <p:stCondLst>
                                            <p:cond delay="0"/>
                                          </p:stCondLst>
                                        </p:cTn>
                                        <p:tgtEl>
                                          <p:spTgt spid="66"/>
                                        </p:tgtEl>
                                        <p:attrNameLst>
                                          <p:attrName>style.visibility</p:attrName>
                                        </p:attrNameLst>
                                      </p:cBhvr>
                                      <p:to>
                                        <p:strVal val="visible"/>
                                      </p:to>
                                    </p:set>
                                    <p:animEffect transition="in" filter="wipe(left)">
                                      <p:cBhvr>
                                        <p:cTn id="164" dur="500"/>
                                        <p:tgtEl>
                                          <p:spTgt spid="66"/>
                                        </p:tgtEl>
                                      </p:cBhvr>
                                    </p:animEffect>
                                  </p:childTnLst>
                                </p:cTn>
                              </p:par>
                            </p:childTnLst>
                          </p:cTn>
                        </p:par>
                        <p:par>
                          <p:cTn id="165" fill="hold">
                            <p:stCondLst>
                              <p:cond delay="4000"/>
                            </p:stCondLst>
                            <p:childTnLst>
                              <p:par>
                                <p:cTn id="166" presetID="22" presetClass="entr" presetSubtype="8" fill="hold" nodeType="afterEffect">
                                  <p:stCondLst>
                                    <p:cond delay="0"/>
                                  </p:stCondLst>
                                  <p:childTnLst>
                                    <p:set>
                                      <p:cBhvr>
                                        <p:cTn id="167" dur="1" fill="hold">
                                          <p:stCondLst>
                                            <p:cond delay="0"/>
                                          </p:stCondLst>
                                        </p:cTn>
                                        <p:tgtEl>
                                          <p:spTgt spid="44"/>
                                        </p:tgtEl>
                                        <p:attrNameLst>
                                          <p:attrName>style.visibility</p:attrName>
                                        </p:attrNameLst>
                                      </p:cBhvr>
                                      <p:to>
                                        <p:strVal val="visible"/>
                                      </p:to>
                                    </p:set>
                                    <p:animEffect transition="in" filter="wipe(left)">
                                      <p:cBhvr>
                                        <p:cTn id="168" dur="500"/>
                                        <p:tgtEl>
                                          <p:spTgt spid="44"/>
                                        </p:tgtEl>
                                      </p:cBhvr>
                                    </p:animEffect>
                                  </p:childTnLst>
                                </p:cTn>
                              </p:par>
                              <p:par>
                                <p:cTn id="169" presetID="16" presetClass="entr" presetSubtype="21" fill="hold" nodeType="withEffect">
                                  <p:stCondLst>
                                    <p:cond delay="0"/>
                                  </p:stCondLst>
                                  <p:childTnLst>
                                    <p:set>
                                      <p:cBhvr>
                                        <p:cTn id="170" dur="1" fill="hold">
                                          <p:stCondLst>
                                            <p:cond delay="0"/>
                                          </p:stCondLst>
                                        </p:cTn>
                                        <p:tgtEl>
                                          <p:spTgt spid="3"/>
                                        </p:tgtEl>
                                        <p:attrNameLst>
                                          <p:attrName>style.visibility</p:attrName>
                                        </p:attrNameLst>
                                      </p:cBhvr>
                                      <p:to>
                                        <p:strVal val="visible"/>
                                      </p:to>
                                    </p:set>
                                    <p:animEffect transition="in" filter="barn(inVertical)">
                                      <p:cBhvr>
                                        <p:cTn id="171" dur="500"/>
                                        <p:tgtEl>
                                          <p:spTgt spid="3"/>
                                        </p:tgtEl>
                                      </p:cBhvr>
                                    </p:animEffect>
                                  </p:childTnLst>
                                </p:cTn>
                              </p:par>
                              <p:par>
                                <p:cTn id="172" presetID="16" presetClass="entr" presetSubtype="21" fill="hold" grpId="0" nodeType="withEffect">
                                  <p:stCondLst>
                                    <p:cond delay="600"/>
                                  </p:stCondLst>
                                  <p:childTnLst>
                                    <p:set>
                                      <p:cBhvr>
                                        <p:cTn id="173" dur="1" fill="hold">
                                          <p:stCondLst>
                                            <p:cond delay="0"/>
                                          </p:stCondLst>
                                        </p:cTn>
                                        <p:tgtEl>
                                          <p:spTgt spid="4"/>
                                        </p:tgtEl>
                                        <p:attrNameLst>
                                          <p:attrName>style.visibility</p:attrName>
                                        </p:attrNameLst>
                                      </p:cBhvr>
                                      <p:to>
                                        <p:strVal val="visible"/>
                                      </p:to>
                                    </p:set>
                                    <p:animEffect transition="in" filter="barn(inVertical)">
                                      <p:cBhvr>
                                        <p:cTn id="174" dur="500"/>
                                        <p:tgtEl>
                                          <p:spTgt spid="4"/>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childTnLst>
                                    <p:set>
                                      <p:cBhvr>
                                        <p:cTn id="178" dur="1" fill="hold">
                                          <p:stCondLst>
                                            <p:cond delay="0"/>
                                          </p:stCondLst>
                                        </p:cTn>
                                        <p:tgtEl>
                                          <p:spTgt spid="54"/>
                                        </p:tgtEl>
                                        <p:attrNameLst>
                                          <p:attrName>style.visibility</p:attrName>
                                        </p:attrNameLst>
                                      </p:cBhvr>
                                      <p:to>
                                        <p:strVal val="visible"/>
                                      </p:to>
                                    </p:set>
                                    <p:animEffect transition="in" filter="wipe(left)">
                                      <p:cBhvr>
                                        <p:cTn id="179" dur="500"/>
                                        <p:tgtEl>
                                          <p:spTgt spid="54"/>
                                        </p:tgtEl>
                                      </p:cBhvr>
                                    </p:animEffect>
                                  </p:childTnLst>
                                </p:cTn>
                              </p:par>
                            </p:childTnLst>
                          </p:cTn>
                        </p:par>
                        <p:par>
                          <p:cTn id="180" fill="hold">
                            <p:stCondLst>
                              <p:cond delay="500"/>
                            </p:stCondLst>
                            <p:childTnLst>
                              <p:par>
                                <p:cTn id="181" presetID="53" presetClass="entr" presetSubtype="16" fill="hold" grpId="0" nodeType="afterEffect">
                                  <p:stCondLst>
                                    <p:cond delay="0"/>
                                  </p:stCondLst>
                                  <p:childTnLst>
                                    <p:set>
                                      <p:cBhvr>
                                        <p:cTn id="182" dur="1" fill="hold">
                                          <p:stCondLst>
                                            <p:cond delay="0"/>
                                          </p:stCondLst>
                                        </p:cTn>
                                        <p:tgtEl>
                                          <p:spTgt spid="46"/>
                                        </p:tgtEl>
                                        <p:attrNameLst>
                                          <p:attrName>style.visibility</p:attrName>
                                        </p:attrNameLst>
                                      </p:cBhvr>
                                      <p:to>
                                        <p:strVal val="visible"/>
                                      </p:to>
                                    </p:set>
                                    <p:anim calcmode="lin" valueType="num">
                                      <p:cBhvr>
                                        <p:cTn id="183" dur="500" fill="hold"/>
                                        <p:tgtEl>
                                          <p:spTgt spid="46"/>
                                        </p:tgtEl>
                                        <p:attrNameLst>
                                          <p:attrName>ppt_w</p:attrName>
                                        </p:attrNameLst>
                                      </p:cBhvr>
                                      <p:tavLst>
                                        <p:tav tm="0">
                                          <p:val>
                                            <p:fltVal val="0"/>
                                          </p:val>
                                        </p:tav>
                                        <p:tav tm="100000">
                                          <p:val>
                                            <p:strVal val="#ppt_w"/>
                                          </p:val>
                                        </p:tav>
                                      </p:tavLst>
                                    </p:anim>
                                    <p:anim calcmode="lin" valueType="num">
                                      <p:cBhvr>
                                        <p:cTn id="184" dur="500" fill="hold"/>
                                        <p:tgtEl>
                                          <p:spTgt spid="46"/>
                                        </p:tgtEl>
                                        <p:attrNameLst>
                                          <p:attrName>ppt_h</p:attrName>
                                        </p:attrNameLst>
                                      </p:cBhvr>
                                      <p:tavLst>
                                        <p:tav tm="0">
                                          <p:val>
                                            <p:fltVal val="0"/>
                                          </p:val>
                                        </p:tav>
                                        <p:tav tm="100000">
                                          <p:val>
                                            <p:strVal val="#ppt_h"/>
                                          </p:val>
                                        </p:tav>
                                      </p:tavLst>
                                    </p:anim>
                                    <p:animEffect transition="in" filter="fade">
                                      <p:cBhvr>
                                        <p:cTn id="185" dur="500"/>
                                        <p:tgtEl>
                                          <p:spTgt spid="46"/>
                                        </p:tgtEl>
                                      </p:cBhvr>
                                    </p:animEffect>
                                  </p:childTnLst>
                                </p:cTn>
                              </p:par>
                            </p:childTnLst>
                          </p:cTn>
                        </p:par>
                        <p:par>
                          <p:cTn id="186" fill="hold">
                            <p:stCondLst>
                              <p:cond delay="1000"/>
                            </p:stCondLst>
                            <p:childTnLst>
                              <p:par>
                                <p:cTn id="187" presetID="53" presetClass="entr" presetSubtype="16" fill="hold" grpId="0" nodeType="afterEffect">
                                  <p:stCondLst>
                                    <p:cond delay="0"/>
                                  </p:stCondLst>
                                  <p:childTnLst>
                                    <p:set>
                                      <p:cBhvr>
                                        <p:cTn id="188" dur="1" fill="hold">
                                          <p:stCondLst>
                                            <p:cond delay="0"/>
                                          </p:stCondLst>
                                        </p:cTn>
                                        <p:tgtEl>
                                          <p:spTgt spid="47"/>
                                        </p:tgtEl>
                                        <p:attrNameLst>
                                          <p:attrName>style.visibility</p:attrName>
                                        </p:attrNameLst>
                                      </p:cBhvr>
                                      <p:to>
                                        <p:strVal val="visible"/>
                                      </p:to>
                                    </p:set>
                                    <p:anim calcmode="lin" valueType="num">
                                      <p:cBhvr>
                                        <p:cTn id="189" dur="500" fill="hold"/>
                                        <p:tgtEl>
                                          <p:spTgt spid="47"/>
                                        </p:tgtEl>
                                        <p:attrNameLst>
                                          <p:attrName>ppt_w</p:attrName>
                                        </p:attrNameLst>
                                      </p:cBhvr>
                                      <p:tavLst>
                                        <p:tav tm="0">
                                          <p:val>
                                            <p:fltVal val="0"/>
                                          </p:val>
                                        </p:tav>
                                        <p:tav tm="100000">
                                          <p:val>
                                            <p:strVal val="#ppt_w"/>
                                          </p:val>
                                        </p:tav>
                                      </p:tavLst>
                                    </p:anim>
                                    <p:anim calcmode="lin" valueType="num">
                                      <p:cBhvr>
                                        <p:cTn id="190" dur="500" fill="hold"/>
                                        <p:tgtEl>
                                          <p:spTgt spid="47"/>
                                        </p:tgtEl>
                                        <p:attrNameLst>
                                          <p:attrName>ppt_h</p:attrName>
                                        </p:attrNameLst>
                                      </p:cBhvr>
                                      <p:tavLst>
                                        <p:tav tm="0">
                                          <p:val>
                                            <p:fltVal val="0"/>
                                          </p:val>
                                        </p:tav>
                                        <p:tav tm="100000">
                                          <p:val>
                                            <p:strVal val="#ppt_h"/>
                                          </p:val>
                                        </p:tav>
                                      </p:tavLst>
                                    </p:anim>
                                    <p:animEffect transition="in" filter="fade">
                                      <p:cBhvr>
                                        <p:cTn id="191" dur="500"/>
                                        <p:tgtEl>
                                          <p:spTgt spid="47"/>
                                        </p:tgtEl>
                                      </p:cBhvr>
                                    </p:animEffect>
                                  </p:childTnLst>
                                </p:cTn>
                              </p:par>
                            </p:childTnLst>
                          </p:cTn>
                        </p:par>
                        <p:par>
                          <p:cTn id="192" fill="hold">
                            <p:stCondLst>
                              <p:cond delay="1500"/>
                            </p:stCondLst>
                            <p:childTnLst>
                              <p:par>
                                <p:cTn id="193" presetID="53" presetClass="entr" presetSubtype="16" fill="hold" grpId="0" nodeType="afterEffect">
                                  <p:stCondLst>
                                    <p:cond delay="0"/>
                                  </p:stCondLst>
                                  <p:childTnLst>
                                    <p:set>
                                      <p:cBhvr>
                                        <p:cTn id="194" dur="1" fill="hold">
                                          <p:stCondLst>
                                            <p:cond delay="0"/>
                                          </p:stCondLst>
                                        </p:cTn>
                                        <p:tgtEl>
                                          <p:spTgt spid="48"/>
                                        </p:tgtEl>
                                        <p:attrNameLst>
                                          <p:attrName>style.visibility</p:attrName>
                                        </p:attrNameLst>
                                      </p:cBhvr>
                                      <p:to>
                                        <p:strVal val="visible"/>
                                      </p:to>
                                    </p:set>
                                    <p:anim calcmode="lin" valueType="num">
                                      <p:cBhvr>
                                        <p:cTn id="195" dur="500" fill="hold"/>
                                        <p:tgtEl>
                                          <p:spTgt spid="48"/>
                                        </p:tgtEl>
                                        <p:attrNameLst>
                                          <p:attrName>ppt_w</p:attrName>
                                        </p:attrNameLst>
                                      </p:cBhvr>
                                      <p:tavLst>
                                        <p:tav tm="0">
                                          <p:val>
                                            <p:fltVal val="0"/>
                                          </p:val>
                                        </p:tav>
                                        <p:tav tm="100000">
                                          <p:val>
                                            <p:strVal val="#ppt_w"/>
                                          </p:val>
                                        </p:tav>
                                      </p:tavLst>
                                    </p:anim>
                                    <p:anim calcmode="lin" valueType="num">
                                      <p:cBhvr>
                                        <p:cTn id="196" dur="500" fill="hold"/>
                                        <p:tgtEl>
                                          <p:spTgt spid="48"/>
                                        </p:tgtEl>
                                        <p:attrNameLst>
                                          <p:attrName>ppt_h</p:attrName>
                                        </p:attrNameLst>
                                      </p:cBhvr>
                                      <p:tavLst>
                                        <p:tav tm="0">
                                          <p:val>
                                            <p:fltVal val="0"/>
                                          </p:val>
                                        </p:tav>
                                        <p:tav tm="100000">
                                          <p:val>
                                            <p:strVal val="#ppt_h"/>
                                          </p:val>
                                        </p:tav>
                                      </p:tavLst>
                                    </p:anim>
                                    <p:animEffect transition="in" filter="fade">
                                      <p:cBhvr>
                                        <p:cTn id="197" dur="500"/>
                                        <p:tgtEl>
                                          <p:spTgt spid="48"/>
                                        </p:tgtEl>
                                      </p:cBhvr>
                                    </p:animEffect>
                                  </p:childTnLst>
                                </p:cTn>
                              </p:par>
                            </p:childTnLst>
                          </p:cTn>
                        </p:par>
                        <p:par>
                          <p:cTn id="198" fill="hold">
                            <p:stCondLst>
                              <p:cond delay="2000"/>
                            </p:stCondLst>
                            <p:childTnLst>
                              <p:par>
                                <p:cTn id="199" presetID="22" presetClass="entr" presetSubtype="4" fill="hold" nodeType="afterEffect">
                                  <p:stCondLst>
                                    <p:cond delay="0"/>
                                  </p:stCondLst>
                                  <p:childTnLst>
                                    <p:set>
                                      <p:cBhvr>
                                        <p:cTn id="200" dur="1" fill="hold">
                                          <p:stCondLst>
                                            <p:cond delay="0"/>
                                          </p:stCondLst>
                                        </p:cTn>
                                        <p:tgtEl>
                                          <p:spTgt spid="49"/>
                                        </p:tgtEl>
                                        <p:attrNameLst>
                                          <p:attrName>style.visibility</p:attrName>
                                        </p:attrNameLst>
                                      </p:cBhvr>
                                      <p:to>
                                        <p:strVal val="visible"/>
                                      </p:to>
                                    </p:set>
                                    <p:animEffect transition="in" filter="wipe(down)">
                                      <p:cBhvr>
                                        <p:cTn id="201" dur="500"/>
                                        <p:tgtEl>
                                          <p:spTgt spid="49"/>
                                        </p:tgtEl>
                                      </p:cBhvr>
                                    </p:animEffect>
                                  </p:childTnLst>
                                </p:cTn>
                              </p:par>
                            </p:childTnLst>
                          </p:cTn>
                        </p:par>
                        <p:par>
                          <p:cTn id="202" fill="hold">
                            <p:stCondLst>
                              <p:cond delay="2500"/>
                            </p:stCondLst>
                            <p:childTnLst>
                              <p:par>
                                <p:cTn id="203" presetID="53" presetClass="entr" presetSubtype="16" fill="hold" grpId="0" nodeType="afterEffect">
                                  <p:stCondLst>
                                    <p:cond delay="0"/>
                                  </p:stCondLst>
                                  <p:childTnLst>
                                    <p:set>
                                      <p:cBhvr>
                                        <p:cTn id="204" dur="1" fill="hold">
                                          <p:stCondLst>
                                            <p:cond delay="0"/>
                                          </p:stCondLst>
                                        </p:cTn>
                                        <p:tgtEl>
                                          <p:spTgt spid="50"/>
                                        </p:tgtEl>
                                        <p:attrNameLst>
                                          <p:attrName>style.visibility</p:attrName>
                                        </p:attrNameLst>
                                      </p:cBhvr>
                                      <p:to>
                                        <p:strVal val="visible"/>
                                      </p:to>
                                    </p:set>
                                    <p:anim calcmode="lin" valueType="num">
                                      <p:cBhvr>
                                        <p:cTn id="205" dur="500" fill="hold"/>
                                        <p:tgtEl>
                                          <p:spTgt spid="50"/>
                                        </p:tgtEl>
                                        <p:attrNameLst>
                                          <p:attrName>ppt_w</p:attrName>
                                        </p:attrNameLst>
                                      </p:cBhvr>
                                      <p:tavLst>
                                        <p:tav tm="0">
                                          <p:val>
                                            <p:fltVal val="0"/>
                                          </p:val>
                                        </p:tav>
                                        <p:tav tm="100000">
                                          <p:val>
                                            <p:strVal val="#ppt_w"/>
                                          </p:val>
                                        </p:tav>
                                      </p:tavLst>
                                    </p:anim>
                                    <p:anim calcmode="lin" valueType="num">
                                      <p:cBhvr>
                                        <p:cTn id="206" dur="500" fill="hold"/>
                                        <p:tgtEl>
                                          <p:spTgt spid="50"/>
                                        </p:tgtEl>
                                        <p:attrNameLst>
                                          <p:attrName>ppt_h</p:attrName>
                                        </p:attrNameLst>
                                      </p:cBhvr>
                                      <p:tavLst>
                                        <p:tav tm="0">
                                          <p:val>
                                            <p:fltVal val="0"/>
                                          </p:val>
                                        </p:tav>
                                        <p:tav tm="100000">
                                          <p:val>
                                            <p:strVal val="#ppt_h"/>
                                          </p:val>
                                        </p:tav>
                                      </p:tavLst>
                                    </p:anim>
                                    <p:animEffect transition="in" filter="fade">
                                      <p:cBhvr>
                                        <p:cTn id="207" dur="500"/>
                                        <p:tgtEl>
                                          <p:spTgt spid="50"/>
                                        </p:tgtEl>
                                      </p:cBhvr>
                                    </p:animEffect>
                                  </p:childTnLst>
                                </p:cTn>
                              </p:par>
                            </p:childTnLst>
                          </p:cTn>
                        </p:par>
                        <p:par>
                          <p:cTn id="208" fill="hold">
                            <p:stCondLst>
                              <p:cond delay="3000"/>
                            </p:stCondLst>
                            <p:childTnLst>
                              <p:par>
                                <p:cTn id="209" presetID="53" presetClass="entr" presetSubtype="16" fill="hold" grpId="0" nodeType="afterEffect">
                                  <p:stCondLst>
                                    <p:cond delay="0"/>
                                  </p:stCondLst>
                                  <p:childTnLst>
                                    <p:set>
                                      <p:cBhvr>
                                        <p:cTn id="210" dur="1" fill="hold">
                                          <p:stCondLst>
                                            <p:cond delay="0"/>
                                          </p:stCondLst>
                                        </p:cTn>
                                        <p:tgtEl>
                                          <p:spTgt spid="45"/>
                                        </p:tgtEl>
                                        <p:attrNameLst>
                                          <p:attrName>style.visibility</p:attrName>
                                        </p:attrNameLst>
                                      </p:cBhvr>
                                      <p:to>
                                        <p:strVal val="visible"/>
                                      </p:to>
                                    </p:set>
                                    <p:anim calcmode="lin" valueType="num">
                                      <p:cBhvr>
                                        <p:cTn id="211" dur="500" fill="hold"/>
                                        <p:tgtEl>
                                          <p:spTgt spid="45"/>
                                        </p:tgtEl>
                                        <p:attrNameLst>
                                          <p:attrName>ppt_w</p:attrName>
                                        </p:attrNameLst>
                                      </p:cBhvr>
                                      <p:tavLst>
                                        <p:tav tm="0">
                                          <p:val>
                                            <p:fltVal val="0"/>
                                          </p:val>
                                        </p:tav>
                                        <p:tav tm="100000">
                                          <p:val>
                                            <p:strVal val="#ppt_w"/>
                                          </p:val>
                                        </p:tav>
                                      </p:tavLst>
                                    </p:anim>
                                    <p:anim calcmode="lin" valueType="num">
                                      <p:cBhvr>
                                        <p:cTn id="212" dur="500" fill="hold"/>
                                        <p:tgtEl>
                                          <p:spTgt spid="45"/>
                                        </p:tgtEl>
                                        <p:attrNameLst>
                                          <p:attrName>ppt_h</p:attrName>
                                        </p:attrNameLst>
                                      </p:cBhvr>
                                      <p:tavLst>
                                        <p:tav tm="0">
                                          <p:val>
                                            <p:fltVal val="0"/>
                                          </p:val>
                                        </p:tav>
                                        <p:tav tm="100000">
                                          <p:val>
                                            <p:strVal val="#ppt_h"/>
                                          </p:val>
                                        </p:tav>
                                      </p:tavLst>
                                    </p:anim>
                                    <p:animEffect transition="in" filter="fade">
                                      <p:cBhvr>
                                        <p:cTn id="213" dur="500"/>
                                        <p:tgtEl>
                                          <p:spTgt spid="45"/>
                                        </p:tgtEl>
                                      </p:cBhvr>
                                    </p:animEffect>
                                  </p:childTnLst>
                                </p:cTn>
                              </p:par>
                              <p:par>
                                <p:cTn id="214" presetID="42" presetClass="entr" presetSubtype="0" fill="hold" grpId="0" nodeType="withEffect">
                                  <p:stCondLst>
                                    <p:cond delay="0"/>
                                  </p:stCondLst>
                                  <p:childTnLst>
                                    <p:set>
                                      <p:cBhvr>
                                        <p:cTn id="215" dur="1" fill="hold">
                                          <p:stCondLst>
                                            <p:cond delay="0"/>
                                          </p:stCondLst>
                                        </p:cTn>
                                        <p:tgtEl>
                                          <p:spTgt spid="51"/>
                                        </p:tgtEl>
                                        <p:attrNameLst>
                                          <p:attrName>style.visibility</p:attrName>
                                        </p:attrNameLst>
                                      </p:cBhvr>
                                      <p:to>
                                        <p:strVal val="visible"/>
                                      </p:to>
                                    </p:set>
                                    <p:animEffect transition="in" filter="fade">
                                      <p:cBhvr>
                                        <p:cTn id="216" dur="500"/>
                                        <p:tgtEl>
                                          <p:spTgt spid="51"/>
                                        </p:tgtEl>
                                      </p:cBhvr>
                                    </p:animEffect>
                                    <p:anim calcmode="lin" valueType="num">
                                      <p:cBhvr>
                                        <p:cTn id="217" dur="500" fill="hold"/>
                                        <p:tgtEl>
                                          <p:spTgt spid="51"/>
                                        </p:tgtEl>
                                        <p:attrNameLst>
                                          <p:attrName>ppt_x</p:attrName>
                                        </p:attrNameLst>
                                      </p:cBhvr>
                                      <p:tavLst>
                                        <p:tav tm="0">
                                          <p:val>
                                            <p:strVal val="#ppt_x"/>
                                          </p:val>
                                        </p:tav>
                                        <p:tav tm="100000">
                                          <p:val>
                                            <p:strVal val="#ppt_x"/>
                                          </p:val>
                                        </p:tav>
                                      </p:tavLst>
                                    </p:anim>
                                    <p:anim calcmode="lin" valueType="num">
                                      <p:cBhvr>
                                        <p:cTn id="218" dur="500" fill="hold"/>
                                        <p:tgtEl>
                                          <p:spTgt spid="51"/>
                                        </p:tgtEl>
                                        <p:attrNameLst>
                                          <p:attrName>ppt_y</p:attrName>
                                        </p:attrNameLst>
                                      </p:cBhvr>
                                      <p:tavLst>
                                        <p:tav tm="0">
                                          <p:val>
                                            <p:strVal val="#ppt_y+.1"/>
                                          </p:val>
                                        </p:tav>
                                        <p:tav tm="100000">
                                          <p:val>
                                            <p:strVal val="#ppt_y"/>
                                          </p:val>
                                        </p:tav>
                                      </p:tavLst>
                                    </p:anim>
                                  </p:childTnLst>
                                </p:cTn>
                              </p:par>
                              <p:par>
                                <p:cTn id="219" presetID="47" presetClass="entr" presetSubtype="0" fill="hold" grpId="0" nodeType="withEffect">
                                  <p:stCondLst>
                                    <p:cond delay="0"/>
                                  </p:stCondLst>
                                  <p:childTnLst>
                                    <p:set>
                                      <p:cBhvr>
                                        <p:cTn id="220" dur="1" fill="hold">
                                          <p:stCondLst>
                                            <p:cond delay="0"/>
                                          </p:stCondLst>
                                        </p:cTn>
                                        <p:tgtEl>
                                          <p:spTgt spid="52"/>
                                        </p:tgtEl>
                                        <p:attrNameLst>
                                          <p:attrName>style.visibility</p:attrName>
                                        </p:attrNameLst>
                                      </p:cBhvr>
                                      <p:to>
                                        <p:strVal val="visible"/>
                                      </p:to>
                                    </p:set>
                                    <p:animEffect transition="in" filter="fade">
                                      <p:cBhvr>
                                        <p:cTn id="221" dur="500"/>
                                        <p:tgtEl>
                                          <p:spTgt spid="52"/>
                                        </p:tgtEl>
                                      </p:cBhvr>
                                    </p:animEffect>
                                    <p:anim calcmode="lin" valueType="num">
                                      <p:cBhvr>
                                        <p:cTn id="222" dur="500" fill="hold"/>
                                        <p:tgtEl>
                                          <p:spTgt spid="52"/>
                                        </p:tgtEl>
                                        <p:attrNameLst>
                                          <p:attrName>ppt_x</p:attrName>
                                        </p:attrNameLst>
                                      </p:cBhvr>
                                      <p:tavLst>
                                        <p:tav tm="0">
                                          <p:val>
                                            <p:strVal val="#ppt_x"/>
                                          </p:val>
                                        </p:tav>
                                        <p:tav tm="100000">
                                          <p:val>
                                            <p:strVal val="#ppt_x"/>
                                          </p:val>
                                        </p:tav>
                                      </p:tavLst>
                                    </p:anim>
                                    <p:anim calcmode="lin" valueType="num">
                                      <p:cBhvr>
                                        <p:cTn id="223" dur="500" fill="hold"/>
                                        <p:tgtEl>
                                          <p:spTgt spid="52"/>
                                        </p:tgtEl>
                                        <p:attrNameLst>
                                          <p:attrName>ppt_y</p:attrName>
                                        </p:attrNameLst>
                                      </p:cBhvr>
                                      <p:tavLst>
                                        <p:tav tm="0">
                                          <p:val>
                                            <p:strVal val="#ppt_y-.1"/>
                                          </p:val>
                                        </p:tav>
                                        <p:tav tm="100000">
                                          <p:val>
                                            <p:strVal val="#ppt_y"/>
                                          </p:val>
                                        </p:tav>
                                      </p:tavLst>
                                    </p:anim>
                                  </p:childTnLst>
                                </p:cTn>
                              </p:par>
                            </p:childTnLst>
                          </p:cTn>
                        </p:par>
                        <p:par>
                          <p:cTn id="224" fill="hold">
                            <p:stCondLst>
                              <p:cond delay="3500"/>
                            </p:stCondLst>
                            <p:childTnLst>
                              <p:par>
                                <p:cTn id="225" presetID="22" presetClass="entr" presetSubtype="8" fill="hold" nodeType="afterEffect">
                                  <p:stCondLst>
                                    <p:cond delay="0"/>
                                  </p:stCondLst>
                                  <p:childTnLst>
                                    <p:set>
                                      <p:cBhvr>
                                        <p:cTn id="226" dur="1" fill="hold">
                                          <p:stCondLst>
                                            <p:cond delay="0"/>
                                          </p:stCondLst>
                                        </p:cTn>
                                        <p:tgtEl>
                                          <p:spTgt spid="69"/>
                                        </p:tgtEl>
                                        <p:attrNameLst>
                                          <p:attrName>style.visibility</p:attrName>
                                        </p:attrNameLst>
                                      </p:cBhvr>
                                      <p:to>
                                        <p:strVal val="visible"/>
                                      </p:to>
                                    </p:set>
                                    <p:animEffect transition="in" filter="wipe(left)">
                                      <p:cBhvr>
                                        <p:cTn id="227" dur="500"/>
                                        <p:tgtEl>
                                          <p:spTgt spid="69"/>
                                        </p:tgtEl>
                                      </p:cBhvr>
                                    </p:animEffect>
                                  </p:childTnLst>
                                </p:cTn>
                              </p:par>
                              <p:par>
                                <p:cTn id="228" presetID="16" presetClass="entr" presetSubtype="21" fill="hold" nodeType="withEffect">
                                  <p:stCondLst>
                                    <p:cond delay="0"/>
                                  </p:stCondLst>
                                  <p:childTnLst>
                                    <p:set>
                                      <p:cBhvr>
                                        <p:cTn id="229" dur="1" fill="hold">
                                          <p:stCondLst>
                                            <p:cond delay="0"/>
                                          </p:stCondLst>
                                        </p:cTn>
                                        <p:tgtEl>
                                          <p:spTgt spid="5"/>
                                        </p:tgtEl>
                                        <p:attrNameLst>
                                          <p:attrName>style.visibility</p:attrName>
                                        </p:attrNameLst>
                                      </p:cBhvr>
                                      <p:to>
                                        <p:strVal val="visible"/>
                                      </p:to>
                                    </p:set>
                                    <p:animEffect transition="in" filter="barn(inVertical)">
                                      <p:cBhvr>
                                        <p:cTn id="2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8" grpId="0" bldLvl="0" animBg="1"/>
      <p:bldP spid="9" grpId="0" bldLvl="0" animBg="1"/>
      <p:bldP spid="10" grpId="0" bldLvl="0" animBg="1"/>
      <p:bldP spid="14" grpId="0" bldLvl="0" animBg="1"/>
      <p:bldP spid="16" grpId="0"/>
      <p:bldP spid="17" grpId="0"/>
      <p:bldP spid="18" grpId="0" bldLvl="0" animBg="1"/>
      <p:bldP spid="20" grpId="0" bldLvl="0" animBg="1"/>
      <p:bldP spid="21" grpId="0" bldLvl="0" animBg="1"/>
      <p:bldP spid="22" grpId="0" bldLvl="0" animBg="1"/>
      <p:bldP spid="24" grpId="0" bldLvl="0" animBg="1"/>
      <p:bldP spid="25" grpId="0"/>
      <p:bldP spid="26" grpId="0"/>
      <p:bldP spid="27" grpId="0" bldLvl="0" animBg="1"/>
      <p:bldP spid="29" grpId="0" bldLvl="0" animBg="1"/>
      <p:bldP spid="30" grpId="0" bldLvl="0" animBg="1"/>
      <p:bldP spid="31" grpId="0" bldLvl="0" animBg="1"/>
      <p:bldP spid="33" grpId="0" bldLvl="0" animBg="1"/>
      <p:bldP spid="34" grpId="0"/>
      <p:bldP spid="35" grpId="0"/>
      <p:bldP spid="45" grpId="0" bldLvl="0" animBg="1"/>
      <p:bldP spid="46" grpId="0" bldLvl="0" animBg="1"/>
      <p:bldP spid="47" grpId="0" bldLvl="0" animBg="1"/>
      <p:bldP spid="48" grpId="0" bldLvl="0" animBg="1"/>
      <p:bldP spid="50" grpId="0" bldLvl="0" animBg="1"/>
      <p:bldP spid="51" grpId="0"/>
      <p:bldP spid="52" grpId="0"/>
      <p:bldP spid="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c 10"/>
          <p:cNvSpPr/>
          <p:nvPr/>
        </p:nvSpPr>
        <p:spPr>
          <a:xfrm>
            <a:off x="1136949" y="2970313"/>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p:cNvCxnSpPr/>
          <p:nvPr/>
        </p:nvCxnSpPr>
        <p:spPr>
          <a:xfrm>
            <a:off x="-37234" y="3429894"/>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1501280" y="3334644"/>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ircle: Hollow 8"/>
          <p:cNvSpPr/>
          <p:nvPr/>
        </p:nvSpPr>
        <p:spPr>
          <a:xfrm>
            <a:off x="1382217" y="3215581"/>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p:cNvSpPr/>
          <p:nvPr/>
        </p:nvSpPr>
        <p:spPr>
          <a:xfrm>
            <a:off x="1249345" y="3082709"/>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p:cNvCxnSpPr/>
          <p:nvPr/>
        </p:nvCxnSpPr>
        <p:spPr>
          <a:xfrm flipV="1">
            <a:off x="1596531" y="3777080"/>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534410" y="4785334"/>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38837" y="2396405"/>
            <a:ext cx="1515386" cy="645160"/>
          </a:xfrm>
          <a:prstGeom prst="rect">
            <a:avLst/>
          </a:prstGeom>
          <a:noFill/>
        </p:spPr>
        <p:txBody>
          <a:bodyPr wrap="square" rtlCol="0">
            <a:spAutoFit/>
          </a:bodyPr>
          <a:lstStyle/>
          <a:p>
            <a:pPr algn="ctr"/>
            <a:r>
              <a:rPr lang="en-US" sz="3600" b="1">
                <a:solidFill>
                  <a:srgbClr val="FF0000"/>
                </a:solidFill>
                <a:latin typeface="Century Gothic" panose="020B0502020202020204" pitchFamily="34" charset="0"/>
              </a:rPr>
              <a:t>1859</a:t>
            </a:r>
            <a:endParaRPr lang="en-US" sz="3600" b="1" dirty="0">
              <a:solidFill>
                <a:srgbClr val="FF0000"/>
              </a:solidFill>
              <a:latin typeface="Century Gothic" panose="020B0502020202020204" pitchFamily="34" charset="0"/>
            </a:endParaRPr>
          </a:p>
        </p:txBody>
      </p:sp>
      <p:sp>
        <p:nvSpPr>
          <p:cNvPr id="17" name="TextBox 16"/>
          <p:cNvSpPr txBox="1"/>
          <p:nvPr/>
        </p:nvSpPr>
        <p:spPr>
          <a:xfrm>
            <a:off x="215555" y="5051284"/>
            <a:ext cx="3456319" cy="129266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Giặc Pháp vào Gia Định, ông về quê vợ (Cần Giuộc)</a:t>
            </a:r>
          </a:p>
        </p:txBody>
      </p:sp>
      <p:sp>
        <p:nvSpPr>
          <p:cNvPr id="23" name="TextBox 22"/>
          <p:cNvSpPr txBox="1"/>
          <p:nvPr/>
        </p:nvSpPr>
        <p:spPr>
          <a:xfrm>
            <a:off x="5336995" y="3537130"/>
            <a:ext cx="3456319"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Ông đứng vững trên tuyến đầu của cuộc kháng chiến</a:t>
            </a:r>
          </a:p>
        </p:txBody>
      </p:sp>
      <p:sp>
        <p:nvSpPr>
          <p:cNvPr id="24" name="TextBox 23"/>
          <p:cNvSpPr txBox="1"/>
          <p:nvPr/>
        </p:nvSpPr>
        <p:spPr>
          <a:xfrm>
            <a:off x="5244203" y="2166927"/>
            <a:ext cx="3456319" cy="1200329"/>
          </a:xfrm>
          <a:prstGeom prst="rect">
            <a:avLst/>
          </a:prstGeom>
          <a:noFill/>
        </p:spPr>
        <p:txBody>
          <a:bodyPr wrap="square" rtlCol="0">
            <a:spAutoFit/>
          </a:bodyPr>
          <a:lstStyle>
            <a:defPPr>
              <a:defRPr lang="en-US"/>
            </a:defPPr>
            <a:lvl1pPr>
              <a:defRPr sz="2600">
                <a:latin typeface="Times New Roman" panose="02020603050405020304" pitchFamily="18" charset="0"/>
                <a:cs typeface="Times New Roman" panose="02020603050405020304" pitchFamily="18" charset="0"/>
              </a:defRPr>
            </a:lvl1pPr>
          </a:lstStyle>
          <a:p>
            <a:pPr algn="ctr"/>
            <a:r>
              <a:rPr lang="en-US" sz="2400" dirty="0"/>
              <a:t>Tích cực dùng văn chương kích động lòng yêu nước của sĩ phu và nhân dân</a:t>
            </a:r>
          </a:p>
        </p:txBody>
      </p:sp>
      <p:cxnSp>
        <p:nvCxnSpPr>
          <p:cNvPr id="25" name="Straight Connector 24"/>
          <p:cNvCxnSpPr>
            <a:stCxn id="39" idx="6"/>
            <a:endCxn id="27" idx="2"/>
          </p:cNvCxnSpPr>
          <p:nvPr/>
        </p:nvCxnSpPr>
        <p:spPr>
          <a:xfrm>
            <a:off x="4575299" y="3449744"/>
            <a:ext cx="6006827" cy="23635"/>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rot="5400000">
            <a:off x="10222605" y="2912322"/>
            <a:ext cx="919162" cy="1098479"/>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p:cNvSpPr/>
          <p:nvPr/>
        </p:nvSpPr>
        <p:spPr>
          <a:xfrm>
            <a:off x="10582126" y="3378129"/>
            <a:ext cx="190500" cy="1905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ircle: Hollow 20"/>
          <p:cNvSpPr/>
          <p:nvPr/>
        </p:nvSpPr>
        <p:spPr>
          <a:xfrm>
            <a:off x="10463063" y="3259066"/>
            <a:ext cx="428626" cy="428626"/>
          </a:xfrm>
          <a:prstGeom prst="donut">
            <a:avLst>
              <a:gd name="adj" fmla="val 528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ircle: Hollow 21"/>
          <p:cNvSpPr/>
          <p:nvPr/>
        </p:nvSpPr>
        <p:spPr>
          <a:xfrm>
            <a:off x="10330191" y="312619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0" name="Straight Connector 29"/>
          <p:cNvCxnSpPr/>
          <p:nvPr/>
        </p:nvCxnSpPr>
        <p:spPr>
          <a:xfrm flipV="1">
            <a:off x="10705508" y="2092807"/>
            <a:ext cx="0" cy="1033387"/>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0643392" y="2046451"/>
            <a:ext cx="124240" cy="12424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985609" y="3718644"/>
            <a:ext cx="1515386" cy="645160"/>
          </a:xfrm>
          <a:prstGeom prst="rect">
            <a:avLst/>
          </a:prstGeom>
          <a:noFill/>
        </p:spPr>
        <p:txBody>
          <a:bodyPr wrap="square" rtlCol="0">
            <a:spAutoFit/>
          </a:bodyPr>
          <a:lstStyle/>
          <a:p>
            <a:pPr algn="ctr"/>
            <a:r>
              <a:rPr lang="en-US" sz="3600" b="1" dirty="0">
                <a:solidFill>
                  <a:srgbClr val="FF0000"/>
                </a:solidFill>
                <a:latin typeface="Century Gothic" panose="020B0502020202020204" pitchFamily="34" charset="0"/>
              </a:rPr>
              <a:t>1888</a:t>
            </a:r>
          </a:p>
        </p:txBody>
      </p:sp>
      <p:cxnSp>
        <p:nvCxnSpPr>
          <p:cNvPr id="33" name="Straight Connector 32"/>
          <p:cNvCxnSpPr/>
          <p:nvPr/>
        </p:nvCxnSpPr>
        <p:spPr>
          <a:xfrm>
            <a:off x="9715063" y="2046451"/>
            <a:ext cx="2048865"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853966" y="730154"/>
            <a:ext cx="3456319" cy="1292662"/>
          </a:xfrm>
          <a:prstGeom prst="rect">
            <a:avLst/>
          </a:prstGeom>
          <a:noFill/>
        </p:spPr>
        <p:txBody>
          <a:bodyPr wrap="square" rtlCol="0">
            <a:spAutoFit/>
          </a:bodyPr>
          <a:lstStyle>
            <a:defPPr>
              <a:defRPr lang="en-US"/>
            </a:defPPr>
            <a:lvl1pPr>
              <a:defRPr sz="2600">
                <a:latin typeface="Times New Roman" panose="02020603050405020304" pitchFamily="18" charset="0"/>
                <a:cs typeface="Times New Roman" panose="02020603050405020304" pitchFamily="18" charset="0"/>
              </a:defRPr>
            </a:lvl1pPr>
          </a:lstStyle>
          <a:p>
            <a:pPr algn="ctr"/>
            <a:r>
              <a:rPr lang="en-US" dirty="0"/>
              <a:t>Nhà thơ Nguyễn Đình Chiểu mất tại Ba Tri (Bến Tre)</a:t>
            </a:r>
          </a:p>
        </p:txBody>
      </p:sp>
      <p:pic>
        <p:nvPicPr>
          <p:cNvPr id="2" name="Picture 1"/>
          <p:cNvPicPr>
            <a:picLocks noChangeAspect="1"/>
          </p:cNvPicPr>
          <p:nvPr/>
        </p:nvPicPr>
        <p:blipFill rotWithShape="1">
          <a:blip r:embed="rId2"/>
          <a:srcRect l="36480" t="2082" r="4485" b="5414"/>
          <a:stretch>
            <a:fillRect/>
          </a:stretch>
        </p:blipFill>
        <p:spPr>
          <a:xfrm>
            <a:off x="4703535" y="4483367"/>
            <a:ext cx="2319227" cy="20431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rotWithShape="1">
          <a:blip r:embed="rId3"/>
          <a:srcRect l="31054" t="18931" r="15083" b="8144"/>
          <a:stretch>
            <a:fillRect/>
          </a:stretch>
        </p:blipFill>
        <p:spPr>
          <a:xfrm>
            <a:off x="93421" y="369805"/>
            <a:ext cx="2662394" cy="20265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4" name="Picture 3"/>
          <p:cNvPicPr>
            <a:picLocks noChangeAspect="1"/>
          </p:cNvPicPr>
          <p:nvPr/>
        </p:nvPicPr>
        <p:blipFill rotWithShape="1">
          <a:blip r:embed="rId4"/>
          <a:srcRect l="17487" t="9404" r="9422" b="1019"/>
          <a:stretch>
            <a:fillRect/>
          </a:stretch>
        </p:blipFill>
        <p:spPr>
          <a:xfrm>
            <a:off x="5900821" y="290427"/>
            <a:ext cx="2861821" cy="179044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p:cNvPicPr>
            <a:picLocks noChangeAspect="1"/>
          </p:cNvPicPr>
          <p:nvPr/>
        </p:nvPicPr>
        <p:blipFill rotWithShape="1">
          <a:blip r:embed="rId5"/>
          <a:srcRect l="537" t="15571" r="430" b="10717"/>
          <a:stretch>
            <a:fillRect/>
          </a:stretch>
        </p:blipFill>
        <p:spPr>
          <a:xfrm>
            <a:off x="7981997" y="4637806"/>
            <a:ext cx="4007224" cy="19291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36" name="Arc 35"/>
          <p:cNvSpPr/>
          <p:nvPr/>
        </p:nvSpPr>
        <p:spPr>
          <a:xfrm rot="5400000">
            <a:off x="3768533" y="2990163"/>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Oval 36"/>
          <p:cNvSpPr/>
          <p:nvPr/>
        </p:nvSpPr>
        <p:spPr>
          <a:xfrm>
            <a:off x="4132864" y="3354494"/>
            <a:ext cx="190500" cy="1905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Circle: Hollow 20"/>
          <p:cNvSpPr/>
          <p:nvPr/>
        </p:nvSpPr>
        <p:spPr>
          <a:xfrm>
            <a:off x="4013801" y="3235431"/>
            <a:ext cx="428626" cy="428626"/>
          </a:xfrm>
          <a:prstGeom prst="donut">
            <a:avLst>
              <a:gd name="adj" fmla="val 528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Circle: Hollow 21"/>
          <p:cNvSpPr/>
          <p:nvPr/>
        </p:nvSpPr>
        <p:spPr>
          <a:xfrm>
            <a:off x="3880929" y="3102559"/>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0" name="Straight Connector 39"/>
          <p:cNvCxnSpPr/>
          <p:nvPr/>
        </p:nvCxnSpPr>
        <p:spPr>
          <a:xfrm flipV="1">
            <a:off x="4228115" y="2069172"/>
            <a:ext cx="0" cy="1033387"/>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41" name="Oval 40"/>
          <p:cNvSpPr/>
          <p:nvPr/>
        </p:nvSpPr>
        <p:spPr>
          <a:xfrm>
            <a:off x="4165994" y="2022816"/>
            <a:ext cx="124240" cy="1242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3470421" y="3837036"/>
            <a:ext cx="1515386" cy="645160"/>
          </a:xfrm>
          <a:prstGeom prst="rect">
            <a:avLst/>
          </a:prstGeom>
          <a:noFill/>
        </p:spPr>
        <p:txBody>
          <a:bodyPr wrap="square" rtlCol="0">
            <a:spAutoFit/>
          </a:bodyPr>
          <a:lstStyle/>
          <a:p>
            <a:pPr algn="ctr"/>
            <a:r>
              <a:rPr lang="en-US" sz="3600" dirty="0">
                <a:solidFill>
                  <a:srgbClr val="FF0000"/>
                </a:solidFill>
                <a:latin typeface="Century Gothic" panose="020B0502020202020204" pitchFamily="34" charset="0"/>
              </a:rPr>
              <a:t>1862</a:t>
            </a:r>
          </a:p>
        </p:txBody>
      </p:sp>
      <p:cxnSp>
        <p:nvCxnSpPr>
          <p:cNvPr id="43" name="Straight Connector 42"/>
          <p:cNvCxnSpPr/>
          <p:nvPr/>
        </p:nvCxnSpPr>
        <p:spPr>
          <a:xfrm>
            <a:off x="2944906" y="2003802"/>
            <a:ext cx="260872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08411" y="4876832"/>
            <a:ext cx="2536495" cy="8979"/>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847139" y="577390"/>
            <a:ext cx="3456319" cy="1292662"/>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Pháp đánh vào Cần Giuộc, ông lui về Ba Tri, Bến Tre.</a:t>
            </a:r>
          </a:p>
        </p:txBody>
      </p:sp>
      <p:cxnSp>
        <p:nvCxnSpPr>
          <p:cNvPr id="46" name="Straight Connector 45"/>
          <p:cNvCxnSpPr>
            <a:endCxn id="39" idx="2"/>
          </p:cNvCxnSpPr>
          <p:nvPr/>
        </p:nvCxnSpPr>
        <p:spPr>
          <a:xfrm flipV="1">
            <a:off x="1943715" y="3449744"/>
            <a:ext cx="1937214" cy="537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47"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anim calcmode="lin" valueType="num">
                                      <p:cBhvr>
                                        <p:cTn id="45" dur="500" fill="hold"/>
                                        <p:tgtEl>
                                          <p:spTgt spid="16"/>
                                        </p:tgtEl>
                                        <p:attrNameLst>
                                          <p:attrName>ppt_x</p:attrName>
                                        </p:attrNameLst>
                                      </p:cBhvr>
                                      <p:tavLst>
                                        <p:tav tm="0">
                                          <p:val>
                                            <p:strVal val="#ppt_x"/>
                                          </p:val>
                                        </p:tav>
                                        <p:tav tm="100000">
                                          <p:val>
                                            <p:strVal val="#ppt_x"/>
                                          </p:val>
                                        </p:tav>
                                      </p:tavLst>
                                    </p:anim>
                                    <p:anim calcmode="lin" valueType="num">
                                      <p:cBhvr>
                                        <p:cTn id="46" dur="500" fill="hold"/>
                                        <p:tgtEl>
                                          <p:spTgt spid="16"/>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strVal val="#ppt_x"/>
                                          </p:val>
                                        </p:tav>
                                        <p:tav tm="100000">
                                          <p:val>
                                            <p:strVal val="#ppt_x"/>
                                          </p:val>
                                        </p:tav>
                                      </p:tavLst>
                                    </p:anim>
                                    <p:anim calcmode="lin" valueType="num">
                                      <p:cBhvr>
                                        <p:cTn id="51" dur="500" fill="hold"/>
                                        <p:tgtEl>
                                          <p:spTgt spid="17"/>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par>
                                <p:cTn id="56" presetID="16" presetClass="entr" presetSubtype="21" fill="hold"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barn(inVertical)">
                                      <p:cBhvr>
                                        <p:cTn id="58" dur="500"/>
                                        <p:tgtEl>
                                          <p:spTgt spid="3"/>
                                        </p:tgtEl>
                                      </p:cBhvr>
                                    </p:animEffect>
                                  </p:childTnLst>
                                </p:cTn>
                              </p:par>
                              <p:par>
                                <p:cTn id="59" presetID="22" presetClass="entr" presetSubtype="8"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wipe(left)">
                                      <p:cBhvr>
                                        <p:cTn id="66" dur="500"/>
                                        <p:tgtEl>
                                          <p:spTgt spid="46"/>
                                        </p:tgtEl>
                                      </p:cBhvr>
                                    </p:animEffect>
                                  </p:childTnLst>
                                </p:cTn>
                              </p:par>
                            </p:childTnLst>
                          </p:cTn>
                        </p:par>
                        <p:par>
                          <p:cTn id="67" fill="hold">
                            <p:stCondLst>
                              <p:cond delay="500"/>
                            </p:stCondLst>
                            <p:childTnLst>
                              <p:par>
                                <p:cTn id="68" presetID="53" presetClass="entr" presetSubtype="16" fill="hold" grpId="0" nodeType="afterEffect">
                                  <p:stCondLst>
                                    <p:cond delay="0"/>
                                  </p:stCondLst>
                                  <p:childTnLst>
                                    <p:set>
                                      <p:cBhvr>
                                        <p:cTn id="69" dur="1" fill="hold">
                                          <p:stCondLst>
                                            <p:cond delay="0"/>
                                          </p:stCondLst>
                                        </p:cTn>
                                        <p:tgtEl>
                                          <p:spTgt spid="37"/>
                                        </p:tgtEl>
                                        <p:attrNameLst>
                                          <p:attrName>style.visibility</p:attrName>
                                        </p:attrNameLst>
                                      </p:cBhvr>
                                      <p:to>
                                        <p:strVal val="visible"/>
                                      </p:to>
                                    </p:set>
                                    <p:anim calcmode="lin" valueType="num">
                                      <p:cBhvr>
                                        <p:cTn id="70" dur="500" fill="hold"/>
                                        <p:tgtEl>
                                          <p:spTgt spid="37"/>
                                        </p:tgtEl>
                                        <p:attrNameLst>
                                          <p:attrName>ppt_w</p:attrName>
                                        </p:attrNameLst>
                                      </p:cBhvr>
                                      <p:tavLst>
                                        <p:tav tm="0">
                                          <p:val>
                                            <p:fltVal val="0"/>
                                          </p:val>
                                        </p:tav>
                                        <p:tav tm="100000">
                                          <p:val>
                                            <p:strVal val="#ppt_w"/>
                                          </p:val>
                                        </p:tav>
                                      </p:tavLst>
                                    </p:anim>
                                    <p:anim calcmode="lin" valueType="num">
                                      <p:cBhvr>
                                        <p:cTn id="71" dur="500" fill="hold"/>
                                        <p:tgtEl>
                                          <p:spTgt spid="37"/>
                                        </p:tgtEl>
                                        <p:attrNameLst>
                                          <p:attrName>ppt_h</p:attrName>
                                        </p:attrNameLst>
                                      </p:cBhvr>
                                      <p:tavLst>
                                        <p:tav tm="0">
                                          <p:val>
                                            <p:fltVal val="0"/>
                                          </p:val>
                                        </p:tav>
                                        <p:tav tm="100000">
                                          <p:val>
                                            <p:strVal val="#ppt_h"/>
                                          </p:val>
                                        </p:tav>
                                      </p:tavLst>
                                    </p:anim>
                                    <p:animEffect transition="in" filter="fade">
                                      <p:cBhvr>
                                        <p:cTn id="72" dur="500"/>
                                        <p:tgtEl>
                                          <p:spTgt spid="37"/>
                                        </p:tgtEl>
                                      </p:cBhvr>
                                    </p:animEffect>
                                  </p:childTnLst>
                                </p:cTn>
                              </p:par>
                            </p:childTnLst>
                          </p:cTn>
                        </p:par>
                        <p:par>
                          <p:cTn id="73" fill="hold">
                            <p:stCondLst>
                              <p:cond delay="1000"/>
                            </p:stCondLst>
                            <p:childTnLst>
                              <p:par>
                                <p:cTn id="74" presetID="53" presetClass="entr" presetSubtype="16"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p:cTn id="76" dur="500" fill="hold"/>
                                        <p:tgtEl>
                                          <p:spTgt spid="38"/>
                                        </p:tgtEl>
                                        <p:attrNameLst>
                                          <p:attrName>ppt_w</p:attrName>
                                        </p:attrNameLst>
                                      </p:cBhvr>
                                      <p:tavLst>
                                        <p:tav tm="0">
                                          <p:val>
                                            <p:fltVal val="0"/>
                                          </p:val>
                                        </p:tav>
                                        <p:tav tm="100000">
                                          <p:val>
                                            <p:strVal val="#ppt_w"/>
                                          </p:val>
                                        </p:tav>
                                      </p:tavLst>
                                    </p:anim>
                                    <p:anim calcmode="lin" valueType="num">
                                      <p:cBhvr>
                                        <p:cTn id="77" dur="500" fill="hold"/>
                                        <p:tgtEl>
                                          <p:spTgt spid="38"/>
                                        </p:tgtEl>
                                        <p:attrNameLst>
                                          <p:attrName>ppt_h</p:attrName>
                                        </p:attrNameLst>
                                      </p:cBhvr>
                                      <p:tavLst>
                                        <p:tav tm="0">
                                          <p:val>
                                            <p:fltVal val="0"/>
                                          </p:val>
                                        </p:tav>
                                        <p:tav tm="100000">
                                          <p:val>
                                            <p:strVal val="#ppt_h"/>
                                          </p:val>
                                        </p:tav>
                                      </p:tavLst>
                                    </p:anim>
                                    <p:animEffect transition="in" filter="fade">
                                      <p:cBhvr>
                                        <p:cTn id="78" dur="500"/>
                                        <p:tgtEl>
                                          <p:spTgt spid="38"/>
                                        </p:tgtEl>
                                      </p:cBhvr>
                                    </p:animEffect>
                                  </p:childTnLst>
                                </p:cTn>
                              </p:par>
                            </p:childTnLst>
                          </p:cTn>
                        </p:par>
                        <p:par>
                          <p:cTn id="79" fill="hold">
                            <p:stCondLst>
                              <p:cond delay="1500"/>
                            </p:stCondLst>
                            <p:childTnLst>
                              <p:par>
                                <p:cTn id="80" presetID="53" presetClass="entr" presetSubtype="16" fill="hold" grpId="0"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anim calcmode="lin" valueType="num">
                                      <p:cBhvr>
                                        <p:cTn id="87" dur="500" fill="hold"/>
                                        <p:tgtEl>
                                          <p:spTgt spid="36"/>
                                        </p:tgtEl>
                                        <p:attrNameLst>
                                          <p:attrName>ppt_w</p:attrName>
                                        </p:attrNameLst>
                                      </p:cBhvr>
                                      <p:tavLst>
                                        <p:tav tm="0">
                                          <p:val>
                                            <p:fltVal val="0"/>
                                          </p:val>
                                        </p:tav>
                                        <p:tav tm="100000">
                                          <p:val>
                                            <p:strVal val="#ppt_w"/>
                                          </p:val>
                                        </p:tav>
                                      </p:tavLst>
                                    </p:anim>
                                    <p:anim calcmode="lin" valueType="num">
                                      <p:cBhvr>
                                        <p:cTn id="88" dur="500" fill="hold"/>
                                        <p:tgtEl>
                                          <p:spTgt spid="36"/>
                                        </p:tgtEl>
                                        <p:attrNameLst>
                                          <p:attrName>ppt_h</p:attrName>
                                        </p:attrNameLst>
                                      </p:cBhvr>
                                      <p:tavLst>
                                        <p:tav tm="0">
                                          <p:val>
                                            <p:fltVal val="0"/>
                                          </p:val>
                                        </p:tav>
                                        <p:tav tm="100000">
                                          <p:val>
                                            <p:strVal val="#ppt_h"/>
                                          </p:val>
                                        </p:tav>
                                      </p:tavLst>
                                    </p:anim>
                                    <p:animEffect transition="in" filter="fade">
                                      <p:cBhvr>
                                        <p:cTn id="89" dur="500"/>
                                        <p:tgtEl>
                                          <p:spTgt spid="36"/>
                                        </p:tgtEl>
                                      </p:cBhvr>
                                    </p:animEffect>
                                  </p:childTnLst>
                                </p:cTn>
                              </p:par>
                            </p:childTnLst>
                          </p:cTn>
                        </p:par>
                        <p:par>
                          <p:cTn id="90" fill="hold">
                            <p:stCondLst>
                              <p:cond delay="2000"/>
                            </p:stCondLst>
                            <p:childTnLst>
                              <p:par>
                                <p:cTn id="91" presetID="22" presetClass="entr" presetSubtype="4" fill="hold"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wipe(down)">
                                      <p:cBhvr>
                                        <p:cTn id="93" dur="500"/>
                                        <p:tgtEl>
                                          <p:spTgt spid="4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 calcmode="lin" valueType="num">
                                      <p:cBhvr>
                                        <p:cTn id="96" dur="500" fill="hold"/>
                                        <p:tgtEl>
                                          <p:spTgt spid="41"/>
                                        </p:tgtEl>
                                        <p:attrNameLst>
                                          <p:attrName>ppt_w</p:attrName>
                                        </p:attrNameLst>
                                      </p:cBhvr>
                                      <p:tavLst>
                                        <p:tav tm="0">
                                          <p:val>
                                            <p:fltVal val="0"/>
                                          </p:val>
                                        </p:tav>
                                        <p:tav tm="100000">
                                          <p:val>
                                            <p:strVal val="#ppt_w"/>
                                          </p:val>
                                        </p:tav>
                                      </p:tavLst>
                                    </p:anim>
                                    <p:anim calcmode="lin" valueType="num">
                                      <p:cBhvr>
                                        <p:cTn id="97" dur="500" fill="hold"/>
                                        <p:tgtEl>
                                          <p:spTgt spid="41"/>
                                        </p:tgtEl>
                                        <p:attrNameLst>
                                          <p:attrName>ppt_h</p:attrName>
                                        </p:attrNameLst>
                                      </p:cBhvr>
                                      <p:tavLst>
                                        <p:tav tm="0">
                                          <p:val>
                                            <p:fltVal val="0"/>
                                          </p:val>
                                        </p:tav>
                                        <p:tav tm="100000">
                                          <p:val>
                                            <p:strVal val="#ppt_h"/>
                                          </p:val>
                                        </p:tav>
                                      </p:tavLst>
                                    </p:anim>
                                    <p:animEffect transition="in" filter="fade">
                                      <p:cBhvr>
                                        <p:cTn id="98" dur="500"/>
                                        <p:tgtEl>
                                          <p:spTgt spid="41"/>
                                        </p:tgtEl>
                                      </p:cBhvr>
                                    </p:animEffect>
                                  </p:childTnLst>
                                </p:cTn>
                              </p:par>
                              <p:par>
                                <p:cTn id="99" presetID="22" presetClass="entr" presetSubtype="8" fill="hold" nodeType="withEffect">
                                  <p:stCondLst>
                                    <p:cond delay="200"/>
                                  </p:stCondLst>
                                  <p:childTnLst>
                                    <p:set>
                                      <p:cBhvr>
                                        <p:cTn id="100" dur="1" fill="hold">
                                          <p:stCondLst>
                                            <p:cond delay="0"/>
                                          </p:stCondLst>
                                        </p:cTn>
                                        <p:tgtEl>
                                          <p:spTgt spid="43"/>
                                        </p:tgtEl>
                                        <p:attrNameLst>
                                          <p:attrName>style.visibility</p:attrName>
                                        </p:attrNameLst>
                                      </p:cBhvr>
                                      <p:to>
                                        <p:strVal val="visible"/>
                                      </p:to>
                                    </p:set>
                                    <p:animEffect transition="in" filter="wipe(left)">
                                      <p:cBhvr>
                                        <p:cTn id="101" dur="500"/>
                                        <p:tgtEl>
                                          <p:spTgt spid="43"/>
                                        </p:tgtEl>
                                      </p:cBhvr>
                                    </p:animEffect>
                                  </p:childTnLst>
                                </p:cTn>
                              </p:par>
                              <p:par>
                                <p:cTn id="102" presetID="42" presetClass="entr" presetSubtype="0" fill="hold" grpId="0" nodeType="withEffect">
                                  <p:stCondLst>
                                    <p:cond delay="700"/>
                                  </p:stCondLst>
                                  <p:childTnLst>
                                    <p:set>
                                      <p:cBhvr>
                                        <p:cTn id="103" dur="1" fill="hold">
                                          <p:stCondLst>
                                            <p:cond delay="0"/>
                                          </p:stCondLst>
                                        </p:cTn>
                                        <p:tgtEl>
                                          <p:spTgt spid="45"/>
                                        </p:tgtEl>
                                        <p:attrNameLst>
                                          <p:attrName>style.visibility</p:attrName>
                                        </p:attrNameLst>
                                      </p:cBhvr>
                                      <p:to>
                                        <p:strVal val="visible"/>
                                      </p:to>
                                    </p:set>
                                    <p:animEffect transition="in" filter="fade">
                                      <p:cBhvr>
                                        <p:cTn id="104" dur="500"/>
                                        <p:tgtEl>
                                          <p:spTgt spid="45"/>
                                        </p:tgtEl>
                                      </p:cBhvr>
                                    </p:animEffect>
                                    <p:anim calcmode="lin" valueType="num">
                                      <p:cBhvr>
                                        <p:cTn id="105" dur="500" fill="hold"/>
                                        <p:tgtEl>
                                          <p:spTgt spid="45"/>
                                        </p:tgtEl>
                                        <p:attrNameLst>
                                          <p:attrName>ppt_x</p:attrName>
                                        </p:attrNameLst>
                                      </p:cBhvr>
                                      <p:tavLst>
                                        <p:tav tm="0">
                                          <p:val>
                                            <p:strVal val="#ppt_x"/>
                                          </p:val>
                                        </p:tav>
                                        <p:tav tm="100000">
                                          <p:val>
                                            <p:strVal val="#ppt_x"/>
                                          </p:val>
                                        </p:tav>
                                      </p:tavLst>
                                    </p:anim>
                                    <p:anim calcmode="lin" valueType="num">
                                      <p:cBhvr>
                                        <p:cTn id="106" dur="500" fill="hold"/>
                                        <p:tgtEl>
                                          <p:spTgt spid="45"/>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700"/>
                                  </p:stCondLst>
                                  <p:childTnLst>
                                    <p:set>
                                      <p:cBhvr>
                                        <p:cTn id="108" dur="1" fill="hold">
                                          <p:stCondLst>
                                            <p:cond delay="0"/>
                                          </p:stCondLst>
                                        </p:cTn>
                                        <p:tgtEl>
                                          <p:spTgt spid="42"/>
                                        </p:tgtEl>
                                        <p:attrNameLst>
                                          <p:attrName>style.visibility</p:attrName>
                                        </p:attrNameLst>
                                      </p:cBhvr>
                                      <p:to>
                                        <p:strVal val="visible"/>
                                      </p:to>
                                    </p:set>
                                    <p:animEffect transition="in" filter="fade">
                                      <p:cBhvr>
                                        <p:cTn id="109" dur="500"/>
                                        <p:tgtEl>
                                          <p:spTgt spid="42"/>
                                        </p:tgtEl>
                                      </p:cBhvr>
                                    </p:animEffect>
                                    <p:anim calcmode="lin" valueType="num">
                                      <p:cBhvr>
                                        <p:cTn id="110" dur="500" fill="hold"/>
                                        <p:tgtEl>
                                          <p:spTgt spid="42"/>
                                        </p:tgtEl>
                                        <p:attrNameLst>
                                          <p:attrName>ppt_x</p:attrName>
                                        </p:attrNameLst>
                                      </p:cBhvr>
                                      <p:tavLst>
                                        <p:tav tm="0">
                                          <p:val>
                                            <p:strVal val="#ppt_x"/>
                                          </p:val>
                                        </p:tav>
                                        <p:tav tm="100000">
                                          <p:val>
                                            <p:strVal val="#ppt_x"/>
                                          </p:val>
                                        </p:tav>
                                      </p:tavLst>
                                    </p:anim>
                                    <p:anim calcmode="lin" valueType="num">
                                      <p:cBhvr>
                                        <p:cTn id="111"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2"/>
                                        </p:tgtEl>
                                        <p:attrNameLst>
                                          <p:attrName>style.visibility</p:attrName>
                                        </p:attrNameLst>
                                      </p:cBhvr>
                                      <p:to>
                                        <p:strVal val="visible"/>
                                      </p:to>
                                    </p:set>
                                    <p:animEffect transition="in" filter="barn(inVertical)">
                                      <p:cBhvr>
                                        <p:cTn id="116" dur="500"/>
                                        <p:tgtEl>
                                          <p:spTgt spid="2"/>
                                        </p:tgtEl>
                                      </p:cBhvr>
                                    </p:animEffect>
                                  </p:childTnLst>
                                </p:cTn>
                              </p:par>
                              <p:par>
                                <p:cTn id="117" presetID="16" presetClass="entr" presetSubtype="21" fill="hold" nodeType="with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barn(inVertical)">
                                      <p:cBhvr>
                                        <p:cTn id="119" dur="500"/>
                                        <p:tgtEl>
                                          <p:spTgt spid="4"/>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500"/>
                                        <p:tgtEl>
                                          <p:spTgt spid="23"/>
                                        </p:tgtEl>
                                      </p:cBhvr>
                                    </p:animEffect>
                                    <p:anim calcmode="lin" valueType="num">
                                      <p:cBhvr>
                                        <p:cTn id="123" dur="500" fill="hold"/>
                                        <p:tgtEl>
                                          <p:spTgt spid="23"/>
                                        </p:tgtEl>
                                        <p:attrNameLst>
                                          <p:attrName>ppt_x</p:attrName>
                                        </p:attrNameLst>
                                      </p:cBhvr>
                                      <p:tavLst>
                                        <p:tav tm="0">
                                          <p:val>
                                            <p:strVal val="#ppt_x"/>
                                          </p:val>
                                        </p:tav>
                                        <p:tav tm="100000">
                                          <p:val>
                                            <p:strVal val="#ppt_x"/>
                                          </p:val>
                                        </p:tav>
                                      </p:tavLst>
                                    </p:anim>
                                    <p:anim calcmode="lin" valueType="num">
                                      <p:cBhvr>
                                        <p:cTn id="124" dur="500" fill="hold"/>
                                        <p:tgtEl>
                                          <p:spTgt spid="23"/>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anim calcmode="lin" valueType="num">
                                      <p:cBhvr>
                                        <p:cTn id="128" dur="500" fill="hold"/>
                                        <p:tgtEl>
                                          <p:spTgt spid="24"/>
                                        </p:tgtEl>
                                        <p:attrNameLst>
                                          <p:attrName>ppt_x</p:attrName>
                                        </p:attrNameLst>
                                      </p:cBhvr>
                                      <p:tavLst>
                                        <p:tav tm="0">
                                          <p:val>
                                            <p:strVal val="#ppt_x"/>
                                          </p:val>
                                        </p:tav>
                                        <p:tav tm="100000">
                                          <p:val>
                                            <p:strVal val="#ppt_x"/>
                                          </p:val>
                                        </p:tav>
                                      </p:tavLst>
                                    </p:anim>
                                    <p:anim calcmode="lin" valueType="num">
                                      <p:cBhvr>
                                        <p:cTn id="12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27"/>
                                        </p:tgtEl>
                                        <p:attrNameLst>
                                          <p:attrName>style.visibility</p:attrName>
                                        </p:attrNameLst>
                                      </p:cBhvr>
                                      <p:to>
                                        <p:strVal val="visible"/>
                                      </p:to>
                                    </p:set>
                                    <p:anim calcmode="lin" valueType="num">
                                      <p:cBhvr>
                                        <p:cTn id="134" dur="500" fill="hold"/>
                                        <p:tgtEl>
                                          <p:spTgt spid="27"/>
                                        </p:tgtEl>
                                        <p:attrNameLst>
                                          <p:attrName>ppt_w</p:attrName>
                                        </p:attrNameLst>
                                      </p:cBhvr>
                                      <p:tavLst>
                                        <p:tav tm="0">
                                          <p:val>
                                            <p:fltVal val="0"/>
                                          </p:val>
                                        </p:tav>
                                        <p:tav tm="100000">
                                          <p:val>
                                            <p:strVal val="#ppt_w"/>
                                          </p:val>
                                        </p:tav>
                                      </p:tavLst>
                                    </p:anim>
                                    <p:anim calcmode="lin" valueType="num">
                                      <p:cBhvr>
                                        <p:cTn id="135" dur="500" fill="hold"/>
                                        <p:tgtEl>
                                          <p:spTgt spid="27"/>
                                        </p:tgtEl>
                                        <p:attrNameLst>
                                          <p:attrName>ppt_h</p:attrName>
                                        </p:attrNameLst>
                                      </p:cBhvr>
                                      <p:tavLst>
                                        <p:tav tm="0">
                                          <p:val>
                                            <p:fltVal val="0"/>
                                          </p:val>
                                        </p:tav>
                                        <p:tav tm="100000">
                                          <p:val>
                                            <p:strVal val="#ppt_h"/>
                                          </p:val>
                                        </p:tav>
                                      </p:tavLst>
                                    </p:anim>
                                    <p:animEffect transition="in" filter="fade">
                                      <p:cBhvr>
                                        <p:cTn id="136" dur="500"/>
                                        <p:tgtEl>
                                          <p:spTgt spid="27"/>
                                        </p:tgtEl>
                                      </p:cBhvr>
                                    </p:animEffect>
                                  </p:childTnLst>
                                </p:cTn>
                              </p:par>
                            </p:childTnLst>
                          </p:cTn>
                        </p:par>
                        <p:par>
                          <p:cTn id="137" fill="hold">
                            <p:stCondLst>
                              <p:cond delay="500"/>
                            </p:stCondLst>
                            <p:childTnLst>
                              <p:par>
                                <p:cTn id="138" presetID="53" presetClass="entr" presetSubtype="16" fill="hold" grpId="0" nodeType="afterEffect">
                                  <p:stCondLst>
                                    <p:cond delay="0"/>
                                  </p:stCondLst>
                                  <p:childTnLst>
                                    <p:set>
                                      <p:cBhvr>
                                        <p:cTn id="139" dur="1" fill="hold">
                                          <p:stCondLst>
                                            <p:cond delay="0"/>
                                          </p:stCondLst>
                                        </p:cTn>
                                        <p:tgtEl>
                                          <p:spTgt spid="28"/>
                                        </p:tgtEl>
                                        <p:attrNameLst>
                                          <p:attrName>style.visibility</p:attrName>
                                        </p:attrNameLst>
                                      </p:cBhvr>
                                      <p:to>
                                        <p:strVal val="visible"/>
                                      </p:to>
                                    </p:set>
                                    <p:anim calcmode="lin" valueType="num">
                                      <p:cBhvr>
                                        <p:cTn id="140" dur="500" fill="hold"/>
                                        <p:tgtEl>
                                          <p:spTgt spid="28"/>
                                        </p:tgtEl>
                                        <p:attrNameLst>
                                          <p:attrName>ppt_w</p:attrName>
                                        </p:attrNameLst>
                                      </p:cBhvr>
                                      <p:tavLst>
                                        <p:tav tm="0">
                                          <p:val>
                                            <p:fltVal val="0"/>
                                          </p:val>
                                        </p:tav>
                                        <p:tav tm="100000">
                                          <p:val>
                                            <p:strVal val="#ppt_w"/>
                                          </p:val>
                                        </p:tav>
                                      </p:tavLst>
                                    </p:anim>
                                    <p:anim calcmode="lin" valueType="num">
                                      <p:cBhvr>
                                        <p:cTn id="141" dur="500" fill="hold"/>
                                        <p:tgtEl>
                                          <p:spTgt spid="28"/>
                                        </p:tgtEl>
                                        <p:attrNameLst>
                                          <p:attrName>ppt_h</p:attrName>
                                        </p:attrNameLst>
                                      </p:cBhvr>
                                      <p:tavLst>
                                        <p:tav tm="0">
                                          <p:val>
                                            <p:fltVal val="0"/>
                                          </p:val>
                                        </p:tav>
                                        <p:tav tm="100000">
                                          <p:val>
                                            <p:strVal val="#ppt_h"/>
                                          </p:val>
                                        </p:tav>
                                      </p:tavLst>
                                    </p:anim>
                                    <p:animEffect transition="in" filter="fade">
                                      <p:cBhvr>
                                        <p:cTn id="142" dur="500"/>
                                        <p:tgtEl>
                                          <p:spTgt spid="28"/>
                                        </p:tgtEl>
                                      </p:cBhvr>
                                    </p:animEffect>
                                  </p:childTnLst>
                                </p:cTn>
                              </p:par>
                            </p:childTnLst>
                          </p:cTn>
                        </p:par>
                        <p:par>
                          <p:cTn id="143" fill="hold">
                            <p:stCondLst>
                              <p:cond delay="1000"/>
                            </p:stCondLst>
                            <p:childTnLst>
                              <p:par>
                                <p:cTn id="144" presetID="53" presetClass="entr" presetSubtype="16" fill="hold" grpId="0" nodeType="afterEffect">
                                  <p:stCondLst>
                                    <p:cond delay="0"/>
                                  </p:stCondLst>
                                  <p:childTnLst>
                                    <p:set>
                                      <p:cBhvr>
                                        <p:cTn id="145" dur="1" fill="hold">
                                          <p:stCondLst>
                                            <p:cond delay="0"/>
                                          </p:stCondLst>
                                        </p:cTn>
                                        <p:tgtEl>
                                          <p:spTgt spid="29"/>
                                        </p:tgtEl>
                                        <p:attrNameLst>
                                          <p:attrName>style.visibility</p:attrName>
                                        </p:attrNameLst>
                                      </p:cBhvr>
                                      <p:to>
                                        <p:strVal val="visible"/>
                                      </p:to>
                                    </p:set>
                                    <p:anim calcmode="lin" valueType="num">
                                      <p:cBhvr>
                                        <p:cTn id="146" dur="500" fill="hold"/>
                                        <p:tgtEl>
                                          <p:spTgt spid="29"/>
                                        </p:tgtEl>
                                        <p:attrNameLst>
                                          <p:attrName>ppt_w</p:attrName>
                                        </p:attrNameLst>
                                      </p:cBhvr>
                                      <p:tavLst>
                                        <p:tav tm="0">
                                          <p:val>
                                            <p:fltVal val="0"/>
                                          </p:val>
                                        </p:tav>
                                        <p:tav tm="100000">
                                          <p:val>
                                            <p:strVal val="#ppt_w"/>
                                          </p:val>
                                        </p:tav>
                                      </p:tavLst>
                                    </p:anim>
                                    <p:anim calcmode="lin" valueType="num">
                                      <p:cBhvr>
                                        <p:cTn id="147" dur="500" fill="hold"/>
                                        <p:tgtEl>
                                          <p:spTgt spid="29"/>
                                        </p:tgtEl>
                                        <p:attrNameLst>
                                          <p:attrName>ppt_h</p:attrName>
                                        </p:attrNameLst>
                                      </p:cBhvr>
                                      <p:tavLst>
                                        <p:tav tm="0">
                                          <p:val>
                                            <p:fltVal val="0"/>
                                          </p:val>
                                        </p:tav>
                                        <p:tav tm="100000">
                                          <p:val>
                                            <p:strVal val="#ppt_h"/>
                                          </p:val>
                                        </p:tav>
                                      </p:tavLst>
                                    </p:anim>
                                    <p:animEffect transition="in" filter="fade">
                                      <p:cBhvr>
                                        <p:cTn id="148" dur="500"/>
                                        <p:tgtEl>
                                          <p:spTgt spid="29"/>
                                        </p:tgtEl>
                                      </p:cBhvr>
                                    </p:animEffect>
                                  </p:childTnLst>
                                </p:cTn>
                              </p:par>
                            </p:childTnLst>
                          </p:cTn>
                        </p:par>
                        <p:par>
                          <p:cTn id="149" fill="hold">
                            <p:stCondLst>
                              <p:cond delay="1500"/>
                            </p:stCondLst>
                            <p:childTnLst>
                              <p:par>
                                <p:cTn id="150" presetID="22" presetClass="entr" presetSubtype="4" fill="hold" nodeType="afterEffect">
                                  <p:stCondLst>
                                    <p:cond delay="0"/>
                                  </p:stCondLst>
                                  <p:childTnLst>
                                    <p:set>
                                      <p:cBhvr>
                                        <p:cTn id="151" dur="1" fill="hold">
                                          <p:stCondLst>
                                            <p:cond delay="0"/>
                                          </p:stCondLst>
                                        </p:cTn>
                                        <p:tgtEl>
                                          <p:spTgt spid="30"/>
                                        </p:tgtEl>
                                        <p:attrNameLst>
                                          <p:attrName>style.visibility</p:attrName>
                                        </p:attrNameLst>
                                      </p:cBhvr>
                                      <p:to>
                                        <p:strVal val="visible"/>
                                      </p:to>
                                    </p:set>
                                    <p:animEffect transition="in" filter="wipe(down)">
                                      <p:cBhvr>
                                        <p:cTn id="152" dur="500"/>
                                        <p:tgtEl>
                                          <p:spTgt spid="30"/>
                                        </p:tgtEl>
                                      </p:cBhvr>
                                    </p:animEffect>
                                  </p:childTnLst>
                                </p:cTn>
                              </p:par>
                            </p:childTnLst>
                          </p:cTn>
                        </p:par>
                        <p:par>
                          <p:cTn id="153" fill="hold">
                            <p:stCondLst>
                              <p:cond delay="2000"/>
                            </p:stCondLst>
                            <p:childTnLst>
                              <p:par>
                                <p:cTn id="154" presetID="53" presetClass="entr" presetSubtype="16" fill="hold" grpId="0" nodeType="afterEffect">
                                  <p:stCondLst>
                                    <p:cond delay="0"/>
                                  </p:stCondLst>
                                  <p:childTnLst>
                                    <p:set>
                                      <p:cBhvr>
                                        <p:cTn id="155" dur="1" fill="hold">
                                          <p:stCondLst>
                                            <p:cond delay="0"/>
                                          </p:stCondLst>
                                        </p:cTn>
                                        <p:tgtEl>
                                          <p:spTgt spid="31"/>
                                        </p:tgtEl>
                                        <p:attrNameLst>
                                          <p:attrName>style.visibility</p:attrName>
                                        </p:attrNameLst>
                                      </p:cBhvr>
                                      <p:to>
                                        <p:strVal val="visible"/>
                                      </p:to>
                                    </p:set>
                                    <p:anim calcmode="lin" valueType="num">
                                      <p:cBhvr>
                                        <p:cTn id="156" dur="500" fill="hold"/>
                                        <p:tgtEl>
                                          <p:spTgt spid="31"/>
                                        </p:tgtEl>
                                        <p:attrNameLst>
                                          <p:attrName>ppt_w</p:attrName>
                                        </p:attrNameLst>
                                      </p:cBhvr>
                                      <p:tavLst>
                                        <p:tav tm="0">
                                          <p:val>
                                            <p:fltVal val="0"/>
                                          </p:val>
                                        </p:tav>
                                        <p:tav tm="100000">
                                          <p:val>
                                            <p:strVal val="#ppt_w"/>
                                          </p:val>
                                        </p:tav>
                                      </p:tavLst>
                                    </p:anim>
                                    <p:anim calcmode="lin" valueType="num">
                                      <p:cBhvr>
                                        <p:cTn id="157" dur="500" fill="hold"/>
                                        <p:tgtEl>
                                          <p:spTgt spid="31"/>
                                        </p:tgtEl>
                                        <p:attrNameLst>
                                          <p:attrName>ppt_h</p:attrName>
                                        </p:attrNameLst>
                                      </p:cBhvr>
                                      <p:tavLst>
                                        <p:tav tm="0">
                                          <p:val>
                                            <p:fltVal val="0"/>
                                          </p:val>
                                        </p:tav>
                                        <p:tav tm="100000">
                                          <p:val>
                                            <p:strVal val="#ppt_h"/>
                                          </p:val>
                                        </p:tav>
                                      </p:tavLst>
                                    </p:anim>
                                    <p:animEffect transition="in" filter="fade">
                                      <p:cBhvr>
                                        <p:cTn id="158" dur="500"/>
                                        <p:tgtEl>
                                          <p:spTgt spid="31"/>
                                        </p:tgtEl>
                                      </p:cBhvr>
                                    </p:animEffect>
                                  </p:childTnLst>
                                </p:cTn>
                              </p:par>
                            </p:childTnLst>
                          </p:cTn>
                        </p:par>
                        <p:par>
                          <p:cTn id="159" fill="hold">
                            <p:stCondLst>
                              <p:cond delay="2500"/>
                            </p:stCondLst>
                            <p:childTnLst>
                              <p:par>
                                <p:cTn id="160" presetID="53" presetClass="entr" presetSubtype="16" fill="hold" grpId="0" nodeType="afterEffect">
                                  <p:stCondLst>
                                    <p:cond delay="0"/>
                                  </p:stCondLst>
                                  <p:childTnLst>
                                    <p:set>
                                      <p:cBhvr>
                                        <p:cTn id="161" dur="1" fill="hold">
                                          <p:stCondLst>
                                            <p:cond delay="0"/>
                                          </p:stCondLst>
                                        </p:cTn>
                                        <p:tgtEl>
                                          <p:spTgt spid="26"/>
                                        </p:tgtEl>
                                        <p:attrNameLst>
                                          <p:attrName>style.visibility</p:attrName>
                                        </p:attrNameLst>
                                      </p:cBhvr>
                                      <p:to>
                                        <p:strVal val="visible"/>
                                      </p:to>
                                    </p:set>
                                    <p:anim calcmode="lin" valueType="num">
                                      <p:cBhvr>
                                        <p:cTn id="162" dur="500" fill="hold"/>
                                        <p:tgtEl>
                                          <p:spTgt spid="26"/>
                                        </p:tgtEl>
                                        <p:attrNameLst>
                                          <p:attrName>ppt_w</p:attrName>
                                        </p:attrNameLst>
                                      </p:cBhvr>
                                      <p:tavLst>
                                        <p:tav tm="0">
                                          <p:val>
                                            <p:fltVal val="0"/>
                                          </p:val>
                                        </p:tav>
                                        <p:tav tm="100000">
                                          <p:val>
                                            <p:strVal val="#ppt_w"/>
                                          </p:val>
                                        </p:tav>
                                      </p:tavLst>
                                    </p:anim>
                                    <p:anim calcmode="lin" valueType="num">
                                      <p:cBhvr>
                                        <p:cTn id="163" dur="500" fill="hold"/>
                                        <p:tgtEl>
                                          <p:spTgt spid="26"/>
                                        </p:tgtEl>
                                        <p:attrNameLst>
                                          <p:attrName>ppt_h</p:attrName>
                                        </p:attrNameLst>
                                      </p:cBhvr>
                                      <p:tavLst>
                                        <p:tav tm="0">
                                          <p:val>
                                            <p:fltVal val="0"/>
                                          </p:val>
                                        </p:tav>
                                        <p:tav tm="100000">
                                          <p:val>
                                            <p:strVal val="#ppt_h"/>
                                          </p:val>
                                        </p:tav>
                                      </p:tavLst>
                                    </p:anim>
                                    <p:animEffect transition="in" filter="fade">
                                      <p:cBhvr>
                                        <p:cTn id="164" dur="500"/>
                                        <p:tgtEl>
                                          <p:spTgt spid="26"/>
                                        </p:tgtEl>
                                      </p:cBhvr>
                                    </p:animEffect>
                                  </p:childTnLst>
                                </p:cTn>
                              </p:par>
                              <p:par>
                                <p:cTn id="165" presetID="42" presetClass="entr" presetSubtype="0" fill="hold" grpId="0" nodeType="with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fade">
                                      <p:cBhvr>
                                        <p:cTn id="167" dur="500"/>
                                        <p:tgtEl>
                                          <p:spTgt spid="32"/>
                                        </p:tgtEl>
                                      </p:cBhvr>
                                    </p:animEffect>
                                    <p:anim calcmode="lin" valueType="num">
                                      <p:cBhvr>
                                        <p:cTn id="168" dur="500" fill="hold"/>
                                        <p:tgtEl>
                                          <p:spTgt spid="32"/>
                                        </p:tgtEl>
                                        <p:attrNameLst>
                                          <p:attrName>ppt_x</p:attrName>
                                        </p:attrNameLst>
                                      </p:cBhvr>
                                      <p:tavLst>
                                        <p:tav tm="0">
                                          <p:val>
                                            <p:strVal val="#ppt_x"/>
                                          </p:val>
                                        </p:tav>
                                        <p:tav tm="100000">
                                          <p:val>
                                            <p:strVal val="#ppt_x"/>
                                          </p:val>
                                        </p:tav>
                                      </p:tavLst>
                                    </p:anim>
                                    <p:anim calcmode="lin" valueType="num">
                                      <p:cBhvr>
                                        <p:cTn id="169" dur="500" fill="hold"/>
                                        <p:tgtEl>
                                          <p:spTgt spid="32"/>
                                        </p:tgtEl>
                                        <p:attrNameLst>
                                          <p:attrName>ppt_y</p:attrName>
                                        </p:attrNameLst>
                                      </p:cBhvr>
                                      <p:tavLst>
                                        <p:tav tm="0">
                                          <p:val>
                                            <p:strVal val="#ppt_y+.1"/>
                                          </p:val>
                                        </p:tav>
                                        <p:tav tm="100000">
                                          <p:val>
                                            <p:strVal val="#ppt_y"/>
                                          </p:val>
                                        </p:tav>
                                      </p:tavLst>
                                    </p:anim>
                                  </p:childTnLst>
                                </p:cTn>
                              </p:par>
                            </p:childTnLst>
                          </p:cTn>
                        </p:par>
                        <p:par>
                          <p:cTn id="170" fill="hold">
                            <p:stCondLst>
                              <p:cond delay="3000"/>
                            </p:stCondLst>
                            <p:childTnLst>
                              <p:par>
                                <p:cTn id="171" presetID="22" presetClass="entr" presetSubtype="8" fill="hold" nodeType="afterEffect">
                                  <p:stCondLst>
                                    <p:cond delay="0"/>
                                  </p:stCondLst>
                                  <p:childTnLst>
                                    <p:set>
                                      <p:cBhvr>
                                        <p:cTn id="172" dur="1" fill="hold">
                                          <p:stCondLst>
                                            <p:cond delay="0"/>
                                          </p:stCondLst>
                                        </p:cTn>
                                        <p:tgtEl>
                                          <p:spTgt spid="33"/>
                                        </p:tgtEl>
                                        <p:attrNameLst>
                                          <p:attrName>style.visibility</p:attrName>
                                        </p:attrNameLst>
                                      </p:cBhvr>
                                      <p:to>
                                        <p:strVal val="visible"/>
                                      </p:to>
                                    </p:set>
                                    <p:animEffect transition="in" filter="wipe(left)">
                                      <p:cBhvr>
                                        <p:cTn id="173" dur="500"/>
                                        <p:tgtEl>
                                          <p:spTgt spid="33"/>
                                        </p:tgtEl>
                                      </p:cBhvr>
                                    </p:animEffect>
                                  </p:childTnLst>
                                </p:cTn>
                              </p:par>
                              <p:par>
                                <p:cTn id="174" presetID="42" presetClass="entr" presetSubtype="0" fill="hold" grpId="0" nodeType="withEffect">
                                  <p:stCondLst>
                                    <p:cond delay="0"/>
                                  </p:stCondLst>
                                  <p:childTnLst>
                                    <p:set>
                                      <p:cBhvr>
                                        <p:cTn id="175" dur="1" fill="hold">
                                          <p:stCondLst>
                                            <p:cond delay="0"/>
                                          </p:stCondLst>
                                        </p:cTn>
                                        <p:tgtEl>
                                          <p:spTgt spid="35"/>
                                        </p:tgtEl>
                                        <p:attrNameLst>
                                          <p:attrName>style.visibility</p:attrName>
                                        </p:attrNameLst>
                                      </p:cBhvr>
                                      <p:to>
                                        <p:strVal val="visible"/>
                                      </p:to>
                                    </p:set>
                                    <p:animEffect transition="in" filter="fade">
                                      <p:cBhvr>
                                        <p:cTn id="176" dur="500"/>
                                        <p:tgtEl>
                                          <p:spTgt spid="35"/>
                                        </p:tgtEl>
                                      </p:cBhvr>
                                    </p:animEffect>
                                    <p:anim calcmode="lin" valueType="num">
                                      <p:cBhvr>
                                        <p:cTn id="177" dur="500" fill="hold"/>
                                        <p:tgtEl>
                                          <p:spTgt spid="35"/>
                                        </p:tgtEl>
                                        <p:attrNameLst>
                                          <p:attrName>ppt_x</p:attrName>
                                        </p:attrNameLst>
                                      </p:cBhvr>
                                      <p:tavLst>
                                        <p:tav tm="0">
                                          <p:val>
                                            <p:strVal val="#ppt_x"/>
                                          </p:val>
                                        </p:tav>
                                        <p:tav tm="100000">
                                          <p:val>
                                            <p:strVal val="#ppt_x"/>
                                          </p:val>
                                        </p:tav>
                                      </p:tavLst>
                                    </p:anim>
                                    <p:anim calcmode="lin" valueType="num">
                                      <p:cBhvr>
                                        <p:cTn id="178" dur="500" fill="hold"/>
                                        <p:tgtEl>
                                          <p:spTgt spid="35"/>
                                        </p:tgtEl>
                                        <p:attrNameLst>
                                          <p:attrName>ppt_y</p:attrName>
                                        </p:attrNameLst>
                                      </p:cBhvr>
                                      <p:tavLst>
                                        <p:tav tm="0">
                                          <p:val>
                                            <p:strVal val="#ppt_y+.1"/>
                                          </p:val>
                                        </p:tav>
                                        <p:tav tm="100000">
                                          <p:val>
                                            <p:strVal val="#ppt_y"/>
                                          </p:val>
                                        </p:tav>
                                      </p:tavLst>
                                    </p:anim>
                                  </p:childTnLst>
                                </p:cTn>
                              </p:par>
                              <p:par>
                                <p:cTn id="179" presetID="16" presetClass="entr" presetSubtype="21"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barn(inVertical)">
                                      <p:cBhvr>
                                        <p:cTn id="18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8" grpId="0" bldLvl="0" animBg="1"/>
      <p:bldP spid="9" grpId="0" bldLvl="0" animBg="1"/>
      <p:bldP spid="10" grpId="0" bldLvl="0" animBg="1"/>
      <p:bldP spid="14" grpId="0" bldLvl="0" animBg="1"/>
      <p:bldP spid="16" grpId="0"/>
      <p:bldP spid="17" grpId="0"/>
      <p:bldP spid="23" grpId="0"/>
      <p:bldP spid="24" grpId="0"/>
      <p:bldP spid="26" grpId="0" bldLvl="0" animBg="1"/>
      <p:bldP spid="27" grpId="0" bldLvl="0" animBg="1"/>
      <p:bldP spid="28" grpId="0" bldLvl="0" animBg="1"/>
      <p:bldP spid="29" grpId="0" bldLvl="0" animBg="1"/>
      <p:bldP spid="31" grpId="0" bldLvl="0" animBg="1"/>
      <p:bldP spid="32" grpId="0"/>
      <p:bldP spid="35" grpId="0"/>
      <p:bldP spid="36" grpId="0" bldLvl="0" animBg="1"/>
      <p:bldP spid="37" grpId="0" bldLvl="0" animBg="1"/>
      <p:bldP spid="38" grpId="0" bldLvl="0" animBg="1"/>
      <p:bldP spid="39" grpId="0" bldLvl="0" animBg="1"/>
      <p:bldP spid="41" grpId="0" bldLvl="0" animBg="1"/>
      <p:bldP spid="42"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986280" y="586105"/>
          <a:ext cx="9941560" cy="5956935"/>
        </p:xfrm>
        <a:graphic>
          <a:graphicData uri="http://schemas.openxmlformats.org/drawingml/2006/table">
            <a:tbl>
              <a:tblPr>
                <a:tableStyleId>{5C22544A-7EE6-4342-B048-85BDC9FD1C3A}</a:tableStyleId>
              </a:tblPr>
              <a:tblGrid>
                <a:gridCol w="9941560">
                  <a:extLst>
                    <a:ext uri="{9D8B030D-6E8A-4147-A177-3AD203B41FA5}">
                      <a16:colId xmlns:a16="http://schemas.microsoft.com/office/drawing/2014/main" val="20000"/>
                    </a:ext>
                  </a:extLst>
                </a:gridCol>
              </a:tblGrid>
              <a:tr h="520700">
                <a:tc>
                  <a:txBody>
                    <a:bodyPr/>
                    <a:lstStyle/>
                    <a:p>
                      <a:pPr marL="0" marR="0" algn="ct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p>
                    <a:p>
                      <a:pPr marL="0" marR="0" algn="ctr">
                        <a:lnSpc>
                          <a:spcPct val="107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Họ</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tên</a:t>
                      </a:r>
                      <a:r>
                        <a:rPr lang="en-US" sz="1600" dirty="0">
                          <a:effectLst/>
                          <a:latin typeface="Times New Roman" panose="02020603050405020304" pitchFamily="18" charset="0"/>
                          <a:cs typeface="Times New Roman" panose="02020603050405020304" pitchFamily="18" charset="0"/>
                        </a:rPr>
                        <a:t>/</a:t>
                      </a:r>
                      <a:r>
                        <a:rPr lang="en-US" sz="1600" dirty="0" err="1">
                          <a:effectLst/>
                          <a:latin typeface="Times New Roman" panose="02020603050405020304" pitchFamily="18" charset="0"/>
                          <a:cs typeface="Times New Roman" panose="02020603050405020304" pitchFamily="18" charset="0"/>
                        </a:rPr>
                        <a:t>Nhóm</a:t>
                      </a:r>
                      <a:r>
                        <a:rPr lang="en-US" sz="1600" dirty="0">
                          <a:effectLst/>
                          <a:latin typeface="Times New Roman" panose="02020603050405020304" pitchFamily="18" charset="0"/>
                          <a:cs typeface="Times New Roman" panose="02020603050405020304" pitchFamily="18" charset="0"/>
                        </a:rPr>
                        <a:t> HS………………………………………..</a:t>
                      </a:r>
                      <a:r>
                        <a:rPr lang="en-US" sz="1600" dirty="0" err="1">
                          <a:effectLst/>
                          <a:latin typeface="Times New Roman" panose="02020603050405020304" pitchFamily="18" charset="0"/>
                          <a:cs typeface="Times New Roman" panose="02020603050405020304" pitchFamily="18" charset="0"/>
                        </a:rPr>
                        <a:t>Lớp</a:t>
                      </a: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990" marR="46990" marT="0" marB="0"/>
                </a:tc>
                <a:extLst>
                  <a:ext uri="{0D108BD9-81ED-4DB2-BD59-A6C34878D82A}">
                    <a16:rowId xmlns:a16="http://schemas.microsoft.com/office/drawing/2014/main" val="10000"/>
                  </a:ext>
                </a:extLst>
              </a:tr>
              <a:tr h="1041400">
                <a:tc>
                  <a:txBody>
                    <a:bodyPr/>
                    <a:lstStyle/>
                    <a:p>
                      <a:pPr marL="0" marR="0">
                        <a:lnSpc>
                          <a:spcPct val="107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Phiếu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học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tập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số</a:t>
                      </a:r>
                      <a:r>
                        <a:rPr lang="en-US" sz="1600" dirty="0">
                          <a:effectLst/>
                          <a:latin typeface="Times New Roman" panose="02020603050405020304" pitchFamily="18" charset="0"/>
                          <a:cs typeface="Times New Roman" panose="02020603050405020304" pitchFamily="18" charset="0"/>
                        </a:rPr>
                        <a:t> 1</a:t>
                      </a:r>
                    </a:p>
                    <a:p>
                      <a:pPr marL="0" marR="0" algn="ctr">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VĂN TẾ NGHĨA SĨ CẦN GIUỘC</a:t>
                      </a:r>
                    </a:p>
                    <a:p>
                      <a:pPr marL="0" marR="0" indent="3549650">
                        <a:lnSpc>
                          <a:spcPct val="107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Nguyễn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Chiểu</a:t>
                      </a:r>
                      <a:endParaRPr lang="en-US" sz="1600" dirty="0">
                        <a:effectLst/>
                        <a:latin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600" dirty="0" err="1">
                          <a:effectLst/>
                          <a:latin typeface="Times New Roman" panose="02020603050405020304" pitchFamily="18" charset="0"/>
                          <a:cs typeface="Times New Roman" panose="02020603050405020304" pitchFamily="18" charset="0"/>
                        </a:rPr>
                        <a:t>Tìm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hiểu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giả</a:t>
                      </a:r>
                      <a:r>
                        <a:rPr lang="en-US" sz="1600" dirty="0">
                          <a:effectLst/>
                          <a:latin typeface="Times New Roman" panose="02020603050405020304" pitchFamily="18" charset="0"/>
                          <a:cs typeface="Times New Roman" panose="02020603050405020304" pitchFamily="18" charset="0"/>
                        </a:rPr>
                        <a:t> - </a:t>
                      </a:r>
                      <a:r>
                        <a:rPr lang="en-US" sz="1600" dirty="0" err="1">
                          <a:effectLst/>
                          <a:latin typeface="Times New Roman" panose="02020603050405020304" pitchFamily="18" charset="0"/>
                          <a:cs typeface="Times New Roman" panose="02020603050405020304" pitchFamily="18" charset="0"/>
                        </a:rPr>
                        <a:t>tác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phẩm</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990" marR="46990" marT="0" marB="0"/>
                </a:tc>
                <a:extLst>
                  <a:ext uri="{0D108BD9-81ED-4DB2-BD59-A6C34878D82A}">
                    <a16:rowId xmlns:a16="http://schemas.microsoft.com/office/drawing/2014/main" val="10001"/>
                  </a:ext>
                </a:extLst>
              </a:tr>
              <a:tr h="4394835">
                <a:tc>
                  <a:txBody>
                    <a:bodyPr/>
                    <a:lstStyle/>
                    <a:p>
                      <a:pPr marL="67945" marR="0" algn="just">
                        <a:spcBef>
                          <a:spcPts val="0"/>
                        </a:spcBef>
                        <a:spcAft>
                          <a:spcPts val="0"/>
                        </a:spcAft>
                      </a:pPr>
                      <a:r>
                        <a:rPr lang="vi-VN" sz="1600" dirty="0">
                          <a:effectLst/>
                          <a:latin typeface="Times New Roman" panose="02020603050405020304" pitchFamily="18" charset="0"/>
                          <a:cs typeface="Times New Roman" panose="02020603050405020304" pitchFamily="18" charset="0"/>
                        </a:rPr>
                        <a:t>+ Thông tin về tác giả </a:t>
                      </a:r>
                      <a:r>
                        <a:rPr lang="en-US" sz="1600" dirty="0" err="1">
                          <a:effectLst/>
                          <a:latin typeface="Times New Roman" panose="02020603050405020304" pitchFamily="18" charset="0"/>
                          <a:cs typeface="Times New Roman" panose="02020603050405020304" pitchFamily="18" charset="0"/>
                        </a:rPr>
                        <a:t>Nguyễn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Đình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Chiểu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cuộc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sự</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nghiệp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sáng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tác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Nội</a:t>
                      </a:r>
                      <a:r>
                        <a:rPr lang="en-US" sz="1600" baseline="0" dirty="0">
                          <a:effectLst/>
                          <a:latin typeface="Times New Roman" panose="02020603050405020304" pitchFamily="18" charset="0"/>
                          <a:cs typeface="Times New Roman" panose="02020603050405020304" pitchFamily="18" charset="0"/>
                        </a:rPr>
                        <a:t> dung </a:t>
                      </a:r>
                      <a:r>
                        <a:rPr lang="en-US" sz="1600" baseline="0" dirty="0" err="1">
                          <a:effectLst/>
                          <a:latin typeface="Times New Roman" panose="02020603050405020304" pitchFamily="18" charset="0"/>
                          <a:cs typeface="Times New Roman" panose="02020603050405020304" pitchFamily="18" charset="0"/>
                        </a:rPr>
                        <a:t>thơ</a:t>
                      </a:r>
                      <a:r>
                        <a:rPr lang="en-US" sz="1600" baseline="0" dirty="0">
                          <a:effectLst/>
                          <a:latin typeface="Times New Roman" panose="02020603050405020304" pitchFamily="18" charset="0"/>
                          <a:cs typeface="Times New Roman" panose="02020603050405020304" pitchFamily="18" charset="0"/>
                        </a:rPr>
                        <a:t> </a:t>
                      </a:r>
                      <a:r>
                        <a:rPr lang="en-US" sz="1600" baseline="0" dirty="0" err="1">
                          <a:effectLst/>
                          <a:latin typeface="Times New Roman" panose="02020603050405020304" pitchFamily="18" charset="0"/>
                          <a:cs typeface="Times New Roman" panose="02020603050405020304" pitchFamily="18" charset="0"/>
                        </a:rPr>
                        <a:t>văn</a:t>
                      </a:r>
                      <a:r>
                        <a:rPr lang="en-US" sz="1600" baseline="0" dirty="0">
                          <a:effectLst/>
                          <a:latin typeface="Times New Roman" panose="02020603050405020304" pitchFamily="18" charset="0"/>
                          <a:cs typeface="Times New Roman" panose="02020603050405020304" pitchFamily="18" charset="0"/>
                        </a:rPr>
                        <a:t>; </a:t>
                      </a:r>
                      <a:r>
                        <a:rPr lang="en-US" sz="1600" baseline="0" dirty="0" err="1">
                          <a:effectLst/>
                          <a:latin typeface="Times New Roman" panose="02020603050405020304" pitchFamily="18" charset="0"/>
                          <a:cs typeface="Times New Roman" panose="02020603050405020304" pitchFamily="18" charset="0"/>
                        </a:rPr>
                        <a:t>Nghệ</a:t>
                      </a:r>
                      <a:r>
                        <a:rPr lang="en-US" sz="1600" baseline="0" dirty="0">
                          <a:effectLst/>
                          <a:latin typeface="Times New Roman" panose="02020603050405020304" pitchFamily="18" charset="0"/>
                          <a:cs typeface="Times New Roman" panose="02020603050405020304" pitchFamily="18" charset="0"/>
                        </a:rPr>
                        <a:t> </a:t>
                      </a:r>
                      <a:r>
                        <a:rPr lang="en-US" sz="1600" baseline="0" dirty="0" err="1">
                          <a:effectLst/>
                          <a:latin typeface="Times New Roman" panose="02020603050405020304" pitchFamily="18" charset="0"/>
                          <a:cs typeface="Times New Roman" panose="02020603050405020304" pitchFamily="18" charset="0"/>
                        </a:rPr>
                        <a:t>thuật</a:t>
                      </a:r>
                      <a:r>
                        <a:rPr lang="en-US" sz="1600" baseline="0" dirty="0">
                          <a:effectLst/>
                          <a:latin typeface="Times New Roman" panose="02020603050405020304" pitchFamily="18" charset="0"/>
                          <a:cs typeface="Times New Roman" panose="02020603050405020304" pitchFamily="18" charset="0"/>
                        </a:rPr>
                        <a:t> </a:t>
                      </a:r>
                      <a:r>
                        <a:rPr lang="en-US" sz="1600" baseline="0" dirty="0" err="1">
                          <a:effectLst/>
                          <a:latin typeface="Times New Roman" panose="02020603050405020304" pitchFamily="18" charset="0"/>
                          <a:cs typeface="Times New Roman" panose="02020603050405020304" pitchFamily="18" charset="0"/>
                        </a:rPr>
                        <a:t>thơ</a:t>
                      </a:r>
                      <a:r>
                        <a:rPr lang="en-US" sz="1600" baseline="0" dirty="0">
                          <a:effectLst/>
                          <a:latin typeface="Times New Roman" panose="02020603050405020304" pitchFamily="18" charset="0"/>
                          <a:cs typeface="Times New Roman" panose="02020603050405020304" pitchFamily="18" charset="0"/>
                        </a:rPr>
                        <a:t> </a:t>
                      </a:r>
                      <a:r>
                        <a:rPr lang="en-US" sz="1600" baseline="0" dirty="0" err="1">
                          <a:effectLst/>
                          <a:latin typeface="Times New Roman" panose="02020603050405020304" pitchFamily="18" charset="0"/>
                          <a:cs typeface="Times New Roman" panose="02020603050405020304" pitchFamily="18" charset="0"/>
                        </a:rPr>
                        <a:t>văn</a:t>
                      </a:r>
                      <a:endParaRPr lang="en-US" sz="1600" dirty="0">
                        <a:effectLst/>
                        <a:latin typeface="Times New Roman" panose="02020603050405020304" pitchFamily="18" charset="0"/>
                        <a:cs typeface="Times New Roman" panose="02020603050405020304" pitchFamily="18" charset="0"/>
                      </a:endParaRPr>
                    </a:p>
                    <a:p>
                      <a:pPr marL="67945" marR="0" algn="just">
                        <a:spcBef>
                          <a:spcPts val="0"/>
                        </a:spcBef>
                        <a:spcAft>
                          <a:spcPts val="0"/>
                        </a:spcAft>
                      </a:pPr>
                      <a:r>
                        <a:rPr lang="en-US" sz="1600" dirty="0">
                          <a:effectLst/>
                          <a:latin typeface="Times New Roman" panose="02020603050405020304" pitchFamily="18" charset="0"/>
                          <a:cs typeface="Times New Roman" panose="02020603050405020304" pitchFamily="18" charset="0"/>
                        </a:rPr>
                        <a:t>….…………………………………………………………………………………………………………………………………………………………………………………………………………………………………………………………………………………………………………………………………………………………………………………………</a:t>
                      </a:r>
                    </a:p>
                    <a:p>
                      <a:pPr marL="67945" marR="0" algn="just">
                        <a:spcBef>
                          <a:spcPts val="0"/>
                        </a:spcBef>
                        <a:spcAft>
                          <a:spcPts val="0"/>
                        </a:spcAft>
                      </a:pPr>
                      <a:r>
                        <a:rPr lang="vi-VN"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Bối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cảnh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ra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đời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bài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tế</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nghĩa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sĩ</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Cần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Giuộc</a:t>
                      </a:r>
                      <a:r>
                        <a:rPr lang="en-US" sz="1600" dirty="0">
                          <a:effectLst/>
                          <a:latin typeface="Times New Roman" panose="02020603050405020304" pitchFamily="18" charset="0"/>
                          <a:cs typeface="Times New Roman" panose="02020603050405020304" pitchFamily="18" charset="0"/>
                        </a:rPr>
                        <a:t>.</a:t>
                      </a:r>
                    </a:p>
                    <a:p>
                      <a:pPr marL="67945" marR="0" algn="just">
                        <a:spcBef>
                          <a:spcPts val="0"/>
                        </a:spcBef>
                        <a:spcAft>
                          <a:spcPts val="0"/>
                        </a:spcAft>
                      </a:pP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Thể</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loại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văn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tế</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khái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niệm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đặc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điểm</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bố</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cục</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ngôn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ngữ</a:t>
                      </a:r>
                      <a:r>
                        <a:rPr lang="en-US" sz="1600" dirty="0">
                          <a:effectLst/>
                          <a:latin typeface="Times New Roman" panose="02020603050405020304" pitchFamily="18" charset="0"/>
                          <a:cs typeface="Times New Roman" panose="02020603050405020304" pitchFamily="18" charset="0"/>
                        </a:rPr>
                        <a:t>…)</a:t>
                      </a:r>
                    </a:p>
                    <a:p>
                      <a:pPr marL="0" marR="0">
                        <a:lnSpc>
                          <a:spcPct val="107000"/>
                        </a:lnSpc>
                        <a:spcBef>
                          <a:spcPts val="0"/>
                        </a:spcBef>
                        <a:spcAft>
                          <a:spcPts val="0"/>
                        </a:spcAft>
                      </a:pPr>
                      <a:r>
                        <a:rPr lang="en-US" sz="1600" dirty="0">
                          <a:effectLst/>
                          <a:latin typeface="Times New Roman" panose="02020603050405020304" pitchFamily="18" charset="0"/>
                          <a:cs typeface="Times New Roman" panose="02020603050405020304" pitchFamily="18" charset="0"/>
                        </a:rPr>
                        <a: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990" marR="46990" marT="0" marB="0"/>
                </a:tc>
                <a:extLst>
                  <a:ext uri="{0D108BD9-81ED-4DB2-BD59-A6C34878D82A}">
                    <a16:rowId xmlns:a16="http://schemas.microsoft.com/office/drawing/2014/main" val="10002"/>
                  </a:ext>
                </a:extLst>
              </a:tr>
            </a:tbl>
          </a:graphicData>
        </a:graphic>
      </p:graphicFrame>
      <p:sp>
        <p:nvSpPr>
          <p:cNvPr id="4" name="Rectangle 3"/>
          <p:cNvSpPr/>
          <p:nvPr/>
        </p:nvSpPr>
        <p:spPr>
          <a:xfrm>
            <a:off x="355258" y="241053"/>
            <a:ext cx="1941557" cy="369332"/>
          </a:xfrm>
          <a:prstGeom prst="rect">
            <a:avLst/>
          </a:prstGeom>
        </p:spPr>
        <p:txBody>
          <a:bodyPr wrap="none">
            <a:spAutoFit/>
          </a:bodyPr>
          <a:lstStyle/>
          <a:p>
            <a:r>
              <a:rPr lang="en-US" b="1" i="1" dirty="0" err="1">
                <a:latin typeface="Times New Roman" panose="02020603050405020304" pitchFamily="18" charset="0"/>
                <a:ea typeface="Roboto"/>
              </a:rPr>
              <a:t>Phiếu</a:t>
            </a:r>
            <a:r>
              <a:rPr lang="en-US" b="1" i="1" dirty="0">
                <a:latin typeface="Times New Roman" panose="02020603050405020304" pitchFamily="18" charset="0"/>
                <a:ea typeface="Roboto"/>
              </a:rPr>
              <a:t> </a:t>
            </a:r>
            <a:r>
              <a:rPr lang="en-US" b="1" i="1" dirty="0" err="1">
                <a:latin typeface="Times New Roman" panose="02020603050405020304" pitchFamily="18" charset="0"/>
                <a:ea typeface="Roboto"/>
              </a:rPr>
              <a:t>học</a:t>
            </a:r>
            <a:r>
              <a:rPr lang="en-US" b="1" i="1" dirty="0">
                <a:latin typeface="Times New Roman" panose="02020603050405020304" pitchFamily="18" charset="0"/>
                <a:ea typeface="Roboto"/>
              </a:rPr>
              <a:t> </a:t>
            </a:r>
            <a:r>
              <a:rPr lang="en-US" b="1" i="1" dirty="0" err="1">
                <a:latin typeface="Times New Roman" panose="02020603050405020304" pitchFamily="18" charset="0"/>
                <a:ea typeface="Roboto"/>
              </a:rPr>
              <a:t>tập</a:t>
            </a:r>
            <a:r>
              <a:rPr lang="en-US" b="1" i="1" dirty="0">
                <a:latin typeface="Times New Roman" panose="02020603050405020304" pitchFamily="18" charset="0"/>
                <a:ea typeface="Roboto"/>
              </a:rPr>
              <a:t> </a:t>
            </a:r>
            <a:r>
              <a:rPr lang="en-US" b="1" i="1" dirty="0" err="1">
                <a:latin typeface="Times New Roman" panose="02020603050405020304" pitchFamily="18" charset="0"/>
                <a:ea typeface="Roboto"/>
              </a:rPr>
              <a:t>số</a:t>
            </a:r>
            <a:r>
              <a:rPr lang="en-US" b="1" i="1" dirty="0">
                <a:latin typeface="Times New Roman" panose="02020603050405020304" pitchFamily="18" charset="0"/>
                <a:ea typeface="Roboto"/>
              </a:rPr>
              <a:t> 1</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7553"/>
            <a:ext cx="11720945" cy="6602730"/>
          </a:xfrm>
          <a:prstGeom prst="rect">
            <a:avLst/>
          </a:prstGeom>
        </p:spPr>
        <p:txBody>
          <a:bodyPr wrap="square">
            <a:spAutoFit/>
          </a:bodyPr>
          <a:lstStyle/>
          <a:p>
            <a:pPr algn="just">
              <a:lnSpc>
                <a:spcPct val="107000"/>
              </a:lnSpc>
              <a:spcAft>
                <a:spcPts val="800"/>
              </a:spcAft>
            </a:pP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Cuộc</a:t>
            </a:r>
            <a:r>
              <a:rPr lang="en-US" sz="4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đời</a:t>
            </a:r>
            <a:endPar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Đồ</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2400" dirty="0">
                <a:latin typeface="Times New Roman" panose="02020603050405020304" pitchFamily="18" charset="0"/>
                <a:ea typeface="Calibri" panose="020F0502020204030204" pitchFamily="34" charset="0"/>
                <a:cs typeface="Times New Roman" panose="02020603050405020304" pitchFamily="18" charset="0"/>
              </a:rPr>
              <a:t> (1822 - 1888)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căn phòng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- 1843 </a:t>
            </a:r>
            <a:r>
              <a:rPr lang="en-US" sz="2400" dirty="0" err="1">
                <a:latin typeface="Times New Roman" panose="02020603050405020304" pitchFamily="18" charset="0"/>
                <a:ea typeface="Calibri" panose="020F0502020204030204" pitchFamily="34" charset="0"/>
                <a:cs typeface="Times New Roman" panose="02020603050405020304" pitchFamily="18" charset="0"/>
                <a:sym typeface="+mn-ea"/>
              </a:rPr>
              <a:t>Nguyễn</a:t>
            </a:r>
            <a:r>
              <a:rPr lang="en-US" sz="2400" dirty="0">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sym typeface="+mn-ea"/>
              </a:rPr>
              <a:t>Đình</a:t>
            </a:r>
            <a:r>
              <a:rPr lang="en-US" sz="2400" dirty="0">
                <a:latin typeface="Times New Roman" panose="02020603050405020304" pitchFamily="18" charset="0"/>
                <a:ea typeface="Calibri" panose="020F0502020204030204" pitchFamily="34" charset="0"/>
                <a:cs typeface="Times New Roman" panose="02020603050405020304" pitchFamily="18" charset="0"/>
                <a:sym typeface="+mn-ea"/>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sym typeface="+mn-ea"/>
              </a:rPr>
              <a:t>Chiểu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đỗ</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tú</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400" dirty="0">
                <a:latin typeface="Times New Roman" panose="02020603050405020304" pitchFamily="18" charset="0"/>
                <a:ea typeface="Calibri" panose="020F0502020204030204" pitchFamily="34" charset="0"/>
                <a:cs typeface="Times New Roman" panose="02020603050405020304" pitchFamily="18" charset="0"/>
              </a:rPr>
              <a:t>, 1846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Huế</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tiếp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đến</a:t>
            </a:r>
            <a:r>
              <a:rPr lang="en-US" sz="2400" dirty="0">
                <a:latin typeface="Times New Roman" panose="02020603050405020304" pitchFamily="18" charset="0"/>
                <a:ea typeface="Calibri" panose="020F0502020204030204" pitchFamily="34" charset="0"/>
                <a:cs typeface="Times New Roman" panose="02020603050405020304" pitchFamily="18" charset="0"/>
              </a:rPr>
              <a:t> 1949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lúc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sắp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Nam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chịu</a:t>
            </a:r>
            <a:r>
              <a:rPr lang="en-US" sz="2400" dirty="0">
                <a:latin typeface="Times New Roman" panose="02020603050405020304" pitchFamily="18" charset="0"/>
                <a:ea typeface="Calibri" panose="020F0502020204030204" pitchFamily="34" charset="0"/>
                <a:cs typeface="Times New Roman" panose="02020603050405020304" pitchFamily="18" charset="0"/>
              </a:rPr>
              <a:t> tang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nên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hai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mắt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mù</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400" dirty="0">
                <a:latin typeface="Times New Roman" panose="02020603050405020304" pitchFamily="18" charset="0"/>
                <a:ea typeface="Calibri" panose="020F0502020204030204" pitchFamily="34" charset="0"/>
                <a:cs typeface="Times New Roman" panose="02020603050405020304" pitchFamily="18" charset="0"/>
              </a:rPr>
              <a:t> 27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dirty="0">
                <a:latin typeface="Times New Roman" panose="02020603050405020304" pitchFamily="18" charset="0"/>
                <a:ea typeface="Calibri" panose="020F0502020204030204" pitchFamily="34" charset="0"/>
                <a:cs typeface="Times New Roman" panose="02020603050405020304" pitchFamily="18" charset="0"/>
              </a:rPr>
              <a:t>, ông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vẫn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mở</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dạy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thuốc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chữa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nghèo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chống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- 1859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lãnh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nghĩa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bàn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mưu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đánh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giặc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nhiều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đấu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Pháp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tài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dụ</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dỗ</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mua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nhưng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tỏ</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Phẩm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- 1888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qua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Cuộc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tấm</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gương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sáng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nghị</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lực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đạo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đức</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suốt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đấu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mệt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mỏi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lẽ</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phải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quyền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lợi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dân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additive="base">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fade">
                                      <p:cBhvr>
                                        <p:cTn id="40" dur="500"/>
                                        <p:tgtEl>
                                          <p:spTgt spid="2">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fade">
                                      <p:cBhvr>
                                        <p:cTn id="4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40</TotalTime>
  <Words>3198</Words>
  <Application>Microsoft Office PowerPoint</Application>
  <PresentationFormat>Widescreen</PresentationFormat>
  <Paragraphs>162</Paragraphs>
  <Slides>35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#9Slide03 Josefin Sans SemiBold</vt:lpstr>
      <vt:lpstr>Algerian</vt:lpstr>
      <vt:lpstr>Arial</vt:lpstr>
      <vt:lpstr>Calibri</vt:lpstr>
      <vt:lpstr>Century Gothic</vt:lpstr>
      <vt:lpstr>Impact</vt:lpstr>
      <vt:lpstr>Nanum Pen Script</vt:lpstr>
      <vt:lpstr>Times New Roman</vt:lpstr>
      <vt:lpstr>Wingdings</vt:lpstr>
      <vt:lpstr>Default Design</vt:lpstr>
      <vt:lpstr>PowerPoint Presentation</vt:lpstr>
      <vt:lpstr>PowerPoint Presentation</vt:lpstr>
      <vt:lpstr>KHỞI ĐỘNG</vt:lpstr>
      <vt:lpstr>HÌNH THÀNH KIẾN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Bố cục + Lung khởi (câu 1- 2) :  Bối cảnh thời đại và  ý nghĩa tư tưởng + Thích thực (câu 3 - 15):  Tái hiện vẻ đẹp người nông dân - nghĩa sĩ  + Ai vãn (câu 16- 28):  Bày tỏ lòng tiếc thương, niềm cảm phục + Kết (còn lại) :  Ca ngợi linh hồn bất tử của các nghĩa sĩ.  </vt:lpstr>
      <vt:lpstr>PowerPoint Presentation</vt:lpstr>
      <vt:lpstr>Pháp tấn công thành Gia Định</vt:lpstr>
      <vt:lpstr>Nông dân Việt Nam dưới thời kì Pháp thuộc</vt:lpstr>
      <vt:lpstr>Tội ác của thực dân Pháp</vt:lpstr>
      <vt:lpstr>PowerPoint Presentation</vt:lpstr>
      <vt:lpstr>PowerPoint Presentation</vt:lpstr>
      <vt:lpstr>PowerPoint Presentation</vt:lpstr>
      <vt:lpstr>b. Lòng căm thù giặc của những người nghĩa sĩ đánh Tây (câu 6-9) * Tình cảm: - Người dân trông chờ tin tức mỏi mòn rồi thất vọng "trông tin quan như trời hạn trông mưa". - Lòng căm thù, oán giận:  + ghét thói mọi như nhà nông ghét cỏ + muốn tới ăn gan + muốn ra cắn cổ (hình ảnh cường điệu mạnh mẽ, chân thực, đậm sắc thái nông dân Nam Bộ)  </vt:lpstr>
      <vt:lpstr>* Nhận thức -  Họ nhận thức đúng đắn: Đất nước ta là một quốc gia độc lập, vĩ đại “mối xa thư đồ sộ”  - Xác định trách nhiệm của bản thân với đất nước: tự mình đứng lên trừ kẻ xâm lăng. (há để ai chém rắn đuổi hươu). * Hành động:  + Xin ra sức đoạn kình + Dốc ra tay bộ hổ + Mến nghĩa làm quân chiêu mộ → tự nguyện, thể hiện ý thức trách nhiệm với sự nghiệp cứu nước và ý chí quyết tâm tiêu diệt giặc của người nghĩa sĩ.  </vt:lpstr>
      <vt:lpstr>c. Vẻ đẹp hào hùng của đội quân áo vải trong trận nghĩa đánh Tây - Trang bị của nghĩa quân khi vào trận: +…manh áo vải… +…ngọn tầm vông...  +… rơm con cúi... +…lưỡi dao phay… Liệt kê + chi tiết chân thực có sức gợi tả cao -&gt; Đó là những  vật dụng nghèo nàn, thô sơ trong cuộc sống lao động hàng ngày đã trở thành vũ khí để nghĩa quân đánh giặc. - Tinh thần chiến đấu của nghĩa sĩ + Khí thế tấn công vũ bão: động từ mạnh, dứt khoát (đốt xong, chém rớt, đâm ngang, chém ngược)… + Lòng dũng cảm phi thường: đạp rào lướt tới, coi giặc cũng như không, xô cửa xông vào, liều mình như chẳng có, trối kệ tàu sắt tàu đồng súng nổ… </vt:lpstr>
      <vt:lpstr> * Nghệ thuật:  - Các động từ mạnh (ăn gan, cắn cổ)  thể hiện lòng căm thù giặc cao độ của người nông dân. - Dùng các điển tích, điển cố để khẳng định ý thức độc lập dân tộc và tinh thần trách nhiệm của người nông dân với Tổ quốc.   - So sánh (…như trời hạn trông mưa; …như nhà nông ghét cỏ…) gần gũi, dễ hiểu, gắn với công việc ruộng đồng của người nông dân.  =&gt;Nguyễn Đình Chiểu đã phát hiện, ngợi ca phẩm chất cao quý vốn tiềm ẩn đằng sau manh áo vải, sau cuộc đời vất vả, lam lũ của người nông dân – đó là lòng yêu nước và ý chí quyết tâm bảo vệ Tổ quốc</vt:lpstr>
      <vt:lpstr>  Tóm lại: đoạn văn thể hiện sự chuyển biến về tình cảm, nhận thức và ý thức của những người nông dân hiền lành thành người nghĩa sĩ đánh Tây hết sức chân thực và biện chứng. =&gt; Tác giả Nguyễn Đình Chiểu đã tạc lên một bức tượng đài nghệ thuật về người nông dân nghĩa sĩ: hiên ngang, bất khuất, kiên cường.  =&gt; Lần đầu tiên trong văn học Việt Nam, người nông dân chống ngoại xâm mới có thể chiếm lĩnh trọn vẹn một tác phẩm văn chương đẹp nhường ấy với vóc dáng đích thực của mình và được ngợi ca như những người anh hùng của thời đại. Trước Nguyễn Đình Chiểu, chưa ai làm được điều đó và sau Nguyễn Đình Chiểu một thời gian dài, cũng chưa ai vượt qua được ông. Bởi thế bài văn tế được xem như là một bước phát triển đột xuất trong thơ văn Nguyễn Đình chiểu nói riêng và trong văn học Việt Nam nói chung. </vt:lpstr>
      <vt:lpstr>3. Phần ai vãn. Tấm lòng của tác giả với sự hy sinh của người nông dân nghĩa sĩ.  a. Niềm tiếc thương - Bày tỏ sự tiếc thương của nhân dân trước sự hy sinh của nghĩa quân (cỏ cây …sầu giăng; già trẻ …luỵ nhỏ) - Cảm thông và chia sẻ với nỗi đau đớn, xót xa của người thân nghĩa sĩ: + Nỗi đau như xé lòng của người mẹ già “…khóc trẻ”. + Nỗi bơ vơ, mất nơi nương tựa của những người vợ trẻ “chạy tìm chồng”.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Bùi Hiền</cp:lastModifiedBy>
  <cp:revision>60</cp:revision>
  <dcterms:created xsi:type="dcterms:W3CDTF">2023-08-09T14:12:00Z</dcterms:created>
  <dcterms:modified xsi:type="dcterms:W3CDTF">2024-07-26T16:00:03Z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65F08E5EA5E44C95BE48E17E947FFADA</vt:lpwstr>
  </property>
  <property fmtid="{D5CDD505-2E9C-101B-9397-08002B2CF9AE}" pid="3" name="KSOProductBuildVer">
    <vt:lpwstr>1033-11.2.0.11537</vt:lpwstr>
  </property>
</Properties>
</file>