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7" r:id="rId2"/>
  </p:sldMasterIdLst>
  <p:notesMasterIdLst>
    <p:notesMasterId r:id="rId29"/>
  </p:notesMasterIdLst>
  <p:handoutMasterIdLst>
    <p:handoutMasterId r:id="rId30"/>
  </p:handoutMasterIdLst>
  <p:sldIdLst>
    <p:sldId id="617" r:id="rId3"/>
    <p:sldId id="2007577972" r:id="rId4"/>
    <p:sldId id="657" r:id="rId5"/>
    <p:sldId id="697" r:id="rId6"/>
    <p:sldId id="678" r:id="rId7"/>
    <p:sldId id="677" r:id="rId8"/>
    <p:sldId id="699" r:id="rId9"/>
    <p:sldId id="698" r:id="rId10"/>
    <p:sldId id="661" r:id="rId11"/>
    <p:sldId id="681" r:id="rId12"/>
    <p:sldId id="683" r:id="rId13"/>
    <p:sldId id="684" r:id="rId14"/>
    <p:sldId id="685" r:id="rId15"/>
    <p:sldId id="686" r:id="rId16"/>
    <p:sldId id="687" r:id="rId17"/>
    <p:sldId id="688" r:id="rId18"/>
    <p:sldId id="689" r:id="rId19"/>
    <p:sldId id="690" r:id="rId20"/>
    <p:sldId id="691" r:id="rId21"/>
    <p:sldId id="692" r:id="rId22"/>
    <p:sldId id="693" r:id="rId23"/>
    <p:sldId id="679" r:id="rId24"/>
    <p:sldId id="694" r:id="rId25"/>
    <p:sldId id="680" r:id="rId26"/>
    <p:sldId id="696" r:id="rId27"/>
    <p:sldId id="673" r:id="rId28"/>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9AB"/>
    <a:srgbClr val="387F5A"/>
    <a:srgbClr val="71A375"/>
    <a:srgbClr val="87BCB5"/>
    <a:srgbClr val="C42F4B"/>
    <a:srgbClr val="AA8F62"/>
    <a:srgbClr val="FFFFFF"/>
    <a:srgbClr val="585558"/>
    <a:srgbClr val="203336"/>
    <a:srgbClr val="1F5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61" d="100"/>
          <a:sy n="61" d="100"/>
        </p:scale>
        <p:origin x="35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2024/7/26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charset="-122"/>
                <a:ea typeface="Microsoft YaHei"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charset="-122"/>
                <a:ea typeface="Microsoft YaHei" panose="020B0503020204020204" charset="-122"/>
              </a:defRPr>
            </a:lvl1pPr>
          </a:lstStyle>
          <a:p>
            <a:fld id="{7F25A8C7-CC1A-4A08-9B4B-31F43B054C7F}" type="datetimeFigureOut">
              <a:rPr lang="zh-CN" altLang="en-US" smtClean="0"/>
              <a:t>2024/7/26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charset="-122"/>
                <a:ea typeface="Microsoft YaHei"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charset="-122"/>
                <a:ea typeface="Microsoft YaHei" panose="020B0503020204020204" charset="-122"/>
              </a:defRPr>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1pPr>
    <a:lvl2pPr marL="4572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2pPr>
    <a:lvl3pPr marL="9144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3pPr>
    <a:lvl4pPr marL="13716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4pPr>
    <a:lvl5pPr marL="1828800" algn="l" defTabSz="914400" rtl="0" eaLnBrk="1" latinLnBrk="0" hangingPunct="1">
      <a:defRPr sz="1200" kern="1200">
        <a:solidFill>
          <a:schemeClr val="tx1"/>
        </a:solidFill>
        <a:latin typeface="Microsoft YaHei" panose="020B0503020204020204" charset="-122"/>
        <a:ea typeface="Microsoft YaHei"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0981.713.891</a:t>
            </a:r>
            <a:endParaRPr lang="zh-CN"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264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2024/7/26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514436">
            <a:off x="6300718" y="-2601021"/>
            <a:ext cx="8977380" cy="5533714"/>
          </a:xfrm>
          <a:prstGeom prst="rect">
            <a:avLst/>
          </a:prstGeom>
        </p:spPr>
      </p:pic>
      <p:pic>
        <p:nvPicPr>
          <p:cNvPr id="4" name="图片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514436">
            <a:off x="-3474272" y="5204830"/>
            <a:ext cx="8977380" cy="553371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talog">
    <p:spTree>
      <p:nvGrpSpPr>
        <p:cNvPr id="1" name=""/>
        <p:cNvGrpSpPr/>
        <p:nvPr/>
      </p:nvGrpSpPr>
      <p:grpSpPr>
        <a:xfrm>
          <a:off x="0" y="0"/>
          <a:ext cx="0" cy="0"/>
          <a:chOff x="0" y="0"/>
          <a:chExt cx="0" cy="0"/>
        </a:xfrm>
      </p:grpSpPr>
      <p:sp>
        <p:nvSpPr>
          <p:cNvPr id="3" name="矩形 2"/>
          <p:cNvSpPr/>
          <p:nvPr userDrawn="1"/>
        </p:nvSpPr>
        <p:spPr>
          <a:xfrm>
            <a:off x="337499" y="279742"/>
            <a:ext cx="11517001" cy="6298834"/>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等腰三角形 5"/>
          <p:cNvSpPr>
            <a:spLocks noChangeAspect="1"/>
          </p:cNvSpPr>
          <p:nvPr userDrawn="1"/>
        </p:nvSpPr>
        <p:spPr>
          <a:xfrm flipV="1">
            <a:off x="5916046" y="279742"/>
            <a:ext cx="359906" cy="3102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side page-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
        <p15:prstTrans prst="crush"/>
      </p:transition>
    </mc:Choice>
    <mc:Fallback xmlns="">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6756213" y="0"/>
            <a:ext cx="5435788" cy="6858003"/>
          </a:xfrm>
          <a:custGeom>
            <a:avLst/>
            <a:gdLst>
              <a:gd name="connsiteX0" fmla="*/ 2130130 w 5435788"/>
              <a:gd name="connsiteY0" fmla="*/ 0 h 6858002"/>
              <a:gd name="connsiteX1" fmla="*/ 5435788 w 5435788"/>
              <a:gd name="connsiteY1" fmla="*/ 0 h 6858002"/>
              <a:gd name="connsiteX2" fmla="*/ 5435788 w 5435788"/>
              <a:gd name="connsiteY2" fmla="*/ 6858002 h 6858002"/>
              <a:gd name="connsiteX3" fmla="*/ 0 w 5435788"/>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435788" h="6858002">
                <a:moveTo>
                  <a:pt x="2130130" y="0"/>
                </a:moveTo>
                <a:lnTo>
                  <a:pt x="5435788" y="0"/>
                </a:lnTo>
                <a:lnTo>
                  <a:pt x="5435788" y="6858002"/>
                </a:lnTo>
                <a:lnTo>
                  <a:pt x="0" y="6858002"/>
                </a:lnTo>
                <a:close/>
              </a:path>
            </a:pathLst>
          </a:custGeom>
        </p:spPr>
        <p:txBody>
          <a:bodyPr wrap="square" lIns="68580" tIns="34290" rIns="68580" bIns="34290">
            <a:noAutofit/>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userDrawn="1"/>
        </p:nvSpPr>
        <p:spPr>
          <a:xfrm flipH="1">
            <a:off x="0" y="0"/>
            <a:ext cx="12192000" cy="6858000"/>
          </a:xfrm>
          <a:prstGeom prst="rect">
            <a:avLst/>
          </a:prstGeom>
          <a:gradFill>
            <a:gsLst>
              <a:gs pos="31000">
                <a:schemeClr val="accent1">
                  <a:lumMod val="5000"/>
                  <a:lumOff val="95000"/>
                  <a:alpha val="19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advClick="0" advTm="1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 name="Номер слайда"/>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bg>
      <p:bgPr>
        <a:solidFill>
          <a:srgbClr val="F0EEE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2024/7/26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仅标题">
    <p:bg>
      <p:bgPr>
        <a:solidFill>
          <a:srgbClr val="F0EEE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bg>
      <p:bgPr>
        <a:solidFill>
          <a:srgbClr val="F0EEE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0EEE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F0EEE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0EE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D69B6FBA-93C9-489C-B97A-A1464B06CAEC}" type="datetimeFigureOut">
              <a:rPr lang="zh-CN" altLang="en-US" smtClean="0"/>
              <a:t>2024/7/26</a:t>
            </a:fld>
            <a:endParaRPr lang="zh-CN" altLang="en-US"/>
          </a:p>
        </p:txBody>
      </p:sp>
      <p:sp>
        <p:nvSpPr>
          <p:cNvPr id="3" name="Footer Placeholder 2"/>
          <p:cNvSpPr>
            <a:spLocks noGrp="1"/>
          </p:cNvSpPr>
          <p:nvPr>
            <p:ph type="ftr" sz="quarter" idx="11"/>
          </p:nvPr>
        </p:nvSpPr>
        <p:spPr>
          <a:xfrm>
            <a:off x="4038600" y="6356350"/>
            <a:ext cx="4114800" cy="365125"/>
          </a:xfrm>
        </p:spPr>
        <p:txBody>
          <a:bodyPr/>
          <a:lstStyle/>
          <a:p>
            <a:endParaRPr lang="zh-CN" altLang="en-US"/>
          </a:p>
        </p:txBody>
      </p:sp>
      <p:sp>
        <p:nvSpPr>
          <p:cNvPr id="4" name="Slide Number Placeholder 3"/>
          <p:cNvSpPr>
            <a:spLocks noGrp="1"/>
          </p:cNvSpPr>
          <p:nvPr>
            <p:ph type="sldNum" sz="quarter" idx="12"/>
          </p:nvPr>
        </p:nvSpPr>
        <p:spPr>
          <a:xfrm>
            <a:off x="8610600" y="6356350"/>
            <a:ext cx="2743200" cy="365125"/>
          </a:xfrm>
        </p:spPr>
        <p:txBody>
          <a:bodyPr/>
          <a:lstStyle/>
          <a:p>
            <a:fld id="{0FC10CF4-85E5-4A21-A25F-47720A09ADC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split orient="vert"/>
      </p:transition>
    </mc:Choice>
    <mc:Fallback xmlns="">
      <p:transition spd="slow" advClick="0"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p>
            <a:r>
              <a:rPr lang="zh-CN" altLang="en-US" noProof="1"/>
              <a:t>单击此处编辑母版标题样式</a:t>
            </a:r>
          </a:p>
        </p:txBody>
      </p:sp>
      <p:sp>
        <p:nvSpPr>
          <p:cNvPr id="7" name="日期占位符 3"/>
          <p:cNvSpPr>
            <a:spLocks noGrp="1" noChangeArrowheads="1"/>
          </p:cNvSpPr>
          <p:nvPr>
            <p:ph type="dt" sz="half" idx="2"/>
          </p:nvPr>
        </p:nvSpPr>
        <p:spPr bwMode="auto">
          <a:xfrm>
            <a:off x="609600" y="6356351"/>
            <a:ext cx="2844800" cy="3661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D39127F-6635-499E-867A-C68E6CFBA9A4}" type="datetime1">
              <a:rPr kumimoji="0" lang="zh-CN" altLang="en-US" sz="1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2024/7/26</a:t>
            </a:fld>
            <a:endParaRPr kumimoji="0" lang="zh-CN" altLang="en-US" sz="1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8" name="页脚占位符 4"/>
          <p:cNvSpPr>
            <a:spLocks noGrp="1" noChangeArrowheads="1"/>
          </p:cNvSpPr>
          <p:nvPr>
            <p:ph type="ftr" sz="quarter" idx="3"/>
          </p:nvPr>
        </p:nvSpPr>
        <p:spPr bwMode="auto">
          <a:xfrm>
            <a:off x="4165600" y="6356351"/>
            <a:ext cx="3860800" cy="3661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737600" y="6356351"/>
            <a:ext cx="2844800" cy="3661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D4AF0A-2064-42D4-8961-EA46D070B136}" type="slidenum">
              <a:rPr kumimoji="0" lang="zh-CN" altLang="en-US" sz="1200" b="0" i="0" u="none" strike="noStrike" kern="1200" cap="none" spc="0" normalizeH="0" baseline="0" noProof="1">
                <a:ln>
                  <a:noFill/>
                </a:ln>
                <a:solidFill>
                  <a:srgbClr val="FFFFFF"/>
                </a:solidFill>
                <a:effectLst/>
                <a:uLnTx/>
                <a:uFillTx/>
                <a:latin typeface="Arial" panose="020B0604020202020204" pitchFamily="34" charset="0"/>
                <a:ea typeface="SimSun" panose="02010600030101010101" pitchFamily="2" charset="-122"/>
                <a:cs typeface="+mn-ea"/>
              </a:rPr>
              <a:t>‹#›</a:t>
            </a:fld>
            <a:endParaRPr kumimoji="0" lang="zh-CN" altLang="en-US" sz="1200" b="0" i="0" u="none" strike="noStrike" kern="1200" cap="none" spc="0" normalizeH="0" baseline="0" noProof="1">
              <a:ln>
                <a:noFill/>
              </a:ln>
              <a:solidFill>
                <a:srgbClr val="FFFFFF"/>
              </a:solidFill>
              <a:effectLst/>
              <a:uLnTx/>
              <a:uFillTx/>
              <a:latin typeface="Arial" panose="020B0604020202020204" pitchFamily="34" charset="0"/>
              <a:ea typeface="SimSun"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内容页">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2024/7/26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
            <a:ext cx="12192072" cy="6857972"/>
            <a:chOff x="0" y="0"/>
            <a:chExt cx="9144054" cy="5143479"/>
          </a:xfrm>
        </p:grpSpPr>
        <p:sp>
          <p:nvSpPr>
            <p:cNvPr id="10" name="Google Shape;10;p2"/>
            <p:cNvSpPr/>
            <p:nvPr/>
          </p:nvSpPr>
          <p:spPr>
            <a:xfrm>
              <a:off x="1887336" y="3147754"/>
              <a:ext cx="7256718" cy="1995725"/>
            </a:xfrm>
            <a:custGeom>
              <a:avLst/>
              <a:gdLst/>
              <a:ahLst/>
              <a:cxnLst/>
              <a:rect l="l" t="t" r="r" b="b"/>
              <a:pathLst>
                <a:path w="77745" h="38012" extrusionOk="0">
                  <a:moveTo>
                    <a:pt x="77744" y="1"/>
                  </a:moveTo>
                  <a:cubicBezTo>
                    <a:pt x="61339" y="3736"/>
                    <a:pt x="72177" y="22843"/>
                    <a:pt x="49247" y="22843"/>
                  </a:cubicBezTo>
                  <a:cubicBezTo>
                    <a:pt x="45909" y="22843"/>
                    <a:pt x="41855" y="22438"/>
                    <a:pt x="36897" y="21522"/>
                  </a:cubicBezTo>
                  <a:cubicBezTo>
                    <a:pt x="32432" y="20697"/>
                    <a:pt x="28805" y="20322"/>
                    <a:pt x="25791" y="20322"/>
                  </a:cubicBezTo>
                  <a:cubicBezTo>
                    <a:pt x="11276" y="20322"/>
                    <a:pt x="11007" y="29016"/>
                    <a:pt x="0" y="38011"/>
                  </a:cubicBezTo>
                  <a:lnTo>
                    <a:pt x="77744" y="38011"/>
                  </a:lnTo>
                  <a:lnTo>
                    <a:pt x="77744" y="1"/>
                  </a:ln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0" y="0"/>
              <a:ext cx="8354023" cy="1045167"/>
            </a:xfrm>
            <a:custGeom>
              <a:avLst/>
              <a:gdLst/>
              <a:ahLst/>
              <a:cxnLst/>
              <a:rect l="l" t="t" r="r" b="b"/>
              <a:pathLst>
                <a:path w="89501" h="19907" extrusionOk="0">
                  <a:moveTo>
                    <a:pt x="0" y="1"/>
                  </a:moveTo>
                  <a:lnTo>
                    <a:pt x="0" y="19907"/>
                  </a:lnTo>
                  <a:cubicBezTo>
                    <a:pt x="4307" y="17670"/>
                    <a:pt x="7751" y="17064"/>
                    <a:pt x="10845" y="17064"/>
                  </a:cubicBezTo>
                  <a:cubicBezTo>
                    <a:pt x="14500" y="17064"/>
                    <a:pt x="17668" y="17909"/>
                    <a:pt x="21194" y="17909"/>
                  </a:cubicBezTo>
                  <a:cubicBezTo>
                    <a:pt x="25536" y="17909"/>
                    <a:pt x="30421" y="16628"/>
                    <a:pt x="37430" y="10910"/>
                  </a:cubicBezTo>
                  <a:cubicBezTo>
                    <a:pt x="45108" y="4647"/>
                    <a:pt x="51239" y="2865"/>
                    <a:pt x="56613" y="2865"/>
                  </a:cubicBezTo>
                  <a:cubicBezTo>
                    <a:pt x="63713" y="2865"/>
                    <a:pt x="69491" y="5977"/>
                    <a:pt x="75767" y="5977"/>
                  </a:cubicBezTo>
                  <a:cubicBezTo>
                    <a:pt x="79945" y="5977"/>
                    <a:pt x="84344" y="4597"/>
                    <a:pt x="8950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0" y="524241"/>
              <a:ext cx="9144053" cy="4611820"/>
            </a:xfrm>
            <a:custGeom>
              <a:avLst/>
              <a:gdLst/>
              <a:ahLst/>
              <a:cxnLst/>
              <a:rect l="l" t="t" r="r" b="b"/>
              <a:pathLst>
                <a:path w="97965" h="87840" extrusionOk="0">
                  <a:moveTo>
                    <a:pt x="97823" y="0"/>
                  </a:moveTo>
                  <a:cubicBezTo>
                    <a:pt x="94044" y="2590"/>
                    <a:pt x="89340" y="3354"/>
                    <a:pt x="84726" y="3354"/>
                  </a:cubicBezTo>
                  <a:cubicBezTo>
                    <a:pt x="84174" y="3354"/>
                    <a:pt x="83622" y="3343"/>
                    <a:pt x="83074" y="3323"/>
                  </a:cubicBezTo>
                  <a:cubicBezTo>
                    <a:pt x="78605" y="3159"/>
                    <a:pt x="74159" y="2459"/>
                    <a:pt x="69696" y="2459"/>
                  </a:cubicBezTo>
                  <a:cubicBezTo>
                    <a:pt x="69041" y="2459"/>
                    <a:pt x="68385" y="2474"/>
                    <a:pt x="67729" y="2508"/>
                  </a:cubicBezTo>
                  <a:cubicBezTo>
                    <a:pt x="59719" y="2916"/>
                    <a:pt x="51898" y="6239"/>
                    <a:pt x="46051" y="11709"/>
                  </a:cubicBezTo>
                  <a:cubicBezTo>
                    <a:pt x="41819" y="15674"/>
                    <a:pt x="38653" y="20659"/>
                    <a:pt x="34452" y="24656"/>
                  </a:cubicBezTo>
                  <a:cubicBezTo>
                    <a:pt x="30923" y="28014"/>
                    <a:pt x="26253" y="30698"/>
                    <a:pt x="21504" y="30698"/>
                  </a:cubicBezTo>
                  <a:cubicBezTo>
                    <a:pt x="20601" y="30698"/>
                    <a:pt x="19695" y="30601"/>
                    <a:pt x="18794" y="30393"/>
                  </a:cubicBezTo>
                  <a:cubicBezTo>
                    <a:pt x="15502" y="29625"/>
                    <a:pt x="12712" y="27493"/>
                    <a:pt x="9703" y="25957"/>
                  </a:cubicBezTo>
                  <a:cubicBezTo>
                    <a:pt x="7837" y="25010"/>
                    <a:pt x="5692" y="24301"/>
                    <a:pt x="3637" y="24301"/>
                  </a:cubicBezTo>
                  <a:cubicBezTo>
                    <a:pt x="2360" y="24301"/>
                    <a:pt x="1118" y="24575"/>
                    <a:pt x="0" y="25236"/>
                  </a:cubicBezTo>
                  <a:lnTo>
                    <a:pt x="188" y="87839"/>
                  </a:lnTo>
                  <a:lnTo>
                    <a:pt x="10047" y="87839"/>
                  </a:lnTo>
                  <a:cubicBezTo>
                    <a:pt x="11348" y="83356"/>
                    <a:pt x="12649" y="78873"/>
                    <a:pt x="13950" y="74390"/>
                  </a:cubicBezTo>
                  <a:cubicBezTo>
                    <a:pt x="15361" y="69516"/>
                    <a:pt x="16866" y="64484"/>
                    <a:pt x="20189" y="60675"/>
                  </a:cubicBezTo>
                  <a:cubicBezTo>
                    <a:pt x="24719" y="55472"/>
                    <a:pt x="31866" y="53387"/>
                    <a:pt x="38731" y="52744"/>
                  </a:cubicBezTo>
                  <a:cubicBezTo>
                    <a:pt x="45597" y="52102"/>
                    <a:pt x="52556" y="52635"/>
                    <a:pt x="59343" y="51490"/>
                  </a:cubicBezTo>
                  <a:cubicBezTo>
                    <a:pt x="67995" y="50033"/>
                    <a:pt x="73810" y="48653"/>
                    <a:pt x="79970" y="42415"/>
                  </a:cubicBezTo>
                  <a:cubicBezTo>
                    <a:pt x="85062" y="37232"/>
                    <a:pt x="86960" y="33310"/>
                    <a:pt x="96910" y="33310"/>
                  </a:cubicBezTo>
                  <a:cubicBezTo>
                    <a:pt x="97252" y="33310"/>
                    <a:pt x="97603" y="33314"/>
                    <a:pt x="97964" y="33324"/>
                  </a:cubicBezTo>
                  <a:lnTo>
                    <a:pt x="97823" y="0"/>
                  </a:ln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13;p2"/>
          <p:cNvSpPr txBox="1">
            <a:spLocks noGrp="1"/>
          </p:cNvSpPr>
          <p:nvPr>
            <p:ph type="ctrTitle"/>
          </p:nvPr>
        </p:nvSpPr>
        <p:spPr>
          <a:xfrm>
            <a:off x="1706600" y="990300"/>
            <a:ext cx="8778800" cy="2106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4461800" y="3695700"/>
            <a:ext cx="3268400" cy="8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5497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2024/7/26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2024/7/26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2024/7/26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20"/>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1"/>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Microsoft YaHei" panose="020B0503020204020204" charset="-122"/>
                <a:ea typeface="Microsoft YaHei" panose="020B0503020204020204" charset="-122"/>
              </a:defRPr>
            </a:lvl1pPr>
          </a:lstStyle>
          <a:p>
            <a:fld id="{D997B5FA-0921-464F-AAE1-844C04324D75}" type="datetimeFigureOut">
              <a:rPr lang="zh-CN" altLang="en-US" smtClean="0"/>
              <a:t>2024/7/26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Microsoft YaHei" panose="020B0503020204020204" charset="-122"/>
                <a:ea typeface="Microsoft YaHei" panose="020B0503020204020204"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Microsoft YaHei" panose="020B0503020204020204" charset="-122"/>
                <a:ea typeface="Microsoft YaHei" panose="020B0503020204020204"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EEE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3" Type="http://schemas.openxmlformats.org/officeDocument/2006/relationships/tags" Target="../tags/tag7.xml"/><Relationship Id="rId21" Type="http://schemas.openxmlformats.org/officeDocument/2006/relationships/slideLayout" Target="../slideLayouts/slideLayout19.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image" Target="../media/image7.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10" Type="http://schemas.openxmlformats.org/officeDocument/2006/relationships/tags" Target="../tags/tag34.xml"/><Relationship Id="rId19" Type="http://schemas.openxmlformats.org/officeDocument/2006/relationships/slideLayout" Target="../slideLayouts/slideLayout19.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7.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slideLayout" Target="../slideLayouts/slideLayout1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image" Target="../media/image8.jpe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tags" Target="../tags/tag54.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72135" y="1192530"/>
            <a:ext cx="11240135" cy="4154170"/>
          </a:xfrm>
          <a:prstGeom prst="rect">
            <a:avLst/>
          </a:prstGeom>
          <a:noFill/>
        </p:spPr>
        <p:txBody>
          <a:bodyPr wrap="square" rtlCol="0">
            <a:spAutoFit/>
          </a:bodyPr>
          <a:lstStyle/>
          <a:p>
            <a:pPr algn="ctr"/>
            <a:r>
              <a:rPr lang="en-US" sz="4800" b="1">
                <a:solidFill>
                  <a:schemeClr val="accent6">
                    <a:lumMod val="90000"/>
                  </a:schemeClr>
                </a:solidFill>
                <a:latin typeface="Cambria" panose="02040503050406030204" charset="0"/>
                <a:cs typeface="Cambria" panose="02040503050406030204" charset="0"/>
              </a:rPr>
              <a:t>BÀI 3 : SÔNG NÚI LINH THIÊNG</a:t>
            </a:r>
          </a:p>
          <a:p>
            <a:pPr algn="ctr"/>
            <a:r>
              <a:rPr lang="en-US" sz="4800" b="1">
                <a:solidFill>
                  <a:schemeClr val="accent6">
                    <a:lumMod val="90000"/>
                  </a:schemeClr>
                </a:solidFill>
                <a:latin typeface="Cambria" panose="02040503050406030204" charset="0"/>
                <a:cs typeface="Cambria" panose="02040503050406030204" charset="0"/>
              </a:rPr>
              <a:t>(TRUYỆN TRUYỀN KÌ, VĂN TẾ)</a:t>
            </a:r>
          </a:p>
          <a:p>
            <a:pPr algn="ctr"/>
            <a:r>
              <a:rPr lang="vi-VN" altLang="en-US" sz="4800" b="1">
                <a:solidFill>
                  <a:schemeClr val="accent6">
                    <a:lumMod val="90000"/>
                  </a:schemeClr>
                </a:solidFill>
                <a:latin typeface="Cambria" panose="02040503050406030204" charset="0"/>
                <a:cs typeface="Cambria" panose="02040503050406030204" charset="0"/>
              </a:rPr>
              <a:t>---------*****---------</a:t>
            </a:r>
            <a:endParaRPr lang="en-US" sz="4800" b="1">
              <a:solidFill>
                <a:schemeClr val="accent6">
                  <a:lumMod val="90000"/>
                </a:schemeClr>
              </a:solidFill>
              <a:latin typeface="Cambria" panose="02040503050406030204" charset="0"/>
              <a:cs typeface="Cambria" panose="02040503050406030204" charset="0"/>
            </a:endParaRPr>
          </a:p>
          <a:p>
            <a:pPr algn="ctr"/>
            <a:r>
              <a:rPr lang="en-US" sz="6000" b="1">
                <a:solidFill>
                  <a:schemeClr val="accent1"/>
                </a:solidFill>
                <a:latin typeface="Cambria" panose="02040503050406030204" charset="0"/>
                <a:cs typeface="Cambria" panose="02040503050406030204" charset="0"/>
              </a:rPr>
              <a:t>PHẦN 2: THỰC HÀNH </a:t>
            </a:r>
          </a:p>
          <a:p>
            <a:pPr algn="ctr"/>
            <a:r>
              <a:rPr lang="en-US" sz="6000" b="1">
                <a:solidFill>
                  <a:schemeClr val="accent1"/>
                </a:solidFill>
                <a:latin typeface="Cambria" panose="02040503050406030204" charset="0"/>
                <a:cs typeface="Cambria" panose="02040503050406030204" charset="0"/>
              </a:rPr>
              <a:t>TIẾNG VIỆT</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1198880"/>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“Người viết đã lấy các ví dụ trong thơ Nôm của Nguyễn Trãi, Hồ Xuân Hương, Truyện Kiều để chứng minh cho nhận định này.”</a:t>
            </a:r>
          </a:p>
        </p:txBody>
      </p:sp>
      <p:sp>
        <p:nvSpPr>
          <p:cNvPr id="46" name="矩形 45"/>
          <p:cNvSpPr/>
          <p:nvPr/>
        </p:nvSpPr>
        <p:spPr>
          <a:xfrm>
            <a:off x="4658360" y="2323465"/>
            <a:ext cx="7205345" cy="1419860"/>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gradFill>
                  <a:gsLst>
                    <a:gs pos="0">
                      <a:srgbClr val="14CD68"/>
                    </a:gs>
                    <a:gs pos="100000">
                      <a:srgbClr val="0B6E38"/>
                    </a:gs>
                  </a:gsLst>
                  <a:lin scaled="0"/>
                </a:gradFill>
                <a:latin typeface="Cambria" panose="02040503050406030204" charset="0"/>
                <a:cs typeface="Cambria" panose="02040503050406030204" charset="0"/>
              </a:rPr>
              <a:t>Phân tích lỗi: Việc các thành phần đẳng lập (“Nguyễn Trãi</a:t>
            </a:r>
            <a:r>
              <a:rPr lang="vi-VN" altLang="zh-CN" b="1" dirty="0">
                <a:gradFill>
                  <a:gsLst>
                    <a:gs pos="0">
                      <a:srgbClr val="14CD68"/>
                    </a:gs>
                    <a:gs pos="100000">
                      <a:srgbClr val="0B6E38"/>
                    </a:gs>
                  </a:gsLst>
                  <a:lin scaled="0"/>
                </a:gradFill>
                <a:latin typeface="Cambria" panose="02040503050406030204" charset="0"/>
                <a:cs typeface="Cambria" panose="02040503050406030204" charset="0"/>
              </a:rPr>
              <a:t>”</a:t>
            </a:r>
            <a:r>
              <a:rPr lang="zh-CN" altLang="en-US" b="1" dirty="0">
                <a:gradFill>
                  <a:gsLst>
                    <a:gs pos="0">
                      <a:srgbClr val="14CD68"/>
                    </a:gs>
                    <a:gs pos="100000">
                      <a:srgbClr val="0B6E38"/>
                    </a:gs>
                  </a:gsLst>
                  <a:lin scaled="0"/>
                </a:gradFill>
                <a:latin typeface="Cambria" panose="02040503050406030204" charset="0"/>
                <a:cs typeface="Cambria" panose="02040503050406030204" charset="0"/>
              </a:rPr>
              <a:t>, “Hồ Xuân Hương</a:t>
            </a:r>
            <a:r>
              <a:rPr lang="vi-VN" altLang="zh-CN" b="1" dirty="0">
                <a:gradFill>
                  <a:gsLst>
                    <a:gs pos="0">
                      <a:srgbClr val="14CD68"/>
                    </a:gs>
                    <a:gs pos="100000">
                      <a:srgbClr val="0B6E38"/>
                    </a:gs>
                  </a:gsLst>
                  <a:lin scaled="0"/>
                </a:gradFill>
                <a:latin typeface="Cambria" panose="02040503050406030204" charset="0"/>
                <a:cs typeface="Cambria" panose="02040503050406030204" charset="0"/>
              </a:rPr>
              <a:t>”</a:t>
            </a:r>
            <a:r>
              <a:rPr lang="zh-CN" altLang="en-US" b="1" dirty="0">
                <a:gradFill>
                  <a:gsLst>
                    <a:gs pos="0">
                      <a:srgbClr val="14CD68"/>
                    </a:gs>
                    <a:gs pos="100000">
                      <a:srgbClr val="0B6E38"/>
                    </a:gs>
                  </a:gsLst>
                  <a:lin scaled="0"/>
                </a:gradFill>
                <a:latin typeface="Cambria" panose="02040503050406030204" charset="0"/>
                <a:cs typeface="Cambria" panose="02040503050406030204" charset="0"/>
              </a:rPr>
              <a:t>, “Truyện Kiều”) không tương đồng về phạm trù ngữ nghĩa khiến cầu sai logic. Nguyễn Trãi, Hồ Xuân Hương là tên tác giả trong khi Truyện Kiều là tên tác phẩm.</a:t>
            </a:r>
          </a:p>
        </p:txBody>
      </p:sp>
      <p:sp>
        <p:nvSpPr>
          <p:cNvPr id="52" name="矩形 51"/>
          <p:cNvSpPr/>
          <p:nvPr/>
        </p:nvSpPr>
        <p:spPr>
          <a:xfrm>
            <a:off x="4658360" y="3763010"/>
            <a:ext cx="7273290" cy="267652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Thêm bớt, thay đổi từ ngữ để các thành phần đẳng lập tương đồng về phạm trù ngữ nghĩa. Chẳng hạn: (1) Người viết đã lấy các ví dụ trong thơ Nôm của Nguyễn Trãi, Hồ Xuân Hương Nguyễn Du để chứng minh cho nhận định này. Hoặc: (2) Người viết đã lấy các ví dụ trong thơ Nôm của Nguyễn Trãi, Hồ Xuân Hương và Truyện Kiều của Nguyễn Du để chứng minh cho nhận định này.</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B</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“Em đã được học nhiều thể loại văn học như tiểu thuyết, kịch và các thể thơ khác.”</a:t>
            </a:r>
          </a:p>
        </p:txBody>
      </p:sp>
      <p:sp>
        <p:nvSpPr>
          <p:cNvPr id="46" name="矩形 45"/>
          <p:cNvSpPr/>
          <p:nvPr/>
        </p:nvSpPr>
        <p:spPr>
          <a:xfrm>
            <a:off x="4658360" y="2782570"/>
            <a:ext cx="7205345" cy="141986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“Tiểu thuyết”, “kịch” và “các thể thơ khác” không cùng cấp độ (tiểu thuyết, kịch là các thể loại văn học, trong khi “các thể thơ khác” không như vậy). Việc các thành phần đẳng lập không tương đồng về phạm trù ngữ nghĩa khiến câu sai logic.</a:t>
            </a:r>
          </a:p>
        </p:txBody>
      </p:sp>
      <p:sp>
        <p:nvSpPr>
          <p:cNvPr id="52" name="矩形 51"/>
          <p:cNvSpPr/>
          <p:nvPr/>
        </p:nvSpPr>
        <p:spPr>
          <a:xfrm>
            <a:off x="4590415" y="4871720"/>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từ ngữ (các thể thơ khác) cho phù hợp hơn. Em đã được học nhiều thể loại văn học như tiểu thuyết, kịch, thơ,...</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C</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linds(horizont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circle(in)">
                                      <p:cBhvr>
                                        <p:cTn id="34"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6" grpId="0"/>
      <p:bldP spid="52" grpId="0"/>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“Trong rạp chiếu phim chỉ còn lại hai người: một người cao, gầy và một người mặc áo trắng, quần </a:t>
            </a:r>
            <a:r>
              <a:rPr lang="vi-VN" altLang="zh-CN" sz="2000" b="1" i="1" u="heavy" dirty="0">
                <a:gradFill>
                  <a:gsLst>
                    <a:gs pos="0">
                      <a:srgbClr val="FE4444"/>
                    </a:gs>
                    <a:gs pos="100000">
                      <a:srgbClr val="832B2B"/>
                    </a:gs>
                  </a:gsLst>
                  <a:lin scaled="0"/>
                </a:gradFill>
                <a:latin typeface="Cambria" panose="02040503050406030204" charset="0"/>
                <a:cs typeface="Cambria" panose="02040503050406030204" charset="0"/>
              </a:rPr>
              <a:t>xanh</a:t>
            </a: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a:t>
            </a:r>
          </a:p>
        </p:txBody>
      </p:sp>
      <p:sp>
        <p:nvSpPr>
          <p:cNvPr id="46" name="矩形 45"/>
          <p:cNvSpPr/>
          <p:nvPr/>
        </p:nvSpPr>
        <p:spPr>
          <a:xfrm>
            <a:off x="4658360" y="2347595"/>
            <a:ext cx="7205345" cy="1751965"/>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Việc các thành phần đẳng lập (“một người cao, gầy”, “một người mặc áo trắng, quần xanh”) không có cùng phạm trù ngữ nghĩa khiến câu sai logic. Trong khi “một người cao, gầy” để cập đến hình dáng thì “một người mặc áo trắng quấn xanh” lại đề cập đến trang phục.</a:t>
            </a:r>
          </a:p>
        </p:txBody>
      </p:sp>
      <p:sp>
        <p:nvSpPr>
          <p:cNvPr id="52" name="矩形 51"/>
          <p:cNvSpPr/>
          <p:nvPr/>
        </p:nvSpPr>
        <p:spPr>
          <a:xfrm>
            <a:off x="4590415" y="4352925"/>
            <a:ext cx="7273290" cy="193802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từ ngữ để các thành phần đẳng lập tương đồng về phạm trù ngữ nghĩa. Chẳng hạn: (1) Trong rạp chiếu phim chỉ còn lại hai người: một người cao, gầy và một người thấp bé. (2) Trong rạp chiếu phim chỉ còn lại hai người: một người mặc váy đỏ và một người mặc áo trắng quần xanh.</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D</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0" fill="hold"/>
                                        <p:tgtEl>
                                          <p:spTgt spid="46"/>
                                        </p:tgtEl>
                                        <p:attrNameLst>
                                          <p:attrName>ppt_x</p:attrName>
                                        </p:attrNameLst>
                                      </p:cBhvr>
                                      <p:tavLst>
                                        <p:tav tm="0">
                                          <p:val>
                                            <p:strVal val="#ppt_x"/>
                                          </p:val>
                                        </p:tav>
                                        <p:tav tm="100000">
                                          <p:val>
                                            <p:strVal val="#ppt_x"/>
                                          </p:val>
                                        </p:tav>
                                      </p:tavLst>
                                    </p:anim>
                                    <p:anim calcmode="lin" valueType="num">
                                      <p:cBhvr additive="base">
                                        <p:cTn id="22" dur="5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“Mặc dù đến muộn nhưng nó không kịp lên chiếc xe buýt cuối cùng”</a:t>
            </a:r>
          </a:p>
        </p:txBody>
      </p:sp>
      <p:sp>
        <p:nvSpPr>
          <p:cNvPr id="46" name="矩形 45"/>
          <p:cNvSpPr/>
          <p:nvPr/>
        </p:nvSpPr>
        <p:spPr>
          <a:xfrm>
            <a:off x="4658360" y="3127375"/>
            <a:ext cx="7205345" cy="75565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Câu sai logic do dùng sai cặp từ ngữ liên kết “mặc dù ... nhưng”.</a:t>
            </a:r>
          </a:p>
        </p:txBody>
      </p:sp>
      <p:sp>
        <p:nvSpPr>
          <p:cNvPr id="52" name="矩形 51"/>
          <p:cNvSpPr/>
          <p:nvPr/>
        </p:nvSpPr>
        <p:spPr>
          <a:xfrm>
            <a:off x="4658360" y="4994275"/>
            <a:ext cx="7273290" cy="82994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cặp từ ngữ liên kết. Vì đến muộn nên nó không kịp lên chiếc xe buýt cuối cùng.</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linds(horizont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“Mẹ tôi muốn tôi trở thành một nhà trí thức hoặc một nhà khoa học”</a:t>
            </a:r>
          </a:p>
        </p:txBody>
      </p:sp>
      <p:sp>
        <p:nvSpPr>
          <p:cNvPr id="46" name="矩形 45"/>
          <p:cNvSpPr/>
          <p:nvPr/>
        </p:nvSpPr>
        <p:spPr>
          <a:xfrm>
            <a:off x="4658360" y="3127375"/>
            <a:ext cx="7205345" cy="1087755"/>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“Nhà trí thức” bao gồm “nhà khoa học”, vì vậy, ở trong câu này, việc đặt hai cụm từ trong một cấu trúc chọn lựa “một nhà trí thức hoặc một nhà khoa học” là không hợp lí.</a:t>
            </a:r>
          </a:p>
        </p:txBody>
      </p:sp>
      <p:sp>
        <p:nvSpPr>
          <p:cNvPr id="52" name="矩形 51"/>
          <p:cNvSpPr/>
          <p:nvPr/>
        </p:nvSpPr>
        <p:spPr>
          <a:xfrm>
            <a:off x="4658360" y="4772025"/>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Bỏ bớt từ ngữ. Chẳng hạn: (1) Mẹ tôi muốn tôi trở thành một nhà trí thức. (2) Mẹ tôi muốn tôi trở thành một nhà khoa học.</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E </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circle(in)">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diamond(in)">
                                      <p:cBhvr>
                                        <p:cTn id="26"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“Vì quá đói, nó xúc từng muỗng nhai ngấu nghiến và mở hộp cơm trưa ra.”</a:t>
            </a:r>
          </a:p>
        </p:txBody>
      </p:sp>
      <p:sp>
        <p:nvSpPr>
          <p:cNvPr id="46" name="矩形 45"/>
          <p:cNvSpPr/>
          <p:nvPr/>
        </p:nvSpPr>
        <p:spPr>
          <a:xfrm>
            <a:off x="4658360" y="3127375"/>
            <a:ext cx="7205345" cy="75565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Việc sắp xếp các hành động không theo một trật tự hợp lí dẫn đến câu sai logic.</a:t>
            </a:r>
          </a:p>
        </p:txBody>
      </p:sp>
      <p:sp>
        <p:nvSpPr>
          <p:cNvPr id="52" name="矩形 51"/>
          <p:cNvSpPr/>
          <p:nvPr/>
        </p:nvSpPr>
        <p:spPr>
          <a:xfrm>
            <a:off x="4658360" y="4772025"/>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Sắp xếp các hành động theo một trật tự hợp lí. Vì quá đói, nó mở hộp cơm trưa ra, xúc từng muỗng nhai ngấu nghiến. </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Ê </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circle(in)">
                                      <p:cBhvr>
                                        <p:cTn id="25"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“Thần Núi luôn là người chiến thắng nên sau các cuộc giao tranh, đền đài của ngài cũng có phần bị tổn hại.”</a:t>
            </a:r>
          </a:p>
        </p:txBody>
      </p:sp>
      <p:sp>
        <p:nvSpPr>
          <p:cNvPr id="46" name="矩形 45"/>
          <p:cNvSpPr/>
          <p:nvPr/>
        </p:nvSpPr>
        <p:spPr>
          <a:xfrm>
            <a:off x="4658360" y="3127375"/>
            <a:ext cx="7205345" cy="1087755"/>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Câu sai logic do dùng sai từ ngữ liên kết “nên” (“Thần Núi luôn là người chiến thắng” không phải là nguyên nhân của “sau các cuộc giao tranh, đền đài của ngài cũng có phần bị tổn hại”).</a:t>
            </a:r>
          </a:p>
        </p:txBody>
      </p:sp>
      <p:sp>
        <p:nvSpPr>
          <p:cNvPr id="52" name="矩形 51"/>
          <p:cNvSpPr/>
          <p:nvPr/>
        </p:nvSpPr>
        <p:spPr>
          <a:xfrm>
            <a:off x="4658360" y="4772025"/>
            <a:ext cx="7273290" cy="119888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Thay đổi từ ngữ liên kết. Mặc dù Thần Núi luôn là người chiến thắng nhưng sau các cuộc giao tranh, đền đài của ngài cũng có phấn bị tổn hại.</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G</a:t>
            </a:r>
          </a:p>
        </p:txBody>
      </p:sp>
      <p:grpSp>
        <p:nvGrpSpPr>
          <p:cNvPr id="5" name="Group 39"/>
          <p:cNvGrpSpPr/>
          <p:nvPr/>
        </p:nvGrpSpPr>
        <p:grpSpPr>
          <a:xfrm>
            <a:off x="694055" y="2469515"/>
            <a:ext cx="2926715" cy="3052445"/>
            <a:chOff x="849666" y="1269514"/>
            <a:chExt cx="4597624" cy="4751774"/>
          </a:xfrm>
        </p:grpSpPr>
        <p:sp>
          <p:nvSpPr>
            <p:cNvPr id="6"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5"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7"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8"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0"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1"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42"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diamond(in)">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3901807" y="5330886"/>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3974830" y="3252826"/>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087055" y="1502368"/>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717415" y="1186815"/>
            <a:ext cx="7080250"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“Mặc dù sinh ra trong một gia đình giàu có nhưng Lan lại là một cô gái xinh đẹp và rất giản dị”</a:t>
            </a:r>
          </a:p>
        </p:txBody>
      </p:sp>
      <p:sp>
        <p:nvSpPr>
          <p:cNvPr id="46" name="矩形 45"/>
          <p:cNvSpPr/>
          <p:nvPr/>
        </p:nvSpPr>
        <p:spPr>
          <a:xfrm>
            <a:off x="4658360" y="2347595"/>
            <a:ext cx="7205345" cy="2084070"/>
          </a:xfrm>
          <a:prstGeom prst="rect">
            <a:avLst/>
          </a:prstGeom>
        </p:spPr>
        <p:txBody>
          <a:bodyPr wrap="square">
            <a:spAutoFit/>
            <a:scene3d>
              <a:camera prst="orthographicFront"/>
              <a:lightRig rig="threePt" dir="t"/>
            </a:scene3d>
            <a:sp3d contourW="12700"/>
          </a:bodyPr>
          <a:lstStyle/>
          <a:p>
            <a:pPr>
              <a:lnSpc>
                <a:spcPct val="120000"/>
              </a:lnSpc>
            </a:pPr>
            <a:r>
              <a:rPr b="1" dirty="0">
                <a:gradFill>
                  <a:gsLst>
                    <a:gs pos="0">
                      <a:srgbClr val="14CD68"/>
                    </a:gs>
                    <a:gs pos="100000">
                      <a:srgbClr val="0B6E38"/>
                    </a:gs>
                  </a:gsLst>
                  <a:lin scaled="0"/>
                </a:gradFill>
                <a:latin typeface="Cambria" panose="02040503050406030204" charset="0"/>
                <a:cs typeface="Cambria" panose="02040503050406030204" charset="0"/>
              </a:rPr>
              <a:t>Phân tích lỗi: Câu có quan hệ ngữ nghĩa giữa các vế không logic. Cụm từ “sinh ra trong một gia đình giàu có” và “là một cô gái xinh đẹp” không thể đặt trong một quan hệ tương phản như trong ngữ liệu đã cho với cặp từ ngữ liên kết “mặc dù ... nhưng”. Tuy nhiên, “sinh ra trong một gia đình giàu có” và “rất giản dị” thì lại có thể dùng cặp từ ngữ liên kết “mặc dù ... nhưng”.</a:t>
            </a:r>
          </a:p>
        </p:txBody>
      </p:sp>
      <p:sp>
        <p:nvSpPr>
          <p:cNvPr id="52" name="矩形 51"/>
          <p:cNvSpPr/>
          <p:nvPr/>
        </p:nvSpPr>
        <p:spPr>
          <a:xfrm>
            <a:off x="4658360" y="4669790"/>
            <a:ext cx="7273290" cy="156845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Cách sửa: Bỏ bớt thông tin “là một cô gái xinh đẹp” hoặc “sinh ra trong một gia đình giàu có”. (l) Mặc dù sinh ra trong một gia đình giàu có nhưng Lan lại rất giản dị. (2) Lan là một cô gái xinh đẹp và rất giản dị.</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H</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2" name="PA-矩形 1"/>
          <p:cNvSpPr/>
          <p:nvPr>
            <p:custDataLst>
              <p:tags r:id="rId1"/>
            </p:custDataLst>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A-任意多边形 2591"/>
          <p:cNvSpPr/>
          <p:nvPr>
            <p:custDataLst>
              <p:tags r:id="rId2"/>
            </p:custDataLst>
          </p:nvPr>
        </p:nvSpPr>
        <p:spPr bwMode="auto">
          <a:xfrm rot="13500000" flipH="1">
            <a:off x="5894366" y="3809958"/>
            <a:ext cx="517293" cy="638088"/>
          </a:xfrm>
          <a:custGeom>
            <a:avLst/>
            <a:gdLst>
              <a:gd name="T0" fmla="*/ 209 w 313"/>
              <a:gd name="T1" fmla="*/ 1 h 370"/>
              <a:gd name="T2" fmla="*/ 260 w 313"/>
              <a:gd name="T3" fmla="*/ 0 h 370"/>
              <a:gd name="T4" fmla="*/ 294 w 313"/>
              <a:gd name="T5" fmla="*/ 3 h 370"/>
              <a:gd name="T6" fmla="*/ 306 w 313"/>
              <a:gd name="T7" fmla="*/ 8 h 370"/>
              <a:gd name="T8" fmla="*/ 312 w 313"/>
              <a:gd name="T9" fmla="*/ 13 h 370"/>
              <a:gd name="T10" fmla="*/ 313 w 313"/>
              <a:gd name="T11" fmla="*/ 20 h 370"/>
              <a:gd name="T12" fmla="*/ 303 w 313"/>
              <a:gd name="T13" fmla="*/ 39 h 370"/>
              <a:gd name="T14" fmla="*/ 259 w 313"/>
              <a:gd name="T15" fmla="*/ 98 h 370"/>
              <a:gd name="T16" fmla="*/ 254 w 313"/>
              <a:gd name="T17" fmla="*/ 102 h 370"/>
              <a:gd name="T18" fmla="*/ 249 w 313"/>
              <a:gd name="T19" fmla="*/ 101 h 370"/>
              <a:gd name="T20" fmla="*/ 245 w 313"/>
              <a:gd name="T21" fmla="*/ 97 h 370"/>
              <a:gd name="T22" fmla="*/ 246 w 313"/>
              <a:gd name="T23" fmla="*/ 92 h 370"/>
              <a:gd name="T24" fmla="*/ 276 w 313"/>
              <a:gd name="T25" fmla="*/ 51 h 370"/>
              <a:gd name="T26" fmla="*/ 292 w 313"/>
              <a:gd name="T27" fmla="*/ 31 h 370"/>
              <a:gd name="T28" fmla="*/ 230 w 313"/>
              <a:gd name="T29" fmla="*/ 51 h 370"/>
              <a:gd name="T30" fmla="*/ 192 w 313"/>
              <a:gd name="T31" fmla="*/ 69 h 370"/>
              <a:gd name="T32" fmla="*/ 137 w 313"/>
              <a:gd name="T33" fmla="*/ 102 h 370"/>
              <a:gd name="T34" fmla="*/ 104 w 313"/>
              <a:gd name="T35" fmla="*/ 129 h 370"/>
              <a:gd name="T36" fmla="*/ 74 w 313"/>
              <a:gd name="T37" fmla="*/ 161 h 370"/>
              <a:gd name="T38" fmla="*/ 38 w 313"/>
              <a:gd name="T39" fmla="*/ 214 h 370"/>
              <a:gd name="T40" fmla="*/ 22 w 313"/>
              <a:gd name="T41" fmla="*/ 252 h 370"/>
              <a:gd name="T42" fmla="*/ 14 w 313"/>
              <a:gd name="T43" fmla="*/ 304 h 370"/>
              <a:gd name="T44" fmla="*/ 17 w 313"/>
              <a:gd name="T45" fmla="*/ 322 h 370"/>
              <a:gd name="T46" fmla="*/ 29 w 313"/>
              <a:gd name="T47" fmla="*/ 342 h 370"/>
              <a:gd name="T48" fmla="*/ 48 w 313"/>
              <a:gd name="T49" fmla="*/ 356 h 370"/>
              <a:gd name="T50" fmla="*/ 52 w 313"/>
              <a:gd name="T51" fmla="*/ 360 h 370"/>
              <a:gd name="T52" fmla="*/ 52 w 313"/>
              <a:gd name="T53" fmla="*/ 365 h 370"/>
              <a:gd name="T54" fmla="*/ 48 w 313"/>
              <a:gd name="T55" fmla="*/ 369 h 370"/>
              <a:gd name="T56" fmla="*/ 42 w 313"/>
              <a:gd name="T57" fmla="*/ 369 h 370"/>
              <a:gd name="T58" fmla="*/ 25 w 313"/>
              <a:gd name="T59" fmla="*/ 359 h 370"/>
              <a:gd name="T60" fmla="*/ 7 w 313"/>
              <a:gd name="T61" fmla="*/ 336 h 370"/>
              <a:gd name="T62" fmla="*/ 0 w 313"/>
              <a:gd name="T63" fmla="*/ 305 h 370"/>
              <a:gd name="T64" fmla="*/ 0 w 313"/>
              <a:gd name="T65" fmla="*/ 286 h 370"/>
              <a:gd name="T66" fmla="*/ 15 w 313"/>
              <a:gd name="T67" fmla="*/ 227 h 370"/>
              <a:gd name="T68" fmla="*/ 36 w 313"/>
              <a:gd name="T69" fmla="*/ 188 h 370"/>
              <a:gd name="T70" fmla="*/ 62 w 313"/>
              <a:gd name="T71" fmla="*/ 152 h 370"/>
              <a:gd name="T72" fmla="*/ 110 w 313"/>
              <a:gd name="T73" fmla="*/ 105 h 370"/>
              <a:gd name="T74" fmla="*/ 146 w 313"/>
              <a:gd name="T75" fmla="*/ 79 h 370"/>
              <a:gd name="T76" fmla="*/ 204 w 313"/>
              <a:gd name="T77" fmla="*/ 47 h 370"/>
              <a:gd name="T78" fmla="*/ 244 w 313"/>
              <a:gd name="T79" fmla="*/ 30 h 370"/>
              <a:gd name="T80" fmla="*/ 286 w 313"/>
              <a:gd name="T81" fmla="*/ 17 h 370"/>
              <a:gd name="T82" fmla="*/ 259 w 313"/>
              <a:gd name="T83" fmla="*/ 15 h 370"/>
              <a:gd name="T84" fmla="*/ 203 w 313"/>
              <a:gd name="T85" fmla="*/ 17 h 370"/>
              <a:gd name="T86" fmla="*/ 198 w 313"/>
              <a:gd name="T87" fmla="*/ 16 h 370"/>
              <a:gd name="T88" fmla="*/ 194 w 313"/>
              <a:gd name="T89" fmla="*/ 12 h 370"/>
              <a:gd name="T90" fmla="*/ 195 w 313"/>
              <a:gd name="T91" fmla="*/ 6 h 370"/>
              <a:gd name="T92" fmla="*/ 200 w 313"/>
              <a:gd name="T93" fmla="*/ 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70">
                <a:moveTo>
                  <a:pt x="200" y="3"/>
                </a:moveTo>
                <a:lnTo>
                  <a:pt x="200" y="3"/>
                </a:lnTo>
                <a:lnTo>
                  <a:pt x="209" y="1"/>
                </a:lnTo>
                <a:lnTo>
                  <a:pt x="222" y="0"/>
                </a:lnTo>
                <a:lnTo>
                  <a:pt x="239" y="0"/>
                </a:lnTo>
                <a:lnTo>
                  <a:pt x="260" y="0"/>
                </a:lnTo>
                <a:lnTo>
                  <a:pt x="260" y="0"/>
                </a:lnTo>
                <a:lnTo>
                  <a:pt x="279" y="1"/>
                </a:lnTo>
                <a:lnTo>
                  <a:pt x="294" y="3"/>
                </a:lnTo>
                <a:lnTo>
                  <a:pt x="294" y="3"/>
                </a:lnTo>
                <a:lnTo>
                  <a:pt x="301" y="5"/>
                </a:lnTo>
                <a:lnTo>
                  <a:pt x="306" y="8"/>
                </a:lnTo>
                <a:lnTo>
                  <a:pt x="306" y="8"/>
                </a:lnTo>
                <a:lnTo>
                  <a:pt x="310" y="10"/>
                </a:lnTo>
                <a:lnTo>
                  <a:pt x="312" y="13"/>
                </a:lnTo>
                <a:lnTo>
                  <a:pt x="313" y="17"/>
                </a:lnTo>
                <a:lnTo>
                  <a:pt x="313" y="20"/>
                </a:lnTo>
                <a:lnTo>
                  <a:pt x="313" y="20"/>
                </a:lnTo>
                <a:lnTo>
                  <a:pt x="310" y="28"/>
                </a:lnTo>
                <a:lnTo>
                  <a:pt x="303" y="39"/>
                </a:lnTo>
                <a:lnTo>
                  <a:pt x="303" y="39"/>
                </a:lnTo>
                <a:lnTo>
                  <a:pt x="287" y="60"/>
                </a:lnTo>
                <a:lnTo>
                  <a:pt x="287" y="60"/>
                </a:lnTo>
                <a:lnTo>
                  <a:pt x="259" y="98"/>
                </a:lnTo>
                <a:lnTo>
                  <a:pt x="259" y="98"/>
                </a:lnTo>
                <a:lnTo>
                  <a:pt x="257" y="101"/>
                </a:lnTo>
                <a:lnTo>
                  <a:pt x="254" y="102"/>
                </a:lnTo>
                <a:lnTo>
                  <a:pt x="254" y="102"/>
                </a:lnTo>
                <a:lnTo>
                  <a:pt x="251" y="102"/>
                </a:lnTo>
                <a:lnTo>
                  <a:pt x="249" y="101"/>
                </a:lnTo>
                <a:lnTo>
                  <a:pt x="249" y="101"/>
                </a:lnTo>
                <a:lnTo>
                  <a:pt x="247" y="99"/>
                </a:lnTo>
                <a:lnTo>
                  <a:pt x="245" y="97"/>
                </a:lnTo>
                <a:lnTo>
                  <a:pt x="245" y="97"/>
                </a:lnTo>
                <a:lnTo>
                  <a:pt x="245" y="94"/>
                </a:lnTo>
                <a:lnTo>
                  <a:pt x="246" y="92"/>
                </a:lnTo>
                <a:lnTo>
                  <a:pt x="246" y="92"/>
                </a:lnTo>
                <a:lnTo>
                  <a:pt x="255" y="78"/>
                </a:lnTo>
                <a:lnTo>
                  <a:pt x="276" y="51"/>
                </a:lnTo>
                <a:lnTo>
                  <a:pt x="276" y="51"/>
                </a:lnTo>
                <a:lnTo>
                  <a:pt x="292" y="31"/>
                </a:lnTo>
                <a:lnTo>
                  <a:pt x="292" y="31"/>
                </a:lnTo>
                <a:lnTo>
                  <a:pt x="271" y="37"/>
                </a:lnTo>
                <a:lnTo>
                  <a:pt x="250" y="43"/>
                </a:lnTo>
                <a:lnTo>
                  <a:pt x="230" y="51"/>
                </a:lnTo>
                <a:lnTo>
                  <a:pt x="211" y="60"/>
                </a:lnTo>
                <a:lnTo>
                  <a:pt x="211" y="60"/>
                </a:lnTo>
                <a:lnTo>
                  <a:pt x="192" y="69"/>
                </a:lnTo>
                <a:lnTo>
                  <a:pt x="173" y="79"/>
                </a:lnTo>
                <a:lnTo>
                  <a:pt x="155" y="90"/>
                </a:lnTo>
                <a:lnTo>
                  <a:pt x="137" y="102"/>
                </a:lnTo>
                <a:lnTo>
                  <a:pt x="137" y="102"/>
                </a:lnTo>
                <a:lnTo>
                  <a:pt x="120" y="115"/>
                </a:lnTo>
                <a:lnTo>
                  <a:pt x="104" y="129"/>
                </a:lnTo>
                <a:lnTo>
                  <a:pt x="88" y="144"/>
                </a:lnTo>
                <a:lnTo>
                  <a:pt x="74" y="161"/>
                </a:lnTo>
                <a:lnTo>
                  <a:pt x="74" y="161"/>
                </a:lnTo>
                <a:lnTo>
                  <a:pt x="60" y="178"/>
                </a:lnTo>
                <a:lnTo>
                  <a:pt x="48" y="196"/>
                </a:lnTo>
                <a:lnTo>
                  <a:pt x="38" y="214"/>
                </a:lnTo>
                <a:lnTo>
                  <a:pt x="29" y="233"/>
                </a:lnTo>
                <a:lnTo>
                  <a:pt x="29" y="233"/>
                </a:lnTo>
                <a:lnTo>
                  <a:pt x="22" y="252"/>
                </a:lnTo>
                <a:lnTo>
                  <a:pt x="17" y="270"/>
                </a:lnTo>
                <a:lnTo>
                  <a:pt x="15" y="287"/>
                </a:lnTo>
                <a:lnTo>
                  <a:pt x="14" y="304"/>
                </a:lnTo>
                <a:lnTo>
                  <a:pt x="14" y="304"/>
                </a:lnTo>
                <a:lnTo>
                  <a:pt x="15" y="313"/>
                </a:lnTo>
                <a:lnTo>
                  <a:pt x="17" y="322"/>
                </a:lnTo>
                <a:lnTo>
                  <a:pt x="20" y="329"/>
                </a:lnTo>
                <a:lnTo>
                  <a:pt x="24" y="336"/>
                </a:lnTo>
                <a:lnTo>
                  <a:pt x="29" y="342"/>
                </a:lnTo>
                <a:lnTo>
                  <a:pt x="34" y="347"/>
                </a:lnTo>
                <a:lnTo>
                  <a:pt x="41" y="352"/>
                </a:lnTo>
                <a:lnTo>
                  <a:pt x="48" y="356"/>
                </a:lnTo>
                <a:lnTo>
                  <a:pt x="48" y="356"/>
                </a:lnTo>
                <a:lnTo>
                  <a:pt x="50" y="357"/>
                </a:lnTo>
                <a:lnTo>
                  <a:pt x="52" y="360"/>
                </a:lnTo>
                <a:lnTo>
                  <a:pt x="52" y="360"/>
                </a:lnTo>
                <a:lnTo>
                  <a:pt x="52" y="362"/>
                </a:lnTo>
                <a:lnTo>
                  <a:pt x="52" y="365"/>
                </a:lnTo>
                <a:lnTo>
                  <a:pt x="52" y="365"/>
                </a:lnTo>
                <a:lnTo>
                  <a:pt x="50" y="367"/>
                </a:lnTo>
                <a:lnTo>
                  <a:pt x="48" y="369"/>
                </a:lnTo>
                <a:lnTo>
                  <a:pt x="48" y="369"/>
                </a:lnTo>
                <a:lnTo>
                  <a:pt x="45" y="370"/>
                </a:lnTo>
                <a:lnTo>
                  <a:pt x="42" y="369"/>
                </a:lnTo>
                <a:lnTo>
                  <a:pt x="42" y="369"/>
                </a:lnTo>
                <a:lnTo>
                  <a:pt x="33" y="365"/>
                </a:lnTo>
                <a:lnTo>
                  <a:pt x="25" y="359"/>
                </a:lnTo>
                <a:lnTo>
                  <a:pt x="18" y="352"/>
                </a:lnTo>
                <a:lnTo>
                  <a:pt x="12" y="345"/>
                </a:lnTo>
                <a:lnTo>
                  <a:pt x="7" y="336"/>
                </a:lnTo>
                <a:lnTo>
                  <a:pt x="3" y="327"/>
                </a:lnTo>
                <a:lnTo>
                  <a:pt x="1" y="316"/>
                </a:lnTo>
                <a:lnTo>
                  <a:pt x="0" y="305"/>
                </a:lnTo>
                <a:lnTo>
                  <a:pt x="0" y="305"/>
                </a:lnTo>
                <a:lnTo>
                  <a:pt x="0" y="296"/>
                </a:lnTo>
                <a:lnTo>
                  <a:pt x="0" y="286"/>
                </a:lnTo>
                <a:lnTo>
                  <a:pt x="3" y="267"/>
                </a:lnTo>
                <a:lnTo>
                  <a:pt x="8" y="248"/>
                </a:lnTo>
                <a:lnTo>
                  <a:pt x="15" y="227"/>
                </a:lnTo>
                <a:lnTo>
                  <a:pt x="15" y="227"/>
                </a:lnTo>
                <a:lnTo>
                  <a:pt x="25" y="207"/>
                </a:lnTo>
                <a:lnTo>
                  <a:pt x="36" y="188"/>
                </a:lnTo>
                <a:lnTo>
                  <a:pt x="48" y="170"/>
                </a:lnTo>
                <a:lnTo>
                  <a:pt x="62" y="152"/>
                </a:lnTo>
                <a:lnTo>
                  <a:pt x="62" y="152"/>
                </a:lnTo>
                <a:lnTo>
                  <a:pt x="78" y="135"/>
                </a:lnTo>
                <a:lnTo>
                  <a:pt x="93" y="119"/>
                </a:lnTo>
                <a:lnTo>
                  <a:pt x="110" y="105"/>
                </a:lnTo>
                <a:lnTo>
                  <a:pt x="128" y="91"/>
                </a:lnTo>
                <a:lnTo>
                  <a:pt x="128" y="91"/>
                </a:lnTo>
                <a:lnTo>
                  <a:pt x="146" y="79"/>
                </a:lnTo>
                <a:lnTo>
                  <a:pt x="165" y="67"/>
                </a:lnTo>
                <a:lnTo>
                  <a:pt x="184" y="57"/>
                </a:lnTo>
                <a:lnTo>
                  <a:pt x="204" y="47"/>
                </a:lnTo>
                <a:lnTo>
                  <a:pt x="204" y="47"/>
                </a:lnTo>
                <a:lnTo>
                  <a:pt x="224" y="38"/>
                </a:lnTo>
                <a:lnTo>
                  <a:pt x="244" y="30"/>
                </a:lnTo>
                <a:lnTo>
                  <a:pt x="265" y="23"/>
                </a:lnTo>
                <a:lnTo>
                  <a:pt x="286" y="17"/>
                </a:lnTo>
                <a:lnTo>
                  <a:pt x="286" y="17"/>
                </a:lnTo>
                <a:lnTo>
                  <a:pt x="274" y="16"/>
                </a:lnTo>
                <a:lnTo>
                  <a:pt x="259" y="15"/>
                </a:lnTo>
                <a:lnTo>
                  <a:pt x="259" y="15"/>
                </a:lnTo>
                <a:lnTo>
                  <a:pt x="224" y="15"/>
                </a:lnTo>
                <a:lnTo>
                  <a:pt x="212" y="15"/>
                </a:lnTo>
                <a:lnTo>
                  <a:pt x="203" y="17"/>
                </a:lnTo>
                <a:lnTo>
                  <a:pt x="203" y="17"/>
                </a:lnTo>
                <a:lnTo>
                  <a:pt x="200" y="17"/>
                </a:lnTo>
                <a:lnTo>
                  <a:pt x="198" y="16"/>
                </a:lnTo>
                <a:lnTo>
                  <a:pt x="198" y="16"/>
                </a:lnTo>
                <a:lnTo>
                  <a:pt x="196" y="14"/>
                </a:lnTo>
                <a:lnTo>
                  <a:pt x="194" y="12"/>
                </a:lnTo>
                <a:lnTo>
                  <a:pt x="194" y="12"/>
                </a:lnTo>
                <a:lnTo>
                  <a:pt x="194" y="9"/>
                </a:lnTo>
                <a:lnTo>
                  <a:pt x="195" y="6"/>
                </a:lnTo>
                <a:lnTo>
                  <a:pt x="195" y="6"/>
                </a:lnTo>
                <a:lnTo>
                  <a:pt x="197" y="4"/>
                </a:lnTo>
                <a:lnTo>
                  <a:pt x="200" y="3"/>
                </a:lnTo>
                <a:close/>
              </a:path>
            </a:pathLst>
          </a:custGeom>
          <a:solidFill>
            <a:schemeClr val="bg1">
              <a:lumMod val="65000"/>
            </a:schemeClr>
          </a:solidFill>
          <a:ln>
            <a:noFill/>
          </a:ln>
        </p:spPr>
        <p:txBody>
          <a:bodyPr vert="horz" wrap="square" lIns="182880" tIns="91440" rIns="182880" bIns="91440" numCol="1" anchor="t" anchorCtr="0" compatLnSpc="1"/>
          <a:lstStyle/>
          <a:p>
            <a:pPr algn="l"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grpSp>
        <p:nvGrpSpPr>
          <p:cNvPr id="6" name="PA-组合 5"/>
          <p:cNvGrpSpPr/>
          <p:nvPr>
            <p:custDataLst>
              <p:tags r:id="rId3"/>
            </p:custDataLst>
          </p:nvPr>
        </p:nvGrpSpPr>
        <p:grpSpPr>
          <a:xfrm>
            <a:off x="3276820" y="2489464"/>
            <a:ext cx="963346" cy="963346"/>
            <a:chOff x="2545081" y="2224151"/>
            <a:chExt cx="1062116" cy="1062116"/>
          </a:xfrm>
        </p:grpSpPr>
        <p:sp>
          <p:nvSpPr>
            <p:cNvPr id="16" name="PA-椭圆 15"/>
            <p:cNvSpPr/>
            <p:nvPr>
              <p:custDataLst>
                <p:tags r:id="rId19"/>
              </p:custDataLst>
            </p:nvPr>
          </p:nvSpPr>
          <p:spPr>
            <a:xfrm>
              <a:off x="2545081" y="2224151"/>
              <a:ext cx="1062116" cy="1062116"/>
            </a:xfrm>
            <a:prstGeom prst="ellipse">
              <a:avLst/>
            </a:prstGeom>
            <a:solidFill>
              <a:schemeClr val="bg1"/>
            </a:solidFill>
            <a:ln w="19050">
              <a:solidFill>
                <a:srgbClr val="71A375"/>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17" name="PA-任意多边形 22"/>
            <p:cNvSpPr>
              <a:spLocks noEditPoints="1"/>
            </p:cNvSpPr>
            <p:nvPr>
              <p:custDataLst>
                <p:tags r:id="rId20"/>
              </p:custDataLst>
            </p:nvPr>
          </p:nvSpPr>
          <p:spPr bwMode="auto">
            <a:xfrm>
              <a:off x="2865234" y="2573669"/>
              <a:ext cx="421809" cy="363078"/>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71A375"/>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grpSp>
        <p:nvGrpSpPr>
          <p:cNvPr id="3" name="PA-组合 2"/>
          <p:cNvGrpSpPr/>
          <p:nvPr>
            <p:custDataLst>
              <p:tags r:id="rId4"/>
            </p:custDataLst>
          </p:nvPr>
        </p:nvGrpSpPr>
        <p:grpSpPr>
          <a:xfrm>
            <a:off x="7941007" y="2489464"/>
            <a:ext cx="963346" cy="963346"/>
            <a:chOff x="8584803" y="2224151"/>
            <a:chExt cx="1062116" cy="1062116"/>
          </a:xfrm>
        </p:grpSpPr>
        <p:sp>
          <p:nvSpPr>
            <p:cNvPr id="19" name="PA-椭圆 16"/>
            <p:cNvSpPr/>
            <p:nvPr>
              <p:custDataLst>
                <p:tags r:id="rId17"/>
              </p:custDataLst>
            </p:nvPr>
          </p:nvSpPr>
          <p:spPr>
            <a:xfrm>
              <a:off x="8584803" y="2224151"/>
              <a:ext cx="1062116" cy="1062116"/>
            </a:xfrm>
            <a:prstGeom prst="ellipse">
              <a:avLst/>
            </a:prstGeom>
            <a:solidFill>
              <a:schemeClr val="bg1"/>
            </a:solidFill>
            <a:ln w="19050">
              <a:solidFill>
                <a:srgbClr val="71A375"/>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20" name="PA-任意多边形 178"/>
            <p:cNvSpPr>
              <a:spLocks noEditPoints="1"/>
            </p:cNvSpPr>
            <p:nvPr>
              <p:custDataLst>
                <p:tags r:id="rId18"/>
              </p:custDataLst>
            </p:nvPr>
          </p:nvSpPr>
          <p:spPr bwMode="auto">
            <a:xfrm>
              <a:off x="8904956" y="2596362"/>
              <a:ext cx="421809" cy="317693"/>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71A375"/>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grpSp>
        <p:nvGrpSpPr>
          <p:cNvPr id="40" name="PA-组合 39"/>
          <p:cNvGrpSpPr/>
          <p:nvPr>
            <p:custDataLst>
              <p:tags r:id="rId5"/>
            </p:custDataLst>
          </p:nvPr>
        </p:nvGrpSpPr>
        <p:grpSpPr>
          <a:xfrm>
            <a:off x="5228546" y="1958361"/>
            <a:ext cx="1859762" cy="1859759"/>
            <a:chOff x="5228546" y="1889781"/>
            <a:chExt cx="1859762" cy="1859759"/>
          </a:xfrm>
        </p:grpSpPr>
        <p:sp>
          <p:nvSpPr>
            <p:cNvPr id="14" name="PA-椭圆 14"/>
            <p:cNvSpPr/>
            <p:nvPr>
              <p:custDataLst>
                <p:tags r:id="rId15"/>
              </p:custDataLst>
            </p:nvPr>
          </p:nvSpPr>
          <p:spPr>
            <a:xfrm>
              <a:off x="5228546" y="1889781"/>
              <a:ext cx="1859762" cy="1859759"/>
            </a:xfrm>
            <a:prstGeom prst="ellipse">
              <a:avLst/>
            </a:prstGeom>
            <a:solidFill>
              <a:srgbClr val="71A3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3600" kern="1200" dirty="0">
                <a:solidFill>
                  <a:prstClr val="white"/>
                </a:solidFill>
                <a:latin typeface="Microsoft YaHei" panose="020B0503020204020204" charset="-122"/>
                <a:ea typeface="Microsoft YaHei" panose="020B0503020204020204" charset="-122"/>
                <a:sym typeface="Microsoft YaHei" panose="020B0503020204020204" charset="-122"/>
              </a:endParaRPr>
            </a:p>
          </p:txBody>
        </p:sp>
        <p:sp>
          <p:nvSpPr>
            <p:cNvPr id="24" name="PA-任意多边形 245"/>
            <p:cNvSpPr/>
            <p:nvPr>
              <p:custDataLst>
                <p:tags r:id="rId16"/>
              </p:custDataLst>
            </p:nvPr>
          </p:nvSpPr>
          <p:spPr bwMode="auto">
            <a:xfrm>
              <a:off x="5859538" y="2044005"/>
              <a:ext cx="566068" cy="56606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sp>
        <p:nvSpPr>
          <p:cNvPr id="25" name="PA-任意多边形 2591"/>
          <p:cNvSpPr/>
          <p:nvPr>
            <p:custDataLst>
              <p:tags r:id="rId6"/>
            </p:custDataLst>
          </p:nvPr>
        </p:nvSpPr>
        <p:spPr bwMode="auto">
          <a:xfrm rot="18000000" flipH="1">
            <a:off x="4579083" y="2568543"/>
            <a:ext cx="621934" cy="767166"/>
          </a:xfrm>
          <a:custGeom>
            <a:avLst/>
            <a:gdLst>
              <a:gd name="T0" fmla="*/ 209 w 313"/>
              <a:gd name="T1" fmla="*/ 1 h 370"/>
              <a:gd name="T2" fmla="*/ 260 w 313"/>
              <a:gd name="T3" fmla="*/ 0 h 370"/>
              <a:gd name="T4" fmla="*/ 294 w 313"/>
              <a:gd name="T5" fmla="*/ 3 h 370"/>
              <a:gd name="T6" fmla="*/ 306 w 313"/>
              <a:gd name="T7" fmla="*/ 8 h 370"/>
              <a:gd name="T8" fmla="*/ 312 w 313"/>
              <a:gd name="T9" fmla="*/ 13 h 370"/>
              <a:gd name="T10" fmla="*/ 313 w 313"/>
              <a:gd name="T11" fmla="*/ 20 h 370"/>
              <a:gd name="T12" fmla="*/ 303 w 313"/>
              <a:gd name="T13" fmla="*/ 39 h 370"/>
              <a:gd name="T14" fmla="*/ 259 w 313"/>
              <a:gd name="T15" fmla="*/ 98 h 370"/>
              <a:gd name="T16" fmla="*/ 254 w 313"/>
              <a:gd name="T17" fmla="*/ 102 h 370"/>
              <a:gd name="T18" fmla="*/ 249 w 313"/>
              <a:gd name="T19" fmla="*/ 101 h 370"/>
              <a:gd name="T20" fmla="*/ 245 w 313"/>
              <a:gd name="T21" fmla="*/ 97 h 370"/>
              <a:gd name="T22" fmla="*/ 246 w 313"/>
              <a:gd name="T23" fmla="*/ 92 h 370"/>
              <a:gd name="T24" fmla="*/ 276 w 313"/>
              <a:gd name="T25" fmla="*/ 51 h 370"/>
              <a:gd name="T26" fmla="*/ 292 w 313"/>
              <a:gd name="T27" fmla="*/ 31 h 370"/>
              <a:gd name="T28" fmla="*/ 230 w 313"/>
              <a:gd name="T29" fmla="*/ 51 h 370"/>
              <a:gd name="T30" fmla="*/ 192 w 313"/>
              <a:gd name="T31" fmla="*/ 69 h 370"/>
              <a:gd name="T32" fmla="*/ 137 w 313"/>
              <a:gd name="T33" fmla="*/ 102 h 370"/>
              <a:gd name="T34" fmla="*/ 104 w 313"/>
              <a:gd name="T35" fmla="*/ 129 h 370"/>
              <a:gd name="T36" fmla="*/ 74 w 313"/>
              <a:gd name="T37" fmla="*/ 161 h 370"/>
              <a:gd name="T38" fmla="*/ 38 w 313"/>
              <a:gd name="T39" fmla="*/ 214 h 370"/>
              <a:gd name="T40" fmla="*/ 22 w 313"/>
              <a:gd name="T41" fmla="*/ 252 h 370"/>
              <a:gd name="T42" fmla="*/ 14 w 313"/>
              <a:gd name="T43" fmla="*/ 304 h 370"/>
              <a:gd name="T44" fmla="*/ 17 w 313"/>
              <a:gd name="T45" fmla="*/ 322 h 370"/>
              <a:gd name="T46" fmla="*/ 29 w 313"/>
              <a:gd name="T47" fmla="*/ 342 h 370"/>
              <a:gd name="T48" fmla="*/ 48 w 313"/>
              <a:gd name="T49" fmla="*/ 356 h 370"/>
              <a:gd name="T50" fmla="*/ 52 w 313"/>
              <a:gd name="T51" fmla="*/ 360 h 370"/>
              <a:gd name="T52" fmla="*/ 52 w 313"/>
              <a:gd name="T53" fmla="*/ 365 h 370"/>
              <a:gd name="T54" fmla="*/ 48 w 313"/>
              <a:gd name="T55" fmla="*/ 369 h 370"/>
              <a:gd name="T56" fmla="*/ 42 w 313"/>
              <a:gd name="T57" fmla="*/ 369 h 370"/>
              <a:gd name="T58" fmla="*/ 25 w 313"/>
              <a:gd name="T59" fmla="*/ 359 h 370"/>
              <a:gd name="T60" fmla="*/ 7 w 313"/>
              <a:gd name="T61" fmla="*/ 336 h 370"/>
              <a:gd name="T62" fmla="*/ 0 w 313"/>
              <a:gd name="T63" fmla="*/ 305 h 370"/>
              <a:gd name="T64" fmla="*/ 0 w 313"/>
              <a:gd name="T65" fmla="*/ 286 h 370"/>
              <a:gd name="T66" fmla="*/ 15 w 313"/>
              <a:gd name="T67" fmla="*/ 227 h 370"/>
              <a:gd name="T68" fmla="*/ 36 w 313"/>
              <a:gd name="T69" fmla="*/ 188 h 370"/>
              <a:gd name="T70" fmla="*/ 62 w 313"/>
              <a:gd name="T71" fmla="*/ 152 h 370"/>
              <a:gd name="T72" fmla="*/ 110 w 313"/>
              <a:gd name="T73" fmla="*/ 105 h 370"/>
              <a:gd name="T74" fmla="*/ 146 w 313"/>
              <a:gd name="T75" fmla="*/ 79 h 370"/>
              <a:gd name="T76" fmla="*/ 204 w 313"/>
              <a:gd name="T77" fmla="*/ 47 h 370"/>
              <a:gd name="T78" fmla="*/ 244 w 313"/>
              <a:gd name="T79" fmla="*/ 30 h 370"/>
              <a:gd name="T80" fmla="*/ 286 w 313"/>
              <a:gd name="T81" fmla="*/ 17 h 370"/>
              <a:gd name="T82" fmla="*/ 259 w 313"/>
              <a:gd name="T83" fmla="*/ 15 h 370"/>
              <a:gd name="T84" fmla="*/ 203 w 313"/>
              <a:gd name="T85" fmla="*/ 17 h 370"/>
              <a:gd name="T86" fmla="*/ 198 w 313"/>
              <a:gd name="T87" fmla="*/ 16 h 370"/>
              <a:gd name="T88" fmla="*/ 194 w 313"/>
              <a:gd name="T89" fmla="*/ 12 h 370"/>
              <a:gd name="T90" fmla="*/ 195 w 313"/>
              <a:gd name="T91" fmla="*/ 6 h 370"/>
              <a:gd name="T92" fmla="*/ 200 w 313"/>
              <a:gd name="T93" fmla="*/ 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70">
                <a:moveTo>
                  <a:pt x="200" y="3"/>
                </a:moveTo>
                <a:lnTo>
                  <a:pt x="200" y="3"/>
                </a:lnTo>
                <a:lnTo>
                  <a:pt x="209" y="1"/>
                </a:lnTo>
                <a:lnTo>
                  <a:pt x="222" y="0"/>
                </a:lnTo>
                <a:lnTo>
                  <a:pt x="239" y="0"/>
                </a:lnTo>
                <a:lnTo>
                  <a:pt x="260" y="0"/>
                </a:lnTo>
                <a:lnTo>
                  <a:pt x="260" y="0"/>
                </a:lnTo>
                <a:lnTo>
                  <a:pt x="279" y="1"/>
                </a:lnTo>
                <a:lnTo>
                  <a:pt x="294" y="3"/>
                </a:lnTo>
                <a:lnTo>
                  <a:pt x="294" y="3"/>
                </a:lnTo>
                <a:lnTo>
                  <a:pt x="301" y="5"/>
                </a:lnTo>
                <a:lnTo>
                  <a:pt x="306" y="8"/>
                </a:lnTo>
                <a:lnTo>
                  <a:pt x="306" y="8"/>
                </a:lnTo>
                <a:lnTo>
                  <a:pt x="310" y="10"/>
                </a:lnTo>
                <a:lnTo>
                  <a:pt x="312" y="13"/>
                </a:lnTo>
                <a:lnTo>
                  <a:pt x="313" y="17"/>
                </a:lnTo>
                <a:lnTo>
                  <a:pt x="313" y="20"/>
                </a:lnTo>
                <a:lnTo>
                  <a:pt x="313" y="20"/>
                </a:lnTo>
                <a:lnTo>
                  <a:pt x="310" y="28"/>
                </a:lnTo>
                <a:lnTo>
                  <a:pt x="303" y="39"/>
                </a:lnTo>
                <a:lnTo>
                  <a:pt x="303" y="39"/>
                </a:lnTo>
                <a:lnTo>
                  <a:pt x="287" y="60"/>
                </a:lnTo>
                <a:lnTo>
                  <a:pt x="287" y="60"/>
                </a:lnTo>
                <a:lnTo>
                  <a:pt x="259" y="98"/>
                </a:lnTo>
                <a:lnTo>
                  <a:pt x="259" y="98"/>
                </a:lnTo>
                <a:lnTo>
                  <a:pt x="257" y="101"/>
                </a:lnTo>
                <a:lnTo>
                  <a:pt x="254" y="102"/>
                </a:lnTo>
                <a:lnTo>
                  <a:pt x="254" y="102"/>
                </a:lnTo>
                <a:lnTo>
                  <a:pt x="251" y="102"/>
                </a:lnTo>
                <a:lnTo>
                  <a:pt x="249" y="101"/>
                </a:lnTo>
                <a:lnTo>
                  <a:pt x="249" y="101"/>
                </a:lnTo>
                <a:lnTo>
                  <a:pt x="247" y="99"/>
                </a:lnTo>
                <a:lnTo>
                  <a:pt x="245" y="97"/>
                </a:lnTo>
                <a:lnTo>
                  <a:pt x="245" y="97"/>
                </a:lnTo>
                <a:lnTo>
                  <a:pt x="245" y="94"/>
                </a:lnTo>
                <a:lnTo>
                  <a:pt x="246" y="92"/>
                </a:lnTo>
                <a:lnTo>
                  <a:pt x="246" y="92"/>
                </a:lnTo>
                <a:lnTo>
                  <a:pt x="255" y="78"/>
                </a:lnTo>
                <a:lnTo>
                  <a:pt x="276" y="51"/>
                </a:lnTo>
                <a:lnTo>
                  <a:pt x="276" y="51"/>
                </a:lnTo>
                <a:lnTo>
                  <a:pt x="292" y="31"/>
                </a:lnTo>
                <a:lnTo>
                  <a:pt x="292" y="31"/>
                </a:lnTo>
                <a:lnTo>
                  <a:pt x="271" y="37"/>
                </a:lnTo>
                <a:lnTo>
                  <a:pt x="250" y="43"/>
                </a:lnTo>
                <a:lnTo>
                  <a:pt x="230" y="51"/>
                </a:lnTo>
                <a:lnTo>
                  <a:pt x="211" y="60"/>
                </a:lnTo>
                <a:lnTo>
                  <a:pt x="211" y="60"/>
                </a:lnTo>
                <a:lnTo>
                  <a:pt x="192" y="69"/>
                </a:lnTo>
                <a:lnTo>
                  <a:pt x="173" y="79"/>
                </a:lnTo>
                <a:lnTo>
                  <a:pt x="155" y="90"/>
                </a:lnTo>
                <a:lnTo>
                  <a:pt x="137" y="102"/>
                </a:lnTo>
                <a:lnTo>
                  <a:pt x="137" y="102"/>
                </a:lnTo>
                <a:lnTo>
                  <a:pt x="120" y="115"/>
                </a:lnTo>
                <a:lnTo>
                  <a:pt x="104" y="129"/>
                </a:lnTo>
                <a:lnTo>
                  <a:pt x="88" y="144"/>
                </a:lnTo>
                <a:lnTo>
                  <a:pt x="74" y="161"/>
                </a:lnTo>
                <a:lnTo>
                  <a:pt x="74" y="161"/>
                </a:lnTo>
                <a:lnTo>
                  <a:pt x="60" y="178"/>
                </a:lnTo>
                <a:lnTo>
                  <a:pt x="48" y="196"/>
                </a:lnTo>
                <a:lnTo>
                  <a:pt x="38" y="214"/>
                </a:lnTo>
                <a:lnTo>
                  <a:pt x="29" y="233"/>
                </a:lnTo>
                <a:lnTo>
                  <a:pt x="29" y="233"/>
                </a:lnTo>
                <a:lnTo>
                  <a:pt x="22" y="252"/>
                </a:lnTo>
                <a:lnTo>
                  <a:pt x="17" y="270"/>
                </a:lnTo>
                <a:lnTo>
                  <a:pt x="15" y="287"/>
                </a:lnTo>
                <a:lnTo>
                  <a:pt x="14" y="304"/>
                </a:lnTo>
                <a:lnTo>
                  <a:pt x="14" y="304"/>
                </a:lnTo>
                <a:lnTo>
                  <a:pt x="15" y="313"/>
                </a:lnTo>
                <a:lnTo>
                  <a:pt x="17" y="322"/>
                </a:lnTo>
                <a:lnTo>
                  <a:pt x="20" y="329"/>
                </a:lnTo>
                <a:lnTo>
                  <a:pt x="24" y="336"/>
                </a:lnTo>
                <a:lnTo>
                  <a:pt x="29" y="342"/>
                </a:lnTo>
                <a:lnTo>
                  <a:pt x="34" y="347"/>
                </a:lnTo>
                <a:lnTo>
                  <a:pt x="41" y="352"/>
                </a:lnTo>
                <a:lnTo>
                  <a:pt x="48" y="356"/>
                </a:lnTo>
                <a:lnTo>
                  <a:pt x="48" y="356"/>
                </a:lnTo>
                <a:lnTo>
                  <a:pt x="50" y="357"/>
                </a:lnTo>
                <a:lnTo>
                  <a:pt x="52" y="360"/>
                </a:lnTo>
                <a:lnTo>
                  <a:pt x="52" y="360"/>
                </a:lnTo>
                <a:lnTo>
                  <a:pt x="52" y="362"/>
                </a:lnTo>
                <a:lnTo>
                  <a:pt x="52" y="365"/>
                </a:lnTo>
                <a:lnTo>
                  <a:pt x="52" y="365"/>
                </a:lnTo>
                <a:lnTo>
                  <a:pt x="50" y="367"/>
                </a:lnTo>
                <a:lnTo>
                  <a:pt x="48" y="369"/>
                </a:lnTo>
                <a:lnTo>
                  <a:pt x="48" y="369"/>
                </a:lnTo>
                <a:lnTo>
                  <a:pt x="45" y="370"/>
                </a:lnTo>
                <a:lnTo>
                  <a:pt x="42" y="369"/>
                </a:lnTo>
                <a:lnTo>
                  <a:pt x="42" y="369"/>
                </a:lnTo>
                <a:lnTo>
                  <a:pt x="33" y="365"/>
                </a:lnTo>
                <a:lnTo>
                  <a:pt x="25" y="359"/>
                </a:lnTo>
                <a:lnTo>
                  <a:pt x="18" y="352"/>
                </a:lnTo>
                <a:lnTo>
                  <a:pt x="12" y="345"/>
                </a:lnTo>
                <a:lnTo>
                  <a:pt x="7" y="336"/>
                </a:lnTo>
                <a:lnTo>
                  <a:pt x="3" y="327"/>
                </a:lnTo>
                <a:lnTo>
                  <a:pt x="1" y="316"/>
                </a:lnTo>
                <a:lnTo>
                  <a:pt x="0" y="305"/>
                </a:lnTo>
                <a:lnTo>
                  <a:pt x="0" y="305"/>
                </a:lnTo>
                <a:lnTo>
                  <a:pt x="0" y="296"/>
                </a:lnTo>
                <a:lnTo>
                  <a:pt x="0" y="286"/>
                </a:lnTo>
                <a:lnTo>
                  <a:pt x="3" y="267"/>
                </a:lnTo>
                <a:lnTo>
                  <a:pt x="8" y="248"/>
                </a:lnTo>
                <a:lnTo>
                  <a:pt x="15" y="227"/>
                </a:lnTo>
                <a:lnTo>
                  <a:pt x="15" y="227"/>
                </a:lnTo>
                <a:lnTo>
                  <a:pt x="25" y="207"/>
                </a:lnTo>
                <a:lnTo>
                  <a:pt x="36" y="188"/>
                </a:lnTo>
                <a:lnTo>
                  <a:pt x="48" y="170"/>
                </a:lnTo>
                <a:lnTo>
                  <a:pt x="62" y="152"/>
                </a:lnTo>
                <a:lnTo>
                  <a:pt x="62" y="152"/>
                </a:lnTo>
                <a:lnTo>
                  <a:pt x="78" y="135"/>
                </a:lnTo>
                <a:lnTo>
                  <a:pt x="93" y="119"/>
                </a:lnTo>
                <a:lnTo>
                  <a:pt x="110" y="105"/>
                </a:lnTo>
                <a:lnTo>
                  <a:pt x="128" y="91"/>
                </a:lnTo>
                <a:lnTo>
                  <a:pt x="128" y="91"/>
                </a:lnTo>
                <a:lnTo>
                  <a:pt x="146" y="79"/>
                </a:lnTo>
                <a:lnTo>
                  <a:pt x="165" y="67"/>
                </a:lnTo>
                <a:lnTo>
                  <a:pt x="184" y="57"/>
                </a:lnTo>
                <a:lnTo>
                  <a:pt x="204" y="47"/>
                </a:lnTo>
                <a:lnTo>
                  <a:pt x="204" y="47"/>
                </a:lnTo>
                <a:lnTo>
                  <a:pt x="224" y="38"/>
                </a:lnTo>
                <a:lnTo>
                  <a:pt x="244" y="30"/>
                </a:lnTo>
                <a:lnTo>
                  <a:pt x="265" y="23"/>
                </a:lnTo>
                <a:lnTo>
                  <a:pt x="286" y="17"/>
                </a:lnTo>
                <a:lnTo>
                  <a:pt x="286" y="17"/>
                </a:lnTo>
                <a:lnTo>
                  <a:pt x="274" y="16"/>
                </a:lnTo>
                <a:lnTo>
                  <a:pt x="259" y="15"/>
                </a:lnTo>
                <a:lnTo>
                  <a:pt x="259" y="15"/>
                </a:lnTo>
                <a:lnTo>
                  <a:pt x="224" y="15"/>
                </a:lnTo>
                <a:lnTo>
                  <a:pt x="212" y="15"/>
                </a:lnTo>
                <a:lnTo>
                  <a:pt x="203" y="17"/>
                </a:lnTo>
                <a:lnTo>
                  <a:pt x="203" y="17"/>
                </a:lnTo>
                <a:lnTo>
                  <a:pt x="200" y="17"/>
                </a:lnTo>
                <a:lnTo>
                  <a:pt x="198" y="16"/>
                </a:lnTo>
                <a:lnTo>
                  <a:pt x="198" y="16"/>
                </a:lnTo>
                <a:lnTo>
                  <a:pt x="196" y="14"/>
                </a:lnTo>
                <a:lnTo>
                  <a:pt x="194" y="12"/>
                </a:lnTo>
                <a:lnTo>
                  <a:pt x="194" y="12"/>
                </a:lnTo>
                <a:lnTo>
                  <a:pt x="194" y="9"/>
                </a:lnTo>
                <a:lnTo>
                  <a:pt x="195" y="6"/>
                </a:lnTo>
                <a:lnTo>
                  <a:pt x="195" y="6"/>
                </a:lnTo>
                <a:lnTo>
                  <a:pt x="197" y="4"/>
                </a:lnTo>
                <a:lnTo>
                  <a:pt x="200" y="3"/>
                </a:lnTo>
                <a:close/>
              </a:path>
            </a:pathLst>
          </a:custGeom>
          <a:solidFill>
            <a:srgbClr val="71A375"/>
          </a:solidFill>
          <a:ln>
            <a:noFill/>
          </a:ln>
        </p:spPr>
        <p:txBody>
          <a:bodyPr vert="horz" wrap="square" lIns="182880" tIns="91440" rIns="182880" bIns="91440" numCol="1" anchor="t" anchorCtr="0" compatLnSpc="1"/>
          <a:lstStyle/>
          <a:p>
            <a:pPr algn="l"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26" name="PA-任意多边形 2591"/>
          <p:cNvSpPr/>
          <p:nvPr>
            <p:custDataLst>
              <p:tags r:id="rId7"/>
            </p:custDataLst>
          </p:nvPr>
        </p:nvSpPr>
        <p:spPr bwMode="auto">
          <a:xfrm rot="3600000">
            <a:off x="7005422" y="2568543"/>
            <a:ext cx="621934" cy="767166"/>
          </a:xfrm>
          <a:custGeom>
            <a:avLst/>
            <a:gdLst>
              <a:gd name="T0" fmla="*/ 209 w 313"/>
              <a:gd name="T1" fmla="*/ 1 h 370"/>
              <a:gd name="T2" fmla="*/ 260 w 313"/>
              <a:gd name="T3" fmla="*/ 0 h 370"/>
              <a:gd name="T4" fmla="*/ 294 w 313"/>
              <a:gd name="T5" fmla="*/ 3 h 370"/>
              <a:gd name="T6" fmla="*/ 306 w 313"/>
              <a:gd name="T7" fmla="*/ 8 h 370"/>
              <a:gd name="T8" fmla="*/ 312 w 313"/>
              <a:gd name="T9" fmla="*/ 13 h 370"/>
              <a:gd name="T10" fmla="*/ 313 w 313"/>
              <a:gd name="T11" fmla="*/ 20 h 370"/>
              <a:gd name="T12" fmla="*/ 303 w 313"/>
              <a:gd name="T13" fmla="*/ 39 h 370"/>
              <a:gd name="T14" fmla="*/ 259 w 313"/>
              <a:gd name="T15" fmla="*/ 98 h 370"/>
              <a:gd name="T16" fmla="*/ 254 w 313"/>
              <a:gd name="T17" fmla="*/ 102 h 370"/>
              <a:gd name="T18" fmla="*/ 249 w 313"/>
              <a:gd name="T19" fmla="*/ 101 h 370"/>
              <a:gd name="T20" fmla="*/ 245 w 313"/>
              <a:gd name="T21" fmla="*/ 97 h 370"/>
              <a:gd name="T22" fmla="*/ 246 w 313"/>
              <a:gd name="T23" fmla="*/ 92 h 370"/>
              <a:gd name="T24" fmla="*/ 276 w 313"/>
              <a:gd name="T25" fmla="*/ 51 h 370"/>
              <a:gd name="T26" fmla="*/ 292 w 313"/>
              <a:gd name="T27" fmla="*/ 31 h 370"/>
              <a:gd name="T28" fmla="*/ 230 w 313"/>
              <a:gd name="T29" fmla="*/ 51 h 370"/>
              <a:gd name="T30" fmla="*/ 192 w 313"/>
              <a:gd name="T31" fmla="*/ 69 h 370"/>
              <a:gd name="T32" fmla="*/ 137 w 313"/>
              <a:gd name="T33" fmla="*/ 102 h 370"/>
              <a:gd name="T34" fmla="*/ 104 w 313"/>
              <a:gd name="T35" fmla="*/ 129 h 370"/>
              <a:gd name="T36" fmla="*/ 74 w 313"/>
              <a:gd name="T37" fmla="*/ 161 h 370"/>
              <a:gd name="T38" fmla="*/ 38 w 313"/>
              <a:gd name="T39" fmla="*/ 214 h 370"/>
              <a:gd name="T40" fmla="*/ 22 w 313"/>
              <a:gd name="T41" fmla="*/ 252 h 370"/>
              <a:gd name="T42" fmla="*/ 14 w 313"/>
              <a:gd name="T43" fmla="*/ 304 h 370"/>
              <a:gd name="T44" fmla="*/ 17 w 313"/>
              <a:gd name="T45" fmla="*/ 322 h 370"/>
              <a:gd name="T46" fmla="*/ 29 w 313"/>
              <a:gd name="T47" fmla="*/ 342 h 370"/>
              <a:gd name="T48" fmla="*/ 48 w 313"/>
              <a:gd name="T49" fmla="*/ 356 h 370"/>
              <a:gd name="T50" fmla="*/ 52 w 313"/>
              <a:gd name="T51" fmla="*/ 360 h 370"/>
              <a:gd name="T52" fmla="*/ 52 w 313"/>
              <a:gd name="T53" fmla="*/ 365 h 370"/>
              <a:gd name="T54" fmla="*/ 48 w 313"/>
              <a:gd name="T55" fmla="*/ 369 h 370"/>
              <a:gd name="T56" fmla="*/ 42 w 313"/>
              <a:gd name="T57" fmla="*/ 369 h 370"/>
              <a:gd name="T58" fmla="*/ 25 w 313"/>
              <a:gd name="T59" fmla="*/ 359 h 370"/>
              <a:gd name="T60" fmla="*/ 7 w 313"/>
              <a:gd name="T61" fmla="*/ 336 h 370"/>
              <a:gd name="T62" fmla="*/ 0 w 313"/>
              <a:gd name="T63" fmla="*/ 305 h 370"/>
              <a:gd name="T64" fmla="*/ 0 w 313"/>
              <a:gd name="T65" fmla="*/ 286 h 370"/>
              <a:gd name="T66" fmla="*/ 15 w 313"/>
              <a:gd name="T67" fmla="*/ 227 h 370"/>
              <a:gd name="T68" fmla="*/ 36 w 313"/>
              <a:gd name="T69" fmla="*/ 188 h 370"/>
              <a:gd name="T70" fmla="*/ 62 w 313"/>
              <a:gd name="T71" fmla="*/ 152 h 370"/>
              <a:gd name="T72" fmla="*/ 110 w 313"/>
              <a:gd name="T73" fmla="*/ 105 h 370"/>
              <a:gd name="T74" fmla="*/ 146 w 313"/>
              <a:gd name="T75" fmla="*/ 79 h 370"/>
              <a:gd name="T76" fmla="*/ 204 w 313"/>
              <a:gd name="T77" fmla="*/ 47 h 370"/>
              <a:gd name="T78" fmla="*/ 244 w 313"/>
              <a:gd name="T79" fmla="*/ 30 h 370"/>
              <a:gd name="T80" fmla="*/ 286 w 313"/>
              <a:gd name="T81" fmla="*/ 17 h 370"/>
              <a:gd name="T82" fmla="*/ 259 w 313"/>
              <a:gd name="T83" fmla="*/ 15 h 370"/>
              <a:gd name="T84" fmla="*/ 203 w 313"/>
              <a:gd name="T85" fmla="*/ 17 h 370"/>
              <a:gd name="T86" fmla="*/ 198 w 313"/>
              <a:gd name="T87" fmla="*/ 16 h 370"/>
              <a:gd name="T88" fmla="*/ 194 w 313"/>
              <a:gd name="T89" fmla="*/ 12 h 370"/>
              <a:gd name="T90" fmla="*/ 195 w 313"/>
              <a:gd name="T91" fmla="*/ 6 h 370"/>
              <a:gd name="T92" fmla="*/ 200 w 313"/>
              <a:gd name="T93" fmla="*/ 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70">
                <a:moveTo>
                  <a:pt x="200" y="3"/>
                </a:moveTo>
                <a:lnTo>
                  <a:pt x="200" y="3"/>
                </a:lnTo>
                <a:lnTo>
                  <a:pt x="209" y="1"/>
                </a:lnTo>
                <a:lnTo>
                  <a:pt x="222" y="0"/>
                </a:lnTo>
                <a:lnTo>
                  <a:pt x="239" y="0"/>
                </a:lnTo>
                <a:lnTo>
                  <a:pt x="260" y="0"/>
                </a:lnTo>
                <a:lnTo>
                  <a:pt x="260" y="0"/>
                </a:lnTo>
                <a:lnTo>
                  <a:pt x="279" y="1"/>
                </a:lnTo>
                <a:lnTo>
                  <a:pt x="294" y="3"/>
                </a:lnTo>
                <a:lnTo>
                  <a:pt x="294" y="3"/>
                </a:lnTo>
                <a:lnTo>
                  <a:pt x="301" y="5"/>
                </a:lnTo>
                <a:lnTo>
                  <a:pt x="306" y="8"/>
                </a:lnTo>
                <a:lnTo>
                  <a:pt x="306" y="8"/>
                </a:lnTo>
                <a:lnTo>
                  <a:pt x="310" y="10"/>
                </a:lnTo>
                <a:lnTo>
                  <a:pt x="312" y="13"/>
                </a:lnTo>
                <a:lnTo>
                  <a:pt x="313" y="17"/>
                </a:lnTo>
                <a:lnTo>
                  <a:pt x="313" y="20"/>
                </a:lnTo>
                <a:lnTo>
                  <a:pt x="313" y="20"/>
                </a:lnTo>
                <a:lnTo>
                  <a:pt x="310" y="28"/>
                </a:lnTo>
                <a:lnTo>
                  <a:pt x="303" y="39"/>
                </a:lnTo>
                <a:lnTo>
                  <a:pt x="303" y="39"/>
                </a:lnTo>
                <a:lnTo>
                  <a:pt x="287" y="60"/>
                </a:lnTo>
                <a:lnTo>
                  <a:pt x="287" y="60"/>
                </a:lnTo>
                <a:lnTo>
                  <a:pt x="259" y="98"/>
                </a:lnTo>
                <a:lnTo>
                  <a:pt x="259" y="98"/>
                </a:lnTo>
                <a:lnTo>
                  <a:pt x="257" y="101"/>
                </a:lnTo>
                <a:lnTo>
                  <a:pt x="254" y="102"/>
                </a:lnTo>
                <a:lnTo>
                  <a:pt x="254" y="102"/>
                </a:lnTo>
                <a:lnTo>
                  <a:pt x="251" y="102"/>
                </a:lnTo>
                <a:lnTo>
                  <a:pt x="249" y="101"/>
                </a:lnTo>
                <a:lnTo>
                  <a:pt x="249" y="101"/>
                </a:lnTo>
                <a:lnTo>
                  <a:pt x="247" y="99"/>
                </a:lnTo>
                <a:lnTo>
                  <a:pt x="245" y="97"/>
                </a:lnTo>
                <a:lnTo>
                  <a:pt x="245" y="97"/>
                </a:lnTo>
                <a:lnTo>
                  <a:pt x="245" y="94"/>
                </a:lnTo>
                <a:lnTo>
                  <a:pt x="246" y="92"/>
                </a:lnTo>
                <a:lnTo>
                  <a:pt x="246" y="92"/>
                </a:lnTo>
                <a:lnTo>
                  <a:pt x="255" y="78"/>
                </a:lnTo>
                <a:lnTo>
                  <a:pt x="276" y="51"/>
                </a:lnTo>
                <a:lnTo>
                  <a:pt x="276" y="51"/>
                </a:lnTo>
                <a:lnTo>
                  <a:pt x="292" y="31"/>
                </a:lnTo>
                <a:lnTo>
                  <a:pt x="292" y="31"/>
                </a:lnTo>
                <a:lnTo>
                  <a:pt x="271" y="37"/>
                </a:lnTo>
                <a:lnTo>
                  <a:pt x="250" y="43"/>
                </a:lnTo>
                <a:lnTo>
                  <a:pt x="230" y="51"/>
                </a:lnTo>
                <a:lnTo>
                  <a:pt x="211" y="60"/>
                </a:lnTo>
                <a:lnTo>
                  <a:pt x="211" y="60"/>
                </a:lnTo>
                <a:lnTo>
                  <a:pt x="192" y="69"/>
                </a:lnTo>
                <a:lnTo>
                  <a:pt x="173" y="79"/>
                </a:lnTo>
                <a:lnTo>
                  <a:pt x="155" y="90"/>
                </a:lnTo>
                <a:lnTo>
                  <a:pt x="137" y="102"/>
                </a:lnTo>
                <a:lnTo>
                  <a:pt x="137" y="102"/>
                </a:lnTo>
                <a:lnTo>
                  <a:pt x="120" y="115"/>
                </a:lnTo>
                <a:lnTo>
                  <a:pt x="104" y="129"/>
                </a:lnTo>
                <a:lnTo>
                  <a:pt x="88" y="144"/>
                </a:lnTo>
                <a:lnTo>
                  <a:pt x="74" y="161"/>
                </a:lnTo>
                <a:lnTo>
                  <a:pt x="74" y="161"/>
                </a:lnTo>
                <a:lnTo>
                  <a:pt x="60" y="178"/>
                </a:lnTo>
                <a:lnTo>
                  <a:pt x="48" y="196"/>
                </a:lnTo>
                <a:lnTo>
                  <a:pt x="38" y="214"/>
                </a:lnTo>
                <a:lnTo>
                  <a:pt x="29" y="233"/>
                </a:lnTo>
                <a:lnTo>
                  <a:pt x="29" y="233"/>
                </a:lnTo>
                <a:lnTo>
                  <a:pt x="22" y="252"/>
                </a:lnTo>
                <a:lnTo>
                  <a:pt x="17" y="270"/>
                </a:lnTo>
                <a:lnTo>
                  <a:pt x="15" y="287"/>
                </a:lnTo>
                <a:lnTo>
                  <a:pt x="14" y="304"/>
                </a:lnTo>
                <a:lnTo>
                  <a:pt x="14" y="304"/>
                </a:lnTo>
                <a:lnTo>
                  <a:pt x="15" y="313"/>
                </a:lnTo>
                <a:lnTo>
                  <a:pt x="17" y="322"/>
                </a:lnTo>
                <a:lnTo>
                  <a:pt x="20" y="329"/>
                </a:lnTo>
                <a:lnTo>
                  <a:pt x="24" y="336"/>
                </a:lnTo>
                <a:lnTo>
                  <a:pt x="29" y="342"/>
                </a:lnTo>
                <a:lnTo>
                  <a:pt x="34" y="347"/>
                </a:lnTo>
                <a:lnTo>
                  <a:pt x="41" y="352"/>
                </a:lnTo>
                <a:lnTo>
                  <a:pt x="48" y="356"/>
                </a:lnTo>
                <a:lnTo>
                  <a:pt x="48" y="356"/>
                </a:lnTo>
                <a:lnTo>
                  <a:pt x="50" y="357"/>
                </a:lnTo>
                <a:lnTo>
                  <a:pt x="52" y="360"/>
                </a:lnTo>
                <a:lnTo>
                  <a:pt x="52" y="360"/>
                </a:lnTo>
                <a:lnTo>
                  <a:pt x="52" y="362"/>
                </a:lnTo>
                <a:lnTo>
                  <a:pt x="52" y="365"/>
                </a:lnTo>
                <a:lnTo>
                  <a:pt x="52" y="365"/>
                </a:lnTo>
                <a:lnTo>
                  <a:pt x="50" y="367"/>
                </a:lnTo>
                <a:lnTo>
                  <a:pt x="48" y="369"/>
                </a:lnTo>
                <a:lnTo>
                  <a:pt x="48" y="369"/>
                </a:lnTo>
                <a:lnTo>
                  <a:pt x="45" y="370"/>
                </a:lnTo>
                <a:lnTo>
                  <a:pt x="42" y="369"/>
                </a:lnTo>
                <a:lnTo>
                  <a:pt x="42" y="369"/>
                </a:lnTo>
                <a:lnTo>
                  <a:pt x="33" y="365"/>
                </a:lnTo>
                <a:lnTo>
                  <a:pt x="25" y="359"/>
                </a:lnTo>
                <a:lnTo>
                  <a:pt x="18" y="352"/>
                </a:lnTo>
                <a:lnTo>
                  <a:pt x="12" y="345"/>
                </a:lnTo>
                <a:lnTo>
                  <a:pt x="7" y="336"/>
                </a:lnTo>
                <a:lnTo>
                  <a:pt x="3" y="327"/>
                </a:lnTo>
                <a:lnTo>
                  <a:pt x="1" y="316"/>
                </a:lnTo>
                <a:lnTo>
                  <a:pt x="0" y="305"/>
                </a:lnTo>
                <a:lnTo>
                  <a:pt x="0" y="305"/>
                </a:lnTo>
                <a:lnTo>
                  <a:pt x="0" y="296"/>
                </a:lnTo>
                <a:lnTo>
                  <a:pt x="0" y="286"/>
                </a:lnTo>
                <a:lnTo>
                  <a:pt x="3" y="267"/>
                </a:lnTo>
                <a:lnTo>
                  <a:pt x="8" y="248"/>
                </a:lnTo>
                <a:lnTo>
                  <a:pt x="15" y="227"/>
                </a:lnTo>
                <a:lnTo>
                  <a:pt x="15" y="227"/>
                </a:lnTo>
                <a:lnTo>
                  <a:pt x="25" y="207"/>
                </a:lnTo>
                <a:lnTo>
                  <a:pt x="36" y="188"/>
                </a:lnTo>
                <a:lnTo>
                  <a:pt x="48" y="170"/>
                </a:lnTo>
                <a:lnTo>
                  <a:pt x="62" y="152"/>
                </a:lnTo>
                <a:lnTo>
                  <a:pt x="62" y="152"/>
                </a:lnTo>
                <a:lnTo>
                  <a:pt x="78" y="135"/>
                </a:lnTo>
                <a:lnTo>
                  <a:pt x="93" y="119"/>
                </a:lnTo>
                <a:lnTo>
                  <a:pt x="110" y="105"/>
                </a:lnTo>
                <a:lnTo>
                  <a:pt x="128" y="91"/>
                </a:lnTo>
                <a:lnTo>
                  <a:pt x="128" y="91"/>
                </a:lnTo>
                <a:lnTo>
                  <a:pt x="146" y="79"/>
                </a:lnTo>
                <a:lnTo>
                  <a:pt x="165" y="67"/>
                </a:lnTo>
                <a:lnTo>
                  <a:pt x="184" y="57"/>
                </a:lnTo>
                <a:lnTo>
                  <a:pt x="204" y="47"/>
                </a:lnTo>
                <a:lnTo>
                  <a:pt x="204" y="47"/>
                </a:lnTo>
                <a:lnTo>
                  <a:pt x="224" y="38"/>
                </a:lnTo>
                <a:lnTo>
                  <a:pt x="244" y="30"/>
                </a:lnTo>
                <a:lnTo>
                  <a:pt x="265" y="23"/>
                </a:lnTo>
                <a:lnTo>
                  <a:pt x="286" y="17"/>
                </a:lnTo>
                <a:lnTo>
                  <a:pt x="286" y="17"/>
                </a:lnTo>
                <a:lnTo>
                  <a:pt x="274" y="16"/>
                </a:lnTo>
                <a:lnTo>
                  <a:pt x="259" y="15"/>
                </a:lnTo>
                <a:lnTo>
                  <a:pt x="259" y="15"/>
                </a:lnTo>
                <a:lnTo>
                  <a:pt x="224" y="15"/>
                </a:lnTo>
                <a:lnTo>
                  <a:pt x="212" y="15"/>
                </a:lnTo>
                <a:lnTo>
                  <a:pt x="203" y="17"/>
                </a:lnTo>
                <a:lnTo>
                  <a:pt x="203" y="17"/>
                </a:lnTo>
                <a:lnTo>
                  <a:pt x="200" y="17"/>
                </a:lnTo>
                <a:lnTo>
                  <a:pt x="198" y="16"/>
                </a:lnTo>
                <a:lnTo>
                  <a:pt x="198" y="16"/>
                </a:lnTo>
                <a:lnTo>
                  <a:pt x="196" y="14"/>
                </a:lnTo>
                <a:lnTo>
                  <a:pt x="194" y="12"/>
                </a:lnTo>
                <a:lnTo>
                  <a:pt x="194" y="12"/>
                </a:lnTo>
                <a:lnTo>
                  <a:pt x="194" y="9"/>
                </a:lnTo>
                <a:lnTo>
                  <a:pt x="195" y="6"/>
                </a:lnTo>
                <a:lnTo>
                  <a:pt x="195" y="6"/>
                </a:lnTo>
                <a:lnTo>
                  <a:pt x="197" y="4"/>
                </a:lnTo>
                <a:lnTo>
                  <a:pt x="200" y="3"/>
                </a:lnTo>
                <a:close/>
              </a:path>
            </a:pathLst>
          </a:custGeom>
          <a:solidFill>
            <a:srgbClr val="71A375"/>
          </a:solidFill>
          <a:ln>
            <a:noFill/>
          </a:ln>
        </p:spPr>
        <p:txBody>
          <a:bodyPr vert="horz" wrap="square" lIns="182880" tIns="91440" rIns="182880" bIns="91440" numCol="1" anchor="t" anchorCtr="0" compatLnSpc="1"/>
          <a:lstStyle/>
          <a:p>
            <a:pPr algn="l"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0" name="PA-矩形 29"/>
          <p:cNvSpPr/>
          <p:nvPr>
            <p:custDataLst>
              <p:tags r:id="rId8"/>
            </p:custDataLst>
          </p:nvPr>
        </p:nvSpPr>
        <p:spPr>
          <a:xfrm>
            <a:off x="836295" y="2343150"/>
            <a:ext cx="2140585" cy="977265"/>
          </a:xfrm>
          <a:prstGeom prst="rect">
            <a:avLst/>
          </a:prstGeom>
        </p:spPr>
        <p:txBody>
          <a:bodyPr wrap="square">
            <a:spAutoFit/>
            <a:scene3d>
              <a:camera prst="orthographicFront"/>
              <a:lightRig rig="threePt" dir="t"/>
            </a:scene3d>
            <a:sp3d contourW="12700"/>
          </a:bodyPr>
          <a:lstStyle/>
          <a:p>
            <a:pPr algn="r">
              <a:lnSpc>
                <a:spcPct val="120000"/>
              </a:lnSpc>
            </a:pPr>
            <a:r>
              <a:rPr lang="vi-VN" altLang="zh-CN" sz="2400" b="1" dirty="0">
                <a:solidFill>
                  <a:schemeClr val="accent6">
                    <a:lumMod val="75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Tìm trên sách, báo chí</a:t>
            </a:r>
          </a:p>
        </p:txBody>
      </p:sp>
      <p:grpSp>
        <p:nvGrpSpPr>
          <p:cNvPr id="28" name="PA-组合 27"/>
          <p:cNvGrpSpPr/>
          <p:nvPr>
            <p:custDataLst>
              <p:tags r:id="rId9"/>
            </p:custDataLst>
          </p:nvPr>
        </p:nvGrpSpPr>
        <p:grpSpPr>
          <a:xfrm>
            <a:off x="4292947" y="4779476"/>
            <a:ext cx="963346" cy="963346"/>
            <a:chOff x="5627370" y="4097603"/>
            <a:chExt cx="1062116" cy="1062116"/>
          </a:xfrm>
        </p:grpSpPr>
        <p:sp>
          <p:nvSpPr>
            <p:cNvPr id="22" name="PA-椭圆 17"/>
            <p:cNvSpPr/>
            <p:nvPr>
              <p:custDataLst>
                <p:tags r:id="rId13"/>
              </p:custDataLst>
            </p:nvPr>
          </p:nvSpPr>
          <p:spPr>
            <a:xfrm>
              <a:off x="5627370" y="4097603"/>
              <a:ext cx="1062116" cy="1062116"/>
            </a:xfrm>
            <a:prstGeom prst="ellipse">
              <a:avLst/>
            </a:prstGeom>
            <a:solidFill>
              <a:schemeClr val="bg1"/>
            </a:solidFill>
            <a:ln w="19050">
              <a:solidFill>
                <a:schemeClr val="bg1">
                  <a:lumMod val="6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23" name="PA-任意多边形 86"/>
            <p:cNvSpPr>
              <a:spLocks noEditPoints="1"/>
            </p:cNvSpPr>
            <p:nvPr>
              <p:custDataLst>
                <p:tags r:id="rId14"/>
              </p:custDataLst>
            </p:nvPr>
          </p:nvSpPr>
          <p:spPr bwMode="auto">
            <a:xfrm>
              <a:off x="6013996" y="4385649"/>
              <a:ext cx="288863" cy="486022"/>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65000"/>
              </a:schemeClr>
            </a:solidFill>
            <a:ln w="9525">
              <a:noFill/>
              <a:round/>
            </a:ln>
          </p:spPr>
          <p:txBody>
            <a:bodyPr vert="horz" wrap="square" lIns="182880" tIns="91440" rIns="182880" bIns="91440" numCol="1" anchor="t" anchorCtr="0" compatLnSpc="1"/>
            <a:lstStyle/>
            <a:p>
              <a:pPr algn="l"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grpSp>
      <p:sp>
        <p:nvSpPr>
          <p:cNvPr id="33" name="PA-矩形 32"/>
          <p:cNvSpPr/>
          <p:nvPr>
            <p:custDataLst>
              <p:tags r:id="rId10"/>
            </p:custDataLst>
          </p:nvPr>
        </p:nvSpPr>
        <p:spPr>
          <a:xfrm>
            <a:off x="5488305" y="4730115"/>
            <a:ext cx="2616200" cy="977265"/>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solidFill>
                  <a:schemeClr val="accent6">
                    <a:lumMod val="75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Số lượng: 3 câu; và nêu cách sửa.</a:t>
            </a:r>
          </a:p>
        </p:txBody>
      </p:sp>
      <p:sp>
        <p:nvSpPr>
          <p:cNvPr id="36" name="PA-矩形 35"/>
          <p:cNvSpPr/>
          <p:nvPr>
            <p:custDataLst>
              <p:tags r:id="rId11"/>
            </p:custDataLst>
          </p:nvPr>
        </p:nvSpPr>
        <p:spPr>
          <a:xfrm>
            <a:off x="9110980" y="2411095"/>
            <a:ext cx="2569210" cy="977265"/>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solidFill>
                  <a:schemeClr val="accent6">
                    <a:lumMod val="75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Tìm trong cuộc sống hằng ngày</a:t>
            </a:r>
          </a:p>
        </p:txBody>
      </p:sp>
      <p:sp>
        <p:nvSpPr>
          <p:cNvPr id="38" name="PA-矩形 37"/>
          <p:cNvSpPr/>
          <p:nvPr>
            <p:custDataLst>
              <p:tags r:id="rId12"/>
            </p:custDataLst>
          </p:nvPr>
        </p:nvSpPr>
        <p:spPr>
          <a:xfrm>
            <a:off x="5377714" y="2684498"/>
            <a:ext cx="1575396" cy="97726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dirty="0">
                <a:solidFill>
                  <a:schemeClr val="bg1"/>
                </a:solidFill>
                <a:latin typeface="Microsoft YaHei" panose="020B0503020204020204" charset="-122"/>
                <a:ea typeface="Microsoft YaHei" panose="020B0503020204020204" charset="-122"/>
                <a:sym typeface="Microsoft YaHei" panose="020B0503020204020204" charset="-122"/>
              </a:rPr>
              <a:t>CÂU SAI LOGIC</a:t>
            </a:r>
          </a:p>
        </p:txBody>
      </p:sp>
      <p:sp>
        <p:nvSpPr>
          <p:cNvPr id="7"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2</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1" presetClass="entr" presetSubtype="0" fill="hold" grpId="0" nodeType="clickEffect">
                                  <p:stCondLst>
                                    <p:cond delay="0"/>
                                  </p:stCondLst>
                                  <p:childTnLst>
                                    <p:set>
                                      <p:cBhvr>
                                        <p:cTn id="48" dur="1000">
                                          <p:stCondLst>
                                            <p:cond delay="0"/>
                                          </p:stCondLst>
                                        </p:cTn>
                                        <p:tgtEl>
                                          <p:spTgt spid="30"/>
                                        </p:tgtEl>
                                        <p:attrNameLst>
                                          <p:attrName>style.visibility</p:attrName>
                                        </p:attrNameLst>
                                      </p:cBhvr>
                                      <p:to>
                                        <p:strVal val="visible"/>
                                      </p:to>
                                    </p:set>
                                  </p:childTnLst>
                                </p:cTn>
                              </p:par>
                              <p:par>
                                <p:cTn id="49" presetID="11" presetClass="entr" presetSubtype="0" fill="hold" grpId="0" nodeType="withEffect">
                                  <p:stCondLst>
                                    <p:cond delay="0"/>
                                  </p:stCondLst>
                                  <p:childTnLst>
                                    <p:set>
                                      <p:cBhvr>
                                        <p:cTn id="50" dur="1000">
                                          <p:stCondLst>
                                            <p:cond delay="0"/>
                                          </p:stCondLst>
                                        </p:cTn>
                                        <p:tgtEl>
                                          <p:spTgt spid="33"/>
                                        </p:tgtEl>
                                        <p:attrNameLst>
                                          <p:attrName>style.visibility</p:attrName>
                                        </p:attrNameLst>
                                      </p:cBhvr>
                                      <p:to>
                                        <p:strVal val="visible"/>
                                      </p:to>
                                    </p:set>
                                  </p:childTnLst>
                                </p:cTn>
                              </p:par>
                              <p:par>
                                <p:cTn id="51" presetID="11" presetClass="entr" presetSubtype="0" fill="hold" grpId="0" nodeType="withEffect">
                                  <p:stCondLst>
                                    <p:cond delay="0"/>
                                  </p:stCondLst>
                                  <p:childTnLst>
                                    <p:set>
                                      <p:cBhvr>
                                        <p:cTn id="52" dur="1000">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5" grpId="0" bldLvl="0" animBg="1"/>
      <p:bldP spid="26" grpId="0" bldLvl="0" animBg="1"/>
      <p:bldP spid="30" grpId="0"/>
      <p:bldP spid="33" grpId="0"/>
      <p:bldP spid="36" grpId="0"/>
      <p:bldP spid="38"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PA-矩形 1"/>
          <p:cNvSpPr/>
          <p:nvPr>
            <p:custDataLst>
              <p:tags r:id="rId1"/>
            </p:custDataLst>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PA-组合 44"/>
          <p:cNvGrpSpPr/>
          <p:nvPr>
            <p:custDataLst>
              <p:tags r:id="rId2"/>
            </p:custDataLst>
          </p:nvPr>
        </p:nvGrpSpPr>
        <p:grpSpPr>
          <a:xfrm>
            <a:off x="5347335" y="1735455"/>
            <a:ext cx="1497330" cy="1553845"/>
            <a:chOff x="5375474" y="2638766"/>
            <a:chExt cx="1441056" cy="1441056"/>
          </a:xfrm>
        </p:grpSpPr>
        <p:sp>
          <p:nvSpPr>
            <p:cNvPr id="7" name="PA-弧形 39"/>
            <p:cNvSpPr/>
            <p:nvPr>
              <p:custDataLst>
                <p:tags r:id="rId16"/>
              </p:custDataLst>
            </p:nvPr>
          </p:nvSpPr>
          <p:spPr>
            <a:xfrm>
              <a:off x="5375474" y="2638766"/>
              <a:ext cx="1441056" cy="1441056"/>
            </a:xfrm>
            <a:prstGeom prst="arc">
              <a:avLst>
                <a:gd name="adj1" fmla="val 7846411"/>
                <a:gd name="adj2" fmla="val 7144191"/>
              </a:avLst>
            </a:prstGeom>
            <a:solidFill>
              <a:schemeClr val="bg1"/>
            </a:solidFill>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11" name="PA-弧形 33"/>
            <p:cNvSpPr/>
            <p:nvPr>
              <p:custDataLst>
                <p:tags r:id="rId17"/>
              </p:custDataLst>
            </p:nvPr>
          </p:nvSpPr>
          <p:spPr>
            <a:xfrm>
              <a:off x="5375474" y="2638766"/>
              <a:ext cx="1441056" cy="1441056"/>
            </a:xfrm>
            <a:prstGeom prst="arc">
              <a:avLst>
                <a:gd name="adj1" fmla="val 7846411"/>
                <a:gd name="adj2" fmla="val 20275563"/>
              </a:avLst>
            </a:prstGeom>
            <a:ln w="57150">
              <a:solidFill>
                <a:srgbClr val="71A375"/>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12" name="PA-任意多边形 97"/>
            <p:cNvSpPr>
              <a:spLocks noEditPoints="1"/>
            </p:cNvSpPr>
            <p:nvPr>
              <p:custDataLst>
                <p:tags r:id="rId18"/>
              </p:custDataLst>
            </p:nvPr>
          </p:nvSpPr>
          <p:spPr bwMode="auto">
            <a:xfrm>
              <a:off x="5825301" y="3088593"/>
              <a:ext cx="541401" cy="541401"/>
            </a:xfrm>
            <a:custGeom>
              <a:avLst/>
              <a:gdLst>
                <a:gd name="T0" fmla="*/ 481 w 902"/>
                <a:gd name="T1" fmla="*/ 863 h 902"/>
                <a:gd name="T2" fmla="*/ 872 w 902"/>
                <a:gd name="T3" fmla="*/ 219 h 902"/>
                <a:gd name="T4" fmla="*/ 30 w 902"/>
                <a:gd name="T5" fmla="*/ 219 h 902"/>
                <a:gd name="T6" fmla="*/ 451 w 902"/>
                <a:gd name="T7" fmla="*/ 864 h 902"/>
                <a:gd name="T8" fmla="*/ 30 w 902"/>
                <a:gd name="T9" fmla="*/ 219 h 902"/>
                <a:gd name="T10" fmla="*/ 54 w 902"/>
                <a:gd name="T11" fmla="*/ 197 h 902"/>
                <a:gd name="T12" fmla="*/ 648 w 902"/>
                <a:gd name="T13" fmla="*/ 290 h 902"/>
                <a:gd name="T14" fmla="*/ 466 w 902"/>
                <a:gd name="T15" fmla="*/ 32 h 902"/>
                <a:gd name="T16" fmla="*/ 683 w 902"/>
                <a:gd name="T17" fmla="*/ 274 h 902"/>
                <a:gd name="T18" fmla="*/ 466 w 902"/>
                <a:gd name="T19" fmla="*/ 32 h 902"/>
                <a:gd name="T20" fmla="*/ 902 w 902"/>
                <a:gd name="T21" fmla="*/ 195 h 902"/>
                <a:gd name="T22" fmla="*/ 901 w 902"/>
                <a:gd name="T23" fmla="*/ 191 h 902"/>
                <a:gd name="T24" fmla="*/ 901 w 902"/>
                <a:gd name="T25" fmla="*/ 190 h 902"/>
                <a:gd name="T26" fmla="*/ 898 w 902"/>
                <a:gd name="T27" fmla="*/ 186 h 902"/>
                <a:gd name="T28" fmla="*/ 898 w 902"/>
                <a:gd name="T29" fmla="*/ 185 h 902"/>
                <a:gd name="T30" fmla="*/ 896 w 902"/>
                <a:gd name="T31" fmla="*/ 184 h 902"/>
                <a:gd name="T32" fmla="*/ 893 w 902"/>
                <a:gd name="T33" fmla="*/ 183 h 902"/>
                <a:gd name="T34" fmla="*/ 892 w 902"/>
                <a:gd name="T35" fmla="*/ 182 h 902"/>
                <a:gd name="T36" fmla="*/ 469 w 902"/>
                <a:gd name="T37" fmla="*/ 0 h 902"/>
                <a:gd name="T38" fmla="*/ 463 w 902"/>
                <a:gd name="T39" fmla="*/ 0 h 902"/>
                <a:gd name="T40" fmla="*/ 10 w 902"/>
                <a:gd name="T41" fmla="*/ 182 h 902"/>
                <a:gd name="T42" fmla="*/ 9 w 902"/>
                <a:gd name="T43" fmla="*/ 183 h 902"/>
                <a:gd name="T44" fmla="*/ 6 w 902"/>
                <a:gd name="T45" fmla="*/ 184 h 902"/>
                <a:gd name="T46" fmla="*/ 4 w 902"/>
                <a:gd name="T47" fmla="*/ 185 h 902"/>
                <a:gd name="T48" fmla="*/ 4 w 902"/>
                <a:gd name="T49" fmla="*/ 186 h 902"/>
                <a:gd name="T50" fmla="*/ 1 w 902"/>
                <a:gd name="T51" fmla="*/ 189 h 902"/>
                <a:gd name="T52" fmla="*/ 1 w 902"/>
                <a:gd name="T53" fmla="*/ 190 h 902"/>
                <a:gd name="T54" fmla="*/ 0 w 902"/>
                <a:gd name="T55" fmla="*/ 195 h 902"/>
                <a:gd name="T56" fmla="*/ 0 w 902"/>
                <a:gd name="T57" fmla="*/ 195 h 902"/>
                <a:gd name="T58" fmla="*/ 0 w 902"/>
                <a:gd name="T59" fmla="*/ 195 h 902"/>
                <a:gd name="T60" fmla="*/ 0 w 902"/>
                <a:gd name="T61" fmla="*/ 681 h 902"/>
                <a:gd name="T62" fmla="*/ 5 w 902"/>
                <a:gd name="T63" fmla="*/ 688 h 902"/>
                <a:gd name="T64" fmla="*/ 460 w 902"/>
                <a:gd name="T65" fmla="*/ 901 h 902"/>
                <a:gd name="T66" fmla="*/ 461 w 902"/>
                <a:gd name="T67" fmla="*/ 901 h 902"/>
                <a:gd name="T68" fmla="*/ 466 w 902"/>
                <a:gd name="T69" fmla="*/ 902 h 902"/>
                <a:gd name="T70" fmla="*/ 472 w 902"/>
                <a:gd name="T71" fmla="*/ 901 h 902"/>
                <a:gd name="T72" fmla="*/ 472 w 902"/>
                <a:gd name="T73" fmla="*/ 900 h 902"/>
                <a:gd name="T74" fmla="*/ 897 w 902"/>
                <a:gd name="T75" fmla="*/ 688 h 902"/>
                <a:gd name="T76" fmla="*/ 901 w 902"/>
                <a:gd name="T77" fmla="*/ 681 h 902"/>
                <a:gd name="T78" fmla="*/ 902 w 902"/>
                <a:gd name="T79" fmla="*/ 195 h 902"/>
                <a:gd name="T80" fmla="*/ 902 w 902"/>
                <a:gd name="T81"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902">
                  <a:moveTo>
                    <a:pt x="872" y="668"/>
                  </a:moveTo>
                  <a:lnTo>
                    <a:pt x="481" y="863"/>
                  </a:lnTo>
                  <a:lnTo>
                    <a:pt x="481" y="401"/>
                  </a:lnTo>
                  <a:lnTo>
                    <a:pt x="872" y="219"/>
                  </a:lnTo>
                  <a:lnTo>
                    <a:pt x="872" y="668"/>
                  </a:lnTo>
                  <a:close/>
                  <a:moveTo>
                    <a:pt x="30" y="219"/>
                  </a:moveTo>
                  <a:lnTo>
                    <a:pt x="451" y="401"/>
                  </a:lnTo>
                  <a:lnTo>
                    <a:pt x="451" y="864"/>
                  </a:lnTo>
                  <a:lnTo>
                    <a:pt x="30" y="667"/>
                  </a:lnTo>
                  <a:lnTo>
                    <a:pt x="30" y="219"/>
                  </a:lnTo>
                  <a:close/>
                  <a:moveTo>
                    <a:pt x="466" y="374"/>
                  </a:moveTo>
                  <a:lnTo>
                    <a:pt x="54" y="197"/>
                  </a:lnTo>
                  <a:lnTo>
                    <a:pt x="266" y="112"/>
                  </a:lnTo>
                  <a:lnTo>
                    <a:pt x="648" y="290"/>
                  </a:lnTo>
                  <a:lnTo>
                    <a:pt x="466" y="374"/>
                  </a:lnTo>
                  <a:close/>
                  <a:moveTo>
                    <a:pt x="466" y="32"/>
                  </a:moveTo>
                  <a:lnTo>
                    <a:pt x="851" y="197"/>
                  </a:lnTo>
                  <a:lnTo>
                    <a:pt x="683" y="274"/>
                  </a:lnTo>
                  <a:lnTo>
                    <a:pt x="304" y="97"/>
                  </a:lnTo>
                  <a:lnTo>
                    <a:pt x="466" y="32"/>
                  </a:lnTo>
                  <a:close/>
                  <a:moveTo>
                    <a:pt x="902" y="195"/>
                  </a:moveTo>
                  <a:lnTo>
                    <a:pt x="902" y="195"/>
                  </a:lnTo>
                  <a:lnTo>
                    <a:pt x="902" y="193"/>
                  </a:lnTo>
                  <a:lnTo>
                    <a:pt x="901" y="191"/>
                  </a:lnTo>
                  <a:lnTo>
                    <a:pt x="901" y="190"/>
                  </a:lnTo>
                  <a:lnTo>
                    <a:pt x="901" y="190"/>
                  </a:lnTo>
                  <a:lnTo>
                    <a:pt x="900" y="188"/>
                  </a:lnTo>
                  <a:lnTo>
                    <a:pt x="898" y="186"/>
                  </a:lnTo>
                  <a:lnTo>
                    <a:pt x="898" y="186"/>
                  </a:lnTo>
                  <a:lnTo>
                    <a:pt x="898" y="185"/>
                  </a:lnTo>
                  <a:lnTo>
                    <a:pt x="897" y="184"/>
                  </a:lnTo>
                  <a:lnTo>
                    <a:pt x="896" y="184"/>
                  </a:lnTo>
                  <a:lnTo>
                    <a:pt x="895" y="183"/>
                  </a:lnTo>
                  <a:lnTo>
                    <a:pt x="893" y="183"/>
                  </a:lnTo>
                  <a:lnTo>
                    <a:pt x="893" y="183"/>
                  </a:lnTo>
                  <a:lnTo>
                    <a:pt x="892" y="182"/>
                  </a:lnTo>
                  <a:lnTo>
                    <a:pt x="471" y="2"/>
                  </a:lnTo>
                  <a:lnTo>
                    <a:pt x="469" y="0"/>
                  </a:lnTo>
                  <a:lnTo>
                    <a:pt x="466" y="0"/>
                  </a:lnTo>
                  <a:lnTo>
                    <a:pt x="463" y="0"/>
                  </a:lnTo>
                  <a:lnTo>
                    <a:pt x="461" y="2"/>
                  </a:lnTo>
                  <a:lnTo>
                    <a:pt x="10" y="182"/>
                  </a:lnTo>
                  <a:lnTo>
                    <a:pt x="9" y="182"/>
                  </a:lnTo>
                  <a:lnTo>
                    <a:pt x="9" y="183"/>
                  </a:lnTo>
                  <a:lnTo>
                    <a:pt x="8" y="183"/>
                  </a:lnTo>
                  <a:lnTo>
                    <a:pt x="6" y="184"/>
                  </a:lnTo>
                  <a:lnTo>
                    <a:pt x="5" y="184"/>
                  </a:lnTo>
                  <a:lnTo>
                    <a:pt x="4" y="185"/>
                  </a:lnTo>
                  <a:lnTo>
                    <a:pt x="4" y="185"/>
                  </a:lnTo>
                  <a:lnTo>
                    <a:pt x="4" y="186"/>
                  </a:lnTo>
                  <a:lnTo>
                    <a:pt x="2" y="187"/>
                  </a:lnTo>
                  <a:lnTo>
                    <a:pt x="1" y="189"/>
                  </a:lnTo>
                  <a:lnTo>
                    <a:pt x="1" y="190"/>
                  </a:lnTo>
                  <a:lnTo>
                    <a:pt x="1" y="190"/>
                  </a:lnTo>
                  <a:lnTo>
                    <a:pt x="0" y="192"/>
                  </a:lnTo>
                  <a:lnTo>
                    <a:pt x="0" y="195"/>
                  </a:lnTo>
                  <a:lnTo>
                    <a:pt x="0" y="195"/>
                  </a:lnTo>
                  <a:lnTo>
                    <a:pt x="0" y="195"/>
                  </a:lnTo>
                  <a:lnTo>
                    <a:pt x="0" y="195"/>
                  </a:lnTo>
                  <a:lnTo>
                    <a:pt x="0" y="195"/>
                  </a:lnTo>
                  <a:lnTo>
                    <a:pt x="0" y="676"/>
                  </a:lnTo>
                  <a:lnTo>
                    <a:pt x="0" y="681"/>
                  </a:lnTo>
                  <a:lnTo>
                    <a:pt x="2" y="685"/>
                  </a:lnTo>
                  <a:lnTo>
                    <a:pt x="5" y="688"/>
                  </a:lnTo>
                  <a:lnTo>
                    <a:pt x="9" y="690"/>
                  </a:lnTo>
                  <a:lnTo>
                    <a:pt x="460" y="901"/>
                  </a:lnTo>
                  <a:lnTo>
                    <a:pt x="460" y="901"/>
                  </a:lnTo>
                  <a:lnTo>
                    <a:pt x="461" y="901"/>
                  </a:lnTo>
                  <a:lnTo>
                    <a:pt x="463" y="902"/>
                  </a:lnTo>
                  <a:lnTo>
                    <a:pt x="466" y="902"/>
                  </a:lnTo>
                  <a:lnTo>
                    <a:pt x="469" y="902"/>
                  </a:lnTo>
                  <a:lnTo>
                    <a:pt x="472" y="901"/>
                  </a:lnTo>
                  <a:lnTo>
                    <a:pt x="472" y="901"/>
                  </a:lnTo>
                  <a:lnTo>
                    <a:pt x="472" y="900"/>
                  </a:lnTo>
                  <a:lnTo>
                    <a:pt x="893" y="690"/>
                  </a:lnTo>
                  <a:lnTo>
                    <a:pt x="897" y="688"/>
                  </a:lnTo>
                  <a:lnTo>
                    <a:pt x="900" y="685"/>
                  </a:lnTo>
                  <a:lnTo>
                    <a:pt x="901" y="681"/>
                  </a:lnTo>
                  <a:lnTo>
                    <a:pt x="902" y="676"/>
                  </a:lnTo>
                  <a:lnTo>
                    <a:pt x="902" y="195"/>
                  </a:lnTo>
                  <a:lnTo>
                    <a:pt x="902" y="195"/>
                  </a:lnTo>
                  <a:lnTo>
                    <a:pt x="902" y="195"/>
                  </a:lnTo>
                  <a:close/>
                </a:path>
              </a:pathLst>
            </a:custGeom>
            <a:solidFill>
              <a:srgbClr val="71A375"/>
            </a:solidFill>
            <a:ln>
              <a:noFill/>
            </a:ln>
          </p:spPr>
          <p:txBody>
            <a:bodyPr vert="horz" wrap="square" lIns="182880" tIns="91440" rIns="182880" bIns="91440" numCol="1" anchor="t" anchorCtr="0" compatLnSpc="1"/>
            <a:lstStyle/>
            <a:p>
              <a:pPr algn="l" defTabSz="1828800" rtl="0"/>
              <a:endParaRPr lang="en-US" sz="27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grpSp>
      <p:sp>
        <p:nvSpPr>
          <p:cNvPr id="27" name="PA-矩形 26"/>
          <p:cNvSpPr/>
          <p:nvPr>
            <p:custDataLst>
              <p:tags r:id="rId3"/>
            </p:custDataLst>
          </p:nvPr>
        </p:nvSpPr>
        <p:spPr>
          <a:xfrm>
            <a:off x="655320" y="1013460"/>
            <a:ext cx="3573780" cy="26022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 Những học sinh được trường khen thưởng về thành tích xuất sắc trong học tập và lao động.</a:t>
            </a:r>
          </a:p>
          <a:p>
            <a:pPr algn="ctr">
              <a:lnSpc>
                <a:spcPct val="120000"/>
              </a:lnSpc>
            </a:pPr>
            <a:r>
              <a:rPr lang="zh-CN" altLang="en-US" sz="28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(Câu thiếu chủ ngữ)</a:t>
            </a:r>
          </a:p>
          <a:p>
            <a:pPr algn="r">
              <a:lnSpc>
                <a:spcPct val="120000"/>
              </a:lnSpc>
            </a:pPr>
            <a:endParaRPr lang="zh-CN" altLang="en-US" sz="28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endParaRPr>
          </a:p>
        </p:txBody>
      </p:sp>
      <p:grpSp>
        <p:nvGrpSpPr>
          <p:cNvPr id="35" name="PA-组合 34"/>
          <p:cNvGrpSpPr/>
          <p:nvPr>
            <p:custDataLst>
              <p:tags r:id="rId4"/>
            </p:custDataLst>
          </p:nvPr>
        </p:nvGrpSpPr>
        <p:grpSpPr>
          <a:xfrm>
            <a:off x="4344954" y="2261847"/>
            <a:ext cx="663929" cy="572353"/>
            <a:chOff x="4230019" y="2390002"/>
            <a:chExt cx="663929" cy="572353"/>
          </a:xfrm>
        </p:grpSpPr>
        <p:sp>
          <p:nvSpPr>
            <p:cNvPr id="14" name="PA-六边形 7"/>
            <p:cNvSpPr/>
            <p:nvPr>
              <p:custDataLst>
                <p:tags r:id="rId14"/>
              </p:custDataLst>
            </p:nvPr>
          </p:nvSpPr>
          <p:spPr>
            <a:xfrm>
              <a:off x="4230019" y="2390002"/>
              <a:ext cx="663929" cy="572353"/>
            </a:xfrm>
            <a:prstGeom prst="hexagon">
              <a:avLst/>
            </a:prstGeom>
            <a:solidFill>
              <a:schemeClr val="bg1"/>
            </a:solidFill>
            <a:ln w="28575">
              <a:solidFill>
                <a:srgbClr val="71A375"/>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0" name="PA-矩形 29"/>
            <p:cNvSpPr/>
            <p:nvPr>
              <p:custDataLst>
                <p:tags r:id="rId15"/>
              </p:custDataLst>
            </p:nvPr>
          </p:nvSpPr>
          <p:spPr>
            <a:xfrm>
              <a:off x="4345013" y="2426238"/>
              <a:ext cx="433940" cy="505844"/>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dirty="0">
                  <a:latin typeface="Microsoft YaHei" panose="020B0503020204020204" charset="-122"/>
                  <a:ea typeface="Microsoft YaHei" panose="020B0503020204020204" charset="-122"/>
                  <a:sym typeface="Microsoft YaHei" panose="020B0503020204020204" charset="-122"/>
                </a:rPr>
                <a:t>1</a:t>
              </a:r>
              <a:endParaRPr lang="zh-CN" altLang="en-US" sz="2400" dirty="0">
                <a:latin typeface="Microsoft YaHei" panose="020B0503020204020204" charset="-122"/>
                <a:ea typeface="Microsoft YaHei" panose="020B0503020204020204" charset="-122"/>
                <a:sym typeface="Microsoft YaHei" panose="020B0503020204020204" charset="-122"/>
              </a:endParaRPr>
            </a:p>
          </p:txBody>
        </p:sp>
      </p:grpSp>
      <p:grpSp>
        <p:nvGrpSpPr>
          <p:cNvPr id="34" name="PA-组合 33"/>
          <p:cNvGrpSpPr/>
          <p:nvPr>
            <p:custDataLst>
              <p:tags r:id="rId5"/>
            </p:custDataLst>
          </p:nvPr>
        </p:nvGrpSpPr>
        <p:grpSpPr>
          <a:xfrm>
            <a:off x="7412987" y="2263752"/>
            <a:ext cx="663929" cy="572353"/>
            <a:chOff x="7298052" y="2390002"/>
            <a:chExt cx="663929" cy="572353"/>
          </a:xfrm>
        </p:grpSpPr>
        <p:sp>
          <p:nvSpPr>
            <p:cNvPr id="21" name="PA-六边形 44"/>
            <p:cNvSpPr/>
            <p:nvPr>
              <p:custDataLst>
                <p:tags r:id="rId12"/>
              </p:custDataLst>
            </p:nvPr>
          </p:nvSpPr>
          <p:spPr>
            <a:xfrm>
              <a:off x="7298052" y="2390002"/>
              <a:ext cx="663929" cy="572353"/>
            </a:xfrm>
            <a:prstGeom prst="hexagon">
              <a:avLst/>
            </a:prstGeom>
            <a:solidFill>
              <a:schemeClr val="bg1"/>
            </a:solidFill>
            <a:ln w="28575">
              <a:solidFill>
                <a:schemeClr val="bg1">
                  <a:lumMod val="6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1" name="PA-矩形 30"/>
            <p:cNvSpPr/>
            <p:nvPr>
              <p:custDataLst>
                <p:tags r:id="rId13"/>
              </p:custDataLst>
            </p:nvPr>
          </p:nvSpPr>
          <p:spPr>
            <a:xfrm>
              <a:off x="7413046" y="2426238"/>
              <a:ext cx="433940" cy="534035"/>
            </a:xfrm>
            <a:prstGeom prst="rect">
              <a:avLst/>
            </a:prstGeom>
          </p:spPr>
          <p:txBody>
            <a:bodyPr wrap="square">
              <a:spAutoFit/>
              <a:scene3d>
                <a:camera prst="orthographicFront"/>
                <a:lightRig rig="threePt" dir="t"/>
              </a:scene3d>
              <a:sp3d contourW="12700"/>
            </a:bodyPr>
            <a:lstStyle/>
            <a:p>
              <a:pPr algn="ctr">
                <a:lnSpc>
                  <a:spcPct val="120000"/>
                </a:lnSpc>
              </a:pPr>
              <a:r>
                <a:rPr lang="vi-VN" altLang="en-US" sz="2400" dirty="0">
                  <a:latin typeface="Microsoft YaHei" panose="020B0503020204020204" charset="-122"/>
                  <a:ea typeface="Microsoft YaHei" panose="020B0503020204020204" charset="-122"/>
                  <a:sym typeface="Microsoft YaHei" panose="020B0503020204020204" charset="-122"/>
                </a:rPr>
                <a:t>2</a:t>
              </a:r>
            </a:p>
          </p:txBody>
        </p:sp>
      </p:grpSp>
      <p:grpSp>
        <p:nvGrpSpPr>
          <p:cNvPr id="3" name="PA-组合 2"/>
          <p:cNvGrpSpPr/>
          <p:nvPr>
            <p:custDataLst>
              <p:tags r:id="rId6"/>
            </p:custDataLst>
          </p:nvPr>
        </p:nvGrpSpPr>
        <p:grpSpPr>
          <a:xfrm>
            <a:off x="5814979" y="4003075"/>
            <a:ext cx="663929" cy="572353"/>
            <a:chOff x="4230019" y="3895645"/>
            <a:chExt cx="663929" cy="572353"/>
          </a:xfrm>
        </p:grpSpPr>
        <p:sp>
          <p:nvSpPr>
            <p:cNvPr id="18" name="PA-六边形 43"/>
            <p:cNvSpPr/>
            <p:nvPr>
              <p:custDataLst>
                <p:tags r:id="rId10"/>
              </p:custDataLst>
            </p:nvPr>
          </p:nvSpPr>
          <p:spPr>
            <a:xfrm>
              <a:off x="4230019" y="3895645"/>
              <a:ext cx="663929" cy="572353"/>
            </a:xfrm>
            <a:prstGeom prst="hexagon">
              <a:avLst/>
            </a:prstGeom>
            <a:solidFill>
              <a:schemeClr val="bg1"/>
            </a:solidFill>
            <a:ln w="28575">
              <a:solidFill>
                <a:schemeClr val="bg1">
                  <a:lumMod val="6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defTabSz="1828800" rtl="0"/>
              <a:endParaRPr lang="en-US" sz="3600" kern="1200" dirty="0">
                <a:solidFill>
                  <a:prstClr val="black"/>
                </a:solidFill>
                <a:latin typeface="Microsoft YaHei" panose="020B0503020204020204" charset="-122"/>
                <a:ea typeface="Microsoft YaHei" panose="020B0503020204020204" charset="-122"/>
                <a:sym typeface="Microsoft YaHei" panose="020B0503020204020204" charset="-122"/>
              </a:endParaRPr>
            </a:p>
          </p:txBody>
        </p:sp>
        <p:sp>
          <p:nvSpPr>
            <p:cNvPr id="32" name="PA-矩形 31"/>
            <p:cNvSpPr/>
            <p:nvPr>
              <p:custDataLst>
                <p:tags r:id="rId11"/>
              </p:custDataLst>
            </p:nvPr>
          </p:nvSpPr>
          <p:spPr>
            <a:xfrm>
              <a:off x="4345013" y="3931881"/>
              <a:ext cx="433940" cy="53403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dirty="0">
                  <a:latin typeface="Microsoft YaHei" panose="020B0503020204020204" charset="-122"/>
                  <a:ea typeface="Microsoft YaHei" panose="020B0503020204020204" charset="-122"/>
                  <a:sym typeface="Microsoft YaHei" panose="020B0503020204020204" charset="-122"/>
                </a:rPr>
                <a:t>3</a:t>
              </a:r>
            </a:p>
          </p:txBody>
        </p:sp>
      </p:grpSp>
      <p:sp>
        <p:nvSpPr>
          <p:cNvPr id="37" name="PA-矩形 36"/>
          <p:cNvSpPr/>
          <p:nvPr>
            <p:custDataLst>
              <p:tags r:id="rId7"/>
            </p:custDataLst>
          </p:nvPr>
        </p:nvSpPr>
        <p:spPr>
          <a:xfrm>
            <a:off x="8195310" y="866140"/>
            <a:ext cx="3417570" cy="208534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 Cô chăm sóc anh từng li từng tí nhưng anh cũng vô cùng cảm động trước tình cảm của cô dành cho mình.</a:t>
            </a:r>
          </a:p>
          <a:p>
            <a:pPr algn="ctr">
              <a:lnSpc>
                <a:spcPct val="120000"/>
              </a:lnSpc>
            </a:pPr>
            <a:r>
              <a:rPr lang="zh-CN" altLang="en-US" sz="2800" b="1" dirty="0">
                <a:solidFill>
                  <a:schemeClr val="accent1"/>
                </a:solidFill>
                <a:latin typeface="Cambria" panose="02040503050406030204" charset="0"/>
                <a:ea typeface="Microsoft YaHei" panose="020B0503020204020204" charset="-122"/>
                <a:cs typeface="Cambria" panose="02040503050406030204" charset="0"/>
                <a:sym typeface="Microsoft YaHei" panose="020B0503020204020204" charset="-122"/>
              </a:rPr>
              <a:t>(Câu mơ hồ)</a:t>
            </a:r>
          </a:p>
        </p:txBody>
      </p:sp>
      <p:sp>
        <p:nvSpPr>
          <p:cNvPr id="40" name="PA-矩形 39"/>
          <p:cNvSpPr/>
          <p:nvPr>
            <p:custDataLst>
              <p:tags r:id="rId8"/>
            </p:custDataLst>
          </p:nvPr>
        </p:nvSpPr>
        <p:spPr>
          <a:xfrm>
            <a:off x="588010" y="3156585"/>
            <a:ext cx="3574415" cy="156845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6">
                    <a:lumMod val="50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 Họ là những học sinh được trường khen thưởng về thành tích xuất sắc trong học tập và lao động.</a:t>
            </a:r>
          </a:p>
        </p:txBody>
      </p:sp>
      <p:sp>
        <p:nvSpPr>
          <p:cNvPr id="43" name="PA-矩形 42"/>
          <p:cNvSpPr/>
          <p:nvPr>
            <p:custDataLst>
              <p:tags r:id="rId9"/>
            </p:custDataLst>
          </p:nvPr>
        </p:nvSpPr>
        <p:spPr>
          <a:xfrm>
            <a:off x="8201660" y="2951480"/>
            <a:ext cx="3361690" cy="156845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accent6">
                    <a:lumMod val="50000"/>
                  </a:schemeClr>
                </a:solidFill>
                <a:latin typeface="Cambria" panose="02040503050406030204" charset="0"/>
                <a:ea typeface="Microsoft YaHei" panose="020B0503020204020204" charset="-122"/>
                <a:cs typeface="Cambria" panose="02040503050406030204" charset="0"/>
                <a:sym typeface="Microsoft YaHei" panose="020B0503020204020204" charset="-122"/>
              </a:rPr>
              <a:t>→  Cô chăm sóc anh từng li từng tí và anh cũng vô cùng cảm động trước tình cảm của cô dành cho mình.</a:t>
            </a:r>
          </a:p>
        </p:txBody>
      </p:sp>
      <p:sp>
        <p:nvSpPr>
          <p:cNvPr id="4"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2</a:t>
            </a:r>
          </a:p>
        </p:txBody>
      </p:sp>
      <p:sp>
        <p:nvSpPr>
          <p:cNvPr id="5" name="Text Box 4"/>
          <p:cNvSpPr txBox="1"/>
          <p:nvPr/>
        </p:nvSpPr>
        <p:spPr>
          <a:xfrm>
            <a:off x="3663315" y="4879975"/>
            <a:ext cx="5285740" cy="697230"/>
          </a:xfrm>
          <a:prstGeom prst="rect">
            <a:avLst/>
          </a:prstGeom>
          <a:noFill/>
        </p:spPr>
        <p:txBody>
          <a:bodyPr wrap="square" rtlCol="0">
            <a:noAutofit/>
          </a:bodyPr>
          <a:lstStyle/>
          <a:p>
            <a:pPr algn="just"/>
            <a:r>
              <a:rPr lang="en-US" sz="2000" b="1">
                <a:solidFill>
                  <a:schemeClr val="accent1"/>
                </a:solidFill>
                <a:latin typeface="Cambria" panose="02040503050406030204" charset="0"/>
                <a:cs typeface="Cambria" panose="02040503050406030204" charset="0"/>
              </a:rPr>
              <a:t>- Ông lão nhìn con chó, đuôi vẫy lia lịa</a:t>
            </a:r>
          </a:p>
          <a:p>
            <a:pPr algn="ctr"/>
            <a:r>
              <a:rPr lang="en-US" sz="2800" b="1">
                <a:solidFill>
                  <a:schemeClr val="accent1"/>
                </a:solidFill>
                <a:latin typeface="Cambria" panose="02040503050406030204" charset="0"/>
                <a:cs typeface="Cambria" panose="02040503050406030204" charset="0"/>
              </a:rPr>
              <a:t>(Câu mơ hồ)</a:t>
            </a:r>
          </a:p>
          <a:p>
            <a:pPr algn="just"/>
            <a:endParaRPr lang="en-US" sz="2800" b="1">
              <a:solidFill>
                <a:schemeClr val="accent1"/>
              </a:solidFill>
              <a:latin typeface="Cambria" panose="02040503050406030204" charset="0"/>
              <a:cs typeface="Cambria" panose="02040503050406030204" charset="0"/>
            </a:endParaRPr>
          </a:p>
        </p:txBody>
      </p:sp>
      <p:sp>
        <p:nvSpPr>
          <p:cNvPr id="8" name="Text Box 7"/>
          <p:cNvSpPr txBox="1"/>
          <p:nvPr/>
        </p:nvSpPr>
        <p:spPr>
          <a:xfrm>
            <a:off x="3663315" y="5648960"/>
            <a:ext cx="5314950" cy="398780"/>
          </a:xfrm>
          <a:prstGeom prst="rect">
            <a:avLst/>
          </a:prstGeom>
          <a:noFill/>
        </p:spPr>
        <p:txBody>
          <a:bodyPr wrap="square" rtlCol="0">
            <a:spAutoFit/>
          </a:bodyPr>
          <a:lstStyle/>
          <a:p>
            <a:pPr algn="just"/>
            <a:r>
              <a:rPr lang="en-US" sz="2000" b="1">
                <a:solidFill>
                  <a:schemeClr val="accent6">
                    <a:lumMod val="50000"/>
                  </a:schemeClr>
                </a:solidFill>
                <a:latin typeface="Cambria" panose="02040503050406030204" charset="0"/>
                <a:cs typeface="Cambria" panose="02040503050406030204" charset="0"/>
                <a:sym typeface="+mn-ea"/>
              </a:rPr>
              <a:t>→ Ông lão nhìn con chó đang vẫy đuôi lia lịa.</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 calcmode="lin" valueType="num">
                                      <p:cBhvr>
                                        <p:cTn id="15" dur="500" fill="hold"/>
                                        <p:tgtEl>
                                          <p:spTgt spid="35"/>
                                        </p:tgtEl>
                                        <p:attrNameLst>
                                          <p:attrName>style.rotation</p:attrName>
                                        </p:attrNameLst>
                                      </p:cBhvr>
                                      <p:tavLst>
                                        <p:tav tm="0">
                                          <p:val>
                                            <p:fltVal val="360"/>
                                          </p:val>
                                        </p:tav>
                                        <p:tav tm="100000">
                                          <p:val>
                                            <p:fltVal val="0"/>
                                          </p:val>
                                        </p:tav>
                                      </p:tavLst>
                                    </p:anim>
                                    <p:animEffect transition="in" filter="fade">
                                      <p:cBhvr>
                                        <p:cTn id="16" dur="500"/>
                                        <p:tgtEl>
                                          <p:spTgt spid="3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360"/>
                                          </p:val>
                                        </p:tav>
                                        <p:tav tm="100000">
                                          <p:val>
                                            <p:fltVal val="0"/>
                                          </p:val>
                                        </p:tav>
                                      </p:tavLst>
                                    </p:anim>
                                    <p:animEffect transition="in" filter="fade">
                                      <p:cBhvr>
                                        <p:cTn id="22" dur="500"/>
                                        <p:tgtEl>
                                          <p:spTgt spid="3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40" grpId="0"/>
      <p:bldP spid="43" grpId="0"/>
      <p:bldP spid="4"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1165" name="Google Shape;1165;p40"/>
          <p:cNvGrpSpPr/>
          <p:nvPr/>
        </p:nvGrpSpPr>
        <p:grpSpPr>
          <a:xfrm flipH="1">
            <a:off x="10541621" y="3269268"/>
            <a:ext cx="739696" cy="1243432"/>
            <a:chOff x="304654" y="2412551"/>
            <a:chExt cx="554772" cy="932574"/>
          </a:xfrm>
        </p:grpSpPr>
        <p:sp>
          <p:nvSpPr>
            <p:cNvPr id="1166" name="Google Shape;1166;p40"/>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7" name="Google Shape;1167;p40"/>
            <p:cNvGrpSpPr/>
            <p:nvPr/>
          </p:nvGrpSpPr>
          <p:grpSpPr>
            <a:xfrm>
              <a:off x="421718" y="2580213"/>
              <a:ext cx="320633" cy="764912"/>
              <a:chOff x="4503500" y="1320300"/>
              <a:chExt cx="310150" cy="739975"/>
            </a:xfrm>
          </p:grpSpPr>
          <p:sp>
            <p:nvSpPr>
              <p:cNvPr id="1168" name="Google Shape;1168;p40"/>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9" name="Google Shape;1169;p40"/>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0" name="Google Shape;1170;p40"/>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1" name="Google Shape;1171;p40"/>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172" name="Google Shape;1172;p40"/>
          <p:cNvGrpSpPr/>
          <p:nvPr/>
        </p:nvGrpSpPr>
        <p:grpSpPr>
          <a:xfrm flipH="1">
            <a:off x="10541599" y="4102467"/>
            <a:ext cx="874419" cy="473805"/>
            <a:chOff x="2301112" y="2967762"/>
            <a:chExt cx="655814" cy="355354"/>
          </a:xfrm>
        </p:grpSpPr>
        <p:sp>
          <p:nvSpPr>
            <p:cNvPr id="1173" name="Google Shape;1173;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4" name="Google Shape;117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175" name="Google Shape;1175;p40"/>
          <p:cNvGrpSpPr/>
          <p:nvPr/>
        </p:nvGrpSpPr>
        <p:grpSpPr>
          <a:xfrm>
            <a:off x="11170476" y="2238882"/>
            <a:ext cx="1136936" cy="1351557"/>
            <a:chOff x="6903325" y="768150"/>
            <a:chExt cx="1883592" cy="2239654"/>
          </a:xfrm>
        </p:grpSpPr>
        <p:sp>
          <p:nvSpPr>
            <p:cNvPr id="1176" name="Google Shape;1176;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77" name="Google Shape;1177;p40"/>
            <p:cNvGrpSpPr/>
            <p:nvPr/>
          </p:nvGrpSpPr>
          <p:grpSpPr>
            <a:xfrm>
              <a:off x="7376316" y="1424126"/>
              <a:ext cx="866544" cy="842824"/>
              <a:chOff x="5260025" y="1303750"/>
              <a:chExt cx="391800" cy="381075"/>
            </a:xfrm>
          </p:grpSpPr>
          <p:sp>
            <p:nvSpPr>
              <p:cNvPr id="1178" name="Google Shape;1178;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9" name="Google Shape;1179;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0" name="Google Shape;1180;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1" name="Google Shape;1181;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2" name="Google Shape;1182;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3" name="Google Shape;1183;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4" name="Google Shape;1184;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185" name="Google Shape;1185;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186" name="Google Shape;1186;p40"/>
          <p:cNvSpPr/>
          <p:nvPr/>
        </p:nvSpPr>
        <p:spPr>
          <a:xfrm>
            <a:off x="5371434" y="4749901"/>
            <a:ext cx="1346053" cy="336337"/>
          </a:xfrm>
          <a:custGeom>
            <a:avLst/>
            <a:gdLst/>
            <a:ahLst/>
            <a:cxnLst/>
            <a:rect l="l" t="t" r="r" b="b"/>
            <a:pathLst>
              <a:path w="24774" h="10072" extrusionOk="0">
                <a:moveTo>
                  <a:pt x="5172" y="1"/>
                </a:moveTo>
                <a:lnTo>
                  <a:pt x="1" y="10072"/>
                </a:lnTo>
                <a:lnTo>
                  <a:pt x="24773" y="10072"/>
                </a:lnTo>
                <a:lnTo>
                  <a:pt x="2146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8" name="Google Shape;1188;p40"/>
          <p:cNvSpPr/>
          <p:nvPr/>
        </p:nvSpPr>
        <p:spPr>
          <a:xfrm rot="-619942">
            <a:off x="11121388" y="561211"/>
            <a:ext cx="124064" cy="638816"/>
          </a:xfrm>
          <a:prstGeom prst="rect">
            <a:avLst/>
          </a:prstGeom>
        </p:spPr>
        <p:txBody>
          <a:bodyPr>
            <a:prstTxWarp prst="textPlain">
              <a:avLst/>
            </a:prstTxWarp>
          </a:bodyPr>
          <a:lstStyle/>
          <a:p>
            <a:pPr algn="ctr" defTabSz="1219170">
              <a:buClr>
                <a:srgbClr val="000000"/>
              </a:buClr>
              <a:defRPr/>
            </a:pPr>
            <a:r>
              <a:rPr sz="1867" kern="0">
                <a:solidFill>
                  <a:srgbClr val="EF4198"/>
                </a:solidFill>
                <a:latin typeface="Nanum Pen Script"/>
                <a:cs typeface="Arial"/>
                <a:sym typeface="Arial"/>
              </a:rPr>
              <a:t>!</a:t>
            </a:r>
          </a:p>
        </p:txBody>
      </p:sp>
      <p:grpSp>
        <p:nvGrpSpPr>
          <p:cNvPr id="1189" name="Google Shape;1189;p40"/>
          <p:cNvGrpSpPr/>
          <p:nvPr/>
        </p:nvGrpSpPr>
        <p:grpSpPr>
          <a:xfrm>
            <a:off x="3143890" y="2974119"/>
            <a:ext cx="730157" cy="1351709"/>
            <a:chOff x="7797029" y="2174230"/>
            <a:chExt cx="1161931" cy="2151032"/>
          </a:xfrm>
        </p:grpSpPr>
        <p:sp>
          <p:nvSpPr>
            <p:cNvPr id="1190" name="Google Shape;1190;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91" name="Google Shape;1191;p40"/>
            <p:cNvGrpSpPr/>
            <p:nvPr/>
          </p:nvGrpSpPr>
          <p:grpSpPr>
            <a:xfrm>
              <a:off x="8149431" y="2521491"/>
              <a:ext cx="429313" cy="1803771"/>
              <a:chOff x="6097050" y="1346450"/>
              <a:chExt cx="196500" cy="825600"/>
            </a:xfrm>
          </p:grpSpPr>
          <p:sp>
            <p:nvSpPr>
              <p:cNvPr id="1192" name="Google Shape;1192;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3" name="Google Shape;1193;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4" name="Google Shape;1194;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195" name="Google Shape;1195;p40"/>
          <p:cNvGrpSpPr/>
          <p:nvPr/>
        </p:nvGrpSpPr>
        <p:grpSpPr>
          <a:xfrm>
            <a:off x="1792327" y="2507448"/>
            <a:ext cx="1136936" cy="1351557"/>
            <a:chOff x="6903325" y="768150"/>
            <a:chExt cx="1883592" cy="2239654"/>
          </a:xfrm>
        </p:grpSpPr>
        <p:sp>
          <p:nvSpPr>
            <p:cNvPr id="1196" name="Google Shape;1196;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97" name="Google Shape;1197;p40"/>
            <p:cNvGrpSpPr/>
            <p:nvPr/>
          </p:nvGrpSpPr>
          <p:grpSpPr>
            <a:xfrm>
              <a:off x="7376316" y="1424126"/>
              <a:ext cx="866544" cy="842824"/>
              <a:chOff x="5260025" y="1303750"/>
              <a:chExt cx="391800" cy="381075"/>
            </a:xfrm>
          </p:grpSpPr>
          <p:sp>
            <p:nvSpPr>
              <p:cNvPr id="1198" name="Google Shape;1198;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9" name="Google Shape;1199;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0" name="Google Shape;1200;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1" name="Google Shape;1201;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2" name="Google Shape;1202;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3" name="Google Shape;1203;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4" name="Google Shape;1204;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205" name="Google Shape;1205;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06" name="Google Shape;1206;p40"/>
          <p:cNvGrpSpPr/>
          <p:nvPr/>
        </p:nvGrpSpPr>
        <p:grpSpPr>
          <a:xfrm>
            <a:off x="8141976" y="3253882"/>
            <a:ext cx="1136936" cy="1351557"/>
            <a:chOff x="6903325" y="768150"/>
            <a:chExt cx="1883592" cy="2239654"/>
          </a:xfrm>
        </p:grpSpPr>
        <p:sp>
          <p:nvSpPr>
            <p:cNvPr id="1207" name="Google Shape;1207;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08" name="Google Shape;1208;p40"/>
            <p:cNvGrpSpPr/>
            <p:nvPr/>
          </p:nvGrpSpPr>
          <p:grpSpPr>
            <a:xfrm>
              <a:off x="7376316" y="1424126"/>
              <a:ext cx="866544" cy="842824"/>
              <a:chOff x="5260025" y="1303750"/>
              <a:chExt cx="391800" cy="381075"/>
            </a:xfrm>
          </p:grpSpPr>
          <p:sp>
            <p:nvSpPr>
              <p:cNvPr id="1209" name="Google Shape;1209;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0" name="Google Shape;1210;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1" name="Google Shape;1211;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2" name="Google Shape;1212;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3" name="Google Shape;1213;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4" name="Google Shape;1214;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5" name="Google Shape;1215;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216" name="Google Shape;1216;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17" name="Google Shape;1217;p40"/>
          <p:cNvGrpSpPr/>
          <p:nvPr/>
        </p:nvGrpSpPr>
        <p:grpSpPr>
          <a:xfrm>
            <a:off x="9415172" y="2471419"/>
            <a:ext cx="730157" cy="1351709"/>
            <a:chOff x="7797029" y="2174230"/>
            <a:chExt cx="1161931" cy="2151032"/>
          </a:xfrm>
        </p:grpSpPr>
        <p:sp>
          <p:nvSpPr>
            <p:cNvPr id="1218" name="Google Shape;1218;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19" name="Google Shape;1219;p40"/>
            <p:cNvGrpSpPr/>
            <p:nvPr/>
          </p:nvGrpSpPr>
          <p:grpSpPr>
            <a:xfrm>
              <a:off x="8149431" y="2521491"/>
              <a:ext cx="429313" cy="1803771"/>
              <a:chOff x="6097050" y="1346450"/>
              <a:chExt cx="196500" cy="825600"/>
            </a:xfrm>
          </p:grpSpPr>
          <p:sp>
            <p:nvSpPr>
              <p:cNvPr id="1220" name="Google Shape;1220;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1" name="Google Shape;1221;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2" name="Google Shape;1222;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223" name="Google Shape;1223;p40"/>
          <p:cNvGrpSpPr/>
          <p:nvPr/>
        </p:nvGrpSpPr>
        <p:grpSpPr>
          <a:xfrm>
            <a:off x="99556" y="2291936"/>
            <a:ext cx="730157" cy="1351709"/>
            <a:chOff x="7797029" y="2174230"/>
            <a:chExt cx="1161931" cy="2151032"/>
          </a:xfrm>
        </p:grpSpPr>
        <p:sp>
          <p:nvSpPr>
            <p:cNvPr id="1224" name="Google Shape;1224;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25" name="Google Shape;1225;p40"/>
            <p:cNvGrpSpPr/>
            <p:nvPr/>
          </p:nvGrpSpPr>
          <p:grpSpPr>
            <a:xfrm>
              <a:off x="8149431" y="2521491"/>
              <a:ext cx="429313" cy="1803771"/>
              <a:chOff x="6097050" y="1346450"/>
              <a:chExt cx="196500" cy="825600"/>
            </a:xfrm>
          </p:grpSpPr>
          <p:sp>
            <p:nvSpPr>
              <p:cNvPr id="1226" name="Google Shape;1226;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7" name="Google Shape;1227;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8" name="Google Shape;1228;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1230" name="Google Shape;1230;p40"/>
          <p:cNvSpPr/>
          <p:nvPr/>
        </p:nvSpPr>
        <p:spPr>
          <a:xfrm>
            <a:off x="1610367" y="1696434"/>
            <a:ext cx="1166372" cy="542433"/>
          </a:xfrm>
          <a:custGeom>
            <a:avLst/>
            <a:gdLst/>
            <a:ahLst/>
            <a:cxnLst/>
            <a:rect l="l" t="t" r="r" b="b"/>
            <a:pathLst>
              <a:path w="33584" h="16273" extrusionOk="0">
                <a:moveTo>
                  <a:pt x="0" y="16273"/>
                </a:moveTo>
                <a:cubicBezTo>
                  <a:pt x="7212" y="14924"/>
                  <a:pt x="16020" y="11414"/>
                  <a:pt x="18633" y="4558"/>
                </a:cubicBezTo>
                <a:cubicBezTo>
                  <a:pt x="19173" y="3140"/>
                  <a:pt x="19190" y="542"/>
                  <a:pt x="17740" y="95"/>
                </a:cubicBezTo>
                <a:cubicBezTo>
                  <a:pt x="14229" y="-987"/>
                  <a:pt x="10734" y="8224"/>
                  <a:pt x="13724" y="10360"/>
                </a:cubicBezTo>
                <a:cubicBezTo>
                  <a:pt x="19344" y="14375"/>
                  <a:pt x="30861" y="10795"/>
                  <a:pt x="33584" y="4447"/>
                </a:cubicBezTo>
              </a:path>
            </a:pathLst>
          </a:custGeom>
          <a:noFill/>
          <a:ln w="19050" cap="flat" cmpd="sng">
            <a:solidFill>
              <a:schemeClr val="dk2"/>
            </a:solidFill>
            <a:prstDash val="dash"/>
            <a:round/>
            <a:headEnd type="none" w="med" len="med"/>
            <a:tailEnd type="none" w="med" len="med"/>
          </a:ln>
        </p:spPr>
        <p:txBody>
          <a:bodyPr/>
          <a:lstStyle/>
          <a:p>
            <a:endParaRPr lang="en-US"/>
          </a:p>
        </p:txBody>
      </p:sp>
      <p:grpSp>
        <p:nvGrpSpPr>
          <p:cNvPr id="1231" name="Google Shape;1231;p40"/>
          <p:cNvGrpSpPr/>
          <p:nvPr/>
        </p:nvGrpSpPr>
        <p:grpSpPr>
          <a:xfrm>
            <a:off x="3068149" y="3957016"/>
            <a:ext cx="874419" cy="473805"/>
            <a:chOff x="2301112" y="2967762"/>
            <a:chExt cx="655814" cy="355354"/>
          </a:xfrm>
        </p:grpSpPr>
        <p:sp>
          <p:nvSpPr>
            <p:cNvPr id="1232" name="Google Shape;123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3" name="Google Shape;1233;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34" name="Google Shape;1234;p40"/>
          <p:cNvGrpSpPr/>
          <p:nvPr/>
        </p:nvGrpSpPr>
        <p:grpSpPr>
          <a:xfrm>
            <a:off x="1963682" y="3560649"/>
            <a:ext cx="739671" cy="400840"/>
            <a:chOff x="2301112" y="2967762"/>
            <a:chExt cx="655814" cy="355354"/>
          </a:xfrm>
        </p:grpSpPr>
        <p:sp>
          <p:nvSpPr>
            <p:cNvPr id="1235" name="Google Shape;123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6" name="Google Shape;1236;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37" name="Google Shape;1237;p40"/>
          <p:cNvGrpSpPr/>
          <p:nvPr/>
        </p:nvGrpSpPr>
        <p:grpSpPr>
          <a:xfrm>
            <a:off x="94798" y="3347800"/>
            <a:ext cx="739671" cy="400840"/>
            <a:chOff x="2301112" y="2967762"/>
            <a:chExt cx="655814" cy="355354"/>
          </a:xfrm>
        </p:grpSpPr>
        <p:sp>
          <p:nvSpPr>
            <p:cNvPr id="1238" name="Google Shape;123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9" name="Google Shape;1239;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40" name="Google Shape;1240;p40"/>
          <p:cNvGrpSpPr/>
          <p:nvPr/>
        </p:nvGrpSpPr>
        <p:grpSpPr>
          <a:xfrm>
            <a:off x="783421" y="3346268"/>
            <a:ext cx="739696" cy="1243432"/>
            <a:chOff x="304654" y="2412551"/>
            <a:chExt cx="554772" cy="932574"/>
          </a:xfrm>
        </p:grpSpPr>
        <p:sp>
          <p:nvSpPr>
            <p:cNvPr id="1241" name="Google Shape;1241;p40"/>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42" name="Google Shape;1242;p40"/>
            <p:cNvGrpSpPr/>
            <p:nvPr/>
          </p:nvGrpSpPr>
          <p:grpSpPr>
            <a:xfrm>
              <a:off x="421718" y="2580213"/>
              <a:ext cx="320633" cy="764912"/>
              <a:chOff x="4503500" y="1320300"/>
              <a:chExt cx="310150" cy="739975"/>
            </a:xfrm>
          </p:grpSpPr>
          <p:sp>
            <p:nvSpPr>
              <p:cNvPr id="1243" name="Google Shape;1243;p40"/>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4" name="Google Shape;1244;p40"/>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5" name="Google Shape;1245;p40"/>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6" name="Google Shape;1246;p40"/>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247" name="Google Shape;1247;p40"/>
          <p:cNvGrpSpPr/>
          <p:nvPr/>
        </p:nvGrpSpPr>
        <p:grpSpPr>
          <a:xfrm>
            <a:off x="660649" y="4179467"/>
            <a:ext cx="874419" cy="473805"/>
            <a:chOff x="2301112" y="2967762"/>
            <a:chExt cx="655814" cy="355354"/>
          </a:xfrm>
        </p:grpSpPr>
        <p:sp>
          <p:nvSpPr>
            <p:cNvPr id="1248" name="Google Shape;124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9" name="Google Shape;1249;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50" name="Google Shape;1250;p40"/>
          <p:cNvGrpSpPr/>
          <p:nvPr/>
        </p:nvGrpSpPr>
        <p:grpSpPr>
          <a:xfrm flipH="1">
            <a:off x="8273232" y="4208300"/>
            <a:ext cx="874419" cy="473805"/>
            <a:chOff x="2301112" y="2967762"/>
            <a:chExt cx="655814" cy="355354"/>
          </a:xfrm>
        </p:grpSpPr>
        <p:sp>
          <p:nvSpPr>
            <p:cNvPr id="1251" name="Google Shape;1251;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2" name="Google Shape;125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53" name="Google Shape;1253;p40"/>
          <p:cNvGrpSpPr/>
          <p:nvPr/>
        </p:nvGrpSpPr>
        <p:grpSpPr>
          <a:xfrm flipH="1">
            <a:off x="9455849" y="3523949"/>
            <a:ext cx="739671" cy="400840"/>
            <a:chOff x="2301112" y="2967762"/>
            <a:chExt cx="655814" cy="355354"/>
          </a:xfrm>
        </p:grpSpPr>
        <p:sp>
          <p:nvSpPr>
            <p:cNvPr id="1254" name="Google Shape;125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5" name="Google Shape;125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56" name="Google Shape;1256;p40"/>
          <p:cNvGrpSpPr/>
          <p:nvPr/>
        </p:nvGrpSpPr>
        <p:grpSpPr>
          <a:xfrm>
            <a:off x="9286559" y="3443526"/>
            <a:ext cx="1316136" cy="2419145"/>
            <a:chOff x="9165869" y="2639469"/>
            <a:chExt cx="987102" cy="1814359"/>
          </a:xfrm>
        </p:grpSpPr>
        <p:sp>
          <p:nvSpPr>
            <p:cNvPr id="1257" name="Google Shape;1257;p40"/>
            <p:cNvSpPr/>
            <p:nvPr/>
          </p:nvSpPr>
          <p:spPr>
            <a:xfrm flipH="1">
              <a:off x="9824455" y="4216535"/>
              <a:ext cx="118892" cy="197956"/>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8" name="Google Shape;1258;p40"/>
            <p:cNvSpPr/>
            <p:nvPr/>
          </p:nvSpPr>
          <p:spPr>
            <a:xfrm flipH="1">
              <a:off x="9694974" y="4368086"/>
              <a:ext cx="248373" cy="85742"/>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9" name="Google Shape;1259;p40"/>
            <p:cNvSpPr/>
            <p:nvPr/>
          </p:nvSpPr>
          <p:spPr>
            <a:xfrm flipH="1">
              <a:off x="9705608" y="4392321"/>
              <a:ext cx="85256" cy="32444"/>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0" name="Google Shape;1260;p40"/>
            <p:cNvSpPr/>
            <p:nvPr/>
          </p:nvSpPr>
          <p:spPr>
            <a:xfrm flipH="1">
              <a:off x="9703919" y="4390696"/>
              <a:ext cx="88633" cy="34068"/>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1" name="Google Shape;1261;p40"/>
            <p:cNvSpPr/>
            <p:nvPr/>
          </p:nvSpPr>
          <p:spPr>
            <a:xfrm flipH="1">
              <a:off x="9922033" y="4368130"/>
              <a:ext cx="21314" cy="56634"/>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2" name="Google Shape;1262;p40"/>
            <p:cNvSpPr/>
            <p:nvPr/>
          </p:nvSpPr>
          <p:spPr>
            <a:xfrm flipH="1">
              <a:off x="9703919" y="4423052"/>
              <a:ext cx="237739" cy="3337"/>
            </a:xfrm>
            <a:custGeom>
              <a:avLst/>
              <a:gdLst/>
              <a:ahLst/>
              <a:cxnLst/>
              <a:rect l="l" t="t" r="r" b="b"/>
              <a:pathLst>
                <a:path w="5209" h="76" extrusionOk="0">
                  <a:moveTo>
                    <a:pt x="38" y="1"/>
                  </a:moveTo>
                  <a:cubicBezTo>
                    <a:pt x="38" y="1"/>
                    <a:pt x="1" y="1"/>
                    <a:pt x="1" y="38"/>
                  </a:cubicBezTo>
                  <a:lnTo>
                    <a:pt x="38" y="38"/>
                  </a:lnTo>
                  <a:lnTo>
                    <a:pt x="5172" y="75"/>
                  </a:lnTo>
                  <a:cubicBezTo>
                    <a:pt x="5209" y="75"/>
                    <a:pt x="5209" y="38"/>
                    <a:pt x="5209" y="38"/>
                  </a:cubicBezTo>
                  <a:cubicBezTo>
                    <a:pt x="5209" y="38"/>
                    <a:pt x="5209" y="1"/>
                    <a:pt x="5172" y="1"/>
                  </a:cubicBez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3" name="Google Shape;1263;p40"/>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4" name="Google Shape;1264;p40"/>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5" name="Google Shape;1265;p40"/>
            <p:cNvSpPr/>
            <p:nvPr/>
          </p:nvSpPr>
          <p:spPr>
            <a:xfrm flipH="1">
              <a:off x="9311552" y="4124340"/>
              <a:ext cx="195157" cy="202873"/>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6" name="Google Shape;1266;p40"/>
            <p:cNvSpPr/>
            <p:nvPr/>
          </p:nvSpPr>
          <p:spPr>
            <a:xfrm flipH="1">
              <a:off x="9165869" y="4243579"/>
              <a:ext cx="259463" cy="131576"/>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7" name="Google Shape;1267;p40"/>
            <p:cNvSpPr/>
            <p:nvPr/>
          </p:nvSpPr>
          <p:spPr>
            <a:xfrm flipH="1">
              <a:off x="9187183" y="4245203"/>
              <a:ext cx="85210" cy="39381"/>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8" name="Google Shape;1268;p40"/>
            <p:cNvSpPr/>
            <p:nvPr/>
          </p:nvSpPr>
          <p:spPr>
            <a:xfrm flipH="1">
              <a:off x="9187183" y="4245203"/>
              <a:ext cx="87355" cy="41049"/>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9" name="Google Shape;1269;p40"/>
            <p:cNvSpPr/>
            <p:nvPr/>
          </p:nvSpPr>
          <p:spPr>
            <a:xfrm flipH="1">
              <a:off x="9382705" y="4294813"/>
              <a:ext cx="42628" cy="54922"/>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0" name="Google Shape;1270;p40"/>
            <p:cNvSpPr/>
            <p:nvPr/>
          </p:nvSpPr>
          <p:spPr>
            <a:xfrm flipH="1">
              <a:off x="9185449" y="4245203"/>
              <a:ext cx="211359" cy="104532"/>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1" name="Google Shape;1271;p40"/>
            <p:cNvSpPr/>
            <p:nvPr/>
          </p:nvSpPr>
          <p:spPr>
            <a:xfrm flipH="1">
              <a:off x="9345189" y="3584646"/>
              <a:ext cx="670999" cy="662664"/>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2" name="Google Shape;1272;p40"/>
            <p:cNvSpPr/>
            <p:nvPr/>
          </p:nvSpPr>
          <p:spPr>
            <a:xfrm flipH="1">
              <a:off x="9631078" y="2639469"/>
              <a:ext cx="434949" cy="380152"/>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3" name="Google Shape;1273;p40"/>
            <p:cNvSpPr/>
            <p:nvPr/>
          </p:nvSpPr>
          <p:spPr>
            <a:xfrm flipH="1">
              <a:off x="9938189" y="3090392"/>
              <a:ext cx="214782" cy="366059"/>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4" name="Google Shape;1274;p40"/>
            <p:cNvSpPr/>
            <p:nvPr/>
          </p:nvSpPr>
          <p:spPr>
            <a:xfrm flipH="1">
              <a:off x="9952247" y="3052153"/>
              <a:ext cx="195613" cy="237073"/>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36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5" name="Google Shape;1275;p40"/>
            <p:cNvSpPr/>
            <p:nvPr/>
          </p:nvSpPr>
          <p:spPr>
            <a:xfrm flipH="1">
              <a:off x="9599084" y="3025724"/>
              <a:ext cx="202413" cy="453249"/>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6" name="Google Shape;1276;p40"/>
            <p:cNvSpPr/>
            <p:nvPr/>
          </p:nvSpPr>
          <p:spPr>
            <a:xfrm flipH="1">
              <a:off x="9753758" y="2981865"/>
              <a:ext cx="140206" cy="141805"/>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7" name="Google Shape;1277;p40"/>
            <p:cNvSpPr/>
            <p:nvPr/>
          </p:nvSpPr>
          <p:spPr>
            <a:xfrm flipH="1">
              <a:off x="9753758" y="2981865"/>
              <a:ext cx="129526" cy="63132"/>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1006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8" name="Google Shape;1278;p40"/>
            <p:cNvSpPr/>
            <p:nvPr/>
          </p:nvSpPr>
          <p:spPr>
            <a:xfrm flipH="1">
              <a:off x="9902864" y="3075729"/>
              <a:ext cx="213048" cy="321278"/>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9" name="Google Shape;1279;p40"/>
            <p:cNvSpPr/>
            <p:nvPr/>
          </p:nvSpPr>
          <p:spPr>
            <a:xfrm flipH="1">
              <a:off x="9856403" y="3415402"/>
              <a:ext cx="182149" cy="166961"/>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0" name="Google Shape;1280;p40"/>
            <p:cNvSpPr/>
            <p:nvPr/>
          </p:nvSpPr>
          <p:spPr>
            <a:xfrm flipH="1">
              <a:off x="9794195" y="3343402"/>
              <a:ext cx="66087" cy="110590"/>
            </a:xfrm>
            <a:custGeom>
              <a:avLst/>
              <a:gdLst/>
              <a:ahLst/>
              <a:cxnLst/>
              <a:rect l="l" t="t" r="r" b="b"/>
              <a:pathLst>
                <a:path w="1448" h="2519" extrusionOk="0">
                  <a:moveTo>
                    <a:pt x="567" y="1"/>
                  </a:moveTo>
                  <a:cubicBezTo>
                    <a:pt x="534" y="1"/>
                    <a:pt x="501" y="3"/>
                    <a:pt x="467" y="7"/>
                  </a:cubicBezTo>
                  <a:cubicBezTo>
                    <a:pt x="196" y="54"/>
                    <a:pt x="0" y="287"/>
                    <a:pt x="47" y="521"/>
                  </a:cubicBezTo>
                  <a:lnTo>
                    <a:pt x="392" y="2191"/>
                  </a:lnTo>
                  <a:cubicBezTo>
                    <a:pt x="423" y="2384"/>
                    <a:pt x="587" y="2519"/>
                    <a:pt x="821" y="2519"/>
                  </a:cubicBezTo>
                  <a:cubicBezTo>
                    <a:pt x="871" y="2519"/>
                    <a:pt x="924" y="2513"/>
                    <a:pt x="980" y="2499"/>
                  </a:cubicBezTo>
                  <a:cubicBezTo>
                    <a:pt x="1251" y="2462"/>
                    <a:pt x="1447" y="2229"/>
                    <a:pt x="1400" y="1995"/>
                  </a:cubicBezTo>
                  <a:lnTo>
                    <a:pt x="1055" y="325"/>
                  </a:lnTo>
                  <a:cubicBezTo>
                    <a:pt x="1022" y="119"/>
                    <a:pt x="809" y="1"/>
                    <a:pt x="567" y="1"/>
                  </a:cubicBezTo>
                  <a:close/>
                </a:path>
              </a:pathLst>
            </a:custGeom>
            <a:solidFill>
              <a:srgbClr val="3B81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1" name="Google Shape;1281;p40"/>
            <p:cNvSpPr/>
            <p:nvPr/>
          </p:nvSpPr>
          <p:spPr>
            <a:xfrm flipH="1">
              <a:off x="9890085" y="3345729"/>
              <a:ext cx="72887" cy="41049"/>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2" name="Google Shape;1282;p40"/>
            <p:cNvSpPr/>
            <p:nvPr/>
          </p:nvSpPr>
          <p:spPr>
            <a:xfrm flipH="1">
              <a:off x="9918610" y="3048377"/>
              <a:ext cx="223682" cy="435513"/>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3" name="Google Shape;1283;p40"/>
            <p:cNvSpPr/>
            <p:nvPr/>
          </p:nvSpPr>
          <p:spPr>
            <a:xfrm flipH="1">
              <a:off x="9572704" y="3033099"/>
              <a:ext cx="464798" cy="694977"/>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EF36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4" name="Google Shape;1284;p40"/>
            <p:cNvSpPr/>
            <p:nvPr/>
          </p:nvSpPr>
          <p:spPr>
            <a:xfrm flipH="1">
              <a:off x="9950558" y="3044953"/>
              <a:ext cx="165354" cy="396308"/>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36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5" name="Google Shape;1285;p40"/>
            <p:cNvSpPr/>
            <p:nvPr/>
          </p:nvSpPr>
          <p:spPr>
            <a:xfrm flipH="1">
              <a:off x="9645135" y="2691889"/>
              <a:ext cx="316103" cy="313288"/>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6" name="Google Shape;1286;p40"/>
            <p:cNvSpPr/>
            <p:nvPr/>
          </p:nvSpPr>
          <p:spPr>
            <a:xfrm flipH="1">
              <a:off x="9913498" y="2840060"/>
              <a:ext cx="72476" cy="68620"/>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7" name="Google Shape;1287;p40"/>
            <p:cNvSpPr/>
            <p:nvPr/>
          </p:nvSpPr>
          <p:spPr>
            <a:xfrm flipH="1">
              <a:off x="9953981" y="2867543"/>
              <a:ext cx="14514" cy="23795"/>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EC7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8" name="Google Shape;1288;p40"/>
            <p:cNvSpPr/>
            <p:nvPr/>
          </p:nvSpPr>
          <p:spPr>
            <a:xfrm flipH="1">
              <a:off x="9711130" y="2901523"/>
              <a:ext cx="70788" cy="25859"/>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EC7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9" name="Google Shape;1289;p40"/>
            <p:cNvSpPr/>
            <p:nvPr/>
          </p:nvSpPr>
          <p:spPr>
            <a:xfrm flipH="1">
              <a:off x="9719665" y="2836109"/>
              <a:ext cx="31994" cy="49083"/>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EC7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0" name="Google Shape;1290;p40"/>
            <p:cNvSpPr/>
            <p:nvPr/>
          </p:nvSpPr>
          <p:spPr>
            <a:xfrm flipH="1">
              <a:off x="9677083" y="2813016"/>
              <a:ext cx="19625" cy="23839"/>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1" name="Google Shape;1291;p40"/>
            <p:cNvSpPr/>
            <p:nvPr/>
          </p:nvSpPr>
          <p:spPr>
            <a:xfrm flipH="1">
              <a:off x="9803141" y="2831455"/>
              <a:ext cx="19671" cy="24234"/>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2" name="Google Shape;1292;p40"/>
            <p:cNvSpPr/>
            <p:nvPr/>
          </p:nvSpPr>
          <p:spPr>
            <a:xfrm flipH="1">
              <a:off x="9650657" y="2665460"/>
              <a:ext cx="324637" cy="174644"/>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3" name="Google Shape;1293;p40"/>
            <p:cNvSpPr/>
            <p:nvPr/>
          </p:nvSpPr>
          <p:spPr>
            <a:xfrm flipH="1">
              <a:off x="9787395" y="3355300"/>
              <a:ext cx="76310" cy="67742"/>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4" name="Google Shape;1294;p40"/>
            <p:cNvSpPr/>
            <p:nvPr/>
          </p:nvSpPr>
          <p:spPr>
            <a:xfrm flipH="1">
              <a:off x="9893919"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5" name="Google Shape;1295;p40"/>
            <p:cNvSpPr/>
            <p:nvPr/>
          </p:nvSpPr>
          <p:spPr>
            <a:xfrm flipH="1">
              <a:off x="9892344"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6" name="Google Shape;1296;p40"/>
            <p:cNvSpPr/>
            <p:nvPr/>
          </p:nvSpPr>
          <p:spPr>
            <a:xfrm flipH="1">
              <a:off x="9719665" y="3041967"/>
              <a:ext cx="298257" cy="493069"/>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7" name="Google Shape;1297;p40"/>
            <p:cNvSpPr/>
            <p:nvPr/>
          </p:nvSpPr>
          <p:spPr>
            <a:xfrm flipH="1">
              <a:off x="9808709" y="3071602"/>
              <a:ext cx="266264" cy="438235"/>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8" name="Google Shape;1298;p40"/>
            <p:cNvSpPr/>
            <p:nvPr/>
          </p:nvSpPr>
          <p:spPr>
            <a:xfrm flipH="1">
              <a:off x="9847457" y="3257748"/>
              <a:ext cx="60564" cy="111820"/>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299" name="Google Shape;1299;p40"/>
            <p:cNvGrpSpPr/>
            <p:nvPr/>
          </p:nvGrpSpPr>
          <p:grpSpPr>
            <a:xfrm>
              <a:off x="9673660" y="3289007"/>
              <a:ext cx="159786" cy="133420"/>
              <a:chOff x="9673660" y="3289007"/>
              <a:chExt cx="159786" cy="133420"/>
            </a:xfrm>
          </p:grpSpPr>
          <p:sp>
            <p:nvSpPr>
              <p:cNvPr id="1300" name="Google Shape;1300;p40"/>
              <p:cNvSpPr/>
              <p:nvPr/>
            </p:nvSpPr>
            <p:spPr>
              <a:xfrm flipH="1">
                <a:off x="9684294" y="3358197"/>
                <a:ext cx="53308" cy="28317"/>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1" name="Google Shape;1301;p40"/>
              <p:cNvSpPr/>
              <p:nvPr/>
            </p:nvSpPr>
            <p:spPr>
              <a:xfrm flipH="1">
                <a:off x="9684294" y="3356968"/>
                <a:ext cx="51619" cy="31434"/>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2" name="Google Shape;1302;p40"/>
              <p:cNvSpPr/>
              <p:nvPr/>
            </p:nvSpPr>
            <p:spPr>
              <a:xfrm flipH="1">
                <a:off x="9684294" y="3339319"/>
                <a:ext cx="60564" cy="33498"/>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3" name="Google Shape;1303;p40"/>
              <p:cNvSpPr/>
              <p:nvPr/>
            </p:nvSpPr>
            <p:spPr>
              <a:xfrm flipH="1">
                <a:off x="9682605" y="3338134"/>
                <a:ext cx="58419" cy="34683"/>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4" name="Google Shape;1304;p40"/>
              <p:cNvSpPr/>
              <p:nvPr/>
            </p:nvSpPr>
            <p:spPr>
              <a:xfrm flipH="1">
                <a:off x="9686028" y="3318202"/>
                <a:ext cx="72887" cy="43156"/>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5" name="Google Shape;1305;p40"/>
              <p:cNvSpPr/>
              <p:nvPr/>
            </p:nvSpPr>
            <p:spPr>
              <a:xfrm flipH="1">
                <a:off x="9686028" y="3317631"/>
                <a:ext cx="74576" cy="44956"/>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6" name="Google Shape;1306;p40"/>
              <p:cNvSpPr/>
              <p:nvPr/>
            </p:nvSpPr>
            <p:spPr>
              <a:xfrm flipH="1">
                <a:off x="9675349" y="3291202"/>
                <a:ext cx="76310" cy="4719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7" name="Google Shape;1307;p40"/>
              <p:cNvSpPr/>
              <p:nvPr/>
            </p:nvSpPr>
            <p:spPr>
              <a:xfrm flipH="1">
                <a:off x="9673660" y="3289007"/>
                <a:ext cx="77999" cy="51454"/>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8" name="Google Shape;1308;p40"/>
              <p:cNvSpPr/>
              <p:nvPr/>
            </p:nvSpPr>
            <p:spPr>
              <a:xfrm flipH="1">
                <a:off x="9698351" y="3314997"/>
                <a:ext cx="135094" cy="107429"/>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9" name="Google Shape;1309;p40"/>
              <p:cNvSpPr/>
              <p:nvPr/>
            </p:nvSpPr>
            <p:spPr>
              <a:xfrm flipH="1">
                <a:off x="9735867" y="3302529"/>
                <a:ext cx="89911" cy="77268"/>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310" name="Google Shape;1310;p40"/>
          <p:cNvGrpSpPr/>
          <p:nvPr/>
        </p:nvGrpSpPr>
        <p:grpSpPr>
          <a:xfrm flipH="1">
            <a:off x="11369098" y="3319283"/>
            <a:ext cx="739671" cy="400840"/>
            <a:chOff x="2301112" y="2967762"/>
            <a:chExt cx="655814" cy="355354"/>
          </a:xfrm>
        </p:grpSpPr>
        <p:sp>
          <p:nvSpPr>
            <p:cNvPr id="1311" name="Google Shape;1311;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2" name="Google Shape;131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13" name="Google Shape;1313;p40"/>
          <p:cNvSpPr/>
          <p:nvPr/>
        </p:nvSpPr>
        <p:spPr>
          <a:xfrm>
            <a:off x="5371434" y="4749901"/>
            <a:ext cx="1346053" cy="336337"/>
          </a:xfrm>
          <a:custGeom>
            <a:avLst/>
            <a:gdLst/>
            <a:ahLst/>
            <a:cxnLst/>
            <a:rect l="l" t="t" r="r" b="b"/>
            <a:pathLst>
              <a:path w="24774" h="10072" extrusionOk="0">
                <a:moveTo>
                  <a:pt x="5172" y="1"/>
                </a:moveTo>
                <a:lnTo>
                  <a:pt x="1" y="10072"/>
                </a:lnTo>
                <a:lnTo>
                  <a:pt x="24773" y="10072"/>
                </a:lnTo>
                <a:lnTo>
                  <a:pt x="21469" y="1"/>
                </a:lnTo>
                <a:close/>
              </a:path>
            </a:pathLst>
          </a:custGeom>
          <a:solidFill>
            <a:srgbClr val="000000">
              <a:alpha val="941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4" name="Google Shape;1314;p40"/>
          <p:cNvSpPr/>
          <p:nvPr/>
        </p:nvSpPr>
        <p:spPr>
          <a:xfrm>
            <a:off x="6468077" y="4473267"/>
            <a:ext cx="148100" cy="227480"/>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15" name="Google Shape;1315;p40"/>
          <p:cNvGrpSpPr/>
          <p:nvPr/>
        </p:nvGrpSpPr>
        <p:grpSpPr>
          <a:xfrm>
            <a:off x="4153516" y="2698825"/>
            <a:ext cx="3852195" cy="2051065"/>
            <a:chOff x="1533987" y="-1852557"/>
            <a:chExt cx="2889146" cy="1538299"/>
          </a:xfrm>
        </p:grpSpPr>
        <p:sp>
          <p:nvSpPr>
            <p:cNvPr id="1316" name="Google Shape;1316;p40"/>
            <p:cNvSpPr/>
            <p:nvPr/>
          </p:nvSpPr>
          <p:spPr>
            <a:xfrm>
              <a:off x="2966546" y="-1663767"/>
              <a:ext cx="1456587" cy="305671"/>
            </a:xfrm>
            <a:custGeom>
              <a:avLst/>
              <a:gdLst/>
              <a:ahLst/>
              <a:cxnLst/>
              <a:rect l="l" t="t" r="r" b="b"/>
              <a:pathLst>
                <a:path w="30607" h="6423" extrusionOk="0">
                  <a:moveTo>
                    <a:pt x="0" y="0"/>
                  </a:moveTo>
                  <a:lnTo>
                    <a:pt x="0" y="6422"/>
                  </a:lnTo>
                  <a:lnTo>
                    <a:pt x="30606" y="6422"/>
                  </a:lnTo>
                  <a:lnTo>
                    <a:pt x="21543"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7" name="Google Shape;1317;p40"/>
            <p:cNvSpPr/>
            <p:nvPr/>
          </p:nvSpPr>
          <p:spPr>
            <a:xfrm>
              <a:off x="2966546" y="-1399912"/>
              <a:ext cx="1456587" cy="40927"/>
            </a:xfrm>
            <a:custGeom>
              <a:avLst/>
              <a:gdLst/>
              <a:ahLst/>
              <a:cxnLst/>
              <a:rect l="l" t="t" r="r" b="b"/>
              <a:pathLst>
                <a:path w="30607" h="860" extrusionOk="0">
                  <a:moveTo>
                    <a:pt x="0" y="0"/>
                  </a:moveTo>
                  <a:lnTo>
                    <a:pt x="0" y="859"/>
                  </a:lnTo>
                  <a:lnTo>
                    <a:pt x="30606" y="859"/>
                  </a:lnTo>
                  <a:lnTo>
                    <a:pt x="29365"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8" name="Google Shape;1318;p40"/>
            <p:cNvSpPr/>
            <p:nvPr/>
          </p:nvSpPr>
          <p:spPr>
            <a:xfrm>
              <a:off x="1533992" y="-1663767"/>
              <a:ext cx="1456587" cy="305671"/>
            </a:xfrm>
            <a:custGeom>
              <a:avLst/>
              <a:gdLst/>
              <a:ahLst/>
              <a:cxnLst/>
              <a:rect l="l" t="t" r="r" b="b"/>
              <a:pathLst>
                <a:path w="30607" h="6423" extrusionOk="0">
                  <a:moveTo>
                    <a:pt x="9101" y="0"/>
                  </a:moveTo>
                  <a:lnTo>
                    <a:pt x="0" y="6422"/>
                  </a:lnTo>
                  <a:lnTo>
                    <a:pt x="30606" y="6422"/>
                  </a:lnTo>
                  <a:lnTo>
                    <a:pt x="30606"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9" name="Google Shape;1319;p40"/>
            <p:cNvSpPr/>
            <p:nvPr/>
          </p:nvSpPr>
          <p:spPr>
            <a:xfrm>
              <a:off x="1533992" y="-1399912"/>
              <a:ext cx="1456587" cy="40927"/>
            </a:xfrm>
            <a:custGeom>
              <a:avLst/>
              <a:gdLst/>
              <a:ahLst/>
              <a:cxnLst/>
              <a:rect l="l" t="t" r="r" b="b"/>
              <a:pathLst>
                <a:path w="30607" h="860" extrusionOk="0">
                  <a:moveTo>
                    <a:pt x="1242" y="0"/>
                  </a:moveTo>
                  <a:lnTo>
                    <a:pt x="0" y="859"/>
                  </a:lnTo>
                  <a:lnTo>
                    <a:pt x="30606" y="859"/>
                  </a:lnTo>
                  <a:lnTo>
                    <a:pt x="30606"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0" name="Google Shape;1320;p40"/>
            <p:cNvSpPr/>
            <p:nvPr/>
          </p:nvSpPr>
          <p:spPr>
            <a:xfrm>
              <a:off x="1576632" y="-1289757"/>
              <a:ext cx="2779875" cy="768055"/>
            </a:xfrm>
            <a:custGeom>
              <a:avLst/>
              <a:gdLst/>
              <a:ahLst/>
              <a:cxnLst/>
              <a:rect l="l" t="t" r="r" b="b"/>
              <a:pathLst>
                <a:path w="58413" h="16139" extrusionOk="0">
                  <a:moveTo>
                    <a:pt x="0" y="0"/>
                  </a:moveTo>
                  <a:lnTo>
                    <a:pt x="0" y="16139"/>
                  </a:lnTo>
                  <a:lnTo>
                    <a:pt x="58412" y="16139"/>
                  </a:lnTo>
                  <a:lnTo>
                    <a:pt x="58412" y="0"/>
                  </a:ln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1" name="Google Shape;1321;p40"/>
            <p:cNvSpPr/>
            <p:nvPr/>
          </p:nvSpPr>
          <p:spPr>
            <a:xfrm>
              <a:off x="1548650" y="-521750"/>
              <a:ext cx="1134974" cy="170610"/>
            </a:xfrm>
            <a:custGeom>
              <a:avLst/>
              <a:gdLst/>
              <a:ahLst/>
              <a:cxnLst/>
              <a:rect l="l" t="t" r="r" b="b"/>
              <a:pathLst>
                <a:path w="23849" h="3585" extrusionOk="0">
                  <a:moveTo>
                    <a:pt x="0" y="1"/>
                  </a:moveTo>
                  <a:lnTo>
                    <a:pt x="0" y="3585"/>
                  </a:lnTo>
                  <a:lnTo>
                    <a:pt x="23849" y="3585"/>
                  </a:lnTo>
                  <a:lnTo>
                    <a:pt x="2384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2" name="Google Shape;1322;p40"/>
            <p:cNvSpPr/>
            <p:nvPr/>
          </p:nvSpPr>
          <p:spPr>
            <a:xfrm>
              <a:off x="3261033" y="-521750"/>
              <a:ext cx="1134546" cy="170610"/>
            </a:xfrm>
            <a:custGeom>
              <a:avLst/>
              <a:gdLst/>
              <a:ahLst/>
              <a:cxnLst/>
              <a:rect l="l" t="t" r="r" b="b"/>
              <a:pathLst>
                <a:path w="23840" h="3585" extrusionOk="0">
                  <a:moveTo>
                    <a:pt x="1" y="1"/>
                  </a:moveTo>
                  <a:lnTo>
                    <a:pt x="1" y="3585"/>
                  </a:lnTo>
                  <a:lnTo>
                    <a:pt x="23840" y="3585"/>
                  </a:lnTo>
                  <a:lnTo>
                    <a:pt x="23840"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3" name="Google Shape;1323;p40"/>
            <p:cNvSpPr/>
            <p:nvPr/>
          </p:nvSpPr>
          <p:spPr>
            <a:xfrm>
              <a:off x="1533987" y="-1358153"/>
              <a:ext cx="2889141" cy="68400"/>
            </a:xfrm>
            <a:custGeom>
              <a:avLst/>
              <a:gdLst/>
              <a:ahLst/>
              <a:cxnLst/>
              <a:rect l="l" t="t" r="r" b="b"/>
              <a:pathLst>
                <a:path w="60709" h="1009" extrusionOk="0">
                  <a:moveTo>
                    <a:pt x="0" y="0"/>
                  </a:moveTo>
                  <a:lnTo>
                    <a:pt x="0" y="1008"/>
                  </a:lnTo>
                  <a:lnTo>
                    <a:pt x="60708" y="1008"/>
                  </a:lnTo>
                  <a:lnTo>
                    <a:pt x="6070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4" name="Google Shape;1324;p40"/>
            <p:cNvSpPr/>
            <p:nvPr/>
          </p:nvSpPr>
          <p:spPr>
            <a:xfrm>
              <a:off x="2594725" y="-1837471"/>
              <a:ext cx="749447" cy="1353079"/>
            </a:xfrm>
            <a:custGeom>
              <a:avLst/>
              <a:gdLst/>
              <a:ahLst/>
              <a:cxnLst/>
              <a:rect l="l" t="t" r="r" b="b"/>
              <a:pathLst>
                <a:path w="15748" h="28432" extrusionOk="0">
                  <a:moveTo>
                    <a:pt x="7701" y="1"/>
                  </a:moveTo>
                  <a:lnTo>
                    <a:pt x="1" y="6917"/>
                  </a:lnTo>
                  <a:lnTo>
                    <a:pt x="1" y="28432"/>
                  </a:lnTo>
                  <a:lnTo>
                    <a:pt x="15747" y="28432"/>
                  </a:lnTo>
                  <a:lnTo>
                    <a:pt x="15747" y="6917"/>
                  </a:lnTo>
                  <a:lnTo>
                    <a:pt x="7701" y="1"/>
                  </a:ln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25" name="Google Shape;1325;p40"/>
            <p:cNvGrpSpPr/>
            <p:nvPr/>
          </p:nvGrpSpPr>
          <p:grpSpPr>
            <a:xfrm>
              <a:off x="2761338" y="-823328"/>
              <a:ext cx="77762" cy="338936"/>
              <a:chOff x="-1760275" y="2602822"/>
              <a:chExt cx="77762" cy="338936"/>
            </a:xfrm>
          </p:grpSpPr>
          <p:sp>
            <p:nvSpPr>
              <p:cNvPr id="1326" name="Google Shape;1326;p40"/>
              <p:cNvSpPr/>
              <p:nvPr/>
            </p:nvSpPr>
            <p:spPr>
              <a:xfrm>
                <a:off x="-1742095" y="2626808"/>
                <a:ext cx="42688" cy="314951"/>
              </a:xfrm>
              <a:custGeom>
                <a:avLst/>
                <a:gdLst/>
                <a:ahLst/>
                <a:cxnLst/>
                <a:rect l="l" t="t" r="r" b="b"/>
                <a:pathLst>
                  <a:path w="897" h="6618" extrusionOk="0">
                    <a:moveTo>
                      <a:pt x="1" y="0"/>
                    </a:moveTo>
                    <a:lnTo>
                      <a:pt x="1" y="6618"/>
                    </a:lnTo>
                    <a:lnTo>
                      <a:pt x="897" y="6618"/>
                    </a:lnTo>
                    <a:lnTo>
                      <a:pt x="89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7" name="Google Shape;1327;p40"/>
              <p:cNvSpPr/>
              <p:nvPr/>
            </p:nvSpPr>
            <p:spPr>
              <a:xfrm>
                <a:off x="-176027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8" name="Google Shape;1328;p40"/>
              <p:cNvSpPr/>
              <p:nvPr/>
            </p:nvSpPr>
            <p:spPr>
              <a:xfrm>
                <a:off x="-1751423" y="2621477"/>
                <a:ext cx="63152" cy="14705"/>
              </a:xfrm>
              <a:custGeom>
                <a:avLst/>
                <a:gdLst/>
                <a:ahLst/>
                <a:cxnLst/>
                <a:rect l="l" t="t" r="r" b="b"/>
                <a:pathLst>
                  <a:path w="1327" h="309" extrusionOk="0">
                    <a:moveTo>
                      <a:pt x="1" y="0"/>
                    </a:moveTo>
                    <a:lnTo>
                      <a:pt x="1" y="308"/>
                    </a:lnTo>
                    <a:lnTo>
                      <a:pt x="1326" y="30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9" name="Google Shape;1329;p40"/>
              <p:cNvSpPr/>
              <p:nvPr/>
            </p:nvSpPr>
            <p:spPr>
              <a:xfrm>
                <a:off x="-1760275" y="2923055"/>
                <a:ext cx="77762" cy="18703"/>
              </a:xfrm>
              <a:custGeom>
                <a:avLst/>
                <a:gdLst/>
                <a:ahLst/>
                <a:cxnLst/>
                <a:rect l="l" t="t" r="r" b="b"/>
                <a:pathLst>
                  <a:path w="1634" h="393" extrusionOk="0">
                    <a:moveTo>
                      <a:pt x="0" y="1"/>
                    </a:moveTo>
                    <a:lnTo>
                      <a:pt x="0" y="393"/>
                    </a:lnTo>
                    <a:lnTo>
                      <a:pt x="1634" y="39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0" name="Google Shape;1330;p40"/>
              <p:cNvSpPr/>
              <p:nvPr/>
            </p:nvSpPr>
            <p:spPr>
              <a:xfrm>
                <a:off x="-1751423"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31" name="Google Shape;1331;p40"/>
            <p:cNvGrpSpPr/>
            <p:nvPr/>
          </p:nvGrpSpPr>
          <p:grpSpPr>
            <a:xfrm>
              <a:off x="3103367" y="-823328"/>
              <a:ext cx="79999" cy="338936"/>
              <a:chOff x="-1418245" y="2602822"/>
              <a:chExt cx="79999" cy="338936"/>
            </a:xfrm>
          </p:grpSpPr>
          <p:sp>
            <p:nvSpPr>
              <p:cNvPr id="1332" name="Google Shape;1332;p40"/>
              <p:cNvSpPr/>
              <p:nvPr/>
            </p:nvSpPr>
            <p:spPr>
              <a:xfrm>
                <a:off x="-1399590" y="2626808"/>
                <a:ext cx="42688" cy="314951"/>
              </a:xfrm>
              <a:custGeom>
                <a:avLst/>
                <a:gdLst/>
                <a:ahLst/>
                <a:cxnLst/>
                <a:rect l="l" t="t" r="r" b="b"/>
                <a:pathLst>
                  <a:path w="897" h="6618" extrusionOk="0">
                    <a:moveTo>
                      <a:pt x="0" y="0"/>
                    </a:moveTo>
                    <a:lnTo>
                      <a:pt x="0" y="6618"/>
                    </a:lnTo>
                    <a:lnTo>
                      <a:pt x="896" y="6618"/>
                    </a:lnTo>
                    <a:lnTo>
                      <a:pt x="89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3" name="Google Shape;1333;p40"/>
              <p:cNvSpPr/>
              <p:nvPr/>
            </p:nvSpPr>
            <p:spPr>
              <a:xfrm>
                <a:off x="-1416056"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4" name="Google Shape;1334;p40"/>
              <p:cNvSpPr/>
              <p:nvPr/>
            </p:nvSpPr>
            <p:spPr>
              <a:xfrm>
                <a:off x="-1407157"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5" name="Google Shape;1335;p40"/>
              <p:cNvSpPr/>
              <p:nvPr/>
            </p:nvSpPr>
            <p:spPr>
              <a:xfrm>
                <a:off x="-141824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6" name="Google Shape;1336;p40"/>
              <p:cNvSpPr/>
              <p:nvPr/>
            </p:nvSpPr>
            <p:spPr>
              <a:xfrm>
                <a:off x="-1408918" y="2621477"/>
                <a:ext cx="63104" cy="14705"/>
              </a:xfrm>
              <a:custGeom>
                <a:avLst/>
                <a:gdLst/>
                <a:ahLst/>
                <a:cxnLst/>
                <a:rect l="l" t="t" r="r" b="b"/>
                <a:pathLst>
                  <a:path w="1326" h="309" extrusionOk="0">
                    <a:moveTo>
                      <a:pt x="0" y="0"/>
                    </a:moveTo>
                    <a:lnTo>
                      <a:pt x="0" y="308"/>
                    </a:lnTo>
                    <a:lnTo>
                      <a:pt x="1326" y="30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37" name="Google Shape;1337;p40"/>
            <p:cNvGrpSpPr/>
            <p:nvPr/>
          </p:nvGrpSpPr>
          <p:grpSpPr>
            <a:xfrm>
              <a:off x="2844382" y="-915748"/>
              <a:ext cx="257224" cy="431356"/>
              <a:chOff x="-1677230" y="2510402"/>
              <a:chExt cx="257224" cy="431356"/>
            </a:xfrm>
          </p:grpSpPr>
          <p:sp>
            <p:nvSpPr>
              <p:cNvPr id="1338" name="Google Shape;1338;p40"/>
              <p:cNvSpPr/>
              <p:nvPr/>
            </p:nvSpPr>
            <p:spPr>
              <a:xfrm>
                <a:off x="-1677230" y="2510402"/>
                <a:ext cx="257224" cy="431356"/>
              </a:xfrm>
              <a:custGeom>
                <a:avLst/>
                <a:gdLst/>
                <a:ahLst/>
                <a:cxnLst/>
                <a:rect l="l" t="t" r="r" b="b"/>
                <a:pathLst>
                  <a:path w="5405" h="9064" extrusionOk="0">
                    <a:moveTo>
                      <a:pt x="2689" y="1"/>
                    </a:moveTo>
                    <a:cubicBezTo>
                      <a:pt x="1205" y="1"/>
                      <a:pt x="1" y="1205"/>
                      <a:pt x="1" y="2717"/>
                    </a:cubicBezTo>
                    <a:lnTo>
                      <a:pt x="1" y="9064"/>
                    </a:lnTo>
                    <a:lnTo>
                      <a:pt x="430" y="9064"/>
                    </a:lnTo>
                    <a:lnTo>
                      <a:pt x="430" y="2838"/>
                    </a:lnTo>
                    <a:cubicBezTo>
                      <a:pt x="430" y="1550"/>
                      <a:pt x="1438" y="542"/>
                      <a:pt x="2726" y="542"/>
                    </a:cubicBezTo>
                    <a:cubicBezTo>
                      <a:pt x="4005" y="542"/>
                      <a:pt x="5022" y="1550"/>
                      <a:pt x="5022" y="2838"/>
                    </a:cubicBezTo>
                    <a:lnTo>
                      <a:pt x="5022" y="9064"/>
                    </a:lnTo>
                    <a:lnTo>
                      <a:pt x="5405" y="9064"/>
                    </a:lnTo>
                    <a:lnTo>
                      <a:pt x="5405" y="2717"/>
                    </a:lnTo>
                    <a:cubicBezTo>
                      <a:pt x="5405" y="1205"/>
                      <a:pt x="4201" y="1"/>
                      <a:pt x="268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9" name="Google Shape;1339;p40"/>
              <p:cNvSpPr/>
              <p:nvPr/>
            </p:nvSpPr>
            <p:spPr>
              <a:xfrm>
                <a:off x="-1656814" y="2536149"/>
                <a:ext cx="218628" cy="405610"/>
              </a:xfrm>
              <a:custGeom>
                <a:avLst/>
                <a:gdLst/>
                <a:ahLst/>
                <a:cxnLst/>
                <a:rect l="l" t="t" r="r" b="b"/>
                <a:pathLst>
                  <a:path w="4594" h="8523" extrusionOk="0">
                    <a:moveTo>
                      <a:pt x="2297" y="1"/>
                    </a:moveTo>
                    <a:cubicBezTo>
                      <a:pt x="1009" y="1"/>
                      <a:pt x="1" y="1009"/>
                      <a:pt x="1" y="2297"/>
                    </a:cubicBezTo>
                    <a:lnTo>
                      <a:pt x="1" y="8523"/>
                    </a:lnTo>
                    <a:lnTo>
                      <a:pt x="4593" y="8523"/>
                    </a:lnTo>
                    <a:lnTo>
                      <a:pt x="4593" y="2297"/>
                    </a:lnTo>
                    <a:cubicBezTo>
                      <a:pt x="4593" y="1009"/>
                      <a:pt x="3576" y="1"/>
                      <a:pt x="2297"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0" name="Google Shape;1340;p40"/>
              <p:cNvSpPr/>
              <p:nvPr/>
            </p:nvSpPr>
            <p:spPr>
              <a:xfrm>
                <a:off x="-1558636" y="2519730"/>
                <a:ext cx="18275" cy="422028"/>
              </a:xfrm>
              <a:custGeom>
                <a:avLst/>
                <a:gdLst/>
                <a:ahLst/>
                <a:cxnLst/>
                <a:rect l="l" t="t" r="r" b="b"/>
                <a:pathLst>
                  <a:path w="384" h="8868" extrusionOk="0">
                    <a:moveTo>
                      <a:pt x="1" y="1"/>
                    </a:moveTo>
                    <a:lnTo>
                      <a:pt x="1" y="8868"/>
                    </a:lnTo>
                    <a:lnTo>
                      <a:pt x="383" y="8868"/>
                    </a:lnTo>
                    <a:lnTo>
                      <a:pt x="38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1" name="Google Shape;1341;p40"/>
              <p:cNvSpPr/>
              <p:nvPr/>
            </p:nvSpPr>
            <p:spPr>
              <a:xfrm>
                <a:off x="-1673661" y="2636135"/>
                <a:ext cx="251894" cy="18703"/>
              </a:xfrm>
              <a:custGeom>
                <a:avLst/>
                <a:gdLst/>
                <a:ahLst/>
                <a:cxnLst/>
                <a:rect l="l" t="t" r="r" b="b"/>
                <a:pathLst>
                  <a:path w="5293" h="393" extrusionOk="0">
                    <a:moveTo>
                      <a:pt x="0" y="0"/>
                    </a:moveTo>
                    <a:lnTo>
                      <a:pt x="0" y="392"/>
                    </a:lnTo>
                    <a:lnTo>
                      <a:pt x="5293" y="392"/>
                    </a:lnTo>
                    <a:lnTo>
                      <a:pt x="52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2" name="Google Shape;1342;p40"/>
              <p:cNvSpPr/>
              <p:nvPr/>
            </p:nvSpPr>
            <p:spPr>
              <a:xfrm>
                <a:off x="-1673661" y="2728507"/>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3" name="Google Shape;1343;p40"/>
              <p:cNvSpPr/>
              <p:nvPr/>
            </p:nvSpPr>
            <p:spPr>
              <a:xfrm>
                <a:off x="-1673661" y="2823116"/>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44" name="Google Shape;1344;p40"/>
            <p:cNvSpPr/>
            <p:nvPr/>
          </p:nvSpPr>
          <p:spPr>
            <a:xfrm>
              <a:off x="2847952" y="-503095"/>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45" name="Google Shape;1345;p40"/>
            <p:cNvGrpSpPr/>
            <p:nvPr/>
          </p:nvGrpSpPr>
          <p:grpSpPr>
            <a:xfrm>
              <a:off x="2588967" y="-1852557"/>
              <a:ext cx="755206" cy="344314"/>
              <a:chOff x="2588967" y="-1852557"/>
              <a:chExt cx="755206" cy="344314"/>
            </a:xfrm>
          </p:grpSpPr>
          <p:sp>
            <p:nvSpPr>
              <p:cNvPr id="1346" name="Google Shape;1346;p40"/>
              <p:cNvSpPr/>
              <p:nvPr/>
            </p:nvSpPr>
            <p:spPr>
              <a:xfrm>
                <a:off x="2588967" y="-1852557"/>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7" name="Google Shape;1347;p40"/>
              <p:cNvSpPr/>
              <p:nvPr/>
            </p:nvSpPr>
            <p:spPr>
              <a:xfrm>
                <a:off x="2961216" y="-1852557"/>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48" name="Google Shape;1348;p40"/>
            <p:cNvGrpSpPr/>
            <p:nvPr/>
          </p:nvGrpSpPr>
          <p:grpSpPr>
            <a:xfrm>
              <a:off x="2853710" y="-1351727"/>
              <a:ext cx="223911" cy="288776"/>
              <a:chOff x="-1667902" y="2073336"/>
              <a:chExt cx="223911" cy="288776"/>
            </a:xfrm>
          </p:grpSpPr>
          <p:sp>
            <p:nvSpPr>
              <p:cNvPr id="1349" name="Google Shape;1349;p40"/>
              <p:cNvSpPr/>
              <p:nvPr/>
            </p:nvSpPr>
            <p:spPr>
              <a:xfrm>
                <a:off x="-1667902" y="2073336"/>
                <a:ext cx="223911" cy="279877"/>
              </a:xfrm>
              <a:custGeom>
                <a:avLst/>
                <a:gdLst/>
                <a:ahLst/>
                <a:cxnLst/>
                <a:rect l="l" t="t" r="r" b="b"/>
                <a:pathLst>
                  <a:path w="4705" h="5881" extrusionOk="0">
                    <a:moveTo>
                      <a:pt x="2334" y="0"/>
                    </a:moveTo>
                    <a:cubicBezTo>
                      <a:pt x="1046" y="0"/>
                      <a:pt x="1" y="1055"/>
                      <a:pt x="1" y="2380"/>
                    </a:cubicBezTo>
                    <a:lnTo>
                      <a:pt x="1" y="5880"/>
                    </a:lnTo>
                    <a:lnTo>
                      <a:pt x="346" y="5880"/>
                    </a:lnTo>
                    <a:lnTo>
                      <a:pt x="346" y="2455"/>
                    </a:lnTo>
                    <a:cubicBezTo>
                      <a:pt x="346" y="1363"/>
                      <a:pt x="1242" y="467"/>
                      <a:pt x="2371" y="467"/>
                    </a:cubicBezTo>
                    <a:cubicBezTo>
                      <a:pt x="3501" y="467"/>
                      <a:pt x="4397" y="1363"/>
                      <a:pt x="4397" y="2455"/>
                    </a:cubicBezTo>
                    <a:lnTo>
                      <a:pt x="4397" y="5880"/>
                    </a:lnTo>
                    <a:lnTo>
                      <a:pt x="4705" y="5880"/>
                    </a:lnTo>
                    <a:lnTo>
                      <a:pt x="4705" y="2380"/>
                    </a:lnTo>
                    <a:cubicBezTo>
                      <a:pt x="4705" y="1055"/>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0" name="Google Shape;1350;p40"/>
              <p:cNvSpPr/>
              <p:nvPr/>
            </p:nvSpPr>
            <p:spPr>
              <a:xfrm>
                <a:off x="-1651484" y="2095513"/>
                <a:ext cx="192835" cy="257700"/>
              </a:xfrm>
              <a:custGeom>
                <a:avLst/>
                <a:gdLst/>
                <a:ahLst/>
                <a:cxnLst/>
                <a:rect l="l" t="t" r="r" b="b"/>
                <a:pathLst>
                  <a:path w="4052" h="5415" extrusionOk="0">
                    <a:moveTo>
                      <a:pt x="2026" y="1"/>
                    </a:moveTo>
                    <a:cubicBezTo>
                      <a:pt x="897" y="1"/>
                      <a:pt x="1" y="897"/>
                      <a:pt x="1" y="1989"/>
                    </a:cubicBezTo>
                    <a:lnTo>
                      <a:pt x="1" y="5414"/>
                    </a:lnTo>
                    <a:lnTo>
                      <a:pt x="4052" y="5414"/>
                    </a:lnTo>
                    <a:lnTo>
                      <a:pt x="4052" y="1989"/>
                    </a:lnTo>
                    <a:cubicBezTo>
                      <a:pt x="4052" y="897"/>
                      <a:pt x="3156"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51" name="Google Shape;1351;p40"/>
              <p:cNvGrpSpPr/>
              <p:nvPr/>
            </p:nvGrpSpPr>
            <p:grpSpPr>
              <a:xfrm>
                <a:off x="-1667902" y="2080855"/>
                <a:ext cx="223911" cy="281257"/>
                <a:chOff x="-1667902" y="2080855"/>
                <a:chExt cx="223911" cy="281257"/>
              </a:xfrm>
            </p:grpSpPr>
            <p:sp>
              <p:nvSpPr>
                <p:cNvPr id="1352" name="Google Shape;1352;p40"/>
                <p:cNvSpPr/>
                <p:nvPr/>
              </p:nvSpPr>
              <p:spPr>
                <a:xfrm>
                  <a:off x="-1564394" y="2080855"/>
                  <a:ext cx="16942" cy="274118"/>
                </a:xfrm>
                <a:custGeom>
                  <a:avLst/>
                  <a:gdLst/>
                  <a:ahLst/>
                  <a:cxnLst/>
                  <a:rect l="l" t="t" r="r" b="b"/>
                  <a:pathLst>
                    <a:path w="356" h="5760" extrusionOk="0">
                      <a:moveTo>
                        <a:pt x="0" y="1"/>
                      </a:moveTo>
                      <a:lnTo>
                        <a:pt x="0" y="5760"/>
                      </a:lnTo>
                      <a:lnTo>
                        <a:pt x="355" y="5760"/>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3" name="Google Shape;1353;p40"/>
                <p:cNvSpPr/>
                <p:nvPr/>
              </p:nvSpPr>
              <p:spPr>
                <a:xfrm>
                  <a:off x="-1664333" y="2182602"/>
                  <a:ext cx="218581" cy="16894"/>
                </a:xfrm>
                <a:custGeom>
                  <a:avLst/>
                  <a:gdLst/>
                  <a:ahLst/>
                  <a:cxnLst/>
                  <a:rect l="l" t="t" r="r" b="b"/>
                  <a:pathLst>
                    <a:path w="4593" h="355" extrusionOk="0">
                      <a:moveTo>
                        <a:pt x="0" y="0"/>
                      </a:moveTo>
                      <a:lnTo>
                        <a:pt x="0"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4" name="Google Shape;1354;p40"/>
                <p:cNvSpPr/>
                <p:nvPr/>
              </p:nvSpPr>
              <p:spPr>
                <a:xfrm>
                  <a:off x="-1664333" y="2264315"/>
                  <a:ext cx="218581" cy="16466"/>
                </a:xfrm>
                <a:custGeom>
                  <a:avLst/>
                  <a:gdLst/>
                  <a:ahLst/>
                  <a:cxnLst/>
                  <a:rect l="l" t="t" r="r" b="b"/>
                  <a:pathLst>
                    <a:path w="4593" h="346" extrusionOk="0">
                      <a:moveTo>
                        <a:pt x="0" y="1"/>
                      </a:moveTo>
                      <a:lnTo>
                        <a:pt x="0" y="346"/>
                      </a:lnTo>
                      <a:lnTo>
                        <a:pt x="4593" y="346"/>
                      </a:lnTo>
                      <a:lnTo>
                        <a:pt x="459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5" name="Google Shape;1355;p40"/>
                <p:cNvSpPr/>
                <p:nvPr/>
              </p:nvSpPr>
              <p:spPr>
                <a:xfrm>
                  <a:off x="-1667902" y="2345598"/>
                  <a:ext cx="223911" cy="16514"/>
                </a:xfrm>
                <a:custGeom>
                  <a:avLst/>
                  <a:gdLst/>
                  <a:ahLst/>
                  <a:cxnLst/>
                  <a:rect l="l" t="t" r="r" b="b"/>
                  <a:pathLst>
                    <a:path w="4705" h="347" extrusionOk="0">
                      <a:moveTo>
                        <a:pt x="1" y="1"/>
                      </a:moveTo>
                      <a:lnTo>
                        <a:pt x="1" y="346"/>
                      </a:lnTo>
                      <a:lnTo>
                        <a:pt x="4705" y="346"/>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356" name="Google Shape;1356;p40"/>
            <p:cNvGrpSpPr/>
            <p:nvPr/>
          </p:nvGrpSpPr>
          <p:grpSpPr>
            <a:xfrm>
              <a:off x="3802988" y="-1293327"/>
              <a:ext cx="77762" cy="771624"/>
              <a:chOff x="-718625" y="2132823"/>
              <a:chExt cx="77762" cy="771624"/>
            </a:xfrm>
          </p:grpSpPr>
          <p:sp>
            <p:nvSpPr>
              <p:cNvPr id="1357" name="Google Shape;1357;p40"/>
              <p:cNvSpPr/>
              <p:nvPr/>
            </p:nvSpPr>
            <p:spPr>
              <a:xfrm>
                <a:off x="-705299"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8" name="Google Shape;1358;p40"/>
              <p:cNvSpPr/>
              <p:nvPr/>
            </p:nvSpPr>
            <p:spPr>
              <a:xfrm>
                <a:off x="-718625"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9" name="Google Shape;1359;p40"/>
              <p:cNvSpPr/>
              <p:nvPr/>
            </p:nvSpPr>
            <p:spPr>
              <a:xfrm>
                <a:off x="-711105" y="2151050"/>
                <a:ext cx="64913" cy="15134"/>
              </a:xfrm>
              <a:custGeom>
                <a:avLst/>
                <a:gdLst/>
                <a:ahLst/>
                <a:cxnLst/>
                <a:rect l="l" t="t" r="r" b="b"/>
                <a:pathLst>
                  <a:path w="1364" h="318" extrusionOk="0">
                    <a:moveTo>
                      <a:pt x="1" y="0"/>
                    </a:moveTo>
                    <a:lnTo>
                      <a:pt x="1" y="318"/>
                    </a:lnTo>
                    <a:lnTo>
                      <a:pt x="1364" y="318"/>
                    </a:lnTo>
                    <a:lnTo>
                      <a:pt x="136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0" name="Google Shape;1360;p40"/>
              <p:cNvSpPr/>
              <p:nvPr/>
            </p:nvSpPr>
            <p:spPr>
              <a:xfrm>
                <a:off x="-718625"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1" name="Google Shape;1361;p40"/>
              <p:cNvSpPr/>
              <p:nvPr/>
            </p:nvSpPr>
            <p:spPr>
              <a:xfrm>
                <a:off x="-711105" y="2871087"/>
                <a:ext cx="64913" cy="15181"/>
              </a:xfrm>
              <a:custGeom>
                <a:avLst/>
                <a:gdLst/>
                <a:ahLst/>
                <a:cxnLst/>
                <a:rect l="l" t="t" r="r" b="b"/>
                <a:pathLst>
                  <a:path w="1364" h="319" extrusionOk="0">
                    <a:moveTo>
                      <a:pt x="1" y="1"/>
                    </a:moveTo>
                    <a:lnTo>
                      <a:pt x="1" y="318"/>
                    </a:lnTo>
                    <a:lnTo>
                      <a:pt x="1364" y="318"/>
                    </a:lnTo>
                    <a:lnTo>
                      <a:pt x="136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62" name="Google Shape;1362;p40"/>
            <p:cNvGrpSpPr/>
            <p:nvPr/>
          </p:nvGrpSpPr>
          <p:grpSpPr>
            <a:xfrm>
              <a:off x="2063478" y="-1293327"/>
              <a:ext cx="77762" cy="771624"/>
              <a:chOff x="-2458134" y="2132823"/>
              <a:chExt cx="77762" cy="771624"/>
            </a:xfrm>
          </p:grpSpPr>
          <p:sp>
            <p:nvSpPr>
              <p:cNvPr id="1363" name="Google Shape;1363;p40"/>
              <p:cNvSpPr/>
              <p:nvPr/>
            </p:nvSpPr>
            <p:spPr>
              <a:xfrm>
                <a:off x="-2445237" y="2132823"/>
                <a:ext cx="52016" cy="771624"/>
              </a:xfrm>
              <a:custGeom>
                <a:avLst/>
                <a:gdLst/>
                <a:ahLst/>
                <a:cxnLst/>
                <a:rect l="l" t="t" r="r" b="b"/>
                <a:pathLst>
                  <a:path w="1093" h="16214" extrusionOk="0">
                    <a:moveTo>
                      <a:pt x="0" y="1"/>
                    </a:moveTo>
                    <a:lnTo>
                      <a:pt x="0" y="16214"/>
                    </a:lnTo>
                    <a:lnTo>
                      <a:pt x="1092" y="16214"/>
                    </a:lnTo>
                    <a:lnTo>
                      <a:pt x="109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4" name="Google Shape;1364;p40"/>
              <p:cNvSpPr/>
              <p:nvPr/>
            </p:nvSpPr>
            <p:spPr>
              <a:xfrm>
                <a:off x="-2458134"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5" name="Google Shape;1365;p40"/>
              <p:cNvSpPr/>
              <p:nvPr/>
            </p:nvSpPr>
            <p:spPr>
              <a:xfrm>
                <a:off x="-2452804" y="2151050"/>
                <a:ext cx="63104" cy="15134"/>
              </a:xfrm>
              <a:custGeom>
                <a:avLst/>
                <a:gdLst/>
                <a:ahLst/>
                <a:cxnLst/>
                <a:rect l="l" t="t" r="r" b="b"/>
                <a:pathLst>
                  <a:path w="1326" h="318" extrusionOk="0">
                    <a:moveTo>
                      <a:pt x="0" y="0"/>
                    </a:moveTo>
                    <a:lnTo>
                      <a:pt x="0" y="318"/>
                    </a:lnTo>
                    <a:lnTo>
                      <a:pt x="1326" y="31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6" name="Google Shape;1366;p40"/>
              <p:cNvSpPr/>
              <p:nvPr/>
            </p:nvSpPr>
            <p:spPr>
              <a:xfrm>
                <a:off x="-2458134"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7" name="Google Shape;1367;p40"/>
              <p:cNvSpPr/>
              <p:nvPr/>
            </p:nvSpPr>
            <p:spPr>
              <a:xfrm>
                <a:off x="-2452804" y="2871087"/>
                <a:ext cx="63104" cy="15181"/>
              </a:xfrm>
              <a:custGeom>
                <a:avLst/>
                <a:gdLst/>
                <a:ahLst/>
                <a:cxnLst/>
                <a:rect l="l" t="t" r="r" b="b"/>
                <a:pathLst>
                  <a:path w="1326" h="319" extrusionOk="0">
                    <a:moveTo>
                      <a:pt x="0" y="1"/>
                    </a:moveTo>
                    <a:lnTo>
                      <a:pt x="0" y="318"/>
                    </a:lnTo>
                    <a:lnTo>
                      <a:pt x="1326" y="318"/>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68" name="Google Shape;1368;p40"/>
            <p:cNvGrpSpPr/>
            <p:nvPr/>
          </p:nvGrpSpPr>
          <p:grpSpPr>
            <a:xfrm>
              <a:off x="1548650" y="-1293327"/>
              <a:ext cx="76001" cy="771624"/>
              <a:chOff x="-2972963" y="2132823"/>
              <a:chExt cx="76001" cy="771624"/>
            </a:xfrm>
          </p:grpSpPr>
          <p:sp>
            <p:nvSpPr>
              <p:cNvPr id="1369" name="Google Shape;1369;p40"/>
              <p:cNvSpPr/>
              <p:nvPr/>
            </p:nvSpPr>
            <p:spPr>
              <a:xfrm>
                <a:off x="-2959638"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0" name="Google Shape;1370;p40"/>
              <p:cNvSpPr/>
              <p:nvPr/>
            </p:nvSpPr>
            <p:spPr>
              <a:xfrm>
                <a:off x="-2972963" y="2132823"/>
                <a:ext cx="76001" cy="18275"/>
              </a:xfrm>
              <a:custGeom>
                <a:avLst/>
                <a:gdLst/>
                <a:ahLst/>
                <a:cxnLst/>
                <a:rect l="l" t="t" r="r" b="b"/>
                <a:pathLst>
                  <a:path w="1597" h="384" extrusionOk="0">
                    <a:moveTo>
                      <a:pt x="0" y="1"/>
                    </a:moveTo>
                    <a:lnTo>
                      <a:pt x="0" y="383"/>
                    </a:lnTo>
                    <a:lnTo>
                      <a:pt x="1596" y="383"/>
                    </a:lnTo>
                    <a:lnTo>
                      <a:pt x="159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1" name="Google Shape;1371;p40"/>
              <p:cNvSpPr/>
              <p:nvPr/>
            </p:nvSpPr>
            <p:spPr>
              <a:xfrm>
                <a:off x="-2967205" y="2151050"/>
                <a:ext cx="63152" cy="15134"/>
              </a:xfrm>
              <a:custGeom>
                <a:avLst/>
                <a:gdLst/>
                <a:ahLst/>
                <a:cxnLst/>
                <a:rect l="l" t="t" r="r" b="b"/>
                <a:pathLst>
                  <a:path w="1327" h="318" extrusionOk="0">
                    <a:moveTo>
                      <a:pt x="1" y="0"/>
                    </a:moveTo>
                    <a:lnTo>
                      <a:pt x="1" y="318"/>
                    </a:lnTo>
                    <a:lnTo>
                      <a:pt x="1326" y="31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2" name="Google Shape;1372;p40"/>
              <p:cNvSpPr/>
              <p:nvPr/>
            </p:nvSpPr>
            <p:spPr>
              <a:xfrm>
                <a:off x="-2972963" y="2886221"/>
                <a:ext cx="76001" cy="18227"/>
              </a:xfrm>
              <a:custGeom>
                <a:avLst/>
                <a:gdLst/>
                <a:ahLst/>
                <a:cxnLst/>
                <a:rect l="l" t="t" r="r" b="b"/>
                <a:pathLst>
                  <a:path w="1597" h="383" extrusionOk="0">
                    <a:moveTo>
                      <a:pt x="0" y="0"/>
                    </a:moveTo>
                    <a:lnTo>
                      <a:pt x="0" y="383"/>
                    </a:lnTo>
                    <a:lnTo>
                      <a:pt x="1596" y="383"/>
                    </a:lnTo>
                    <a:lnTo>
                      <a:pt x="159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3" name="Google Shape;1373;p40"/>
              <p:cNvSpPr/>
              <p:nvPr/>
            </p:nvSpPr>
            <p:spPr>
              <a:xfrm>
                <a:off x="-2967205" y="2871087"/>
                <a:ext cx="63152" cy="15181"/>
              </a:xfrm>
              <a:custGeom>
                <a:avLst/>
                <a:gdLst/>
                <a:ahLst/>
                <a:cxnLst/>
                <a:rect l="l" t="t" r="r" b="b"/>
                <a:pathLst>
                  <a:path w="1327" h="319" extrusionOk="0">
                    <a:moveTo>
                      <a:pt x="1" y="1"/>
                    </a:moveTo>
                    <a:lnTo>
                      <a:pt x="1" y="318"/>
                    </a:lnTo>
                    <a:lnTo>
                      <a:pt x="1326" y="318"/>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74" name="Google Shape;1374;p40"/>
            <p:cNvGrpSpPr/>
            <p:nvPr/>
          </p:nvGrpSpPr>
          <p:grpSpPr>
            <a:xfrm>
              <a:off x="1732109" y="-1059233"/>
              <a:ext cx="223911" cy="288776"/>
              <a:chOff x="-2789503" y="2456673"/>
              <a:chExt cx="223911" cy="288776"/>
            </a:xfrm>
          </p:grpSpPr>
          <p:sp>
            <p:nvSpPr>
              <p:cNvPr id="1375" name="Google Shape;1375;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6" name="Google Shape;1376;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7" name="Google Shape;1377;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8" name="Google Shape;1378;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9" name="Google Shape;1379;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0" name="Google Shape;1380;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81" name="Google Shape;1381;p40"/>
            <p:cNvSpPr/>
            <p:nvPr/>
          </p:nvSpPr>
          <p:spPr>
            <a:xfrm>
              <a:off x="2885262" y="-1678425"/>
              <a:ext cx="177701" cy="179509"/>
            </a:xfrm>
            <a:custGeom>
              <a:avLst/>
              <a:gdLst/>
              <a:ahLst/>
              <a:cxnLst/>
              <a:rect l="l" t="t" r="r" b="b"/>
              <a:pathLst>
                <a:path w="3734" h="3772" extrusionOk="0">
                  <a:moveTo>
                    <a:pt x="1867" y="0"/>
                  </a:moveTo>
                  <a:cubicBezTo>
                    <a:pt x="812" y="0"/>
                    <a:pt x="0" y="859"/>
                    <a:pt x="0" y="1904"/>
                  </a:cubicBezTo>
                  <a:cubicBezTo>
                    <a:pt x="0" y="2922"/>
                    <a:pt x="812" y="3771"/>
                    <a:pt x="1867" y="3771"/>
                  </a:cubicBezTo>
                  <a:cubicBezTo>
                    <a:pt x="2912" y="3771"/>
                    <a:pt x="3734" y="2922"/>
                    <a:pt x="3734" y="1904"/>
                  </a:cubicBezTo>
                  <a:cubicBezTo>
                    <a:pt x="3734" y="859"/>
                    <a:pt x="2912" y="0"/>
                    <a:pt x="18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2" name="Google Shape;1382;p40"/>
            <p:cNvSpPr/>
            <p:nvPr/>
          </p:nvSpPr>
          <p:spPr>
            <a:xfrm>
              <a:off x="2899920" y="-1661578"/>
              <a:ext cx="147957" cy="146196"/>
            </a:xfrm>
            <a:custGeom>
              <a:avLst/>
              <a:gdLst/>
              <a:ahLst/>
              <a:cxnLst/>
              <a:rect l="l" t="t" r="r" b="b"/>
              <a:pathLst>
                <a:path w="3109" h="3072" extrusionOk="0">
                  <a:moveTo>
                    <a:pt x="1559" y="1"/>
                  </a:moveTo>
                  <a:cubicBezTo>
                    <a:pt x="700" y="1"/>
                    <a:pt x="0" y="701"/>
                    <a:pt x="0" y="1550"/>
                  </a:cubicBezTo>
                  <a:cubicBezTo>
                    <a:pt x="0" y="2409"/>
                    <a:pt x="700" y="3072"/>
                    <a:pt x="1559" y="3072"/>
                  </a:cubicBezTo>
                  <a:cubicBezTo>
                    <a:pt x="2408" y="3072"/>
                    <a:pt x="3109" y="2409"/>
                    <a:pt x="3109" y="1550"/>
                  </a:cubicBezTo>
                  <a:cubicBezTo>
                    <a:pt x="3109" y="701"/>
                    <a:pt x="2408" y="1"/>
                    <a:pt x="1559"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3" name="Google Shape;1383;p40"/>
            <p:cNvSpPr/>
            <p:nvPr/>
          </p:nvSpPr>
          <p:spPr>
            <a:xfrm>
              <a:off x="2970115" y="-1645112"/>
              <a:ext cx="9375" cy="66674"/>
            </a:xfrm>
            <a:custGeom>
              <a:avLst/>
              <a:gdLst/>
              <a:ahLst/>
              <a:cxnLst/>
              <a:rect l="l" t="t" r="r" b="b"/>
              <a:pathLst>
                <a:path w="197" h="1401" extrusionOk="0">
                  <a:moveTo>
                    <a:pt x="84" y="0"/>
                  </a:moveTo>
                  <a:cubicBezTo>
                    <a:pt x="47" y="0"/>
                    <a:pt x="0" y="38"/>
                    <a:pt x="0" y="122"/>
                  </a:cubicBezTo>
                  <a:lnTo>
                    <a:pt x="0" y="1288"/>
                  </a:lnTo>
                  <a:cubicBezTo>
                    <a:pt x="0" y="1363"/>
                    <a:pt x="47" y="1400"/>
                    <a:pt x="84" y="1400"/>
                  </a:cubicBezTo>
                  <a:cubicBezTo>
                    <a:pt x="159" y="1400"/>
                    <a:pt x="196" y="1363"/>
                    <a:pt x="196" y="1288"/>
                  </a:cubicBezTo>
                  <a:lnTo>
                    <a:pt x="196" y="122"/>
                  </a:lnTo>
                  <a:cubicBezTo>
                    <a:pt x="196" y="38"/>
                    <a:pt x="159" y="0"/>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4" name="Google Shape;1384;p40"/>
            <p:cNvSpPr/>
            <p:nvPr/>
          </p:nvSpPr>
          <p:spPr>
            <a:xfrm>
              <a:off x="2970115" y="-1587814"/>
              <a:ext cx="33361" cy="11136"/>
            </a:xfrm>
            <a:custGeom>
              <a:avLst/>
              <a:gdLst/>
              <a:ahLst/>
              <a:cxnLst/>
              <a:rect l="l" t="t" r="r" b="b"/>
              <a:pathLst>
                <a:path w="701" h="234" extrusionOk="0">
                  <a:moveTo>
                    <a:pt x="84" y="0"/>
                  </a:moveTo>
                  <a:cubicBezTo>
                    <a:pt x="47" y="0"/>
                    <a:pt x="0" y="38"/>
                    <a:pt x="0" y="122"/>
                  </a:cubicBezTo>
                  <a:cubicBezTo>
                    <a:pt x="0" y="159"/>
                    <a:pt x="47" y="234"/>
                    <a:pt x="84" y="234"/>
                  </a:cubicBezTo>
                  <a:lnTo>
                    <a:pt x="588" y="234"/>
                  </a:lnTo>
                  <a:cubicBezTo>
                    <a:pt x="625" y="234"/>
                    <a:pt x="700" y="159"/>
                    <a:pt x="700" y="122"/>
                  </a:cubicBezTo>
                  <a:cubicBezTo>
                    <a:pt x="700" y="38"/>
                    <a:pt x="625" y="0"/>
                    <a:pt x="5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85" name="Google Shape;1385;p40"/>
            <p:cNvGrpSpPr/>
            <p:nvPr/>
          </p:nvGrpSpPr>
          <p:grpSpPr>
            <a:xfrm>
              <a:off x="4317816" y="-1293327"/>
              <a:ext cx="77762" cy="771624"/>
              <a:chOff x="-203796" y="2132823"/>
              <a:chExt cx="77762" cy="771624"/>
            </a:xfrm>
          </p:grpSpPr>
          <p:sp>
            <p:nvSpPr>
              <p:cNvPr id="1386" name="Google Shape;1386;p40"/>
              <p:cNvSpPr/>
              <p:nvPr/>
            </p:nvSpPr>
            <p:spPr>
              <a:xfrm>
                <a:off x="-203796"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7" name="Google Shape;1387;p40"/>
              <p:cNvSpPr/>
              <p:nvPr/>
            </p:nvSpPr>
            <p:spPr>
              <a:xfrm>
                <a:off x="-194468" y="2151050"/>
                <a:ext cx="62676" cy="15134"/>
              </a:xfrm>
              <a:custGeom>
                <a:avLst/>
                <a:gdLst/>
                <a:ahLst/>
                <a:cxnLst/>
                <a:rect l="l" t="t" r="r" b="b"/>
                <a:pathLst>
                  <a:path w="1317" h="318" extrusionOk="0">
                    <a:moveTo>
                      <a:pt x="0" y="0"/>
                    </a:moveTo>
                    <a:lnTo>
                      <a:pt x="0" y="318"/>
                    </a:lnTo>
                    <a:lnTo>
                      <a:pt x="1316" y="318"/>
                    </a:lnTo>
                    <a:lnTo>
                      <a:pt x="131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8" name="Google Shape;1388;p40"/>
              <p:cNvSpPr/>
              <p:nvPr/>
            </p:nvSpPr>
            <p:spPr>
              <a:xfrm>
                <a:off x="-203796"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9" name="Google Shape;1389;p40"/>
              <p:cNvSpPr/>
              <p:nvPr/>
            </p:nvSpPr>
            <p:spPr>
              <a:xfrm>
                <a:off x="-194468" y="2871087"/>
                <a:ext cx="62676" cy="15181"/>
              </a:xfrm>
              <a:custGeom>
                <a:avLst/>
                <a:gdLst/>
                <a:ahLst/>
                <a:cxnLst/>
                <a:rect l="l" t="t" r="r" b="b"/>
                <a:pathLst>
                  <a:path w="1317" h="319" extrusionOk="0">
                    <a:moveTo>
                      <a:pt x="0" y="1"/>
                    </a:moveTo>
                    <a:lnTo>
                      <a:pt x="0" y="318"/>
                    </a:lnTo>
                    <a:lnTo>
                      <a:pt x="1316" y="318"/>
                    </a:lnTo>
                    <a:lnTo>
                      <a:pt x="131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0" name="Google Shape;1390;p40"/>
              <p:cNvSpPr/>
              <p:nvPr/>
            </p:nvSpPr>
            <p:spPr>
              <a:xfrm>
                <a:off x="-189275" y="2166175"/>
                <a:ext cx="49800" cy="707619"/>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91" name="Google Shape;1391;p40"/>
            <p:cNvGrpSpPr/>
            <p:nvPr/>
          </p:nvGrpSpPr>
          <p:grpSpPr>
            <a:xfrm>
              <a:off x="2249609" y="-1059233"/>
              <a:ext cx="223911" cy="288776"/>
              <a:chOff x="-2789503" y="2456673"/>
              <a:chExt cx="223911" cy="288776"/>
            </a:xfrm>
          </p:grpSpPr>
          <p:sp>
            <p:nvSpPr>
              <p:cNvPr id="1392" name="Google Shape;1392;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3" name="Google Shape;1393;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4" name="Google Shape;1394;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5" name="Google Shape;1395;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6" name="Google Shape;1396;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7" name="Google Shape;1397;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98" name="Google Shape;1398;p40"/>
            <p:cNvGrpSpPr/>
            <p:nvPr/>
          </p:nvGrpSpPr>
          <p:grpSpPr>
            <a:xfrm>
              <a:off x="3468284" y="-1059233"/>
              <a:ext cx="223911" cy="288776"/>
              <a:chOff x="-2789503" y="2456673"/>
              <a:chExt cx="223911" cy="288776"/>
            </a:xfrm>
          </p:grpSpPr>
          <p:sp>
            <p:nvSpPr>
              <p:cNvPr id="1399" name="Google Shape;1399;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0" name="Google Shape;1400;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1" name="Google Shape;1401;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2" name="Google Shape;1402;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3" name="Google Shape;1403;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4" name="Google Shape;1404;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05" name="Google Shape;1405;p40"/>
            <p:cNvGrpSpPr/>
            <p:nvPr/>
          </p:nvGrpSpPr>
          <p:grpSpPr>
            <a:xfrm>
              <a:off x="3997709" y="-1059233"/>
              <a:ext cx="223911" cy="288776"/>
              <a:chOff x="-2789503" y="2456673"/>
              <a:chExt cx="223911" cy="288776"/>
            </a:xfrm>
          </p:grpSpPr>
          <p:sp>
            <p:nvSpPr>
              <p:cNvPr id="1406" name="Google Shape;1406;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7" name="Google Shape;1407;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8" name="Google Shape;1408;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9" name="Google Shape;1409;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0" name="Google Shape;1410;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1" name="Google Shape;1411;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412" name="Google Shape;1412;p40"/>
            <p:cNvSpPr/>
            <p:nvPr/>
          </p:nvSpPr>
          <p:spPr>
            <a:xfrm>
              <a:off x="3295654" y="-521716"/>
              <a:ext cx="85349"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3" name="Google Shape;1413;p40"/>
            <p:cNvSpPr/>
            <p:nvPr/>
          </p:nvSpPr>
          <p:spPr>
            <a:xfrm>
              <a:off x="2553954" y="-521716"/>
              <a:ext cx="69075"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4" name="Google Shape;1414;p40"/>
            <p:cNvSpPr/>
            <p:nvPr/>
          </p:nvSpPr>
          <p:spPr>
            <a:xfrm>
              <a:off x="2581400" y="-484439"/>
              <a:ext cx="775622" cy="170182"/>
            </a:xfrm>
            <a:custGeom>
              <a:avLst/>
              <a:gdLst/>
              <a:ahLst/>
              <a:cxnLst/>
              <a:rect l="l" t="t" r="r" b="b"/>
              <a:pathLst>
                <a:path w="16298" h="3576" extrusionOk="0">
                  <a:moveTo>
                    <a:pt x="1" y="1"/>
                  </a:moveTo>
                  <a:lnTo>
                    <a:pt x="1" y="3576"/>
                  </a:lnTo>
                  <a:lnTo>
                    <a:pt x="16298" y="3576"/>
                  </a:lnTo>
                  <a:lnTo>
                    <a:pt x="16298"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5" name="Google Shape;1415;p40"/>
            <p:cNvSpPr/>
            <p:nvPr/>
          </p:nvSpPr>
          <p:spPr>
            <a:xfrm>
              <a:off x="2844382" y="-477301"/>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6" name="Google Shape;1416;p40"/>
            <p:cNvSpPr/>
            <p:nvPr/>
          </p:nvSpPr>
          <p:spPr>
            <a:xfrm>
              <a:off x="2844382" y="-453316"/>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7" name="Google Shape;1417;p40"/>
            <p:cNvSpPr/>
            <p:nvPr/>
          </p:nvSpPr>
          <p:spPr>
            <a:xfrm>
              <a:off x="2844382" y="-428902"/>
              <a:ext cx="257224" cy="16466"/>
            </a:xfrm>
            <a:custGeom>
              <a:avLst/>
              <a:gdLst/>
              <a:ahLst/>
              <a:cxnLst/>
              <a:rect l="l" t="t" r="r" b="b"/>
              <a:pathLst>
                <a:path w="5405" h="346" extrusionOk="0">
                  <a:moveTo>
                    <a:pt x="1" y="1"/>
                  </a:moveTo>
                  <a:lnTo>
                    <a:pt x="1" y="346"/>
                  </a:lnTo>
                  <a:lnTo>
                    <a:pt x="5405" y="346"/>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8" name="Google Shape;1418;p40"/>
            <p:cNvSpPr/>
            <p:nvPr/>
          </p:nvSpPr>
          <p:spPr>
            <a:xfrm>
              <a:off x="2844382" y="-404917"/>
              <a:ext cx="257224" cy="18275"/>
            </a:xfrm>
            <a:custGeom>
              <a:avLst/>
              <a:gdLst/>
              <a:ahLst/>
              <a:cxnLst/>
              <a:rect l="l" t="t" r="r" b="b"/>
              <a:pathLst>
                <a:path w="5405" h="384" extrusionOk="0">
                  <a:moveTo>
                    <a:pt x="1" y="1"/>
                  </a:moveTo>
                  <a:lnTo>
                    <a:pt x="1" y="383"/>
                  </a:lnTo>
                  <a:lnTo>
                    <a:pt x="5405" y="38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9" name="Google Shape;1419;p40"/>
            <p:cNvSpPr/>
            <p:nvPr/>
          </p:nvSpPr>
          <p:spPr>
            <a:xfrm>
              <a:off x="2844382" y="-380931"/>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0" name="Google Shape;1420;p40"/>
            <p:cNvSpPr/>
            <p:nvPr/>
          </p:nvSpPr>
          <p:spPr>
            <a:xfrm>
              <a:off x="2844382" y="-356946"/>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1" name="Google Shape;1421;p40"/>
            <p:cNvSpPr/>
            <p:nvPr/>
          </p:nvSpPr>
          <p:spPr>
            <a:xfrm>
              <a:off x="2844382" y="-332960"/>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22" name="Google Shape;1422;p40"/>
            <p:cNvGrpSpPr/>
            <p:nvPr/>
          </p:nvGrpSpPr>
          <p:grpSpPr>
            <a:xfrm>
              <a:off x="2581400" y="-1508291"/>
              <a:ext cx="77810" cy="1023899"/>
              <a:chOff x="-1940212" y="1917859"/>
              <a:chExt cx="77810" cy="1023899"/>
            </a:xfrm>
          </p:grpSpPr>
          <p:sp>
            <p:nvSpPr>
              <p:cNvPr id="1423" name="Google Shape;1423;p40"/>
              <p:cNvSpPr/>
              <p:nvPr/>
            </p:nvSpPr>
            <p:spPr>
              <a:xfrm>
                <a:off x="-192688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8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4" name="Google Shape;1424;p40"/>
              <p:cNvSpPr/>
              <p:nvPr/>
            </p:nvSpPr>
            <p:spPr>
              <a:xfrm>
                <a:off x="-1940212" y="1917859"/>
                <a:ext cx="77810" cy="18703"/>
              </a:xfrm>
              <a:custGeom>
                <a:avLst/>
                <a:gdLst/>
                <a:ahLst/>
                <a:cxnLst/>
                <a:rect l="l" t="t" r="r" b="b"/>
                <a:pathLst>
                  <a:path w="1635" h="393" extrusionOk="0">
                    <a:moveTo>
                      <a:pt x="1" y="0"/>
                    </a:moveTo>
                    <a:lnTo>
                      <a:pt x="1" y="392"/>
                    </a:lnTo>
                    <a:lnTo>
                      <a:pt x="1634" y="392"/>
                    </a:lnTo>
                    <a:lnTo>
                      <a:pt x="163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5" name="Google Shape;1425;p40"/>
              <p:cNvSpPr/>
              <p:nvPr/>
            </p:nvSpPr>
            <p:spPr>
              <a:xfrm>
                <a:off x="-1932646" y="1936515"/>
                <a:ext cx="64913" cy="14705"/>
              </a:xfrm>
              <a:custGeom>
                <a:avLst/>
                <a:gdLst/>
                <a:ahLst/>
                <a:cxnLst/>
                <a:rect l="l" t="t" r="r" b="b"/>
                <a:pathLst>
                  <a:path w="1364" h="309" extrusionOk="0">
                    <a:moveTo>
                      <a:pt x="1" y="0"/>
                    </a:moveTo>
                    <a:lnTo>
                      <a:pt x="1" y="308"/>
                    </a:lnTo>
                    <a:lnTo>
                      <a:pt x="1363" y="308"/>
                    </a:lnTo>
                    <a:lnTo>
                      <a:pt x="136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6" name="Google Shape;1426;p40"/>
              <p:cNvSpPr/>
              <p:nvPr/>
            </p:nvSpPr>
            <p:spPr>
              <a:xfrm>
                <a:off x="-1940212"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7" name="Google Shape;1427;p40"/>
              <p:cNvSpPr/>
              <p:nvPr/>
            </p:nvSpPr>
            <p:spPr>
              <a:xfrm>
                <a:off x="-1932646" y="2908398"/>
                <a:ext cx="64913" cy="14705"/>
              </a:xfrm>
              <a:custGeom>
                <a:avLst/>
                <a:gdLst/>
                <a:ahLst/>
                <a:cxnLst/>
                <a:rect l="l" t="t" r="r" b="b"/>
                <a:pathLst>
                  <a:path w="1364" h="309" extrusionOk="0">
                    <a:moveTo>
                      <a:pt x="1" y="1"/>
                    </a:moveTo>
                    <a:lnTo>
                      <a:pt x="1" y="309"/>
                    </a:lnTo>
                    <a:lnTo>
                      <a:pt x="1363" y="309"/>
                    </a:lnTo>
                    <a:lnTo>
                      <a:pt x="136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28" name="Google Shape;1428;p40"/>
            <p:cNvGrpSpPr/>
            <p:nvPr/>
          </p:nvGrpSpPr>
          <p:grpSpPr>
            <a:xfrm>
              <a:off x="3281021" y="-1508291"/>
              <a:ext cx="76001" cy="1023899"/>
              <a:chOff x="-1240592" y="1917859"/>
              <a:chExt cx="76001" cy="1023899"/>
            </a:xfrm>
          </p:grpSpPr>
          <p:sp>
            <p:nvSpPr>
              <p:cNvPr id="1429" name="Google Shape;1429;p40"/>
              <p:cNvSpPr/>
              <p:nvPr/>
            </p:nvSpPr>
            <p:spPr>
              <a:xfrm>
                <a:off x="-122726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0" name="Google Shape;1430;p40"/>
              <p:cNvSpPr/>
              <p:nvPr/>
            </p:nvSpPr>
            <p:spPr>
              <a:xfrm>
                <a:off x="-1240592" y="1917859"/>
                <a:ext cx="76001" cy="18703"/>
              </a:xfrm>
              <a:custGeom>
                <a:avLst/>
                <a:gdLst/>
                <a:ahLst/>
                <a:cxnLst/>
                <a:rect l="l" t="t" r="r" b="b"/>
                <a:pathLst>
                  <a:path w="1597" h="393" extrusionOk="0">
                    <a:moveTo>
                      <a:pt x="1" y="0"/>
                    </a:moveTo>
                    <a:lnTo>
                      <a:pt x="1" y="392"/>
                    </a:lnTo>
                    <a:lnTo>
                      <a:pt x="1597" y="392"/>
                    </a:lnTo>
                    <a:lnTo>
                      <a:pt x="159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1" name="Google Shape;1431;p40"/>
              <p:cNvSpPr/>
              <p:nvPr/>
            </p:nvSpPr>
            <p:spPr>
              <a:xfrm>
                <a:off x="-1233025" y="1936515"/>
                <a:ext cx="63104" cy="14705"/>
              </a:xfrm>
              <a:custGeom>
                <a:avLst/>
                <a:gdLst/>
                <a:ahLst/>
                <a:cxnLst/>
                <a:rect l="l" t="t" r="r" b="b"/>
                <a:pathLst>
                  <a:path w="1326" h="309" extrusionOk="0">
                    <a:moveTo>
                      <a:pt x="1" y="0"/>
                    </a:moveTo>
                    <a:lnTo>
                      <a:pt x="1" y="308"/>
                    </a:lnTo>
                    <a:lnTo>
                      <a:pt x="1326" y="308"/>
                    </a:lnTo>
                    <a:lnTo>
                      <a:pt x="132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2" name="Google Shape;1432;p40"/>
              <p:cNvSpPr/>
              <p:nvPr/>
            </p:nvSpPr>
            <p:spPr>
              <a:xfrm>
                <a:off x="-1240592" y="2923055"/>
                <a:ext cx="76001" cy="18703"/>
              </a:xfrm>
              <a:custGeom>
                <a:avLst/>
                <a:gdLst/>
                <a:ahLst/>
                <a:cxnLst/>
                <a:rect l="l" t="t" r="r" b="b"/>
                <a:pathLst>
                  <a:path w="1597" h="393" extrusionOk="0">
                    <a:moveTo>
                      <a:pt x="1" y="1"/>
                    </a:moveTo>
                    <a:lnTo>
                      <a:pt x="1" y="393"/>
                    </a:lnTo>
                    <a:lnTo>
                      <a:pt x="1597" y="393"/>
                    </a:lnTo>
                    <a:lnTo>
                      <a:pt x="159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3" name="Google Shape;1433;p40"/>
              <p:cNvSpPr/>
              <p:nvPr/>
            </p:nvSpPr>
            <p:spPr>
              <a:xfrm>
                <a:off x="-1233025" y="2908398"/>
                <a:ext cx="63104" cy="14705"/>
              </a:xfrm>
              <a:custGeom>
                <a:avLst/>
                <a:gdLst/>
                <a:ahLst/>
                <a:cxnLst/>
                <a:rect l="l" t="t" r="r" b="b"/>
                <a:pathLst>
                  <a:path w="1326" h="309" extrusionOk="0">
                    <a:moveTo>
                      <a:pt x="1" y="1"/>
                    </a:moveTo>
                    <a:lnTo>
                      <a:pt x="1" y="309"/>
                    </a:lnTo>
                    <a:lnTo>
                      <a:pt x="1326" y="309"/>
                    </a:lnTo>
                    <a:lnTo>
                      <a:pt x="132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34" name="Google Shape;1434;p40"/>
            <p:cNvGrpSpPr/>
            <p:nvPr/>
          </p:nvGrpSpPr>
          <p:grpSpPr>
            <a:xfrm>
              <a:off x="2588967" y="-1852132"/>
              <a:ext cx="755206" cy="344314"/>
              <a:chOff x="2588967" y="-1852132"/>
              <a:chExt cx="755206" cy="344314"/>
            </a:xfrm>
          </p:grpSpPr>
          <p:sp>
            <p:nvSpPr>
              <p:cNvPr id="1435" name="Google Shape;1435;p40"/>
              <p:cNvSpPr/>
              <p:nvPr/>
            </p:nvSpPr>
            <p:spPr>
              <a:xfrm>
                <a:off x="2588967" y="-1852132"/>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6" name="Google Shape;1436;p40"/>
              <p:cNvSpPr/>
              <p:nvPr/>
            </p:nvSpPr>
            <p:spPr>
              <a:xfrm>
                <a:off x="2961216" y="-1852132"/>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00000">
                  <a:alpha val="284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437" name="Google Shape;1437;p40"/>
          <p:cNvGrpSpPr/>
          <p:nvPr/>
        </p:nvGrpSpPr>
        <p:grpSpPr>
          <a:xfrm>
            <a:off x="1502859" y="3329756"/>
            <a:ext cx="972660" cy="2514472"/>
            <a:chOff x="2792800" y="237450"/>
            <a:chExt cx="2025250" cy="5235575"/>
          </a:xfrm>
        </p:grpSpPr>
        <p:sp>
          <p:nvSpPr>
            <p:cNvPr id="1438" name="Google Shape;1438;p40"/>
            <p:cNvSpPr/>
            <p:nvPr/>
          </p:nvSpPr>
          <p:spPr>
            <a:xfrm>
              <a:off x="4120725" y="4781300"/>
              <a:ext cx="332000" cy="577675"/>
            </a:xfrm>
            <a:custGeom>
              <a:avLst/>
              <a:gdLst/>
              <a:ahLst/>
              <a:cxnLst/>
              <a:rect l="l" t="t" r="r" b="b"/>
              <a:pathLst>
                <a:path w="13280" h="23107" extrusionOk="0">
                  <a:moveTo>
                    <a:pt x="12339" y="1"/>
                  </a:moveTo>
                  <a:lnTo>
                    <a:pt x="1" y="1110"/>
                  </a:lnTo>
                  <a:lnTo>
                    <a:pt x="408" y="18362"/>
                  </a:lnTo>
                  <a:lnTo>
                    <a:pt x="2864" y="22756"/>
                  </a:lnTo>
                  <a:lnTo>
                    <a:pt x="11750" y="23106"/>
                  </a:lnTo>
                  <a:lnTo>
                    <a:pt x="13280" y="18951"/>
                  </a:lnTo>
                  <a:cubicBezTo>
                    <a:pt x="11988" y="18362"/>
                    <a:pt x="12339" y="1"/>
                    <a:pt x="12339" y="1"/>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9" name="Google Shape;1439;p40"/>
            <p:cNvSpPr/>
            <p:nvPr/>
          </p:nvSpPr>
          <p:spPr>
            <a:xfrm>
              <a:off x="4120725" y="5225800"/>
              <a:ext cx="697325" cy="247225"/>
            </a:xfrm>
            <a:custGeom>
              <a:avLst/>
              <a:gdLst/>
              <a:ahLst/>
              <a:cxnLst/>
              <a:rect l="l" t="t" r="r" b="b"/>
              <a:pathLst>
                <a:path w="27893" h="9889" extrusionOk="0">
                  <a:moveTo>
                    <a:pt x="269" y="1"/>
                  </a:moveTo>
                  <a:cubicBezTo>
                    <a:pt x="90" y="1"/>
                    <a:pt x="1" y="6"/>
                    <a:pt x="1" y="6"/>
                  </a:cubicBezTo>
                  <a:lnTo>
                    <a:pt x="408" y="9706"/>
                  </a:lnTo>
                  <a:lnTo>
                    <a:pt x="27724" y="9889"/>
                  </a:lnTo>
                  <a:cubicBezTo>
                    <a:pt x="27893" y="8780"/>
                    <a:pt x="27486" y="6492"/>
                    <a:pt x="26545" y="5902"/>
                  </a:cubicBezTo>
                  <a:lnTo>
                    <a:pt x="13097" y="764"/>
                  </a:lnTo>
                  <a:cubicBezTo>
                    <a:pt x="13097" y="764"/>
                    <a:pt x="12444" y="1897"/>
                    <a:pt x="10579" y="1897"/>
                  </a:cubicBezTo>
                  <a:cubicBezTo>
                    <a:pt x="10014" y="1897"/>
                    <a:pt x="9338" y="1793"/>
                    <a:pt x="8535" y="1522"/>
                  </a:cubicBezTo>
                  <a:cubicBezTo>
                    <a:pt x="3867" y="124"/>
                    <a:pt x="1101" y="1"/>
                    <a:pt x="269"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0" name="Google Shape;1440;p40"/>
            <p:cNvSpPr/>
            <p:nvPr/>
          </p:nvSpPr>
          <p:spPr>
            <a:xfrm>
              <a:off x="4120725" y="5225950"/>
              <a:ext cx="56875" cy="156175"/>
            </a:xfrm>
            <a:custGeom>
              <a:avLst/>
              <a:gdLst/>
              <a:ahLst/>
              <a:cxnLst/>
              <a:rect l="l" t="t" r="r" b="b"/>
              <a:pathLst>
                <a:path w="2275" h="6247" extrusionOk="0">
                  <a:moveTo>
                    <a:pt x="1" y="0"/>
                  </a:moveTo>
                  <a:lnTo>
                    <a:pt x="408" y="6247"/>
                  </a:lnTo>
                  <a:lnTo>
                    <a:pt x="2275" y="6247"/>
                  </a:lnTo>
                  <a:lnTo>
                    <a:pt x="1924" y="0"/>
                  </a:lnTo>
                  <a:close/>
                </a:path>
              </a:pathLst>
            </a:custGeom>
            <a:solidFill>
              <a:srgbClr val="74D8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1" name="Google Shape;1441;p40"/>
            <p:cNvSpPr/>
            <p:nvPr/>
          </p:nvSpPr>
          <p:spPr>
            <a:xfrm>
              <a:off x="3187600" y="4785525"/>
              <a:ext cx="349550" cy="573450"/>
            </a:xfrm>
            <a:custGeom>
              <a:avLst/>
              <a:gdLst/>
              <a:ahLst/>
              <a:cxnLst/>
              <a:rect l="l" t="t" r="r" b="b"/>
              <a:pathLst>
                <a:path w="13982" h="22938" extrusionOk="0">
                  <a:moveTo>
                    <a:pt x="13982" y="0"/>
                  </a:moveTo>
                  <a:lnTo>
                    <a:pt x="1699" y="1123"/>
                  </a:lnTo>
                  <a:lnTo>
                    <a:pt x="0" y="18375"/>
                  </a:lnTo>
                  <a:lnTo>
                    <a:pt x="2232" y="22587"/>
                  </a:lnTo>
                  <a:lnTo>
                    <a:pt x="11174" y="22937"/>
                  </a:lnTo>
                  <a:lnTo>
                    <a:pt x="12873" y="18951"/>
                  </a:lnTo>
                  <a:cubicBezTo>
                    <a:pt x="11525" y="18193"/>
                    <a:pt x="13981" y="1"/>
                    <a:pt x="13982" y="0"/>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2" name="Google Shape;1442;p40"/>
            <p:cNvSpPr/>
            <p:nvPr/>
          </p:nvSpPr>
          <p:spPr>
            <a:xfrm>
              <a:off x="3143725" y="5225825"/>
              <a:ext cx="731375" cy="247200"/>
            </a:xfrm>
            <a:custGeom>
              <a:avLst/>
              <a:gdLst/>
              <a:ahLst/>
              <a:cxnLst/>
              <a:rect l="l" t="t" r="r" b="b"/>
              <a:pathLst>
                <a:path w="29255" h="9888" extrusionOk="0">
                  <a:moveTo>
                    <a:pt x="1563" y="1"/>
                  </a:moveTo>
                  <a:cubicBezTo>
                    <a:pt x="1420" y="1"/>
                    <a:pt x="1348" y="5"/>
                    <a:pt x="1348" y="5"/>
                  </a:cubicBezTo>
                  <a:lnTo>
                    <a:pt x="1" y="9705"/>
                  </a:lnTo>
                  <a:lnTo>
                    <a:pt x="29016" y="9888"/>
                  </a:lnTo>
                  <a:cubicBezTo>
                    <a:pt x="29254" y="8947"/>
                    <a:pt x="28665" y="6491"/>
                    <a:pt x="27724" y="6083"/>
                  </a:cubicBezTo>
                  <a:lnTo>
                    <a:pt x="14459" y="988"/>
                  </a:lnTo>
                  <a:cubicBezTo>
                    <a:pt x="14459" y="988"/>
                    <a:pt x="13627" y="2036"/>
                    <a:pt x="11623" y="2036"/>
                  </a:cubicBezTo>
                  <a:cubicBezTo>
                    <a:pt x="11076" y="2036"/>
                    <a:pt x="10442" y="1958"/>
                    <a:pt x="9714" y="1760"/>
                  </a:cubicBezTo>
                  <a:cubicBezTo>
                    <a:pt x="5084" y="130"/>
                    <a:pt x="2323" y="1"/>
                    <a:pt x="1563"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3" name="Google Shape;1443;p40"/>
            <p:cNvSpPr/>
            <p:nvPr/>
          </p:nvSpPr>
          <p:spPr>
            <a:xfrm>
              <a:off x="3599950" y="5288750"/>
              <a:ext cx="245675" cy="103925"/>
            </a:xfrm>
            <a:custGeom>
              <a:avLst/>
              <a:gdLst/>
              <a:ahLst/>
              <a:cxnLst/>
              <a:rect l="l" t="t" r="r" b="b"/>
              <a:pathLst>
                <a:path w="9827" h="4157" extrusionOk="0">
                  <a:moveTo>
                    <a:pt x="772" y="1"/>
                  </a:moveTo>
                  <a:lnTo>
                    <a:pt x="0" y="4156"/>
                  </a:lnTo>
                  <a:lnTo>
                    <a:pt x="9658" y="4156"/>
                  </a:lnTo>
                  <a:lnTo>
                    <a:pt x="9826" y="3974"/>
                  </a:lnTo>
                  <a:cubicBezTo>
                    <a:pt x="9826" y="3735"/>
                    <a:pt x="9826" y="3735"/>
                    <a:pt x="9658" y="3735"/>
                  </a:cubicBezTo>
                  <a:lnTo>
                    <a:pt x="941" y="1"/>
                  </a:ln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4" name="Google Shape;1444;p40"/>
            <p:cNvSpPr/>
            <p:nvPr/>
          </p:nvSpPr>
          <p:spPr>
            <a:xfrm>
              <a:off x="3154250" y="5225950"/>
              <a:ext cx="75825" cy="162150"/>
            </a:xfrm>
            <a:custGeom>
              <a:avLst/>
              <a:gdLst/>
              <a:ahLst/>
              <a:cxnLst/>
              <a:rect l="l" t="t" r="r" b="b"/>
              <a:pathLst>
                <a:path w="3033" h="6486" extrusionOk="0">
                  <a:moveTo>
                    <a:pt x="927" y="0"/>
                  </a:moveTo>
                  <a:lnTo>
                    <a:pt x="1" y="6486"/>
                  </a:lnTo>
                  <a:lnTo>
                    <a:pt x="3033" y="6486"/>
                  </a:lnTo>
                  <a:lnTo>
                    <a:pt x="2626" y="225"/>
                  </a:lnTo>
                  <a:cubicBezTo>
                    <a:pt x="2457" y="225"/>
                    <a:pt x="927" y="0"/>
                    <a:pt x="927" y="0"/>
                  </a:cubicBezTo>
                  <a:close/>
                </a:path>
              </a:pathLst>
            </a:custGeom>
            <a:solidFill>
              <a:srgbClr val="74D8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5" name="Google Shape;1445;p40"/>
            <p:cNvSpPr/>
            <p:nvPr/>
          </p:nvSpPr>
          <p:spPr>
            <a:xfrm>
              <a:off x="4130900" y="5288750"/>
              <a:ext cx="664000" cy="103925"/>
            </a:xfrm>
            <a:custGeom>
              <a:avLst/>
              <a:gdLst/>
              <a:ahLst/>
              <a:cxnLst/>
              <a:rect l="l" t="t" r="r" b="b"/>
              <a:pathLst>
                <a:path w="26560" h="4157" extrusionOk="0">
                  <a:moveTo>
                    <a:pt x="17435" y="1"/>
                  </a:moveTo>
                  <a:lnTo>
                    <a:pt x="16733" y="3735"/>
                  </a:lnTo>
                  <a:lnTo>
                    <a:pt x="1" y="3735"/>
                  </a:lnTo>
                  <a:lnTo>
                    <a:pt x="1" y="3974"/>
                  </a:lnTo>
                  <a:lnTo>
                    <a:pt x="26321" y="4156"/>
                  </a:lnTo>
                  <a:cubicBezTo>
                    <a:pt x="26559" y="4156"/>
                    <a:pt x="26559" y="3974"/>
                    <a:pt x="26559" y="3974"/>
                  </a:cubicBezTo>
                  <a:cubicBezTo>
                    <a:pt x="26559" y="3974"/>
                    <a:pt x="26559" y="3735"/>
                    <a:pt x="26321" y="3735"/>
                  </a:cubicBezTo>
                  <a:cubicBezTo>
                    <a:pt x="26559" y="3735"/>
                    <a:pt x="26321" y="3566"/>
                    <a:pt x="26321" y="3566"/>
                  </a:cubicBezTo>
                  <a:lnTo>
                    <a:pt x="17603" y="1"/>
                  </a:ln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6" name="Google Shape;1446;p40"/>
            <p:cNvSpPr/>
            <p:nvPr/>
          </p:nvSpPr>
          <p:spPr>
            <a:xfrm>
              <a:off x="3154250" y="5382100"/>
              <a:ext cx="691375" cy="10575"/>
            </a:xfrm>
            <a:custGeom>
              <a:avLst/>
              <a:gdLst/>
              <a:ahLst/>
              <a:cxnLst/>
              <a:rect l="l" t="t" r="r" b="b"/>
              <a:pathLst>
                <a:path w="27655" h="423" extrusionOk="0">
                  <a:moveTo>
                    <a:pt x="1" y="1"/>
                  </a:moveTo>
                  <a:lnTo>
                    <a:pt x="1" y="240"/>
                  </a:lnTo>
                  <a:lnTo>
                    <a:pt x="1" y="422"/>
                  </a:lnTo>
                  <a:lnTo>
                    <a:pt x="27654" y="422"/>
                  </a:lnTo>
                  <a:lnTo>
                    <a:pt x="27654" y="240"/>
                  </a:lnTo>
                  <a:lnTo>
                    <a:pt x="1" y="1"/>
                  </a:ln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7" name="Google Shape;1447;p40"/>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8" name="Google Shape;1448;p40"/>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000000">
                <a:alpha val="275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9" name="Google Shape;1449;p40"/>
            <p:cNvSpPr/>
            <p:nvPr/>
          </p:nvSpPr>
          <p:spPr>
            <a:xfrm>
              <a:off x="3181975" y="2969425"/>
              <a:ext cx="1342350" cy="2129150"/>
            </a:xfrm>
            <a:custGeom>
              <a:avLst/>
              <a:gdLst/>
              <a:ahLst/>
              <a:cxnLst/>
              <a:rect l="l" t="t" r="r" b="b"/>
              <a:pathLst>
                <a:path w="53694" h="85166" extrusionOk="0">
                  <a:moveTo>
                    <a:pt x="39656" y="1"/>
                  </a:moveTo>
                  <a:lnTo>
                    <a:pt x="759" y="1349"/>
                  </a:lnTo>
                  <a:cubicBezTo>
                    <a:pt x="759" y="1349"/>
                    <a:pt x="1" y="13870"/>
                    <a:pt x="6261" y="22405"/>
                  </a:cubicBezTo>
                  <a:cubicBezTo>
                    <a:pt x="8718" y="25619"/>
                    <a:pt x="23162" y="45510"/>
                    <a:pt x="25619" y="50662"/>
                  </a:cubicBezTo>
                  <a:cubicBezTo>
                    <a:pt x="28651" y="57273"/>
                    <a:pt x="30756" y="64292"/>
                    <a:pt x="31879" y="71479"/>
                  </a:cubicBezTo>
                  <a:cubicBezTo>
                    <a:pt x="32455" y="75452"/>
                    <a:pt x="33213" y="80014"/>
                    <a:pt x="34336" y="85166"/>
                  </a:cubicBezTo>
                  <a:lnTo>
                    <a:pt x="53693" y="85166"/>
                  </a:lnTo>
                  <a:cubicBezTo>
                    <a:pt x="53693" y="70960"/>
                    <a:pt x="53286" y="53876"/>
                    <a:pt x="52935" y="49132"/>
                  </a:cubicBezTo>
                  <a:cubicBezTo>
                    <a:pt x="50479" y="27149"/>
                    <a:pt x="39656" y="1"/>
                    <a:pt x="39656"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0" name="Google Shape;1450;p40"/>
            <p:cNvSpPr/>
            <p:nvPr/>
          </p:nvSpPr>
          <p:spPr>
            <a:xfrm>
              <a:off x="3599950" y="3425750"/>
              <a:ext cx="924375" cy="1506125"/>
            </a:xfrm>
            <a:custGeom>
              <a:avLst/>
              <a:gdLst/>
              <a:ahLst/>
              <a:cxnLst/>
              <a:rect l="l" t="t" r="r" b="b"/>
              <a:pathLst>
                <a:path w="36975" h="60245" extrusionOk="0">
                  <a:moveTo>
                    <a:pt x="562" y="0"/>
                  </a:moveTo>
                  <a:cubicBezTo>
                    <a:pt x="414" y="0"/>
                    <a:pt x="267" y="60"/>
                    <a:pt x="183" y="179"/>
                  </a:cubicBezTo>
                  <a:cubicBezTo>
                    <a:pt x="0" y="347"/>
                    <a:pt x="0" y="698"/>
                    <a:pt x="183" y="937"/>
                  </a:cubicBezTo>
                  <a:cubicBezTo>
                    <a:pt x="183" y="1120"/>
                    <a:pt x="7370" y="8896"/>
                    <a:pt x="14978" y="23453"/>
                  </a:cubicBezTo>
                  <a:cubicBezTo>
                    <a:pt x="23400" y="39835"/>
                    <a:pt x="24046" y="57788"/>
                    <a:pt x="24046" y="59080"/>
                  </a:cubicBezTo>
                  <a:cubicBezTo>
                    <a:pt x="21997" y="59080"/>
                    <a:pt x="19652" y="59080"/>
                    <a:pt x="16845" y="59136"/>
                  </a:cubicBezTo>
                  <a:cubicBezTo>
                    <a:pt x="16494" y="59136"/>
                    <a:pt x="16269" y="59487"/>
                    <a:pt x="16269" y="59726"/>
                  </a:cubicBezTo>
                  <a:cubicBezTo>
                    <a:pt x="16269" y="60077"/>
                    <a:pt x="16494" y="60245"/>
                    <a:pt x="16845" y="60245"/>
                  </a:cubicBezTo>
                  <a:lnTo>
                    <a:pt x="36385" y="60077"/>
                  </a:lnTo>
                  <a:cubicBezTo>
                    <a:pt x="36567" y="60077"/>
                    <a:pt x="36974" y="59726"/>
                    <a:pt x="36974" y="59487"/>
                  </a:cubicBezTo>
                  <a:cubicBezTo>
                    <a:pt x="36974" y="59136"/>
                    <a:pt x="36567" y="58954"/>
                    <a:pt x="36385" y="58954"/>
                  </a:cubicBezTo>
                  <a:lnTo>
                    <a:pt x="25211" y="59080"/>
                  </a:lnTo>
                  <a:cubicBezTo>
                    <a:pt x="25155" y="57676"/>
                    <a:pt x="24509" y="39428"/>
                    <a:pt x="15918" y="22934"/>
                  </a:cubicBezTo>
                  <a:cubicBezTo>
                    <a:pt x="14978" y="21123"/>
                    <a:pt x="14037" y="19424"/>
                    <a:pt x="13167" y="17838"/>
                  </a:cubicBezTo>
                  <a:cubicBezTo>
                    <a:pt x="18136" y="9710"/>
                    <a:pt x="13055" y="937"/>
                    <a:pt x="13055" y="937"/>
                  </a:cubicBezTo>
                  <a:cubicBezTo>
                    <a:pt x="12924" y="766"/>
                    <a:pt x="12706" y="630"/>
                    <a:pt x="12505" y="630"/>
                  </a:cubicBezTo>
                  <a:cubicBezTo>
                    <a:pt x="12426" y="630"/>
                    <a:pt x="12350" y="651"/>
                    <a:pt x="12283" y="698"/>
                  </a:cubicBezTo>
                  <a:cubicBezTo>
                    <a:pt x="11932" y="937"/>
                    <a:pt x="11932" y="1120"/>
                    <a:pt x="12114" y="1470"/>
                  </a:cubicBezTo>
                  <a:cubicBezTo>
                    <a:pt x="12114" y="1470"/>
                    <a:pt x="16564" y="9359"/>
                    <a:pt x="12521" y="16729"/>
                  </a:cubicBezTo>
                  <a:cubicBezTo>
                    <a:pt x="6261" y="6089"/>
                    <a:pt x="941" y="291"/>
                    <a:pt x="941" y="179"/>
                  </a:cubicBezTo>
                  <a:cubicBezTo>
                    <a:pt x="856" y="60"/>
                    <a:pt x="709" y="0"/>
                    <a:pt x="562"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1" name="Google Shape;1451;p40"/>
            <p:cNvSpPr/>
            <p:nvPr/>
          </p:nvSpPr>
          <p:spPr>
            <a:xfrm>
              <a:off x="3124775" y="4899575"/>
              <a:ext cx="526425" cy="32300"/>
            </a:xfrm>
            <a:custGeom>
              <a:avLst/>
              <a:gdLst/>
              <a:ahLst/>
              <a:cxnLst/>
              <a:rect l="l" t="t" r="r" b="b"/>
              <a:pathLst>
                <a:path w="21057" h="1292" extrusionOk="0">
                  <a:moveTo>
                    <a:pt x="20706" y="1"/>
                  </a:moveTo>
                  <a:lnTo>
                    <a:pt x="590" y="183"/>
                  </a:lnTo>
                  <a:cubicBezTo>
                    <a:pt x="239" y="183"/>
                    <a:pt x="1" y="534"/>
                    <a:pt x="1" y="773"/>
                  </a:cubicBezTo>
                  <a:cubicBezTo>
                    <a:pt x="1" y="1124"/>
                    <a:pt x="239" y="1292"/>
                    <a:pt x="590" y="1292"/>
                  </a:cubicBezTo>
                  <a:lnTo>
                    <a:pt x="20706" y="1124"/>
                  </a:lnTo>
                  <a:cubicBezTo>
                    <a:pt x="20888" y="1124"/>
                    <a:pt x="21057" y="941"/>
                    <a:pt x="21057" y="534"/>
                  </a:cubicBezTo>
                  <a:cubicBezTo>
                    <a:pt x="21057" y="183"/>
                    <a:pt x="20888" y="1"/>
                    <a:pt x="20706"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2" name="Google Shape;1452;p40"/>
            <p:cNvSpPr/>
            <p:nvPr/>
          </p:nvSpPr>
          <p:spPr>
            <a:xfrm>
              <a:off x="3804875" y="1939600"/>
              <a:ext cx="947550" cy="919625"/>
            </a:xfrm>
            <a:custGeom>
              <a:avLst/>
              <a:gdLst/>
              <a:ahLst/>
              <a:cxnLst/>
              <a:rect l="l" t="t" r="r" b="b"/>
              <a:pathLst>
                <a:path w="37902" h="36785" extrusionOk="0">
                  <a:moveTo>
                    <a:pt x="18944" y="0"/>
                  </a:moveTo>
                  <a:cubicBezTo>
                    <a:pt x="13333" y="0"/>
                    <a:pt x="7825" y="2674"/>
                    <a:pt x="4156" y="7504"/>
                  </a:cubicBezTo>
                  <a:cubicBezTo>
                    <a:pt x="3974" y="7799"/>
                    <a:pt x="3735" y="8094"/>
                    <a:pt x="3566" y="8389"/>
                  </a:cubicBezTo>
                  <a:cubicBezTo>
                    <a:pt x="3384" y="8683"/>
                    <a:pt x="3216" y="8978"/>
                    <a:pt x="3033" y="9203"/>
                  </a:cubicBezTo>
                  <a:cubicBezTo>
                    <a:pt x="647" y="13302"/>
                    <a:pt x="1" y="17976"/>
                    <a:pt x="998" y="22370"/>
                  </a:cubicBezTo>
                  <a:cubicBezTo>
                    <a:pt x="1110" y="22833"/>
                    <a:pt x="1222" y="23240"/>
                    <a:pt x="1349" y="23717"/>
                  </a:cubicBezTo>
                  <a:cubicBezTo>
                    <a:pt x="2570" y="27690"/>
                    <a:pt x="5082" y="31312"/>
                    <a:pt x="8830" y="33824"/>
                  </a:cubicBezTo>
                  <a:cubicBezTo>
                    <a:pt x="11978" y="35825"/>
                    <a:pt x="15483" y="36784"/>
                    <a:pt x="18945" y="36784"/>
                  </a:cubicBezTo>
                  <a:cubicBezTo>
                    <a:pt x="21459" y="36784"/>
                    <a:pt x="23950" y="36278"/>
                    <a:pt x="26265" y="35298"/>
                  </a:cubicBezTo>
                  <a:cubicBezTo>
                    <a:pt x="26672" y="35116"/>
                    <a:pt x="27135" y="34877"/>
                    <a:pt x="27598" y="34653"/>
                  </a:cubicBezTo>
                  <a:cubicBezTo>
                    <a:pt x="30237" y="33249"/>
                    <a:pt x="32511" y="31199"/>
                    <a:pt x="34266" y="28504"/>
                  </a:cubicBezTo>
                  <a:cubicBezTo>
                    <a:pt x="35263" y="27044"/>
                    <a:pt x="35965" y="25528"/>
                    <a:pt x="36498" y="23942"/>
                  </a:cubicBezTo>
                  <a:lnTo>
                    <a:pt x="36498" y="23886"/>
                  </a:lnTo>
                  <a:cubicBezTo>
                    <a:pt x="36723" y="23072"/>
                    <a:pt x="36961" y="22243"/>
                    <a:pt x="37073" y="21429"/>
                  </a:cubicBezTo>
                  <a:cubicBezTo>
                    <a:pt x="37902" y="16699"/>
                    <a:pt x="36793" y="11842"/>
                    <a:pt x="33985" y="7925"/>
                  </a:cubicBezTo>
                  <a:cubicBezTo>
                    <a:pt x="33747" y="7574"/>
                    <a:pt x="33508" y="7223"/>
                    <a:pt x="33213" y="6929"/>
                  </a:cubicBezTo>
                  <a:cubicBezTo>
                    <a:pt x="32048" y="5469"/>
                    <a:pt x="30644" y="4177"/>
                    <a:pt x="28946" y="3068"/>
                  </a:cubicBezTo>
                  <a:cubicBezTo>
                    <a:pt x="26728" y="1538"/>
                    <a:pt x="24215" y="612"/>
                    <a:pt x="21703" y="205"/>
                  </a:cubicBezTo>
                  <a:cubicBezTo>
                    <a:pt x="21057" y="135"/>
                    <a:pt x="20467" y="78"/>
                    <a:pt x="19822" y="22"/>
                  </a:cubicBezTo>
                  <a:cubicBezTo>
                    <a:pt x="19529" y="8"/>
                    <a:pt x="19236" y="0"/>
                    <a:pt x="18944"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3" name="Google Shape;1453;p40"/>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4" name="Google Shape;1454;p40"/>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000000">
                <a:alpha val="98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5" name="Google Shape;1455;p40"/>
            <p:cNvSpPr/>
            <p:nvPr/>
          </p:nvSpPr>
          <p:spPr>
            <a:xfrm>
              <a:off x="4558000" y="2510425"/>
              <a:ext cx="211975" cy="216925"/>
            </a:xfrm>
            <a:custGeom>
              <a:avLst/>
              <a:gdLst/>
              <a:ahLst/>
              <a:cxnLst/>
              <a:rect l="l" t="t" r="r" b="b"/>
              <a:pathLst>
                <a:path w="8479" h="8677" extrusionOk="0">
                  <a:moveTo>
                    <a:pt x="6598" y="0"/>
                  </a:moveTo>
                  <a:cubicBezTo>
                    <a:pt x="6597" y="0"/>
                    <a:pt x="5671" y="758"/>
                    <a:pt x="4324" y="3566"/>
                  </a:cubicBezTo>
                  <a:cubicBezTo>
                    <a:pt x="3242" y="5608"/>
                    <a:pt x="3225" y="5901"/>
                    <a:pt x="2688" y="5901"/>
                  </a:cubicBezTo>
                  <a:cubicBezTo>
                    <a:pt x="2472" y="5901"/>
                    <a:pt x="2171" y="5854"/>
                    <a:pt x="1685" y="5854"/>
                  </a:cubicBezTo>
                  <a:cubicBezTo>
                    <a:pt x="0" y="5854"/>
                    <a:pt x="1685" y="8479"/>
                    <a:pt x="1685" y="8479"/>
                  </a:cubicBezTo>
                  <a:cubicBezTo>
                    <a:pt x="1685" y="8479"/>
                    <a:pt x="1873" y="8677"/>
                    <a:pt x="2293" y="8677"/>
                  </a:cubicBezTo>
                  <a:cubicBezTo>
                    <a:pt x="2897" y="8677"/>
                    <a:pt x="3981" y="8266"/>
                    <a:pt x="5671" y="6261"/>
                  </a:cubicBezTo>
                  <a:cubicBezTo>
                    <a:pt x="8478" y="2639"/>
                    <a:pt x="6598" y="0"/>
                    <a:pt x="6598" y="0"/>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6" name="Google Shape;1456;p40"/>
            <p:cNvSpPr/>
            <p:nvPr/>
          </p:nvSpPr>
          <p:spPr>
            <a:xfrm>
              <a:off x="3784175" y="1389500"/>
              <a:ext cx="568900" cy="1324125"/>
            </a:xfrm>
            <a:custGeom>
              <a:avLst/>
              <a:gdLst/>
              <a:ahLst/>
              <a:cxnLst/>
              <a:rect l="l" t="t" r="r" b="b"/>
              <a:pathLst>
                <a:path w="22756" h="52965" extrusionOk="0">
                  <a:moveTo>
                    <a:pt x="4896" y="0"/>
                  </a:moveTo>
                  <a:cubicBezTo>
                    <a:pt x="4785" y="0"/>
                    <a:pt x="4674" y="10"/>
                    <a:pt x="4563" y="30"/>
                  </a:cubicBezTo>
                  <a:cubicBezTo>
                    <a:pt x="3805" y="30"/>
                    <a:pt x="3398" y="451"/>
                    <a:pt x="3398" y="451"/>
                  </a:cubicBezTo>
                  <a:lnTo>
                    <a:pt x="2878" y="451"/>
                  </a:lnTo>
                  <a:cubicBezTo>
                    <a:pt x="1" y="4592"/>
                    <a:pt x="22755" y="52965"/>
                    <a:pt x="22755" y="52965"/>
                  </a:cubicBezTo>
                  <a:cubicBezTo>
                    <a:pt x="22755" y="52965"/>
                    <a:pt x="21408" y="36822"/>
                    <a:pt x="21239" y="35713"/>
                  </a:cubicBezTo>
                  <a:cubicBezTo>
                    <a:pt x="17842" y="13309"/>
                    <a:pt x="9658" y="3483"/>
                    <a:pt x="7202" y="1026"/>
                  </a:cubicBezTo>
                  <a:cubicBezTo>
                    <a:pt x="6534" y="519"/>
                    <a:pt x="5723" y="0"/>
                    <a:pt x="4896"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7" name="Google Shape;1457;p40"/>
            <p:cNvSpPr/>
            <p:nvPr/>
          </p:nvSpPr>
          <p:spPr>
            <a:xfrm>
              <a:off x="3528350" y="1263200"/>
              <a:ext cx="389200" cy="412375"/>
            </a:xfrm>
            <a:custGeom>
              <a:avLst/>
              <a:gdLst/>
              <a:ahLst/>
              <a:cxnLst/>
              <a:rect l="l" t="t" r="r" b="b"/>
              <a:pathLst>
                <a:path w="15568" h="16495" extrusionOk="0">
                  <a:moveTo>
                    <a:pt x="2457" y="0"/>
                  </a:moveTo>
                  <a:lnTo>
                    <a:pt x="1348" y="6078"/>
                  </a:lnTo>
                  <a:lnTo>
                    <a:pt x="1" y="14557"/>
                  </a:lnTo>
                  <a:lnTo>
                    <a:pt x="14796" y="16494"/>
                  </a:lnTo>
                  <a:lnTo>
                    <a:pt x="15568" y="351"/>
                  </a:lnTo>
                  <a:lnTo>
                    <a:pt x="2457" y="0"/>
                  </a:ln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8" name="Google Shape;1458;p40"/>
            <p:cNvSpPr/>
            <p:nvPr/>
          </p:nvSpPr>
          <p:spPr>
            <a:xfrm>
              <a:off x="3556075" y="1263200"/>
              <a:ext cx="361475" cy="184250"/>
            </a:xfrm>
            <a:custGeom>
              <a:avLst/>
              <a:gdLst/>
              <a:ahLst/>
              <a:cxnLst/>
              <a:rect l="l" t="t" r="r" b="b"/>
              <a:pathLst>
                <a:path w="14459" h="7370" extrusionOk="0">
                  <a:moveTo>
                    <a:pt x="1348" y="0"/>
                  </a:moveTo>
                  <a:lnTo>
                    <a:pt x="239" y="6078"/>
                  </a:lnTo>
                  <a:lnTo>
                    <a:pt x="1" y="7370"/>
                  </a:lnTo>
                  <a:cubicBezTo>
                    <a:pt x="12002" y="5671"/>
                    <a:pt x="14459" y="351"/>
                    <a:pt x="14459" y="351"/>
                  </a:cubicBezTo>
                  <a:lnTo>
                    <a:pt x="1348" y="0"/>
                  </a:lnTo>
                  <a:close/>
                </a:path>
              </a:pathLst>
            </a:custGeom>
            <a:solidFill>
              <a:srgbClr val="000000">
                <a:alpha val="98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9" name="Google Shape;1459;p40"/>
            <p:cNvSpPr/>
            <p:nvPr/>
          </p:nvSpPr>
          <p:spPr>
            <a:xfrm>
              <a:off x="2792800" y="1578300"/>
              <a:ext cx="607125" cy="1069700"/>
            </a:xfrm>
            <a:custGeom>
              <a:avLst/>
              <a:gdLst/>
              <a:ahLst/>
              <a:cxnLst/>
              <a:rect l="l" t="t" r="r" b="b"/>
              <a:pathLst>
                <a:path w="24285" h="42788" extrusionOk="0">
                  <a:moveTo>
                    <a:pt x="21922" y="1"/>
                  </a:moveTo>
                  <a:cubicBezTo>
                    <a:pt x="16905" y="1"/>
                    <a:pt x="5463" y="1023"/>
                    <a:pt x="3285" y="10151"/>
                  </a:cubicBezTo>
                  <a:cubicBezTo>
                    <a:pt x="1938" y="14881"/>
                    <a:pt x="590" y="20552"/>
                    <a:pt x="239" y="27992"/>
                  </a:cubicBezTo>
                  <a:cubicBezTo>
                    <a:pt x="0" y="33074"/>
                    <a:pt x="2527" y="41033"/>
                    <a:pt x="10472" y="42788"/>
                  </a:cubicBezTo>
                  <a:lnTo>
                    <a:pt x="17673" y="40093"/>
                  </a:lnTo>
                  <a:lnTo>
                    <a:pt x="24285" y="86"/>
                  </a:lnTo>
                  <a:cubicBezTo>
                    <a:pt x="24285" y="86"/>
                    <a:pt x="23371" y="1"/>
                    <a:pt x="21922" y="1"/>
                  </a:cubicBez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0" name="Google Shape;1460;p40"/>
            <p:cNvSpPr/>
            <p:nvPr/>
          </p:nvSpPr>
          <p:spPr>
            <a:xfrm>
              <a:off x="2812100" y="1458925"/>
              <a:ext cx="549575" cy="702025"/>
            </a:xfrm>
            <a:custGeom>
              <a:avLst/>
              <a:gdLst/>
              <a:ahLst/>
              <a:cxnLst/>
              <a:rect l="l" t="t" r="r" b="b"/>
              <a:pathLst>
                <a:path w="21983" h="28081" extrusionOk="0">
                  <a:moveTo>
                    <a:pt x="16846" y="1"/>
                  </a:moveTo>
                  <a:cubicBezTo>
                    <a:pt x="14485" y="1"/>
                    <a:pt x="12153" y="638"/>
                    <a:pt x="10051" y="1815"/>
                  </a:cubicBezTo>
                  <a:cubicBezTo>
                    <a:pt x="2106" y="6377"/>
                    <a:pt x="0" y="21537"/>
                    <a:pt x="576" y="23811"/>
                  </a:cubicBezTo>
                  <a:cubicBezTo>
                    <a:pt x="1091" y="25894"/>
                    <a:pt x="1954" y="28081"/>
                    <a:pt x="3282" y="28081"/>
                  </a:cubicBezTo>
                  <a:cubicBezTo>
                    <a:pt x="4381" y="28081"/>
                    <a:pt x="5796" y="26585"/>
                    <a:pt x="7595" y="22295"/>
                  </a:cubicBezTo>
                  <a:cubicBezTo>
                    <a:pt x="9700" y="17200"/>
                    <a:pt x="16901" y="4510"/>
                    <a:pt x="16901" y="4510"/>
                  </a:cubicBezTo>
                  <a:lnTo>
                    <a:pt x="21983" y="1057"/>
                  </a:lnTo>
                  <a:cubicBezTo>
                    <a:pt x="20307" y="340"/>
                    <a:pt x="18569" y="1"/>
                    <a:pt x="16846"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1" name="Google Shape;1461;p40"/>
            <p:cNvSpPr/>
            <p:nvPr/>
          </p:nvSpPr>
          <p:spPr>
            <a:xfrm>
              <a:off x="2902650" y="1536900"/>
              <a:ext cx="598000" cy="935625"/>
            </a:xfrm>
            <a:custGeom>
              <a:avLst/>
              <a:gdLst/>
              <a:ahLst/>
              <a:cxnLst/>
              <a:rect l="l" t="t" r="r" b="b"/>
              <a:pathLst>
                <a:path w="23920" h="37425" extrusionOk="0">
                  <a:moveTo>
                    <a:pt x="16791" y="1"/>
                  </a:moveTo>
                  <a:cubicBezTo>
                    <a:pt x="9613" y="1"/>
                    <a:pt x="6261" y="7062"/>
                    <a:pt x="6261" y="7062"/>
                  </a:cubicBezTo>
                  <a:cubicBezTo>
                    <a:pt x="1516" y="15428"/>
                    <a:pt x="0" y="35488"/>
                    <a:pt x="0" y="35488"/>
                  </a:cubicBezTo>
                  <a:lnTo>
                    <a:pt x="16494" y="37425"/>
                  </a:lnTo>
                  <a:cubicBezTo>
                    <a:pt x="20298" y="33031"/>
                    <a:pt x="23920" y="32456"/>
                    <a:pt x="23920" y="32456"/>
                  </a:cubicBezTo>
                  <a:lnTo>
                    <a:pt x="22572" y="1391"/>
                  </a:lnTo>
                  <a:cubicBezTo>
                    <a:pt x="20424" y="401"/>
                    <a:pt x="18499" y="1"/>
                    <a:pt x="16791" y="1"/>
                  </a:cubicBezTo>
                  <a:close/>
                </a:path>
              </a:pathLst>
            </a:custGeom>
            <a:solidFill>
              <a:srgbClr val="FD7D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2" name="Google Shape;1462;p40"/>
            <p:cNvSpPr/>
            <p:nvPr/>
          </p:nvSpPr>
          <p:spPr>
            <a:xfrm>
              <a:off x="2822275" y="1458925"/>
              <a:ext cx="634500" cy="1269450"/>
            </a:xfrm>
            <a:custGeom>
              <a:avLst/>
              <a:gdLst/>
              <a:ahLst/>
              <a:cxnLst/>
              <a:rect l="l" t="t" r="r" b="b"/>
              <a:pathLst>
                <a:path w="25380" h="50778" extrusionOk="0">
                  <a:moveTo>
                    <a:pt x="19398" y="0"/>
                  </a:moveTo>
                  <a:cubicBezTo>
                    <a:pt x="14200" y="0"/>
                    <a:pt x="7013" y="3380"/>
                    <a:pt x="3805" y="20414"/>
                  </a:cubicBezTo>
                  <a:cubicBezTo>
                    <a:pt x="3805" y="20414"/>
                    <a:pt x="1348" y="28023"/>
                    <a:pt x="576" y="36150"/>
                  </a:cubicBezTo>
                  <a:cubicBezTo>
                    <a:pt x="1" y="42060"/>
                    <a:pt x="4156" y="47324"/>
                    <a:pt x="9827" y="48489"/>
                  </a:cubicBezTo>
                  <a:lnTo>
                    <a:pt x="22572" y="50777"/>
                  </a:lnTo>
                  <a:lnTo>
                    <a:pt x="25380" y="1464"/>
                  </a:lnTo>
                  <a:cubicBezTo>
                    <a:pt x="25380" y="1464"/>
                    <a:pt x="22820" y="0"/>
                    <a:pt x="19398" y="0"/>
                  </a:cubicBezTo>
                  <a:close/>
                </a:path>
              </a:pathLst>
            </a:custGeom>
            <a:solidFill>
              <a:srgbClr val="74D8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3" name="Google Shape;1463;p40"/>
            <p:cNvSpPr/>
            <p:nvPr/>
          </p:nvSpPr>
          <p:spPr>
            <a:xfrm>
              <a:off x="3120575" y="1415150"/>
              <a:ext cx="1308650" cy="2025125"/>
            </a:xfrm>
            <a:custGeom>
              <a:avLst/>
              <a:gdLst/>
              <a:ahLst/>
              <a:cxnLst/>
              <a:rect l="l" t="t" r="r" b="b"/>
              <a:pathLst>
                <a:path w="52346" h="81005" extrusionOk="0">
                  <a:moveTo>
                    <a:pt x="17421" y="0"/>
                  </a:moveTo>
                  <a:cubicBezTo>
                    <a:pt x="0" y="21758"/>
                    <a:pt x="2106" y="68264"/>
                    <a:pt x="2106" y="68264"/>
                  </a:cubicBezTo>
                  <a:cubicBezTo>
                    <a:pt x="1516" y="80013"/>
                    <a:pt x="24088" y="80364"/>
                    <a:pt x="24088" y="80364"/>
                  </a:cubicBezTo>
                  <a:cubicBezTo>
                    <a:pt x="27767" y="80803"/>
                    <a:pt x="30907" y="81005"/>
                    <a:pt x="33588" y="81005"/>
                  </a:cubicBezTo>
                  <a:cubicBezTo>
                    <a:pt x="47364" y="81005"/>
                    <a:pt x="49005" y="75685"/>
                    <a:pt x="49299" y="69963"/>
                  </a:cubicBezTo>
                  <a:cubicBezTo>
                    <a:pt x="52345" y="25970"/>
                    <a:pt x="31696" y="2232"/>
                    <a:pt x="31696" y="2232"/>
                  </a:cubicBezTo>
                  <a:cubicBezTo>
                    <a:pt x="31095" y="3748"/>
                    <a:pt x="29812" y="4305"/>
                    <a:pt x="28251" y="4305"/>
                  </a:cubicBezTo>
                  <a:cubicBezTo>
                    <a:pt x="23911" y="4305"/>
                    <a:pt x="17421" y="0"/>
                    <a:pt x="17421" y="0"/>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4" name="Google Shape;1464;p40"/>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5" name="Google Shape;1465;p40"/>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000000">
                <a:alpha val="98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6" name="Google Shape;1466;p40"/>
            <p:cNvSpPr/>
            <p:nvPr/>
          </p:nvSpPr>
          <p:spPr>
            <a:xfrm>
              <a:off x="2902650" y="1447425"/>
              <a:ext cx="465000" cy="1156725"/>
            </a:xfrm>
            <a:custGeom>
              <a:avLst/>
              <a:gdLst/>
              <a:ahLst/>
              <a:cxnLst/>
              <a:rect l="l" t="t" r="r" b="b"/>
              <a:pathLst>
                <a:path w="18600" h="46269" extrusionOk="0">
                  <a:moveTo>
                    <a:pt x="18010" y="1"/>
                  </a:moveTo>
                  <a:cubicBezTo>
                    <a:pt x="17841" y="1"/>
                    <a:pt x="11174" y="941"/>
                    <a:pt x="7777" y="9294"/>
                  </a:cubicBezTo>
                  <a:cubicBezTo>
                    <a:pt x="4913" y="16144"/>
                    <a:pt x="0" y="32806"/>
                    <a:pt x="941" y="45917"/>
                  </a:cubicBezTo>
                  <a:cubicBezTo>
                    <a:pt x="941" y="46086"/>
                    <a:pt x="1109" y="46268"/>
                    <a:pt x="1348" y="46268"/>
                  </a:cubicBezTo>
                  <a:lnTo>
                    <a:pt x="1516" y="46268"/>
                  </a:lnTo>
                  <a:cubicBezTo>
                    <a:pt x="1699" y="46268"/>
                    <a:pt x="1867" y="46086"/>
                    <a:pt x="1867" y="45917"/>
                  </a:cubicBezTo>
                  <a:cubicBezTo>
                    <a:pt x="758" y="32806"/>
                    <a:pt x="5910" y="16495"/>
                    <a:pt x="8535" y="9715"/>
                  </a:cubicBezTo>
                  <a:cubicBezTo>
                    <a:pt x="11749" y="1699"/>
                    <a:pt x="18010" y="759"/>
                    <a:pt x="18192" y="759"/>
                  </a:cubicBezTo>
                  <a:cubicBezTo>
                    <a:pt x="18361" y="759"/>
                    <a:pt x="18599" y="590"/>
                    <a:pt x="18599" y="408"/>
                  </a:cubicBezTo>
                  <a:cubicBezTo>
                    <a:pt x="18599" y="239"/>
                    <a:pt x="18192" y="1"/>
                    <a:pt x="18010" y="1"/>
                  </a:cubicBez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7" name="Google Shape;1467;p40"/>
            <p:cNvSpPr/>
            <p:nvPr/>
          </p:nvSpPr>
          <p:spPr>
            <a:xfrm>
              <a:off x="3187600" y="1439475"/>
              <a:ext cx="800150" cy="1475200"/>
            </a:xfrm>
            <a:custGeom>
              <a:avLst/>
              <a:gdLst/>
              <a:ahLst/>
              <a:cxnLst/>
              <a:rect l="l" t="t" r="r" b="b"/>
              <a:pathLst>
                <a:path w="32006" h="59008" extrusionOk="0">
                  <a:moveTo>
                    <a:pt x="12783" y="1"/>
                  </a:moveTo>
                  <a:cubicBezTo>
                    <a:pt x="10066" y="1"/>
                    <a:pt x="6087" y="2289"/>
                    <a:pt x="3748" y="9261"/>
                  </a:cubicBezTo>
                  <a:cubicBezTo>
                    <a:pt x="3748" y="9261"/>
                    <a:pt x="6278" y="3940"/>
                    <a:pt x="10005" y="3940"/>
                  </a:cubicBezTo>
                  <a:cubicBezTo>
                    <a:pt x="10849" y="3940"/>
                    <a:pt x="11753" y="4213"/>
                    <a:pt x="12704" y="4881"/>
                  </a:cubicBezTo>
                  <a:cubicBezTo>
                    <a:pt x="18782" y="8854"/>
                    <a:pt x="24046" y="21192"/>
                    <a:pt x="26741" y="41322"/>
                  </a:cubicBezTo>
                  <a:cubicBezTo>
                    <a:pt x="27499" y="46586"/>
                    <a:pt x="24285" y="51724"/>
                    <a:pt x="19133" y="53254"/>
                  </a:cubicBezTo>
                  <a:cubicBezTo>
                    <a:pt x="17669" y="53644"/>
                    <a:pt x="16143" y="53806"/>
                    <a:pt x="14621" y="53806"/>
                  </a:cubicBezTo>
                  <a:cubicBezTo>
                    <a:pt x="7273" y="53806"/>
                    <a:pt x="0" y="50039"/>
                    <a:pt x="0" y="50039"/>
                  </a:cubicBezTo>
                  <a:lnTo>
                    <a:pt x="0" y="55121"/>
                  </a:lnTo>
                  <a:cubicBezTo>
                    <a:pt x="0" y="55121"/>
                    <a:pt x="3451" y="59007"/>
                    <a:pt x="10274" y="59007"/>
                  </a:cubicBezTo>
                  <a:cubicBezTo>
                    <a:pt x="12775" y="59007"/>
                    <a:pt x="15730" y="58485"/>
                    <a:pt x="19133" y="57058"/>
                  </a:cubicBezTo>
                  <a:cubicBezTo>
                    <a:pt x="32005" y="51555"/>
                    <a:pt x="31654" y="43189"/>
                    <a:pt x="31654" y="43189"/>
                  </a:cubicBezTo>
                  <a:cubicBezTo>
                    <a:pt x="31654" y="43189"/>
                    <a:pt x="30882" y="8685"/>
                    <a:pt x="14389" y="319"/>
                  </a:cubicBezTo>
                  <a:cubicBezTo>
                    <a:pt x="13939" y="116"/>
                    <a:pt x="13393" y="1"/>
                    <a:pt x="12783"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8" name="Google Shape;1468;p40"/>
            <p:cNvSpPr/>
            <p:nvPr/>
          </p:nvSpPr>
          <p:spPr>
            <a:xfrm>
              <a:off x="3490450" y="2448550"/>
              <a:ext cx="222175" cy="195825"/>
            </a:xfrm>
            <a:custGeom>
              <a:avLst/>
              <a:gdLst/>
              <a:ahLst/>
              <a:cxnLst/>
              <a:rect l="l" t="t" r="r" b="b"/>
              <a:pathLst>
                <a:path w="8887" h="7833" extrusionOk="0">
                  <a:moveTo>
                    <a:pt x="4529" y="0"/>
                  </a:moveTo>
                  <a:cubicBezTo>
                    <a:pt x="3980" y="0"/>
                    <a:pt x="3414" y="117"/>
                    <a:pt x="2864" y="369"/>
                  </a:cubicBezTo>
                  <a:cubicBezTo>
                    <a:pt x="941" y="1127"/>
                    <a:pt x="1" y="3584"/>
                    <a:pt x="941" y="5465"/>
                  </a:cubicBezTo>
                  <a:cubicBezTo>
                    <a:pt x="1521" y="6937"/>
                    <a:pt x="3096" y="7833"/>
                    <a:pt x="4665" y="7833"/>
                  </a:cubicBezTo>
                  <a:cubicBezTo>
                    <a:pt x="5146" y="7833"/>
                    <a:pt x="5627" y="7749"/>
                    <a:pt x="6079" y="7571"/>
                  </a:cubicBezTo>
                  <a:cubicBezTo>
                    <a:pt x="7960" y="6630"/>
                    <a:pt x="8886" y="4342"/>
                    <a:pt x="7960" y="2236"/>
                  </a:cubicBezTo>
                  <a:cubicBezTo>
                    <a:pt x="7395" y="870"/>
                    <a:pt x="6026" y="0"/>
                    <a:pt x="4529" y="0"/>
                  </a:cubicBezTo>
                  <a:close/>
                </a:path>
              </a:pathLst>
            </a:custGeom>
            <a:solidFill>
              <a:srgbClr val="FFA49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9" name="Google Shape;1469;p40"/>
            <p:cNvSpPr/>
            <p:nvPr/>
          </p:nvSpPr>
          <p:spPr>
            <a:xfrm>
              <a:off x="3562050" y="2159475"/>
              <a:ext cx="473775" cy="473800"/>
            </a:xfrm>
            <a:custGeom>
              <a:avLst/>
              <a:gdLst/>
              <a:ahLst/>
              <a:cxnLst/>
              <a:rect l="l" t="t" r="r" b="b"/>
              <a:pathLst>
                <a:path w="18951" h="18952" extrusionOk="0">
                  <a:moveTo>
                    <a:pt x="18435" y="7927"/>
                  </a:moveTo>
                  <a:lnTo>
                    <a:pt x="18435" y="7927"/>
                  </a:lnTo>
                  <a:cubicBezTo>
                    <a:pt x="18417" y="7943"/>
                    <a:pt x="18400" y="7960"/>
                    <a:pt x="18361" y="7960"/>
                  </a:cubicBezTo>
                  <a:lnTo>
                    <a:pt x="18435" y="7927"/>
                  </a:lnTo>
                  <a:close/>
                  <a:moveTo>
                    <a:pt x="8886" y="1"/>
                  </a:moveTo>
                  <a:cubicBezTo>
                    <a:pt x="9068" y="1292"/>
                    <a:pt x="8535" y="3215"/>
                    <a:pt x="7777" y="5265"/>
                  </a:cubicBezTo>
                  <a:cubicBezTo>
                    <a:pt x="7201" y="6430"/>
                    <a:pt x="6612" y="7370"/>
                    <a:pt x="5854" y="8535"/>
                  </a:cubicBezTo>
                  <a:cubicBezTo>
                    <a:pt x="5798" y="8606"/>
                    <a:pt x="5727" y="8662"/>
                    <a:pt x="5727" y="8718"/>
                  </a:cubicBezTo>
                  <a:cubicBezTo>
                    <a:pt x="4043" y="10065"/>
                    <a:pt x="2106" y="11118"/>
                    <a:pt x="0" y="11932"/>
                  </a:cubicBezTo>
                  <a:lnTo>
                    <a:pt x="3215" y="18951"/>
                  </a:lnTo>
                  <a:cubicBezTo>
                    <a:pt x="6724" y="17379"/>
                    <a:pt x="13925" y="14038"/>
                    <a:pt x="15146" y="12340"/>
                  </a:cubicBezTo>
                  <a:cubicBezTo>
                    <a:pt x="15792" y="12171"/>
                    <a:pt x="16606" y="11989"/>
                    <a:pt x="17603" y="11764"/>
                  </a:cubicBezTo>
                  <a:cubicBezTo>
                    <a:pt x="18010" y="11525"/>
                    <a:pt x="18193" y="11343"/>
                    <a:pt x="18361" y="10992"/>
                  </a:cubicBezTo>
                  <a:cubicBezTo>
                    <a:pt x="18543" y="10585"/>
                    <a:pt x="18543" y="10234"/>
                    <a:pt x="18361" y="9827"/>
                  </a:cubicBezTo>
                  <a:cubicBezTo>
                    <a:pt x="18305" y="9715"/>
                    <a:pt x="18249" y="9588"/>
                    <a:pt x="18136" y="9476"/>
                  </a:cubicBezTo>
                  <a:lnTo>
                    <a:pt x="18193" y="9476"/>
                  </a:lnTo>
                  <a:cubicBezTo>
                    <a:pt x="18543" y="9237"/>
                    <a:pt x="18782" y="9069"/>
                    <a:pt x="18951" y="8718"/>
                  </a:cubicBezTo>
                  <a:cubicBezTo>
                    <a:pt x="18951" y="8311"/>
                    <a:pt x="18951" y="8128"/>
                    <a:pt x="18782" y="7777"/>
                  </a:cubicBezTo>
                  <a:cubicBezTo>
                    <a:pt x="18656" y="7553"/>
                    <a:pt x="18487" y="7426"/>
                    <a:pt x="18361" y="7314"/>
                  </a:cubicBezTo>
                  <a:cubicBezTo>
                    <a:pt x="18712" y="6851"/>
                    <a:pt x="18894" y="6205"/>
                    <a:pt x="18782" y="5672"/>
                  </a:cubicBezTo>
                  <a:cubicBezTo>
                    <a:pt x="18543" y="5265"/>
                    <a:pt x="18193" y="4914"/>
                    <a:pt x="17785" y="4914"/>
                  </a:cubicBezTo>
                  <a:cubicBezTo>
                    <a:pt x="17610" y="4830"/>
                    <a:pt x="17375" y="4787"/>
                    <a:pt x="17140" y="4787"/>
                  </a:cubicBezTo>
                  <a:cubicBezTo>
                    <a:pt x="16905" y="4787"/>
                    <a:pt x="16669" y="4830"/>
                    <a:pt x="16494" y="4914"/>
                  </a:cubicBezTo>
                  <a:lnTo>
                    <a:pt x="16494" y="4745"/>
                  </a:lnTo>
                  <a:cubicBezTo>
                    <a:pt x="16494" y="4156"/>
                    <a:pt x="16087" y="3566"/>
                    <a:pt x="15736" y="3215"/>
                  </a:cubicBezTo>
                  <a:cubicBezTo>
                    <a:pt x="15441" y="3131"/>
                    <a:pt x="15150" y="3089"/>
                    <a:pt x="14866" y="3089"/>
                  </a:cubicBezTo>
                  <a:cubicBezTo>
                    <a:pt x="14581" y="3089"/>
                    <a:pt x="14304" y="3131"/>
                    <a:pt x="14037" y="3215"/>
                  </a:cubicBezTo>
                  <a:cubicBezTo>
                    <a:pt x="12816" y="3861"/>
                    <a:pt x="11581" y="4619"/>
                    <a:pt x="10711" y="5321"/>
                  </a:cubicBezTo>
                  <a:cubicBezTo>
                    <a:pt x="10767" y="4970"/>
                    <a:pt x="10767" y="4745"/>
                    <a:pt x="10767" y="4745"/>
                  </a:cubicBezTo>
                  <a:cubicBezTo>
                    <a:pt x="10767" y="4745"/>
                    <a:pt x="11525" y="2457"/>
                    <a:pt x="10416" y="352"/>
                  </a:cubicBezTo>
                  <a:cubicBezTo>
                    <a:pt x="10065" y="1"/>
                    <a:pt x="9307" y="1"/>
                    <a:pt x="8886" y="1"/>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0" name="Google Shape;1470;p40"/>
            <p:cNvSpPr/>
            <p:nvPr/>
          </p:nvSpPr>
          <p:spPr>
            <a:xfrm>
              <a:off x="3016700" y="1523900"/>
              <a:ext cx="748550" cy="1280600"/>
            </a:xfrm>
            <a:custGeom>
              <a:avLst/>
              <a:gdLst/>
              <a:ahLst/>
              <a:cxnLst/>
              <a:rect l="l" t="t" r="r" b="b"/>
              <a:pathLst>
                <a:path w="29942" h="51224" extrusionOk="0">
                  <a:moveTo>
                    <a:pt x="20677" y="1"/>
                  </a:moveTo>
                  <a:cubicBezTo>
                    <a:pt x="18511" y="1"/>
                    <a:pt x="16382" y="1171"/>
                    <a:pt x="14978" y="3202"/>
                  </a:cubicBezTo>
                  <a:cubicBezTo>
                    <a:pt x="0" y="26533"/>
                    <a:pt x="3397" y="43027"/>
                    <a:pt x="3397" y="43027"/>
                  </a:cubicBezTo>
                  <a:cubicBezTo>
                    <a:pt x="4155" y="50635"/>
                    <a:pt x="8310" y="50803"/>
                    <a:pt x="8310" y="50803"/>
                  </a:cubicBezTo>
                  <a:cubicBezTo>
                    <a:pt x="9529" y="51092"/>
                    <a:pt x="10747" y="51223"/>
                    <a:pt x="11954" y="51223"/>
                  </a:cubicBezTo>
                  <a:cubicBezTo>
                    <a:pt x="18853" y="51223"/>
                    <a:pt x="25414" y="46936"/>
                    <a:pt x="29942" y="43209"/>
                  </a:cubicBezTo>
                  <a:cubicBezTo>
                    <a:pt x="29773" y="42451"/>
                    <a:pt x="29591" y="41679"/>
                    <a:pt x="29366" y="40752"/>
                  </a:cubicBezTo>
                  <a:cubicBezTo>
                    <a:pt x="28594" y="38113"/>
                    <a:pt x="28075" y="35432"/>
                    <a:pt x="27668" y="32625"/>
                  </a:cubicBezTo>
                  <a:lnTo>
                    <a:pt x="18951" y="35081"/>
                  </a:lnTo>
                  <a:cubicBezTo>
                    <a:pt x="25969" y="22911"/>
                    <a:pt x="27485" y="16650"/>
                    <a:pt x="28243" y="11569"/>
                  </a:cubicBezTo>
                  <a:cubicBezTo>
                    <a:pt x="28426" y="10979"/>
                    <a:pt x="28426" y="10221"/>
                    <a:pt x="28426" y="9688"/>
                  </a:cubicBezTo>
                  <a:cubicBezTo>
                    <a:pt x="28833" y="4901"/>
                    <a:pt x="26559" y="2262"/>
                    <a:pt x="23864" y="914"/>
                  </a:cubicBezTo>
                  <a:cubicBezTo>
                    <a:pt x="22849" y="293"/>
                    <a:pt x="21758" y="1"/>
                    <a:pt x="20677"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1" name="Google Shape;1471;p40"/>
            <p:cNvSpPr/>
            <p:nvPr/>
          </p:nvSpPr>
          <p:spPr>
            <a:xfrm>
              <a:off x="3543100" y="2057525"/>
              <a:ext cx="165300" cy="328675"/>
            </a:xfrm>
            <a:custGeom>
              <a:avLst/>
              <a:gdLst/>
              <a:ahLst/>
              <a:cxnLst/>
              <a:rect l="l" t="t" r="r" b="b"/>
              <a:pathLst>
                <a:path w="6612" h="13147" extrusionOk="0">
                  <a:moveTo>
                    <a:pt x="4158" y="0"/>
                  </a:moveTo>
                  <a:cubicBezTo>
                    <a:pt x="4054" y="0"/>
                    <a:pt x="3973" y="106"/>
                    <a:pt x="3973" y="106"/>
                  </a:cubicBezTo>
                  <a:cubicBezTo>
                    <a:pt x="3804" y="457"/>
                    <a:pt x="0" y="8234"/>
                    <a:pt x="169" y="12038"/>
                  </a:cubicBezTo>
                  <a:cubicBezTo>
                    <a:pt x="169" y="12389"/>
                    <a:pt x="351" y="12613"/>
                    <a:pt x="520" y="12796"/>
                  </a:cubicBezTo>
                  <a:cubicBezTo>
                    <a:pt x="941" y="12964"/>
                    <a:pt x="1516" y="13147"/>
                    <a:pt x="2050" y="13147"/>
                  </a:cubicBezTo>
                  <a:cubicBezTo>
                    <a:pt x="3804" y="13147"/>
                    <a:pt x="6022" y="12389"/>
                    <a:pt x="6429" y="12389"/>
                  </a:cubicBezTo>
                  <a:cubicBezTo>
                    <a:pt x="6429" y="12389"/>
                    <a:pt x="6612" y="12206"/>
                    <a:pt x="6612" y="12038"/>
                  </a:cubicBezTo>
                  <a:cubicBezTo>
                    <a:pt x="6429" y="11855"/>
                    <a:pt x="6429" y="11855"/>
                    <a:pt x="6261" y="11855"/>
                  </a:cubicBezTo>
                  <a:cubicBezTo>
                    <a:pt x="5388" y="12115"/>
                    <a:pt x="3400" y="12598"/>
                    <a:pt x="2051" y="12598"/>
                  </a:cubicBezTo>
                  <a:cubicBezTo>
                    <a:pt x="1577" y="12598"/>
                    <a:pt x="1181" y="12538"/>
                    <a:pt x="941" y="12389"/>
                  </a:cubicBezTo>
                  <a:cubicBezTo>
                    <a:pt x="758" y="12206"/>
                    <a:pt x="758" y="12206"/>
                    <a:pt x="758" y="12038"/>
                  </a:cubicBezTo>
                  <a:cubicBezTo>
                    <a:pt x="520" y="8402"/>
                    <a:pt x="4324" y="457"/>
                    <a:pt x="4324" y="457"/>
                  </a:cubicBezTo>
                  <a:cubicBezTo>
                    <a:pt x="4562" y="275"/>
                    <a:pt x="4562" y="106"/>
                    <a:pt x="4324" y="106"/>
                  </a:cubicBezTo>
                  <a:cubicBezTo>
                    <a:pt x="4267" y="27"/>
                    <a:pt x="4210" y="0"/>
                    <a:pt x="4158"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2" name="Google Shape;1472;p40"/>
            <p:cNvSpPr/>
            <p:nvPr/>
          </p:nvSpPr>
          <p:spPr>
            <a:xfrm>
              <a:off x="3215675" y="237450"/>
              <a:ext cx="1000175" cy="865200"/>
            </a:xfrm>
            <a:custGeom>
              <a:avLst/>
              <a:gdLst/>
              <a:ahLst/>
              <a:cxnLst/>
              <a:rect l="l" t="t" r="r" b="b"/>
              <a:pathLst>
                <a:path w="40007" h="34608" extrusionOk="0">
                  <a:moveTo>
                    <a:pt x="24420" y="1"/>
                  </a:moveTo>
                  <a:cubicBezTo>
                    <a:pt x="22492" y="1"/>
                    <a:pt x="20490" y="779"/>
                    <a:pt x="19119" y="2315"/>
                  </a:cubicBezTo>
                  <a:cubicBezTo>
                    <a:pt x="18179" y="3298"/>
                    <a:pt x="17421" y="4828"/>
                    <a:pt x="16143" y="5179"/>
                  </a:cubicBezTo>
                  <a:cubicBezTo>
                    <a:pt x="15887" y="5247"/>
                    <a:pt x="15637" y="5276"/>
                    <a:pt x="15389" y="5276"/>
                  </a:cubicBezTo>
                  <a:cubicBezTo>
                    <a:pt x="14158" y="5276"/>
                    <a:pt x="13012" y="4561"/>
                    <a:pt x="11750" y="4421"/>
                  </a:cubicBezTo>
                  <a:cubicBezTo>
                    <a:pt x="11323" y="4313"/>
                    <a:pt x="10893" y="4261"/>
                    <a:pt x="10466" y="4261"/>
                  </a:cubicBezTo>
                  <a:cubicBezTo>
                    <a:pt x="7851" y="4261"/>
                    <a:pt x="5383" y="6207"/>
                    <a:pt x="4731" y="8983"/>
                  </a:cubicBezTo>
                  <a:cubicBezTo>
                    <a:pt x="4141" y="11088"/>
                    <a:pt x="4562" y="13306"/>
                    <a:pt x="3790" y="15412"/>
                  </a:cubicBezTo>
                  <a:cubicBezTo>
                    <a:pt x="3032" y="18276"/>
                    <a:pt x="351" y="20143"/>
                    <a:pt x="169" y="23189"/>
                  </a:cubicBezTo>
                  <a:cubicBezTo>
                    <a:pt x="0" y="23947"/>
                    <a:pt x="0" y="24887"/>
                    <a:pt x="169" y="25645"/>
                  </a:cubicBezTo>
                  <a:cubicBezTo>
                    <a:pt x="1109" y="29856"/>
                    <a:pt x="3973" y="33422"/>
                    <a:pt x="7595" y="34362"/>
                  </a:cubicBezTo>
                  <a:cubicBezTo>
                    <a:pt x="8226" y="34528"/>
                    <a:pt x="8868" y="34608"/>
                    <a:pt x="9505" y="34608"/>
                  </a:cubicBezTo>
                  <a:cubicBezTo>
                    <a:pt x="12706" y="34608"/>
                    <a:pt x="15805" y="32591"/>
                    <a:pt x="17070" y="29267"/>
                  </a:cubicBezTo>
                  <a:cubicBezTo>
                    <a:pt x="17828" y="26993"/>
                    <a:pt x="17659" y="24354"/>
                    <a:pt x="18768" y="22248"/>
                  </a:cubicBezTo>
                  <a:cubicBezTo>
                    <a:pt x="19709" y="20325"/>
                    <a:pt x="21632" y="19034"/>
                    <a:pt x="23681" y="18627"/>
                  </a:cubicBezTo>
                  <a:cubicBezTo>
                    <a:pt x="24807" y="18423"/>
                    <a:pt x="25965" y="18337"/>
                    <a:pt x="27119" y="18337"/>
                  </a:cubicBezTo>
                  <a:cubicBezTo>
                    <a:pt x="27950" y="18337"/>
                    <a:pt x="28779" y="18382"/>
                    <a:pt x="29591" y="18458"/>
                  </a:cubicBezTo>
                  <a:cubicBezTo>
                    <a:pt x="29934" y="18503"/>
                    <a:pt x="30309" y="18536"/>
                    <a:pt x="30690" y="18536"/>
                  </a:cubicBezTo>
                  <a:cubicBezTo>
                    <a:pt x="31723" y="18536"/>
                    <a:pt x="32797" y="18293"/>
                    <a:pt x="33363" y="17388"/>
                  </a:cubicBezTo>
                  <a:lnTo>
                    <a:pt x="33363" y="17388"/>
                  </a:lnTo>
                  <a:cubicBezTo>
                    <a:pt x="33726" y="17418"/>
                    <a:pt x="34081" y="17435"/>
                    <a:pt x="34430" y="17435"/>
                  </a:cubicBezTo>
                  <a:cubicBezTo>
                    <a:pt x="35504" y="17435"/>
                    <a:pt x="36524" y="17268"/>
                    <a:pt x="37550" y="16760"/>
                  </a:cubicBezTo>
                  <a:cubicBezTo>
                    <a:pt x="38884" y="16002"/>
                    <a:pt x="40007" y="14303"/>
                    <a:pt x="39656" y="12548"/>
                  </a:cubicBezTo>
                  <a:cubicBezTo>
                    <a:pt x="39235" y="11439"/>
                    <a:pt x="38477" y="10667"/>
                    <a:pt x="37550" y="10092"/>
                  </a:cubicBezTo>
                  <a:cubicBezTo>
                    <a:pt x="36610" y="9334"/>
                    <a:pt x="35445" y="8800"/>
                    <a:pt x="34322" y="8393"/>
                  </a:cubicBezTo>
                  <a:cubicBezTo>
                    <a:pt x="33746" y="8211"/>
                    <a:pt x="33156" y="8042"/>
                    <a:pt x="32637" y="7635"/>
                  </a:cubicBezTo>
                  <a:cubicBezTo>
                    <a:pt x="31289" y="6877"/>
                    <a:pt x="30882" y="5179"/>
                    <a:pt x="30181" y="3649"/>
                  </a:cubicBezTo>
                  <a:cubicBezTo>
                    <a:pt x="29001" y="1782"/>
                    <a:pt x="27134" y="434"/>
                    <a:pt x="25029" y="27"/>
                  </a:cubicBezTo>
                  <a:cubicBezTo>
                    <a:pt x="24827" y="10"/>
                    <a:pt x="24624" y="1"/>
                    <a:pt x="24420"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3" name="Google Shape;1473;p40"/>
            <p:cNvSpPr/>
            <p:nvPr/>
          </p:nvSpPr>
          <p:spPr>
            <a:xfrm>
              <a:off x="3367625" y="422475"/>
              <a:ext cx="862625" cy="917525"/>
            </a:xfrm>
            <a:custGeom>
              <a:avLst/>
              <a:gdLst/>
              <a:ahLst/>
              <a:cxnLst/>
              <a:rect l="l" t="t" r="r" b="b"/>
              <a:pathLst>
                <a:path w="34505" h="36701" extrusionOk="0">
                  <a:moveTo>
                    <a:pt x="17315" y="1"/>
                  </a:moveTo>
                  <a:cubicBezTo>
                    <a:pt x="16909" y="1"/>
                    <a:pt x="16499" y="18"/>
                    <a:pt x="16087" y="52"/>
                  </a:cubicBezTo>
                  <a:cubicBezTo>
                    <a:pt x="7019" y="641"/>
                    <a:pt x="0" y="9359"/>
                    <a:pt x="758" y="19409"/>
                  </a:cubicBezTo>
                  <a:cubicBezTo>
                    <a:pt x="1492" y="29323"/>
                    <a:pt x="8965" y="36701"/>
                    <a:pt x="17661" y="36701"/>
                  </a:cubicBezTo>
                  <a:cubicBezTo>
                    <a:pt x="17954" y="36701"/>
                    <a:pt x="18248" y="36692"/>
                    <a:pt x="18544" y="36675"/>
                  </a:cubicBezTo>
                  <a:cubicBezTo>
                    <a:pt x="27668" y="35903"/>
                    <a:pt x="34504" y="27369"/>
                    <a:pt x="33929" y="17135"/>
                  </a:cubicBezTo>
                  <a:cubicBezTo>
                    <a:pt x="33191" y="7525"/>
                    <a:pt x="25914" y="1"/>
                    <a:pt x="17315" y="1"/>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4" name="Google Shape;1474;p40"/>
            <p:cNvSpPr/>
            <p:nvPr/>
          </p:nvSpPr>
          <p:spPr>
            <a:xfrm>
              <a:off x="3287250" y="831900"/>
              <a:ext cx="198675" cy="198650"/>
            </a:xfrm>
            <a:custGeom>
              <a:avLst/>
              <a:gdLst/>
              <a:ahLst/>
              <a:cxnLst/>
              <a:rect l="l" t="t" r="r" b="b"/>
              <a:pathLst>
                <a:path w="7947" h="7946" extrusionOk="0">
                  <a:moveTo>
                    <a:pt x="3973" y="0"/>
                  </a:moveTo>
                  <a:cubicBezTo>
                    <a:pt x="1699" y="0"/>
                    <a:pt x="1" y="1699"/>
                    <a:pt x="1" y="3973"/>
                  </a:cubicBezTo>
                  <a:cubicBezTo>
                    <a:pt x="1" y="6078"/>
                    <a:pt x="1699" y="7945"/>
                    <a:pt x="3973" y="7945"/>
                  </a:cubicBezTo>
                  <a:cubicBezTo>
                    <a:pt x="6262" y="7945"/>
                    <a:pt x="7946" y="6078"/>
                    <a:pt x="7946" y="3973"/>
                  </a:cubicBezTo>
                  <a:cubicBezTo>
                    <a:pt x="7946" y="1699"/>
                    <a:pt x="6262" y="0"/>
                    <a:pt x="3973" y="0"/>
                  </a:cubicBezTo>
                  <a:close/>
                </a:path>
              </a:pathLst>
            </a:custGeom>
            <a:solidFill>
              <a:srgbClr val="E28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5" name="Google Shape;1475;p40"/>
            <p:cNvSpPr/>
            <p:nvPr/>
          </p:nvSpPr>
          <p:spPr>
            <a:xfrm>
              <a:off x="3329725" y="907700"/>
              <a:ext cx="42125" cy="66000"/>
            </a:xfrm>
            <a:custGeom>
              <a:avLst/>
              <a:gdLst/>
              <a:ahLst/>
              <a:cxnLst/>
              <a:rect l="l" t="t" r="r" b="b"/>
              <a:pathLst>
                <a:path w="1685" h="2640" extrusionOk="0">
                  <a:moveTo>
                    <a:pt x="1685" y="0"/>
                  </a:moveTo>
                  <a:cubicBezTo>
                    <a:pt x="1278" y="0"/>
                    <a:pt x="927" y="183"/>
                    <a:pt x="758" y="351"/>
                  </a:cubicBezTo>
                  <a:cubicBezTo>
                    <a:pt x="351" y="534"/>
                    <a:pt x="169" y="772"/>
                    <a:pt x="169" y="1292"/>
                  </a:cubicBezTo>
                  <a:cubicBezTo>
                    <a:pt x="0" y="1881"/>
                    <a:pt x="351" y="2050"/>
                    <a:pt x="758" y="2288"/>
                  </a:cubicBezTo>
                  <a:lnTo>
                    <a:pt x="1109" y="2639"/>
                  </a:lnTo>
                  <a:lnTo>
                    <a:pt x="1685" y="2639"/>
                  </a:lnTo>
                  <a:lnTo>
                    <a:pt x="927" y="2050"/>
                  </a:lnTo>
                  <a:cubicBezTo>
                    <a:pt x="758" y="1699"/>
                    <a:pt x="758" y="1530"/>
                    <a:pt x="758" y="1292"/>
                  </a:cubicBezTo>
                  <a:cubicBezTo>
                    <a:pt x="758" y="1123"/>
                    <a:pt x="927" y="941"/>
                    <a:pt x="1109" y="772"/>
                  </a:cubicBezTo>
                  <a:cubicBezTo>
                    <a:pt x="1278" y="351"/>
                    <a:pt x="1516" y="183"/>
                    <a:pt x="1685" y="0"/>
                  </a:cubicBezTo>
                  <a:close/>
                </a:path>
              </a:pathLst>
            </a:custGeom>
            <a:solidFill>
              <a:srgbClr val="D96D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6" name="Google Shape;1476;p40"/>
            <p:cNvSpPr/>
            <p:nvPr/>
          </p:nvSpPr>
          <p:spPr>
            <a:xfrm>
              <a:off x="3850150" y="1049825"/>
              <a:ext cx="200425" cy="71625"/>
            </a:xfrm>
            <a:custGeom>
              <a:avLst/>
              <a:gdLst/>
              <a:ahLst/>
              <a:cxnLst/>
              <a:rect l="l" t="t" r="r" b="b"/>
              <a:pathLst>
                <a:path w="8017" h="2865" extrusionOk="0">
                  <a:moveTo>
                    <a:pt x="1" y="0"/>
                  </a:moveTo>
                  <a:cubicBezTo>
                    <a:pt x="239" y="169"/>
                    <a:pt x="408" y="576"/>
                    <a:pt x="590" y="927"/>
                  </a:cubicBezTo>
                  <a:cubicBezTo>
                    <a:pt x="997" y="1334"/>
                    <a:pt x="1166" y="1516"/>
                    <a:pt x="1517" y="1867"/>
                  </a:cubicBezTo>
                  <a:cubicBezTo>
                    <a:pt x="2275" y="2275"/>
                    <a:pt x="3047" y="2625"/>
                    <a:pt x="4029" y="2864"/>
                  </a:cubicBezTo>
                  <a:cubicBezTo>
                    <a:pt x="4970" y="2864"/>
                    <a:pt x="5728" y="2625"/>
                    <a:pt x="6486" y="2106"/>
                  </a:cubicBezTo>
                  <a:cubicBezTo>
                    <a:pt x="7258" y="1516"/>
                    <a:pt x="7609" y="927"/>
                    <a:pt x="8016" y="0"/>
                  </a:cubicBezTo>
                  <a:lnTo>
                    <a:pt x="8016" y="0"/>
                  </a:lnTo>
                  <a:cubicBezTo>
                    <a:pt x="7427" y="576"/>
                    <a:pt x="6669" y="1109"/>
                    <a:pt x="6079" y="1334"/>
                  </a:cubicBezTo>
                  <a:cubicBezTo>
                    <a:pt x="5321" y="1685"/>
                    <a:pt x="4802" y="1867"/>
                    <a:pt x="4029" y="1867"/>
                  </a:cubicBezTo>
                  <a:cubicBezTo>
                    <a:pt x="3454" y="1685"/>
                    <a:pt x="2696" y="1516"/>
                    <a:pt x="1924" y="1109"/>
                  </a:cubicBezTo>
                  <a:lnTo>
                    <a:pt x="997" y="576"/>
                  </a:lnTo>
                  <a:cubicBezTo>
                    <a:pt x="759" y="351"/>
                    <a:pt x="408" y="169"/>
                    <a:pt x="1" y="0"/>
                  </a:cubicBezTo>
                  <a:close/>
                </a:path>
              </a:pathLst>
            </a:custGeom>
            <a:solidFill>
              <a:srgbClr val="D96D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7" name="Google Shape;1477;p40"/>
            <p:cNvSpPr/>
            <p:nvPr/>
          </p:nvSpPr>
          <p:spPr>
            <a:xfrm>
              <a:off x="3940700" y="856200"/>
              <a:ext cx="90925" cy="142050"/>
            </a:xfrm>
            <a:custGeom>
              <a:avLst/>
              <a:gdLst/>
              <a:ahLst/>
              <a:cxnLst/>
              <a:rect l="l" t="t" r="r" b="b"/>
              <a:pathLst>
                <a:path w="3637" h="5682" extrusionOk="0">
                  <a:moveTo>
                    <a:pt x="1236" y="0"/>
                  </a:moveTo>
                  <a:cubicBezTo>
                    <a:pt x="1088" y="0"/>
                    <a:pt x="941" y="46"/>
                    <a:pt x="941" y="137"/>
                  </a:cubicBezTo>
                  <a:cubicBezTo>
                    <a:pt x="758" y="1653"/>
                    <a:pt x="0" y="4517"/>
                    <a:pt x="941" y="5640"/>
                  </a:cubicBezTo>
                  <a:cubicBezTo>
                    <a:pt x="980" y="5668"/>
                    <a:pt x="1064" y="5681"/>
                    <a:pt x="1177" y="5681"/>
                  </a:cubicBezTo>
                  <a:cubicBezTo>
                    <a:pt x="1750" y="5681"/>
                    <a:pt x="3074" y="5332"/>
                    <a:pt x="3215" y="4699"/>
                  </a:cubicBezTo>
                  <a:cubicBezTo>
                    <a:pt x="3636" y="3352"/>
                    <a:pt x="1881" y="1302"/>
                    <a:pt x="1530" y="137"/>
                  </a:cubicBezTo>
                  <a:cubicBezTo>
                    <a:pt x="1530" y="46"/>
                    <a:pt x="1383" y="0"/>
                    <a:pt x="1236" y="0"/>
                  </a:cubicBezTo>
                  <a:close/>
                </a:path>
              </a:pathLst>
            </a:custGeom>
            <a:solidFill>
              <a:srgbClr val="D96D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8" name="Google Shape;1478;p40"/>
            <p:cNvSpPr/>
            <p:nvPr/>
          </p:nvSpPr>
          <p:spPr>
            <a:xfrm>
              <a:off x="4101775" y="817150"/>
              <a:ext cx="48100" cy="66000"/>
            </a:xfrm>
            <a:custGeom>
              <a:avLst/>
              <a:gdLst/>
              <a:ahLst/>
              <a:cxnLst/>
              <a:rect l="l" t="t" r="r" b="b"/>
              <a:pathLst>
                <a:path w="1924" h="2640" extrusionOk="0">
                  <a:moveTo>
                    <a:pt x="983" y="1"/>
                  </a:moveTo>
                  <a:cubicBezTo>
                    <a:pt x="408" y="1"/>
                    <a:pt x="1" y="590"/>
                    <a:pt x="1" y="1348"/>
                  </a:cubicBezTo>
                  <a:cubicBezTo>
                    <a:pt x="1" y="2106"/>
                    <a:pt x="408" y="2640"/>
                    <a:pt x="983" y="2640"/>
                  </a:cubicBezTo>
                  <a:cubicBezTo>
                    <a:pt x="1517" y="2640"/>
                    <a:pt x="1924" y="2106"/>
                    <a:pt x="1924" y="1348"/>
                  </a:cubicBezTo>
                  <a:cubicBezTo>
                    <a:pt x="1924" y="590"/>
                    <a:pt x="1517" y="1"/>
                    <a:pt x="983"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9" name="Google Shape;1479;p40"/>
            <p:cNvSpPr/>
            <p:nvPr/>
          </p:nvSpPr>
          <p:spPr>
            <a:xfrm>
              <a:off x="3742075" y="846275"/>
              <a:ext cx="52650" cy="66000"/>
            </a:xfrm>
            <a:custGeom>
              <a:avLst/>
              <a:gdLst/>
              <a:ahLst/>
              <a:cxnLst/>
              <a:rect l="l" t="t" r="r" b="b"/>
              <a:pathLst>
                <a:path w="2106" h="2640" extrusionOk="0">
                  <a:moveTo>
                    <a:pt x="1109" y="1"/>
                  </a:moveTo>
                  <a:cubicBezTo>
                    <a:pt x="576" y="1"/>
                    <a:pt x="0" y="534"/>
                    <a:pt x="0" y="1292"/>
                  </a:cubicBezTo>
                  <a:cubicBezTo>
                    <a:pt x="0" y="2050"/>
                    <a:pt x="351" y="2640"/>
                    <a:pt x="927" y="2640"/>
                  </a:cubicBezTo>
                  <a:cubicBezTo>
                    <a:pt x="1516" y="2640"/>
                    <a:pt x="2106" y="2050"/>
                    <a:pt x="2106" y="1292"/>
                  </a:cubicBezTo>
                  <a:cubicBezTo>
                    <a:pt x="2106" y="703"/>
                    <a:pt x="1685" y="1"/>
                    <a:pt x="1109"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0" name="Google Shape;1480;p40"/>
            <p:cNvSpPr/>
            <p:nvPr/>
          </p:nvSpPr>
          <p:spPr>
            <a:xfrm>
              <a:off x="3410075" y="712075"/>
              <a:ext cx="890350" cy="333200"/>
            </a:xfrm>
            <a:custGeom>
              <a:avLst/>
              <a:gdLst/>
              <a:ahLst/>
              <a:cxnLst/>
              <a:rect l="l" t="t" r="r" b="b"/>
              <a:pathLst>
                <a:path w="35614" h="13328" extrusionOk="0">
                  <a:moveTo>
                    <a:pt x="30125" y="582"/>
                  </a:moveTo>
                  <a:cubicBezTo>
                    <a:pt x="31290" y="582"/>
                    <a:pt x="32231" y="989"/>
                    <a:pt x="32989" y="1747"/>
                  </a:cubicBezTo>
                  <a:cubicBezTo>
                    <a:pt x="34154" y="2856"/>
                    <a:pt x="34912" y="4386"/>
                    <a:pt x="34912" y="5902"/>
                  </a:cubicBezTo>
                  <a:cubicBezTo>
                    <a:pt x="35094" y="8948"/>
                    <a:pt x="32989" y="11573"/>
                    <a:pt x="30350" y="11812"/>
                  </a:cubicBezTo>
                  <a:cubicBezTo>
                    <a:pt x="29185" y="11812"/>
                    <a:pt x="28076" y="11405"/>
                    <a:pt x="27135" y="10633"/>
                  </a:cubicBezTo>
                  <a:cubicBezTo>
                    <a:pt x="26138" y="9706"/>
                    <a:pt x="25380" y="8176"/>
                    <a:pt x="25380" y="6492"/>
                  </a:cubicBezTo>
                  <a:cubicBezTo>
                    <a:pt x="25212" y="3446"/>
                    <a:pt x="27318" y="807"/>
                    <a:pt x="29943" y="582"/>
                  </a:cubicBezTo>
                  <a:close/>
                  <a:moveTo>
                    <a:pt x="15147" y="1340"/>
                  </a:moveTo>
                  <a:cubicBezTo>
                    <a:pt x="18011" y="1340"/>
                    <a:pt x="20467" y="3614"/>
                    <a:pt x="20650" y="6660"/>
                  </a:cubicBezTo>
                  <a:cubicBezTo>
                    <a:pt x="20874" y="9706"/>
                    <a:pt x="18362" y="12331"/>
                    <a:pt x="15386" y="12570"/>
                  </a:cubicBezTo>
                  <a:cubicBezTo>
                    <a:pt x="15287" y="12575"/>
                    <a:pt x="15188" y="12578"/>
                    <a:pt x="15090" y="12578"/>
                  </a:cubicBezTo>
                  <a:cubicBezTo>
                    <a:pt x="12167" y="12578"/>
                    <a:pt x="9645" y="10183"/>
                    <a:pt x="9645" y="7250"/>
                  </a:cubicBezTo>
                  <a:cubicBezTo>
                    <a:pt x="9476" y="5720"/>
                    <a:pt x="10052" y="4386"/>
                    <a:pt x="10992" y="3263"/>
                  </a:cubicBezTo>
                  <a:cubicBezTo>
                    <a:pt x="11933" y="2098"/>
                    <a:pt x="13449" y="1579"/>
                    <a:pt x="14796" y="1340"/>
                  </a:cubicBezTo>
                  <a:close/>
                  <a:moveTo>
                    <a:pt x="30519" y="0"/>
                  </a:moveTo>
                  <a:cubicBezTo>
                    <a:pt x="30331" y="0"/>
                    <a:pt x="30140" y="16"/>
                    <a:pt x="29943" y="49"/>
                  </a:cubicBezTo>
                  <a:cubicBezTo>
                    <a:pt x="27079" y="49"/>
                    <a:pt x="24735" y="2744"/>
                    <a:pt x="24622" y="5902"/>
                  </a:cubicBezTo>
                  <a:cubicBezTo>
                    <a:pt x="24155" y="5771"/>
                    <a:pt x="23666" y="5699"/>
                    <a:pt x="23174" y="5699"/>
                  </a:cubicBezTo>
                  <a:cubicBezTo>
                    <a:pt x="22558" y="5699"/>
                    <a:pt x="21937" y="5813"/>
                    <a:pt x="21352" y="6071"/>
                  </a:cubicBezTo>
                  <a:cubicBezTo>
                    <a:pt x="20874" y="2912"/>
                    <a:pt x="18193" y="582"/>
                    <a:pt x="14796" y="582"/>
                  </a:cubicBezTo>
                  <a:cubicBezTo>
                    <a:pt x="13098" y="807"/>
                    <a:pt x="11582" y="1579"/>
                    <a:pt x="10403" y="2688"/>
                  </a:cubicBezTo>
                  <a:cubicBezTo>
                    <a:pt x="9883" y="3333"/>
                    <a:pt x="9476" y="4035"/>
                    <a:pt x="9181" y="4737"/>
                  </a:cubicBezTo>
                  <a:lnTo>
                    <a:pt x="1" y="4204"/>
                  </a:lnTo>
                  <a:lnTo>
                    <a:pt x="1" y="4793"/>
                  </a:lnTo>
                  <a:lnTo>
                    <a:pt x="8999" y="5495"/>
                  </a:lnTo>
                  <a:cubicBezTo>
                    <a:pt x="8887" y="6071"/>
                    <a:pt x="8830" y="6660"/>
                    <a:pt x="8887" y="7250"/>
                  </a:cubicBezTo>
                  <a:cubicBezTo>
                    <a:pt x="8887" y="10633"/>
                    <a:pt x="11750" y="13328"/>
                    <a:pt x="15147" y="13328"/>
                  </a:cubicBezTo>
                  <a:lnTo>
                    <a:pt x="15386" y="13328"/>
                  </a:lnTo>
                  <a:cubicBezTo>
                    <a:pt x="18895" y="13160"/>
                    <a:pt x="21464" y="10226"/>
                    <a:pt x="21408" y="6955"/>
                  </a:cubicBezTo>
                  <a:cubicBezTo>
                    <a:pt x="21978" y="6605"/>
                    <a:pt x="22581" y="6445"/>
                    <a:pt x="23181" y="6445"/>
                  </a:cubicBezTo>
                  <a:cubicBezTo>
                    <a:pt x="23689" y="6445"/>
                    <a:pt x="24196" y="6560"/>
                    <a:pt x="24679" y="6773"/>
                  </a:cubicBezTo>
                  <a:cubicBezTo>
                    <a:pt x="24917" y="8597"/>
                    <a:pt x="25675" y="10170"/>
                    <a:pt x="26728" y="11222"/>
                  </a:cubicBezTo>
                  <a:cubicBezTo>
                    <a:pt x="27669" y="11980"/>
                    <a:pt x="28834" y="12570"/>
                    <a:pt x="30125" y="12570"/>
                  </a:cubicBezTo>
                  <a:lnTo>
                    <a:pt x="30350" y="12570"/>
                  </a:lnTo>
                  <a:cubicBezTo>
                    <a:pt x="33396" y="12331"/>
                    <a:pt x="35614" y="9355"/>
                    <a:pt x="35614" y="5902"/>
                  </a:cubicBezTo>
                  <a:cubicBezTo>
                    <a:pt x="35445" y="4204"/>
                    <a:pt x="34687" y="2505"/>
                    <a:pt x="33564" y="1340"/>
                  </a:cubicBezTo>
                  <a:cubicBezTo>
                    <a:pt x="32569" y="537"/>
                    <a:pt x="31616" y="0"/>
                    <a:pt x="30519" y="0"/>
                  </a:cubicBezTo>
                  <a:close/>
                </a:path>
              </a:pathLst>
            </a:custGeom>
            <a:solidFill>
              <a:srgbClr val="01A0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1" name="Google Shape;1481;p40"/>
            <p:cNvSpPr/>
            <p:nvPr/>
          </p:nvSpPr>
          <p:spPr>
            <a:xfrm>
              <a:off x="3315425" y="280375"/>
              <a:ext cx="972025" cy="551550"/>
            </a:xfrm>
            <a:custGeom>
              <a:avLst/>
              <a:gdLst/>
              <a:ahLst/>
              <a:cxnLst/>
              <a:rect l="l" t="t" r="r" b="b"/>
              <a:pathLst>
                <a:path w="38881" h="22062" extrusionOk="0">
                  <a:moveTo>
                    <a:pt x="27491" y="1"/>
                  </a:moveTo>
                  <a:cubicBezTo>
                    <a:pt x="20076" y="1"/>
                    <a:pt x="19699" y="5017"/>
                    <a:pt x="16104" y="5017"/>
                  </a:cubicBezTo>
                  <a:cubicBezTo>
                    <a:pt x="15923" y="5017"/>
                    <a:pt x="15734" y="5004"/>
                    <a:pt x="15536" y="4978"/>
                  </a:cubicBezTo>
                  <a:cubicBezTo>
                    <a:pt x="14626" y="4870"/>
                    <a:pt x="13716" y="4809"/>
                    <a:pt x="12822" y="4809"/>
                  </a:cubicBezTo>
                  <a:cubicBezTo>
                    <a:pt x="5914" y="4809"/>
                    <a:pt x="0" y="8439"/>
                    <a:pt x="2846" y="22061"/>
                  </a:cubicBezTo>
                  <a:cubicBezTo>
                    <a:pt x="2846" y="22061"/>
                    <a:pt x="9107" y="20882"/>
                    <a:pt x="9107" y="15043"/>
                  </a:cubicBezTo>
                  <a:cubicBezTo>
                    <a:pt x="9107" y="9540"/>
                    <a:pt x="14610" y="8192"/>
                    <a:pt x="14610" y="8192"/>
                  </a:cubicBezTo>
                  <a:cubicBezTo>
                    <a:pt x="14610" y="8192"/>
                    <a:pt x="17108" y="13351"/>
                    <a:pt x="21954" y="13351"/>
                  </a:cubicBezTo>
                  <a:cubicBezTo>
                    <a:pt x="23347" y="13351"/>
                    <a:pt x="24933" y="12925"/>
                    <a:pt x="26710" y="11828"/>
                  </a:cubicBezTo>
                  <a:cubicBezTo>
                    <a:pt x="27549" y="11278"/>
                    <a:pt x="28311" y="11056"/>
                    <a:pt x="28995" y="11056"/>
                  </a:cubicBezTo>
                  <a:cubicBezTo>
                    <a:pt x="31890" y="11056"/>
                    <a:pt x="33378" y="15043"/>
                    <a:pt x="33378" y="15043"/>
                  </a:cubicBezTo>
                  <a:cubicBezTo>
                    <a:pt x="38880" y="15043"/>
                    <a:pt x="36017" y="823"/>
                    <a:pt x="28998" y="65"/>
                  </a:cubicBezTo>
                  <a:cubicBezTo>
                    <a:pt x="28465" y="21"/>
                    <a:pt x="27964" y="1"/>
                    <a:pt x="27491"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482" name="Google Shape;1482;p40"/>
          <p:cNvGrpSpPr/>
          <p:nvPr/>
        </p:nvGrpSpPr>
        <p:grpSpPr>
          <a:xfrm>
            <a:off x="2554589" y="1290932"/>
            <a:ext cx="666087" cy="497609"/>
            <a:chOff x="371391" y="975898"/>
            <a:chExt cx="499565" cy="373207"/>
          </a:xfrm>
        </p:grpSpPr>
        <p:sp>
          <p:nvSpPr>
            <p:cNvPr id="1483" name="Google Shape;1483;p40"/>
            <p:cNvSpPr/>
            <p:nvPr/>
          </p:nvSpPr>
          <p:spPr>
            <a:xfrm>
              <a:off x="666125" y="1254393"/>
              <a:ext cx="54825" cy="94697"/>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84" name="Google Shape;1484;p40"/>
            <p:cNvGrpSpPr/>
            <p:nvPr/>
          </p:nvGrpSpPr>
          <p:grpSpPr>
            <a:xfrm>
              <a:off x="391183" y="1161314"/>
              <a:ext cx="160756" cy="140616"/>
              <a:chOff x="391183" y="1161314"/>
              <a:chExt cx="160756" cy="140616"/>
            </a:xfrm>
          </p:grpSpPr>
          <p:sp>
            <p:nvSpPr>
              <p:cNvPr id="1485" name="Google Shape;1485;p40"/>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0"/>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487" name="Google Shape;1487;p40"/>
            <p:cNvSpPr/>
            <p:nvPr/>
          </p:nvSpPr>
          <p:spPr>
            <a:xfrm>
              <a:off x="501635" y="1003099"/>
              <a:ext cx="356696" cy="279357"/>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0"/>
            <p:cNvSpPr/>
            <p:nvPr/>
          </p:nvSpPr>
          <p:spPr>
            <a:xfrm>
              <a:off x="572835" y="1118374"/>
              <a:ext cx="279901" cy="164082"/>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0"/>
            <p:cNvSpPr/>
            <p:nvPr/>
          </p:nvSpPr>
          <p:spPr>
            <a:xfrm>
              <a:off x="774233" y="1035259"/>
              <a:ext cx="28229" cy="19974"/>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0"/>
            <p:cNvSpPr/>
            <p:nvPr/>
          </p:nvSpPr>
          <p:spPr>
            <a:xfrm>
              <a:off x="819745" y="1039870"/>
              <a:ext cx="51211" cy="30890"/>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1" name="Google Shape;1491;p40"/>
            <p:cNvGrpSpPr/>
            <p:nvPr/>
          </p:nvGrpSpPr>
          <p:grpSpPr>
            <a:xfrm>
              <a:off x="753580" y="1067827"/>
              <a:ext cx="34383" cy="30784"/>
              <a:chOff x="3323588" y="-610525"/>
              <a:chExt cx="56850" cy="50900"/>
            </a:xfrm>
          </p:grpSpPr>
          <p:sp>
            <p:nvSpPr>
              <p:cNvPr id="1492" name="Google Shape;1492;p40"/>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0"/>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0"/>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495" name="Google Shape;1495;p40"/>
            <p:cNvSpPr/>
            <p:nvPr/>
          </p:nvSpPr>
          <p:spPr>
            <a:xfrm>
              <a:off x="50530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0"/>
            <p:cNvSpPr/>
            <p:nvPr/>
          </p:nvSpPr>
          <p:spPr>
            <a:xfrm>
              <a:off x="55367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0"/>
            <p:cNvSpPr/>
            <p:nvPr/>
          </p:nvSpPr>
          <p:spPr>
            <a:xfrm>
              <a:off x="590238" y="1269543"/>
              <a:ext cx="77172" cy="79561"/>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8" name="Google Shape;1498;p40"/>
            <p:cNvGrpSpPr/>
            <p:nvPr/>
          </p:nvGrpSpPr>
          <p:grpSpPr>
            <a:xfrm>
              <a:off x="505297" y="975898"/>
              <a:ext cx="197981" cy="185477"/>
              <a:chOff x="352959" y="975898"/>
              <a:chExt cx="197981" cy="185477"/>
            </a:xfrm>
          </p:grpSpPr>
          <p:sp>
            <p:nvSpPr>
              <p:cNvPr id="1499" name="Google Shape;1499;p40"/>
              <p:cNvSpPr/>
              <p:nvPr/>
            </p:nvSpPr>
            <p:spPr>
              <a:xfrm>
                <a:off x="35295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0"/>
              <p:cNvSpPr/>
              <p:nvPr/>
            </p:nvSpPr>
            <p:spPr>
              <a:xfrm>
                <a:off x="40132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501" name="Google Shape;1501;p40"/>
            <p:cNvSpPr/>
            <p:nvPr/>
          </p:nvSpPr>
          <p:spPr>
            <a:xfrm>
              <a:off x="479726" y="1025824"/>
              <a:ext cx="217531" cy="118359"/>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02" name="Google Shape;1502;p40"/>
            <p:cNvGrpSpPr/>
            <p:nvPr/>
          </p:nvGrpSpPr>
          <p:grpSpPr>
            <a:xfrm>
              <a:off x="391183" y="1161314"/>
              <a:ext cx="160756" cy="140616"/>
              <a:chOff x="391183" y="1161314"/>
              <a:chExt cx="160756" cy="140616"/>
            </a:xfrm>
          </p:grpSpPr>
          <p:sp>
            <p:nvSpPr>
              <p:cNvPr id="1503" name="Google Shape;1503;p40"/>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4" name="Google Shape;1504;p40"/>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162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505" name="Google Shape;1505;p40"/>
            <p:cNvSpPr/>
            <p:nvPr/>
          </p:nvSpPr>
          <p:spPr>
            <a:xfrm>
              <a:off x="371391" y="1184599"/>
              <a:ext cx="179550" cy="80196"/>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 name="Google Shape;286;p13">
            <a:extLst>
              <a:ext uri="{FF2B5EF4-FFF2-40B4-BE49-F238E27FC236}">
                <a16:creationId xmlns:a16="http://schemas.microsoft.com/office/drawing/2014/main" id="{371F4A6D-A3D7-E619-3CC8-7898881FAF46}"/>
              </a:ext>
            </a:extLst>
          </p:cNvPr>
          <p:cNvGrpSpPr/>
          <p:nvPr/>
        </p:nvGrpSpPr>
        <p:grpSpPr>
          <a:xfrm>
            <a:off x="-16465" y="5922928"/>
            <a:ext cx="12192148" cy="1187033"/>
            <a:chOff x="-75" y="3714050"/>
            <a:chExt cx="9144111" cy="890275"/>
          </a:xfrm>
        </p:grpSpPr>
        <p:sp>
          <p:nvSpPr>
            <p:cNvPr id="3" name="Google Shape;287;p13">
              <a:extLst>
                <a:ext uri="{FF2B5EF4-FFF2-40B4-BE49-F238E27FC236}">
                  <a16:creationId xmlns:a16="http://schemas.microsoft.com/office/drawing/2014/main" id="{712763B7-F9EE-729D-38E2-EE8D57EAB50B}"/>
                </a:ext>
              </a:extLst>
            </p:cNvPr>
            <p:cNvSpPr/>
            <p:nvPr/>
          </p:nvSpPr>
          <p:spPr>
            <a:xfrm>
              <a:off x="-75" y="4250925"/>
              <a:ext cx="9144000" cy="353400"/>
            </a:xfrm>
            <a:prstGeom prst="rec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Google Shape;288;p13">
              <a:extLst>
                <a:ext uri="{FF2B5EF4-FFF2-40B4-BE49-F238E27FC236}">
                  <a16:creationId xmlns:a16="http://schemas.microsoft.com/office/drawing/2014/main" id="{6C8975E3-CC86-9A06-C0E3-CA58FC3A79AF}"/>
                </a:ext>
              </a:extLst>
            </p:cNvPr>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5" name="Google Shape;1546;p42">
            <a:extLst>
              <a:ext uri="{FF2B5EF4-FFF2-40B4-BE49-F238E27FC236}">
                <a16:creationId xmlns:a16="http://schemas.microsoft.com/office/drawing/2014/main" id="{66EE52D7-B560-20AD-7104-87BC08F175B0}"/>
              </a:ext>
            </a:extLst>
          </p:cNvPr>
          <p:cNvGrpSpPr/>
          <p:nvPr/>
        </p:nvGrpSpPr>
        <p:grpSpPr>
          <a:xfrm>
            <a:off x="1173290" y="6326635"/>
            <a:ext cx="10589573" cy="694548"/>
            <a:chOff x="895237" y="4083657"/>
            <a:chExt cx="7942180" cy="520911"/>
          </a:xfrm>
        </p:grpSpPr>
        <p:grpSp>
          <p:nvGrpSpPr>
            <p:cNvPr id="6" name="Google Shape;1547;p42">
              <a:extLst>
                <a:ext uri="{FF2B5EF4-FFF2-40B4-BE49-F238E27FC236}">
                  <a16:creationId xmlns:a16="http://schemas.microsoft.com/office/drawing/2014/main" id="{46C2F6D7-D3FB-65A4-2A22-80A520CC1492}"/>
                </a:ext>
              </a:extLst>
            </p:cNvPr>
            <p:cNvGrpSpPr/>
            <p:nvPr/>
          </p:nvGrpSpPr>
          <p:grpSpPr>
            <a:xfrm>
              <a:off x="895237" y="4249037"/>
              <a:ext cx="655814" cy="355354"/>
              <a:chOff x="2301112" y="2967762"/>
              <a:chExt cx="655814" cy="355354"/>
            </a:xfrm>
          </p:grpSpPr>
          <p:sp>
            <p:nvSpPr>
              <p:cNvPr id="13" name="Google Shape;1548;p42">
                <a:extLst>
                  <a:ext uri="{FF2B5EF4-FFF2-40B4-BE49-F238E27FC236}">
                    <a16:creationId xmlns:a16="http://schemas.microsoft.com/office/drawing/2014/main" id="{EE10144C-6C18-D32E-CFF9-F1BACBD4E329}"/>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549;p42">
                <a:extLst>
                  <a:ext uri="{FF2B5EF4-FFF2-40B4-BE49-F238E27FC236}">
                    <a16:creationId xmlns:a16="http://schemas.microsoft.com/office/drawing/2014/main" id="{8F9F461A-211D-00BF-7EF9-484B036333CC}"/>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 name="Google Shape;1550;p42">
              <a:extLst>
                <a:ext uri="{FF2B5EF4-FFF2-40B4-BE49-F238E27FC236}">
                  <a16:creationId xmlns:a16="http://schemas.microsoft.com/office/drawing/2014/main" id="{76485D20-8976-C20C-97D5-0DE88DA76038}"/>
                </a:ext>
              </a:extLst>
            </p:cNvPr>
            <p:cNvGrpSpPr/>
            <p:nvPr/>
          </p:nvGrpSpPr>
          <p:grpSpPr>
            <a:xfrm>
              <a:off x="4521724" y="4083657"/>
              <a:ext cx="961030" cy="520771"/>
              <a:chOff x="2301112" y="2967762"/>
              <a:chExt cx="655814" cy="355354"/>
            </a:xfrm>
          </p:grpSpPr>
          <p:sp>
            <p:nvSpPr>
              <p:cNvPr id="11" name="Google Shape;1551;p42">
                <a:extLst>
                  <a:ext uri="{FF2B5EF4-FFF2-40B4-BE49-F238E27FC236}">
                    <a16:creationId xmlns:a16="http://schemas.microsoft.com/office/drawing/2014/main" id="{470761F3-128E-3D08-EEA0-0FE37843685F}"/>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1552;p42">
                <a:extLst>
                  <a:ext uri="{FF2B5EF4-FFF2-40B4-BE49-F238E27FC236}">
                    <a16:creationId xmlns:a16="http://schemas.microsoft.com/office/drawing/2014/main" id="{707417A2-F4CA-5438-4321-B2279F8DAC6E}"/>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8" name="Google Shape;1553;p42">
              <a:extLst>
                <a:ext uri="{FF2B5EF4-FFF2-40B4-BE49-F238E27FC236}">
                  <a16:creationId xmlns:a16="http://schemas.microsoft.com/office/drawing/2014/main" id="{30958CCE-AC09-52F0-2197-79987A6E5CED}"/>
                </a:ext>
              </a:extLst>
            </p:cNvPr>
            <p:cNvGrpSpPr/>
            <p:nvPr/>
          </p:nvGrpSpPr>
          <p:grpSpPr>
            <a:xfrm>
              <a:off x="8011288" y="4156893"/>
              <a:ext cx="826129" cy="447675"/>
              <a:chOff x="2301112" y="2967762"/>
              <a:chExt cx="655814" cy="355354"/>
            </a:xfrm>
          </p:grpSpPr>
          <p:sp>
            <p:nvSpPr>
              <p:cNvPr id="9" name="Google Shape;1554;p42">
                <a:extLst>
                  <a:ext uri="{FF2B5EF4-FFF2-40B4-BE49-F238E27FC236}">
                    <a16:creationId xmlns:a16="http://schemas.microsoft.com/office/drawing/2014/main" id="{2ABB0CAC-55CD-A6C1-3176-460A9834C249}"/>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555;p42">
                <a:extLst>
                  <a:ext uri="{FF2B5EF4-FFF2-40B4-BE49-F238E27FC236}">
                    <a16:creationId xmlns:a16="http://schemas.microsoft.com/office/drawing/2014/main" id="{62FBBF71-6009-9C87-C09F-D71D6F00016E}"/>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pic>
        <p:nvPicPr>
          <p:cNvPr id="15" name="Picture 14">
            <a:extLst>
              <a:ext uri="{FF2B5EF4-FFF2-40B4-BE49-F238E27FC236}">
                <a16:creationId xmlns:a16="http://schemas.microsoft.com/office/drawing/2014/main" id="{EB27207B-36FF-BCE3-1DA5-7CABE8AE00BB}"/>
              </a:ext>
            </a:extLst>
          </p:cNvPr>
          <p:cNvPicPr>
            <a:picLocks noChangeAspect="1"/>
          </p:cNvPicPr>
          <p:nvPr/>
        </p:nvPicPr>
        <p:blipFill>
          <a:blip r:embed="rId3"/>
          <a:stretch>
            <a:fillRect/>
          </a:stretch>
        </p:blipFill>
        <p:spPr>
          <a:xfrm>
            <a:off x="9129239" y="99270"/>
            <a:ext cx="1356967" cy="1356967"/>
          </a:xfrm>
          <a:prstGeom prst="rect">
            <a:avLst/>
          </a:prstGeom>
        </p:spPr>
      </p:pic>
      <p:sp>
        <p:nvSpPr>
          <p:cNvPr id="16" name="TextBox 15">
            <a:extLst>
              <a:ext uri="{FF2B5EF4-FFF2-40B4-BE49-F238E27FC236}">
                <a16:creationId xmlns:a16="http://schemas.microsoft.com/office/drawing/2014/main" id="{74689D16-70C3-A99B-3B55-3597E9248081}"/>
              </a:ext>
            </a:extLst>
          </p:cNvPr>
          <p:cNvSpPr txBox="1"/>
          <p:nvPr/>
        </p:nvSpPr>
        <p:spPr>
          <a:xfrm>
            <a:off x="1986073" y="192837"/>
            <a:ext cx="8308181" cy="36933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DỰ ÁN CỘNG ĐỒNG 12. </a:t>
            </a:r>
            <a:r>
              <a:rPr lang="en-US" b="1">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BỘ SÁCH CHÂN TRỜI SÁNG TẠO</a:t>
            </a:r>
            <a:endPar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endParaRPr>
          </a:p>
        </p:txBody>
      </p:sp>
      <p:sp>
        <p:nvSpPr>
          <p:cNvPr id="21" name="Rectangle 20">
            <a:extLst>
              <a:ext uri="{FF2B5EF4-FFF2-40B4-BE49-F238E27FC236}">
                <a16:creationId xmlns:a16="http://schemas.microsoft.com/office/drawing/2014/main" id="{2165738C-68BB-E0C6-3D5D-F89DFC7C9BF4}"/>
              </a:ext>
            </a:extLst>
          </p:cNvPr>
          <p:cNvSpPr/>
          <p:nvPr/>
        </p:nvSpPr>
        <p:spPr>
          <a:xfrm>
            <a:off x="836098" y="1321934"/>
            <a:ext cx="11556974" cy="2603822"/>
          </a:xfrm>
          <a:prstGeom prst="rect">
            <a:avLst/>
          </a:prstGeom>
          <a:solidFill>
            <a:schemeClr val="accent3">
              <a:alpha val="24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nSpc>
                <a:spcPct val="150000"/>
              </a:lnSpc>
              <a:spcAft>
                <a:spcPts val="800"/>
              </a:spcAft>
            </a:pPr>
            <a:r>
              <a:rPr lang="en-US" sz="2800" b="1" kern="100">
                <a:solidFill>
                  <a:schemeClr val="tx1">
                    <a:lumMod val="10000"/>
                  </a:schemeClr>
                </a:solidFill>
                <a:latin typeface="Times New Roman" panose="02020603050405020304" pitchFamily="18" charset="0"/>
                <a:ea typeface="Aptos" panose="020B0004020202020204" pitchFamily="34" charset="0"/>
                <a:cs typeface="Times New Roman" panose="02020603050405020304" pitchFamily="18" charset="0"/>
              </a:rPr>
              <a:t>GV soạn: Nguyễn Thị Hồng Vân</a:t>
            </a:r>
          </a:p>
          <a:p>
            <a:pPr>
              <a:lnSpc>
                <a:spcPct val="150000"/>
              </a:lnSpc>
              <a:spcAft>
                <a:spcPts val="800"/>
              </a:spcAft>
            </a:pPr>
            <a:r>
              <a:rPr lang="en-US" sz="2800" b="1">
                <a:solidFill>
                  <a:schemeClr val="tx1">
                    <a:lumMod val="10000"/>
                  </a:schemeClr>
                </a:solidFill>
                <a:effectLst/>
                <a:latin typeface="Times New Roman" panose="02020603050405020304" pitchFamily="18" charset="0"/>
                <a:ea typeface="Aptos" panose="020B0004020202020204" pitchFamily="34" charset="0"/>
              </a:rPr>
              <a:t>Trường: Trung cấp Du lịch – Kỹ Thuật Cam Ranh, TP. Cam Ranh, tỉnh Khánh Hòa</a:t>
            </a:r>
            <a:r>
              <a:rPr lang="en-US" sz="2800" b="1">
                <a:solidFill>
                  <a:schemeClr val="tx1">
                    <a:lumMod val="10000"/>
                  </a:schemeClr>
                </a:solidFill>
                <a:latin typeface="Times New Roman" panose="02020603050405020304" pitchFamily="18" charset="0"/>
                <a:ea typeface="Aptos" panose="020B0004020202020204" pitchFamily="34" charset="0"/>
              </a:rPr>
              <a:t> </a:t>
            </a:r>
            <a:endParaRPr lang="en-US" sz="2800" b="1">
              <a:solidFill>
                <a:schemeClr val="tx1">
                  <a:lumMod val="10000"/>
                </a:schemeClr>
              </a:solidFill>
              <a:effectLst/>
              <a:latin typeface="Times New Roman" panose="02020603050405020304" pitchFamily="18" charset="0"/>
              <a:ea typeface="Aptos" panose="020B0004020202020204" pitchFamily="34" charset="0"/>
            </a:endParaRPr>
          </a:p>
          <a:p>
            <a:pPr>
              <a:lnSpc>
                <a:spcPct val="150000"/>
              </a:lnSpc>
              <a:spcAft>
                <a:spcPts val="800"/>
              </a:spcAft>
            </a:pPr>
            <a:endParaRPr lang="en-US" sz="2800" b="1">
              <a:solidFill>
                <a:schemeClr val="tx1">
                  <a:lumMod val="10000"/>
                </a:schemeClr>
              </a:solidFill>
            </a:endParaRPr>
          </a:p>
        </p:txBody>
      </p:sp>
    </p:spTree>
    <p:extLst>
      <p:ext uri="{BB962C8B-B14F-4D97-AF65-F5344CB8AC3E}">
        <p14:creationId xmlns:p14="http://schemas.microsoft.com/office/powerpoint/2010/main" val="20919139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fill="hold"/>
                                        <p:tgtEl>
                                          <p:spTgt spid="1165"/>
                                        </p:tgtEl>
                                        <p:attrNameLst>
                                          <p:attrName>ppt_x</p:attrName>
                                        </p:attrNameLst>
                                      </p:cBhvr>
                                      <p:tavLst>
                                        <p:tav tm="0">
                                          <p:val>
                                            <p:strVal val="#ppt_x"/>
                                          </p:val>
                                        </p:tav>
                                        <p:tav tm="100000">
                                          <p:val>
                                            <p:strVal val="#ppt_x"/>
                                          </p:val>
                                        </p:tav>
                                      </p:tavLst>
                                    </p:anim>
                                    <p:anim calcmode="lin" valueType="num">
                                      <p:cBhvr additive="base">
                                        <p:cTn id="8" dur="500" fill="hold"/>
                                        <p:tgtEl>
                                          <p:spTgt spid="11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72"/>
                                        </p:tgtEl>
                                        <p:attrNameLst>
                                          <p:attrName>style.visibility</p:attrName>
                                        </p:attrNameLst>
                                      </p:cBhvr>
                                      <p:to>
                                        <p:strVal val="visible"/>
                                      </p:to>
                                    </p:set>
                                    <p:anim calcmode="lin" valueType="num">
                                      <p:cBhvr additive="base">
                                        <p:cTn id="11" dur="500" fill="hold"/>
                                        <p:tgtEl>
                                          <p:spTgt spid="1172"/>
                                        </p:tgtEl>
                                        <p:attrNameLst>
                                          <p:attrName>ppt_x</p:attrName>
                                        </p:attrNameLst>
                                      </p:cBhvr>
                                      <p:tavLst>
                                        <p:tav tm="0">
                                          <p:val>
                                            <p:strVal val="#ppt_x"/>
                                          </p:val>
                                        </p:tav>
                                        <p:tav tm="100000">
                                          <p:val>
                                            <p:strVal val="#ppt_x"/>
                                          </p:val>
                                        </p:tav>
                                      </p:tavLst>
                                    </p:anim>
                                    <p:anim calcmode="lin" valueType="num">
                                      <p:cBhvr additive="base">
                                        <p:cTn id="12" dur="500" fill="hold"/>
                                        <p:tgtEl>
                                          <p:spTgt spid="1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75"/>
                                        </p:tgtEl>
                                        <p:attrNameLst>
                                          <p:attrName>style.visibility</p:attrName>
                                        </p:attrNameLst>
                                      </p:cBhvr>
                                      <p:to>
                                        <p:strVal val="visible"/>
                                      </p:to>
                                    </p:set>
                                    <p:anim calcmode="lin" valueType="num">
                                      <p:cBhvr additive="base">
                                        <p:cTn id="15" dur="500" fill="hold"/>
                                        <p:tgtEl>
                                          <p:spTgt spid="1175"/>
                                        </p:tgtEl>
                                        <p:attrNameLst>
                                          <p:attrName>ppt_x</p:attrName>
                                        </p:attrNameLst>
                                      </p:cBhvr>
                                      <p:tavLst>
                                        <p:tav tm="0">
                                          <p:val>
                                            <p:strVal val="#ppt_x"/>
                                          </p:val>
                                        </p:tav>
                                        <p:tav tm="100000">
                                          <p:val>
                                            <p:strVal val="#ppt_x"/>
                                          </p:val>
                                        </p:tav>
                                      </p:tavLst>
                                    </p:anim>
                                    <p:anim calcmode="lin" valueType="num">
                                      <p:cBhvr additive="base">
                                        <p:cTn id="16" dur="500" fill="hold"/>
                                        <p:tgtEl>
                                          <p:spTgt spid="117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86"/>
                                        </p:tgtEl>
                                        <p:attrNameLst>
                                          <p:attrName>style.visibility</p:attrName>
                                        </p:attrNameLst>
                                      </p:cBhvr>
                                      <p:to>
                                        <p:strVal val="visible"/>
                                      </p:to>
                                    </p:set>
                                    <p:anim calcmode="lin" valueType="num">
                                      <p:cBhvr additive="base">
                                        <p:cTn id="19" dur="500" fill="hold"/>
                                        <p:tgtEl>
                                          <p:spTgt spid="1186"/>
                                        </p:tgtEl>
                                        <p:attrNameLst>
                                          <p:attrName>ppt_x</p:attrName>
                                        </p:attrNameLst>
                                      </p:cBhvr>
                                      <p:tavLst>
                                        <p:tav tm="0">
                                          <p:val>
                                            <p:strVal val="#ppt_x"/>
                                          </p:val>
                                        </p:tav>
                                        <p:tav tm="100000">
                                          <p:val>
                                            <p:strVal val="#ppt_x"/>
                                          </p:val>
                                        </p:tav>
                                      </p:tavLst>
                                    </p:anim>
                                    <p:anim calcmode="lin" valueType="num">
                                      <p:cBhvr additive="base">
                                        <p:cTn id="20" dur="500" fill="hold"/>
                                        <p:tgtEl>
                                          <p:spTgt spid="11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88"/>
                                        </p:tgtEl>
                                        <p:attrNameLst>
                                          <p:attrName>style.visibility</p:attrName>
                                        </p:attrNameLst>
                                      </p:cBhvr>
                                      <p:to>
                                        <p:strVal val="visible"/>
                                      </p:to>
                                    </p:set>
                                    <p:anim calcmode="lin" valueType="num">
                                      <p:cBhvr additive="base">
                                        <p:cTn id="23" dur="500" fill="hold"/>
                                        <p:tgtEl>
                                          <p:spTgt spid="1188"/>
                                        </p:tgtEl>
                                        <p:attrNameLst>
                                          <p:attrName>ppt_x</p:attrName>
                                        </p:attrNameLst>
                                      </p:cBhvr>
                                      <p:tavLst>
                                        <p:tav tm="0">
                                          <p:val>
                                            <p:strVal val="#ppt_x"/>
                                          </p:val>
                                        </p:tav>
                                        <p:tav tm="100000">
                                          <p:val>
                                            <p:strVal val="#ppt_x"/>
                                          </p:val>
                                        </p:tav>
                                      </p:tavLst>
                                    </p:anim>
                                    <p:anim calcmode="lin" valueType="num">
                                      <p:cBhvr additive="base">
                                        <p:cTn id="24" dur="500" fill="hold"/>
                                        <p:tgtEl>
                                          <p:spTgt spid="118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89"/>
                                        </p:tgtEl>
                                        <p:attrNameLst>
                                          <p:attrName>style.visibility</p:attrName>
                                        </p:attrNameLst>
                                      </p:cBhvr>
                                      <p:to>
                                        <p:strVal val="visible"/>
                                      </p:to>
                                    </p:set>
                                    <p:anim calcmode="lin" valueType="num">
                                      <p:cBhvr additive="base">
                                        <p:cTn id="27" dur="500" fill="hold"/>
                                        <p:tgtEl>
                                          <p:spTgt spid="1189"/>
                                        </p:tgtEl>
                                        <p:attrNameLst>
                                          <p:attrName>ppt_x</p:attrName>
                                        </p:attrNameLst>
                                      </p:cBhvr>
                                      <p:tavLst>
                                        <p:tav tm="0">
                                          <p:val>
                                            <p:strVal val="#ppt_x"/>
                                          </p:val>
                                        </p:tav>
                                        <p:tav tm="100000">
                                          <p:val>
                                            <p:strVal val="#ppt_x"/>
                                          </p:val>
                                        </p:tav>
                                      </p:tavLst>
                                    </p:anim>
                                    <p:anim calcmode="lin" valueType="num">
                                      <p:cBhvr additive="base">
                                        <p:cTn id="28" dur="500" fill="hold"/>
                                        <p:tgtEl>
                                          <p:spTgt spid="11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95"/>
                                        </p:tgtEl>
                                        <p:attrNameLst>
                                          <p:attrName>style.visibility</p:attrName>
                                        </p:attrNameLst>
                                      </p:cBhvr>
                                      <p:to>
                                        <p:strVal val="visible"/>
                                      </p:to>
                                    </p:set>
                                    <p:anim calcmode="lin" valueType="num">
                                      <p:cBhvr additive="base">
                                        <p:cTn id="31" dur="500" fill="hold"/>
                                        <p:tgtEl>
                                          <p:spTgt spid="1195"/>
                                        </p:tgtEl>
                                        <p:attrNameLst>
                                          <p:attrName>ppt_x</p:attrName>
                                        </p:attrNameLst>
                                      </p:cBhvr>
                                      <p:tavLst>
                                        <p:tav tm="0">
                                          <p:val>
                                            <p:strVal val="#ppt_x"/>
                                          </p:val>
                                        </p:tav>
                                        <p:tav tm="100000">
                                          <p:val>
                                            <p:strVal val="#ppt_x"/>
                                          </p:val>
                                        </p:tav>
                                      </p:tavLst>
                                    </p:anim>
                                    <p:anim calcmode="lin" valueType="num">
                                      <p:cBhvr additive="base">
                                        <p:cTn id="32" dur="500" fill="hold"/>
                                        <p:tgtEl>
                                          <p:spTgt spid="119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06"/>
                                        </p:tgtEl>
                                        <p:attrNameLst>
                                          <p:attrName>style.visibility</p:attrName>
                                        </p:attrNameLst>
                                      </p:cBhvr>
                                      <p:to>
                                        <p:strVal val="visible"/>
                                      </p:to>
                                    </p:set>
                                    <p:anim calcmode="lin" valueType="num">
                                      <p:cBhvr additive="base">
                                        <p:cTn id="35" dur="500" fill="hold"/>
                                        <p:tgtEl>
                                          <p:spTgt spid="1206"/>
                                        </p:tgtEl>
                                        <p:attrNameLst>
                                          <p:attrName>ppt_x</p:attrName>
                                        </p:attrNameLst>
                                      </p:cBhvr>
                                      <p:tavLst>
                                        <p:tav tm="0">
                                          <p:val>
                                            <p:strVal val="#ppt_x"/>
                                          </p:val>
                                        </p:tav>
                                        <p:tav tm="100000">
                                          <p:val>
                                            <p:strVal val="#ppt_x"/>
                                          </p:val>
                                        </p:tav>
                                      </p:tavLst>
                                    </p:anim>
                                    <p:anim calcmode="lin" valueType="num">
                                      <p:cBhvr additive="base">
                                        <p:cTn id="36" dur="500" fill="hold"/>
                                        <p:tgtEl>
                                          <p:spTgt spid="120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17"/>
                                        </p:tgtEl>
                                        <p:attrNameLst>
                                          <p:attrName>style.visibility</p:attrName>
                                        </p:attrNameLst>
                                      </p:cBhvr>
                                      <p:to>
                                        <p:strVal val="visible"/>
                                      </p:to>
                                    </p:set>
                                    <p:anim calcmode="lin" valueType="num">
                                      <p:cBhvr additive="base">
                                        <p:cTn id="39" dur="500" fill="hold"/>
                                        <p:tgtEl>
                                          <p:spTgt spid="1217"/>
                                        </p:tgtEl>
                                        <p:attrNameLst>
                                          <p:attrName>ppt_x</p:attrName>
                                        </p:attrNameLst>
                                      </p:cBhvr>
                                      <p:tavLst>
                                        <p:tav tm="0">
                                          <p:val>
                                            <p:strVal val="#ppt_x"/>
                                          </p:val>
                                        </p:tav>
                                        <p:tav tm="100000">
                                          <p:val>
                                            <p:strVal val="#ppt_x"/>
                                          </p:val>
                                        </p:tav>
                                      </p:tavLst>
                                    </p:anim>
                                    <p:anim calcmode="lin" valueType="num">
                                      <p:cBhvr additive="base">
                                        <p:cTn id="40" dur="500" fill="hold"/>
                                        <p:tgtEl>
                                          <p:spTgt spid="12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3"/>
                                        </p:tgtEl>
                                        <p:attrNameLst>
                                          <p:attrName>style.visibility</p:attrName>
                                        </p:attrNameLst>
                                      </p:cBhvr>
                                      <p:to>
                                        <p:strVal val="visible"/>
                                      </p:to>
                                    </p:set>
                                    <p:anim calcmode="lin" valueType="num">
                                      <p:cBhvr additive="base">
                                        <p:cTn id="43" dur="500" fill="hold"/>
                                        <p:tgtEl>
                                          <p:spTgt spid="1223"/>
                                        </p:tgtEl>
                                        <p:attrNameLst>
                                          <p:attrName>ppt_x</p:attrName>
                                        </p:attrNameLst>
                                      </p:cBhvr>
                                      <p:tavLst>
                                        <p:tav tm="0">
                                          <p:val>
                                            <p:strVal val="#ppt_x"/>
                                          </p:val>
                                        </p:tav>
                                        <p:tav tm="100000">
                                          <p:val>
                                            <p:strVal val="#ppt_x"/>
                                          </p:val>
                                        </p:tav>
                                      </p:tavLst>
                                    </p:anim>
                                    <p:anim calcmode="lin" valueType="num">
                                      <p:cBhvr additive="base">
                                        <p:cTn id="44" dur="500" fill="hold"/>
                                        <p:tgtEl>
                                          <p:spTgt spid="12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30"/>
                                        </p:tgtEl>
                                        <p:attrNameLst>
                                          <p:attrName>style.visibility</p:attrName>
                                        </p:attrNameLst>
                                      </p:cBhvr>
                                      <p:to>
                                        <p:strVal val="visible"/>
                                      </p:to>
                                    </p:set>
                                    <p:anim calcmode="lin" valueType="num">
                                      <p:cBhvr additive="base">
                                        <p:cTn id="47" dur="500" fill="hold"/>
                                        <p:tgtEl>
                                          <p:spTgt spid="1230"/>
                                        </p:tgtEl>
                                        <p:attrNameLst>
                                          <p:attrName>ppt_x</p:attrName>
                                        </p:attrNameLst>
                                      </p:cBhvr>
                                      <p:tavLst>
                                        <p:tav tm="0">
                                          <p:val>
                                            <p:strVal val="#ppt_x"/>
                                          </p:val>
                                        </p:tav>
                                        <p:tav tm="100000">
                                          <p:val>
                                            <p:strVal val="#ppt_x"/>
                                          </p:val>
                                        </p:tav>
                                      </p:tavLst>
                                    </p:anim>
                                    <p:anim calcmode="lin" valueType="num">
                                      <p:cBhvr additive="base">
                                        <p:cTn id="48" dur="500" fill="hold"/>
                                        <p:tgtEl>
                                          <p:spTgt spid="12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31"/>
                                        </p:tgtEl>
                                        <p:attrNameLst>
                                          <p:attrName>style.visibility</p:attrName>
                                        </p:attrNameLst>
                                      </p:cBhvr>
                                      <p:to>
                                        <p:strVal val="visible"/>
                                      </p:to>
                                    </p:set>
                                    <p:anim calcmode="lin" valueType="num">
                                      <p:cBhvr additive="base">
                                        <p:cTn id="51" dur="500" fill="hold"/>
                                        <p:tgtEl>
                                          <p:spTgt spid="1231"/>
                                        </p:tgtEl>
                                        <p:attrNameLst>
                                          <p:attrName>ppt_x</p:attrName>
                                        </p:attrNameLst>
                                      </p:cBhvr>
                                      <p:tavLst>
                                        <p:tav tm="0">
                                          <p:val>
                                            <p:strVal val="#ppt_x"/>
                                          </p:val>
                                        </p:tav>
                                        <p:tav tm="100000">
                                          <p:val>
                                            <p:strVal val="#ppt_x"/>
                                          </p:val>
                                        </p:tav>
                                      </p:tavLst>
                                    </p:anim>
                                    <p:anim calcmode="lin" valueType="num">
                                      <p:cBhvr additive="base">
                                        <p:cTn id="52" dur="500" fill="hold"/>
                                        <p:tgtEl>
                                          <p:spTgt spid="12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34"/>
                                        </p:tgtEl>
                                        <p:attrNameLst>
                                          <p:attrName>style.visibility</p:attrName>
                                        </p:attrNameLst>
                                      </p:cBhvr>
                                      <p:to>
                                        <p:strVal val="visible"/>
                                      </p:to>
                                    </p:set>
                                    <p:anim calcmode="lin" valueType="num">
                                      <p:cBhvr additive="base">
                                        <p:cTn id="55" dur="500" fill="hold"/>
                                        <p:tgtEl>
                                          <p:spTgt spid="1234"/>
                                        </p:tgtEl>
                                        <p:attrNameLst>
                                          <p:attrName>ppt_x</p:attrName>
                                        </p:attrNameLst>
                                      </p:cBhvr>
                                      <p:tavLst>
                                        <p:tav tm="0">
                                          <p:val>
                                            <p:strVal val="#ppt_x"/>
                                          </p:val>
                                        </p:tav>
                                        <p:tav tm="100000">
                                          <p:val>
                                            <p:strVal val="#ppt_x"/>
                                          </p:val>
                                        </p:tav>
                                      </p:tavLst>
                                    </p:anim>
                                    <p:anim calcmode="lin" valueType="num">
                                      <p:cBhvr additive="base">
                                        <p:cTn id="56" dur="500" fill="hold"/>
                                        <p:tgtEl>
                                          <p:spTgt spid="12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37"/>
                                        </p:tgtEl>
                                        <p:attrNameLst>
                                          <p:attrName>style.visibility</p:attrName>
                                        </p:attrNameLst>
                                      </p:cBhvr>
                                      <p:to>
                                        <p:strVal val="visible"/>
                                      </p:to>
                                    </p:set>
                                    <p:anim calcmode="lin" valueType="num">
                                      <p:cBhvr additive="base">
                                        <p:cTn id="59" dur="500" fill="hold"/>
                                        <p:tgtEl>
                                          <p:spTgt spid="1237"/>
                                        </p:tgtEl>
                                        <p:attrNameLst>
                                          <p:attrName>ppt_x</p:attrName>
                                        </p:attrNameLst>
                                      </p:cBhvr>
                                      <p:tavLst>
                                        <p:tav tm="0">
                                          <p:val>
                                            <p:strVal val="#ppt_x"/>
                                          </p:val>
                                        </p:tav>
                                        <p:tav tm="100000">
                                          <p:val>
                                            <p:strVal val="#ppt_x"/>
                                          </p:val>
                                        </p:tav>
                                      </p:tavLst>
                                    </p:anim>
                                    <p:anim calcmode="lin" valueType="num">
                                      <p:cBhvr additive="base">
                                        <p:cTn id="60" dur="500" fill="hold"/>
                                        <p:tgtEl>
                                          <p:spTgt spid="12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40"/>
                                        </p:tgtEl>
                                        <p:attrNameLst>
                                          <p:attrName>style.visibility</p:attrName>
                                        </p:attrNameLst>
                                      </p:cBhvr>
                                      <p:to>
                                        <p:strVal val="visible"/>
                                      </p:to>
                                    </p:set>
                                    <p:anim calcmode="lin" valueType="num">
                                      <p:cBhvr additive="base">
                                        <p:cTn id="63" dur="500" fill="hold"/>
                                        <p:tgtEl>
                                          <p:spTgt spid="1240"/>
                                        </p:tgtEl>
                                        <p:attrNameLst>
                                          <p:attrName>ppt_x</p:attrName>
                                        </p:attrNameLst>
                                      </p:cBhvr>
                                      <p:tavLst>
                                        <p:tav tm="0">
                                          <p:val>
                                            <p:strVal val="#ppt_x"/>
                                          </p:val>
                                        </p:tav>
                                        <p:tav tm="100000">
                                          <p:val>
                                            <p:strVal val="#ppt_x"/>
                                          </p:val>
                                        </p:tav>
                                      </p:tavLst>
                                    </p:anim>
                                    <p:anim calcmode="lin" valueType="num">
                                      <p:cBhvr additive="base">
                                        <p:cTn id="64" dur="500" fill="hold"/>
                                        <p:tgtEl>
                                          <p:spTgt spid="124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47"/>
                                        </p:tgtEl>
                                        <p:attrNameLst>
                                          <p:attrName>style.visibility</p:attrName>
                                        </p:attrNameLst>
                                      </p:cBhvr>
                                      <p:to>
                                        <p:strVal val="visible"/>
                                      </p:to>
                                    </p:set>
                                    <p:anim calcmode="lin" valueType="num">
                                      <p:cBhvr additive="base">
                                        <p:cTn id="67" dur="500" fill="hold"/>
                                        <p:tgtEl>
                                          <p:spTgt spid="1247"/>
                                        </p:tgtEl>
                                        <p:attrNameLst>
                                          <p:attrName>ppt_x</p:attrName>
                                        </p:attrNameLst>
                                      </p:cBhvr>
                                      <p:tavLst>
                                        <p:tav tm="0">
                                          <p:val>
                                            <p:strVal val="#ppt_x"/>
                                          </p:val>
                                        </p:tav>
                                        <p:tav tm="100000">
                                          <p:val>
                                            <p:strVal val="#ppt_x"/>
                                          </p:val>
                                        </p:tav>
                                      </p:tavLst>
                                    </p:anim>
                                    <p:anim calcmode="lin" valueType="num">
                                      <p:cBhvr additive="base">
                                        <p:cTn id="68" dur="500" fill="hold"/>
                                        <p:tgtEl>
                                          <p:spTgt spid="124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50"/>
                                        </p:tgtEl>
                                        <p:attrNameLst>
                                          <p:attrName>style.visibility</p:attrName>
                                        </p:attrNameLst>
                                      </p:cBhvr>
                                      <p:to>
                                        <p:strVal val="visible"/>
                                      </p:to>
                                    </p:set>
                                    <p:anim calcmode="lin" valueType="num">
                                      <p:cBhvr additive="base">
                                        <p:cTn id="71" dur="500" fill="hold"/>
                                        <p:tgtEl>
                                          <p:spTgt spid="1250"/>
                                        </p:tgtEl>
                                        <p:attrNameLst>
                                          <p:attrName>ppt_x</p:attrName>
                                        </p:attrNameLst>
                                      </p:cBhvr>
                                      <p:tavLst>
                                        <p:tav tm="0">
                                          <p:val>
                                            <p:strVal val="#ppt_x"/>
                                          </p:val>
                                        </p:tav>
                                        <p:tav tm="100000">
                                          <p:val>
                                            <p:strVal val="#ppt_x"/>
                                          </p:val>
                                        </p:tav>
                                      </p:tavLst>
                                    </p:anim>
                                    <p:anim calcmode="lin" valueType="num">
                                      <p:cBhvr additive="base">
                                        <p:cTn id="72" dur="500" fill="hold"/>
                                        <p:tgtEl>
                                          <p:spTgt spid="125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53"/>
                                        </p:tgtEl>
                                        <p:attrNameLst>
                                          <p:attrName>style.visibility</p:attrName>
                                        </p:attrNameLst>
                                      </p:cBhvr>
                                      <p:to>
                                        <p:strVal val="visible"/>
                                      </p:to>
                                    </p:set>
                                    <p:anim calcmode="lin" valueType="num">
                                      <p:cBhvr additive="base">
                                        <p:cTn id="75" dur="500" fill="hold"/>
                                        <p:tgtEl>
                                          <p:spTgt spid="1253"/>
                                        </p:tgtEl>
                                        <p:attrNameLst>
                                          <p:attrName>ppt_x</p:attrName>
                                        </p:attrNameLst>
                                      </p:cBhvr>
                                      <p:tavLst>
                                        <p:tav tm="0">
                                          <p:val>
                                            <p:strVal val="#ppt_x"/>
                                          </p:val>
                                        </p:tav>
                                        <p:tav tm="100000">
                                          <p:val>
                                            <p:strVal val="#ppt_x"/>
                                          </p:val>
                                        </p:tav>
                                      </p:tavLst>
                                    </p:anim>
                                    <p:anim calcmode="lin" valueType="num">
                                      <p:cBhvr additive="base">
                                        <p:cTn id="76" dur="500" fill="hold"/>
                                        <p:tgtEl>
                                          <p:spTgt spid="125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56"/>
                                        </p:tgtEl>
                                        <p:attrNameLst>
                                          <p:attrName>style.visibility</p:attrName>
                                        </p:attrNameLst>
                                      </p:cBhvr>
                                      <p:to>
                                        <p:strVal val="visible"/>
                                      </p:to>
                                    </p:set>
                                    <p:anim calcmode="lin" valueType="num">
                                      <p:cBhvr additive="base">
                                        <p:cTn id="79" dur="500" fill="hold"/>
                                        <p:tgtEl>
                                          <p:spTgt spid="1256"/>
                                        </p:tgtEl>
                                        <p:attrNameLst>
                                          <p:attrName>ppt_x</p:attrName>
                                        </p:attrNameLst>
                                      </p:cBhvr>
                                      <p:tavLst>
                                        <p:tav tm="0">
                                          <p:val>
                                            <p:strVal val="#ppt_x"/>
                                          </p:val>
                                        </p:tav>
                                        <p:tav tm="100000">
                                          <p:val>
                                            <p:strVal val="#ppt_x"/>
                                          </p:val>
                                        </p:tav>
                                      </p:tavLst>
                                    </p:anim>
                                    <p:anim calcmode="lin" valueType="num">
                                      <p:cBhvr additive="base">
                                        <p:cTn id="80" dur="500" fill="hold"/>
                                        <p:tgtEl>
                                          <p:spTgt spid="125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10"/>
                                        </p:tgtEl>
                                        <p:attrNameLst>
                                          <p:attrName>style.visibility</p:attrName>
                                        </p:attrNameLst>
                                      </p:cBhvr>
                                      <p:to>
                                        <p:strVal val="visible"/>
                                      </p:to>
                                    </p:set>
                                    <p:anim calcmode="lin" valueType="num">
                                      <p:cBhvr additive="base">
                                        <p:cTn id="83" dur="500" fill="hold"/>
                                        <p:tgtEl>
                                          <p:spTgt spid="1310"/>
                                        </p:tgtEl>
                                        <p:attrNameLst>
                                          <p:attrName>ppt_x</p:attrName>
                                        </p:attrNameLst>
                                      </p:cBhvr>
                                      <p:tavLst>
                                        <p:tav tm="0">
                                          <p:val>
                                            <p:strVal val="#ppt_x"/>
                                          </p:val>
                                        </p:tav>
                                        <p:tav tm="100000">
                                          <p:val>
                                            <p:strVal val="#ppt_x"/>
                                          </p:val>
                                        </p:tav>
                                      </p:tavLst>
                                    </p:anim>
                                    <p:anim calcmode="lin" valueType="num">
                                      <p:cBhvr additive="base">
                                        <p:cTn id="84" dur="500" fill="hold"/>
                                        <p:tgtEl>
                                          <p:spTgt spid="13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13"/>
                                        </p:tgtEl>
                                        <p:attrNameLst>
                                          <p:attrName>style.visibility</p:attrName>
                                        </p:attrNameLst>
                                      </p:cBhvr>
                                      <p:to>
                                        <p:strVal val="visible"/>
                                      </p:to>
                                    </p:set>
                                    <p:anim calcmode="lin" valueType="num">
                                      <p:cBhvr additive="base">
                                        <p:cTn id="87" dur="500" fill="hold"/>
                                        <p:tgtEl>
                                          <p:spTgt spid="1313"/>
                                        </p:tgtEl>
                                        <p:attrNameLst>
                                          <p:attrName>ppt_x</p:attrName>
                                        </p:attrNameLst>
                                      </p:cBhvr>
                                      <p:tavLst>
                                        <p:tav tm="0">
                                          <p:val>
                                            <p:strVal val="#ppt_x"/>
                                          </p:val>
                                        </p:tav>
                                        <p:tav tm="100000">
                                          <p:val>
                                            <p:strVal val="#ppt_x"/>
                                          </p:val>
                                        </p:tav>
                                      </p:tavLst>
                                    </p:anim>
                                    <p:anim calcmode="lin" valueType="num">
                                      <p:cBhvr additive="base">
                                        <p:cTn id="88" dur="500" fill="hold"/>
                                        <p:tgtEl>
                                          <p:spTgt spid="13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14"/>
                                        </p:tgtEl>
                                        <p:attrNameLst>
                                          <p:attrName>style.visibility</p:attrName>
                                        </p:attrNameLst>
                                      </p:cBhvr>
                                      <p:to>
                                        <p:strVal val="visible"/>
                                      </p:to>
                                    </p:set>
                                    <p:anim calcmode="lin" valueType="num">
                                      <p:cBhvr additive="base">
                                        <p:cTn id="91" dur="500" fill="hold"/>
                                        <p:tgtEl>
                                          <p:spTgt spid="1314"/>
                                        </p:tgtEl>
                                        <p:attrNameLst>
                                          <p:attrName>ppt_x</p:attrName>
                                        </p:attrNameLst>
                                      </p:cBhvr>
                                      <p:tavLst>
                                        <p:tav tm="0">
                                          <p:val>
                                            <p:strVal val="#ppt_x"/>
                                          </p:val>
                                        </p:tav>
                                        <p:tav tm="100000">
                                          <p:val>
                                            <p:strVal val="#ppt_x"/>
                                          </p:val>
                                        </p:tav>
                                      </p:tavLst>
                                    </p:anim>
                                    <p:anim calcmode="lin" valueType="num">
                                      <p:cBhvr additive="base">
                                        <p:cTn id="92" dur="500" fill="hold"/>
                                        <p:tgtEl>
                                          <p:spTgt spid="131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315"/>
                                        </p:tgtEl>
                                        <p:attrNameLst>
                                          <p:attrName>style.visibility</p:attrName>
                                        </p:attrNameLst>
                                      </p:cBhvr>
                                      <p:to>
                                        <p:strVal val="visible"/>
                                      </p:to>
                                    </p:set>
                                    <p:anim calcmode="lin" valueType="num">
                                      <p:cBhvr additive="base">
                                        <p:cTn id="95" dur="500" fill="hold"/>
                                        <p:tgtEl>
                                          <p:spTgt spid="1315"/>
                                        </p:tgtEl>
                                        <p:attrNameLst>
                                          <p:attrName>ppt_x</p:attrName>
                                        </p:attrNameLst>
                                      </p:cBhvr>
                                      <p:tavLst>
                                        <p:tav tm="0">
                                          <p:val>
                                            <p:strVal val="#ppt_x"/>
                                          </p:val>
                                        </p:tav>
                                        <p:tav tm="100000">
                                          <p:val>
                                            <p:strVal val="#ppt_x"/>
                                          </p:val>
                                        </p:tav>
                                      </p:tavLst>
                                    </p:anim>
                                    <p:anim calcmode="lin" valueType="num">
                                      <p:cBhvr additive="base">
                                        <p:cTn id="96" dur="500" fill="hold"/>
                                        <p:tgtEl>
                                          <p:spTgt spid="131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37"/>
                                        </p:tgtEl>
                                        <p:attrNameLst>
                                          <p:attrName>style.visibility</p:attrName>
                                        </p:attrNameLst>
                                      </p:cBhvr>
                                      <p:to>
                                        <p:strVal val="visible"/>
                                      </p:to>
                                    </p:set>
                                    <p:anim calcmode="lin" valueType="num">
                                      <p:cBhvr additive="base">
                                        <p:cTn id="99" dur="500" fill="hold"/>
                                        <p:tgtEl>
                                          <p:spTgt spid="1437"/>
                                        </p:tgtEl>
                                        <p:attrNameLst>
                                          <p:attrName>ppt_x</p:attrName>
                                        </p:attrNameLst>
                                      </p:cBhvr>
                                      <p:tavLst>
                                        <p:tav tm="0">
                                          <p:val>
                                            <p:strVal val="#ppt_x"/>
                                          </p:val>
                                        </p:tav>
                                        <p:tav tm="100000">
                                          <p:val>
                                            <p:strVal val="#ppt_x"/>
                                          </p:val>
                                        </p:tav>
                                      </p:tavLst>
                                    </p:anim>
                                    <p:anim calcmode="lin" valueType="num">
                                      <p:cBhvr additive="base">
                                        <p:cTn id="100" dur="500" fill="hold"/>
                                        <p:tgtEl>
                                          <p:spTgt spid="143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482"/>
                                        </p:tgtEl>
                                        <p:attrNameLst>
                                          <p:attrName>style.visibility</p:attrName>
                                        </p:attrNameLst>
                                      </p:cBhvr>
                                      <p:to>
                                        <p:strVal val="visible"/>
                                      </p:to>
                                    </p:set>
                                    <p:anim calcmode="lin" valueType="num">
                                      <p:cBhvr additive="base">
                                        <p:cTn id="103" dur="500" fill="hold"/>
                                        <p:tgtEl>
                                          <p:spTgt spid="1482"/>
                                        </p:tgtEl>
                                        <p:attrNameLst>
                                          <p:attrName>ppt_x</p:attrName>
                                        </p:attrNameLst>
                                      </p:cBhvr>
                                      <p:tavLst>
                                        <p:tav tm="0">
                                          <p:val>
                                            <p:strVal val="#ppt_x"/>
                                          </p:val>
                                        </p:tav>
                                        <p:tav tm="100000">
                                          <p:val>
                                            <p:strVal val="#ppt_x"/>
                                          </p:val>
                                        </p:tav>
                                      </p:tavLst>
                                    </p:anim>
                                    <p:anim calcmode="lin" valueType="num">
                                      <p:cBhvr additive="base">
                                        <p:cTn id="104" dur="500" fill="hold"/>
                                        <p:tgtEl>
                                          <p:spTgt spid="148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ppt_x"/>
                                          </p:val>
                                        </p:tav>
                                        <p:tav tm="100000">
                                          <p:val>
                                            <p:strVal val="#ppt_x"/>
                                          </p:val>
                                        </p:tav>
                                      </p:tavLst>
                                    </p:anim>
                                    <p:anim calcmode="lin" valueType="num">
                                      <p:cBhvr additive="base">
                                        <p:cTn id="1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animBg="1"/>
      <p:bldP spid="1188" grpId="0"/>
      <p:bldP spid="1313" grpId="0" animBg="1"/>
      <p:bldP spid="13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3</a:t>
            </a:r>
          </a:p>
        </p:txBody>
      </p:sp>
      <p:sp>
        <p:nvSpPr>
          <p:cNvPr id="3" name="Text Box 2"/>
          <p:cNvSpPr txBox="1"/>
          <p:nvPr/>
        </p:nvSpPr>
        <p:spPr>
          <a:xfrm>
            <a:off x="842010" y="1189990"/>
            <a:ext cx="10600055" cy="5292725"/>
          </a:xfrm>
          <a:prstGeom prst="rect">
            <a:avLst/>
          </a:prstGeom>
          <a:noFill/>
        </p:spPr>
        <p:txBody>
          <a:bodyPr wrap="square" rtlCol="0">
            <a:spAutoFit/>
          </a:bodyPr>
          <a:lstStyle/>
          <a:p>
            <a:r>
              <a:rPr lang="en-US" sz="2600">
                <a:gradFill>
                  <a:gsLst>
                    <a:gs pos="0">
                      <a:srgbClr val="14CD68"/>
                    </a:gs>
                    <a:gs pos="100000">
                      <a:srgbClr val="0B6E38"/>
                    </a:gs>
                  </a:gsLst>
                  <a:lin scaled="0"/>
                </a:gradFill>
                <a:latin typeface="Cambria" panose="02040503050406030204" charset="0"/>
                <a:cs typeface="Cambria" panose="02040503050406030204" charset="0"/>
              </a:rPr>
              <a:t>Đọc “Tắt đèn” của Ngô Tất Tố, người đọc tiếp nhận với một không gian ngột ngạt, với nỗi khổ đè nặng trên đôi vai gầy yếu và nỗi đau xé lòng chị Dậu tưởng như đã thành nỗi đau tột cùng. Nhưng khi Chí Phèo với những tiếng chửi tục tĩu cùng khuôn mặt đầy vết sẹo, với bước chân chện choạn, ngật ngưỡng bước đi trên những dòng văn của Nam Cao, thấy rằng đó mới là kẻ khốn cùng ở nông dân Việt Nam ngày trước. Tình cảnh và số phận của Chí Phèo cũng như các nhân vật trước đó, hình ảnh người nông dân canh điền khỏe mạnh và trung thực nhưng lại bị vu oan phải vào tù và trở thành một tên lưu manh mất hết nhân tính lẫn nhân hình. Qua đó, Nam Cao không chỉ lột trần sự thật đau khổ của người nông dân mà còn nêu được một quy luật xuất hiện trong làng xã Việt Nam trước Cách mạng Tháng Tám: hiện tượng người nông dân bị đẩy vào con đường lưu manh hoá.</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42"/>
          <p:cNvSpPr/>
          <p:nvPr/>
        </p:nvSpPr>
        <p:spPr>
          <a:xfrm>
            <a:off x="2518410" y="41148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3</a:t>
            </a:r>
          </a:p>
        </p:txBody>
      </p:sp>
      <p:sp>
        <p:nvSpPr>
          <p:cNvPr id="3" name="Text Box 2"/>
          <p:cNvSpPr txBox="1"/>
          <p:nvPr/>
        </p:nvSpPr>
        <p:spPr>
          <a:xfrm>
            <a:off x="842010" y="1189990"/>
            <a:ext cx="10600055" cy="4892675"/>
          </a:xfrm>
          <a:prstGeom prst="rect">
            <a:avLst/>
          </a:prstGeom>
          <a:noFill/>
        </p:spPr>
        <p:txBody>
          <a:bodyPr wrap="square" rtlCol="0">
            <a:spAutoFit/>
          </a:bodyPr>
          <a:lstStyle/>
          <a:p>
            <a:r>
              <a:rPr lang="en-US" sz="2600">
                <a:gradFill>
                  <a:gsLst>
                    <a:gs pos="0">
                      <a:srgbClr val="FE4444"/>
                    </a:gs>
                    <a:gs pos="100000">
                      <a:srgbClr val="832B2B"/>
                    </a:gs>
                  </a:gsLst>
                  <a:lin scaled="0"/>
                </a:gradFill>
                <a:latin typeface="Cambria" panose="02040503050406030204" charset="0"/>
                <a:cs typeface="Cambria" panose="02040503050406030204" charset="0"/>
              </a:rPr>
              <a:t>- Lỗi chính tả: chện choạn → Sửa: chệnh choạng</a:t>
            </a:r>
          </a:p>
          <a:p>
            <a:r>
              <a:rPr lang="en-US" sz="2600">
                <a:gradFill>
                  <a:gsLst>
                    <a:gs pos="0">
                      <a:srgbClr val="FE4444"/>
                    </a:gs>
                    <a:gs pos="100000">
                      <a:srgbClr val="832B2B"/>
                    </a:gs>
                  </a:gsLst>
                  <a:lin scaled="0"/>
                </a:gradFill>
                <a:latin typeface="Cambria" panose="02040503050406030204" charset="0"/>
                <a:cs typeface="Cambria" panose="02040503050406030204" charset="0"/>
              </a:rPr>
              <a:t>                       ngật ngưởng → Sửa: ngật ngưỡng </a:t>
            </a:r>
          </a:p>
          <a:p>
            <a:r>
              <a:rPr lang="en-US" sz="2600">
                <a:gradFill>
                  <a:gsLst>
                    <a:gs pos="0">
                      <a:srgbClr val="FE4444"/>
                    </a:gs>
                    <a:gs pos="100000">
                      <a:srgbClr val="832B2B"/>
                    </a:gs>
                  </a:gsLst>
                  <a:lin scaled="0"/>
                </a:gradFill>
                <a:latin typeface="Cambria" panose="02040503050406030204" charset="0"/>
                <a:cs typeface="Cambria" panose="02040503050406030204" charset="0"/>
              </a:rPr>
              <a:t>- Lỗi dùng từ: tiếp nhận → Sửa: tiếp cận </a:t>
            </a:r>
          </a:p>
          <a:p>
            <a:r>
              <a:rPr lang="en-US" sz="2600">
                <a:gradFill>
                  <a:gsLst>
                    <a:gs pos="0">
                      <a:srgbClr val="FE4444"/>
                    </a:gs>
                    <a:gs pos="100000">
                      <a:srgbClr val="832B2B"/>
                    </a:gs>
                  </a:gsLst>
                  <a:lin scaled="0"/>
                </a:gradFill>
                <a:latin typeface="Cambria" panose="02040503050406030204" charset="0"/>
                <a:cs typeface="Cambria" panose="02040503050406030204" charset="0"/>
              </a:rPr>
              <a:t>- Lỗi ngữ pháp: - Thiếu chủ ngữ: Nhưng khi Chí Phèo với những tiếng chửi tục tĩu cùng khuôn mặt đầy vết sẹo, với bước chân chệnh choạng, ngật ngưỡng bước đi trên những dòng văn của Nam Cao, thấy rằng đó mới là kẻ khốn cùng ở nông dân Việt Nam ngày trước  → Sửa lại: thêm “ta” trước chữ “thấy” (Thêm chủ ngữ) </a:t>
            </a:r>
          </a:p>
          <a:p>
            <a:r>
              <a:rPr lang="en-US" sz="2600">
                <a:gradFill>
                  <a:gsLst>
                    <a:gs pos="0">
                      <a:srgbClr val="FE4444"/>
                    </a:gs>
                    <a:gs pos="100000">
                      <a:srgbClr val="832B2B"/>
                    </a:gs>
                  </a:gsLst>
                  <a:lin scaled="0"/>
                </a:gradFill>
                <a:latin typeface="Cambria" panose="02040503050406030204" charset="0"/>
                <a:cs typeface="Cambria" panose="02040503050406030204" charset="0"/>
              </a:rPr>
              <a:t>- Lỗi logic: Tình cảnh và số phận của Chí Phèo cũng như các nhân vật trước đó,… nhưng lại… → Sửa lại: Tình cảnh và số phận của Chí Phèo khác các nhân vật trước đó, hình ảnh người nông dân canh điền khỏe mạnh và trung thực nhưng lại bị vu oan phải vào tù… </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3970927" y="2713720"/>
            <a:ext cx="6639560" cy="1568450"/>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a:t>
            </a: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LUYỆN TẬP</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grpSp>
        <p:nvGrpSpPr>
          <p:cNvPr id="32" name="PA-组合 31"/>
          <p:cNvGrpSpPr/>
          <p:nvPr>
            <p:custDataLst>
              <p:tags r:id="rId1"/>
            </p:custDataLst>
          </p:nvPr>
        </p:nvGrpSpPr>
        <p:grpSpPr>
          <a:xfrm>
            <a:off x="871855" y="1590164"/>
            <a:ext cx="3733800" cy="3733432"/>
            <a:chOff x="4229100" y="1841624"/>
            <a:chExt cx="3733800" cy="3733432"/>
          </a:xfrm>
        </p:grpSpPr>
        <p:sp>
          <p:nvSpPr>
            <p:cNvPr id="7" name="PA-íSļiḋé"/>
            <p:cNvSpPr/>
            <p:nvPr>
              <p:custDataLst>
                <p:tags r:id="rId7"/>
              </p:custDataLst>
            </p:nvPr>
          </p:nvSpPr>
          <p:spPr bwMode="auto">
            <a:xfrm>
              <a:off x="5773506" y="3711743"/>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rgbClr val="71A375"/>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1" name="PA-íS1íḓè"/>
            <p:cNvSpPr/>
            <p:nvPr>
              <p:custDataLst>
                <p:tags r:id="rId8"/>
              </p:custDataLst>
            </p:nvPr>
          </p:nvSpPr>
          <p:spPr bwMode="auto">
            <a:xfrm rot="16200000">
              <a:off x="5934756" y="2004666"/>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chemeClr val="bg1">
                <a:lumMod val="65000"/>
              </a:schemeClr>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2" name="PA-îṩḻïḋe"/>
            <p:cNvSpPr/>
            <p:nvPr>
              <p:custDataLst>
                <p:tags r:id="rId9"/>
              </p:custDataLst>
            </p:nvPr>
          </p:nvSpPr>
          <p:spPr bwMode="auto">
            <a:xfrm flipH="1" flipV="1">
              <a:off x="4229100" y="1841624"/>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rgbClr val="71A375"/>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3" name="PA-íş1ïḍe"/>
            <p:cNvSpPr/>
            <p:nvPr>
              <p:custDataLst>
                <p:tags r:id="rId10"/>
              </p:custDataLst>
            </p:nvPr>
          </p:nvSpPr>
          <p:spPr bwMode="auto">
            <a:xfrm rot="16200000" flipH="1" flipV="1">
              <a:off x="4067852" y="3548702"/>
              <a:ext cx="2189394" cy="186331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chemeClr val="bg1">
                <a:lumMod val="65000"/>
              </a:schemeClr>
            </a:solidFill>
            <a:ln w="38100">
              <a:solidFill>
                <a:schemeClr val="bg1"/>
              </a:solid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sp>
          <p:nvSpPr>
            <p:cNvPr id="14" name="PA-îṥľídè"/>
            <p:cNvSpPr/>
            <p:nvPr>
              <p:custDataLst>
                <p:tags r:id="rId11"/>
              </p:custDataLst>
            </p:nvPr>
          </p:nvSpPr>
          <p:spPr bwMode="auto">
            <a:xfrm>
              <a:off x="5091264" y="2703605"/>
              <a:ext cx="2009478" cy="2009474"/>
            </a:xfrm>
            <a:prstGeom prst="ellipse">
              <a:avLst/>
            </a:prstGeom>
            <a:blipFill dpi="0" rotWithShape="1">
              <a:blip r:embed="rId14"/>
              <a:srcRect/>
              <a:stretch>
                <a:fillRect/>
              </a:stretch>
            </a:blipFill>
            <a:ln w="19050">
              <a:noFill/>
              <a:round/>
            </a:ln>
          </p:spPr>
          <p:txBody>
            <a:bodyPr anchor="ctr">
              <a:scene3d>
                <a:camera prst="orthographicFront"/>
                <a:lightRig rig="threePt" dir="t"/>
              </a:scene3d>
              <a:sp3d contourW="12700"/>
            </a:bodyPr>
            <a:lstStyle/>
            <a:p>
              <a:pPr algn="ctr"/>
              <a:endParaRPr>
                <a:latin typeface="Microsoft YaHei" panose="020B0503020204020204" charset="-122"/>
                <a:ea typeface="Microsoft YaHei" panose="020B0503020204020204" charset="-122"/>
                <a:sym typeface="Microsoft YaHei" panose="020B0503020204020204" charset="-122"/>
              </a:endParaRPr>
            </a:p>
          </p:txBody>
        </p:sp>
      </p:grpSp>
      <p:sp>
        <p:nvSpPr>
          <p:cNvPr id="15" name="PA-ïṥļîḑè"/>
          <p:cNvSpPr txBox="1"/>
          <p:nvPr>
            <p:custDataLst>
              <p:tags r:id="rId2"/>
            </p:custDataLst>
          </p:nvPr>
        </p:nvSpPr>
        <p:spPr>
          <a:xfrm rot="18933073" flipH="1">
            <a:off x="4573801" y="2596391"/>
            <a:ext cx="1137335" cy="374488"/>
          </a:xfrm>
          <a:prstGeom prst="rect">
            <a:avLst/>
          </a:prstGeom>
          <a:noFill/>
        </p:spPr>
        <p:txBody>
          <a:bodyPr wrap="none">
            <a:normAutofit fontScale="87500" lnSpcReduction="20000"/>
            <a:scene3d>
              <a:camera prst="orthographicFront"/>
              <a:lightRig rig="threePt" dir="t"/>
            </a:scene3d>
            <a:sp3d contourW="12700"/>
          </a:bodyPr>
          <a:lstStyle/>
          <a:p>
            <a:pPr algn="ctr"/>
            <a:r>
              <a:rPr lang="zh-CN" altLang="en-US" sz="24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16" name="PA-isľídè"/>
          <p:cNvSpPr txBox="1"/>
          <p:nvPr>
            <p:custDataLst>
              <p:tags r:id="rId3"/>
            </p:custDataLst>
          </p:nvPr>
        </p:nvSpPr>
        <p:spPr>
          <a:xfrm rot="3034644">
            <a:off x="6642546" y="2788191"/>
            <a:ext cx="1137335" cy="374488"/>
          </a:xfrm>
          <a:prstGeom prst="rect">
            <a:avLst/>
          </a:prstGeom>
          <a:noFill/>
        </p:spPr>
        <p:txBody>
          <a:bodyPr wrap="none">
            <a:normAutofit fontScale="95000"/>
            <a:scene3d>
              <a:camera prst="orthographicFront"/>
              <a:lightRig rig="threePt" dir="t"/>
            </a:scene3d>
            <a:sp3d contourW="12700"/>
          </a:bodyPr>
          <a:lstStyle/>
          <a:p>
            <a:pPr algn="ctr">
              <a:lnSpc>
                <a:spcPct val="80000"/>
              </a:lnSpc>
            </a:pPr>
            <a:r>
              <a:rPr lang="zh-CN" altLang="en-US" sz="22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17" name="PA-íŝḷiḑê"/>
          <p:cNvSpPr txBox="1"/>
          <p:nvPr>
            <p:custDataLst>
              <p:tags r:id="rId4"/>
            </p:custDataLst>
          </p:nvPr>
        </p:nvSpPr>
        <p:spPr>
          <a:xfrm rot="19035440">
            <a:off x="6482726" y="4744987"/>
            <a:ext cx="1137335" cy="374488"/>
          </a:xfrm>
          <a:prstGeom prst="rect">
            <a:avLst/>
          </a:prstGeom>
          <a:noFill/>
        </p:spPr>
        <p:txBody>
          <a:bodyPr wrap="none">
            <a:normAutofit fontScale="95000"/>
            <a:scene3d>
              <a:camera prst="orthographicFront"/>
              <a:lightRig rig="threePt" dir="t"/>
            </a:scene3d>
            <a:sp3d contourW="12700"/>
          </a:bodyPr>
          <a:lstStyle/>
          <a:p>
            <a:pPr algn="ctr">
              <a:lnSpc>
                <a:spcPct val="80000"/>
              </a:lnSpc>
            </a:pPr>
            <a:r>
              <a:rPr lang="zh-CN" altLang="en-US" sz="22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18" name="PA-îSliďe"/>
          <p:cNvSpPr txBox="1"/>
          <p:nvPr>
            <p:custDataLst>
              <p:tags r:id="rId5"/>
            </p:custDataLst>
          </p:nvPr>
        </p:nvSpPr>
        <p:spPr>
          <a:xfrm rot="2835440">
            <a:off x="4465987" y="4591542"/>
            <a:ext cx="1137335" cy="374488"/>
          </a:xfrm>
          <a:prstGeom prst="rect">
            <a:avLst/>
          </a:prstGeom>
          <a:noFill/>
        </p:spPr>
        <p:txBody>
          <a:bodyPr wrap="none">
            <a:normAutofit fontScale="95000"/>
            <a:scene3d>
              <a:camera prst="orthographicFront"/>
              <a:lightRig rig="threePt" dir="t"/>
            </a:scene3d>
            <a:sp3d contourW="12700"/>
          </a:bodyPr>
          <a:lstStyle/>
          <a:p>
            <a:pPr algn="ctr">
              <a:lnSpc>
                <a:spcPct val="80000"/>
              </a:lnSpc>
            </a:pPr>
            <a:r>
              <a:rPr lang="zh-CN" altLang="en-US" sz="2200" dirty="0">
                <a:solidFill>
                  <a:schemeClr val="bg1"/>
                </a:solidFill>
                <a:latin typeface="Microsoft YaHei" panose="020B0503020204020204" charset="-122"/>
                <a:ea typeface="Microsoft YaHei" panose="020B0503020204020204" charset="-122"/>
                <a:sym typeface="Microsoft YaHei" panose="020B0503020204020204" charset="-122"/>
              </a:rPr>
              <a:t>Subtitle</a:t>
            </a:r>
          </a:p>
        </p:txBody>
      </p:sp>
      <p:sp>
        <p:nvSpPr>
          <p:cNvPr id="27" name="PA-文本框 42"/>
          <p:cNvSpPr txBox="1"/>
          <p:nvPr>
            <p:custDataLst>
              <p:tags r:id="rId6"/>
            </p:custDataLst>
          </p:nvPr>
        </p:nvSpPr>
        <p:spPr>
          <a:xfrm>
            <a:off x="4726305" y="1590040"/>
            <a:ext cx="6751320" cy="4154805"/>
          </a:xfrm>
          <a:prstGeom prst="rect">
            <a:avLst/>
          </a:prstGeom>
          <a:noFill/>
        </p:spPr>
        <p:txBody>
          <a:bodyPr wrap="square" lIns="0" tIns="0" rIns="0" bIns="0" rtlCol="0">
            <a:spAutoFit/>
          </a:bodyPr>
          <a:lstStyle>
            <a:defPPr>
              <a:defRPr lang="zh-CN"/>
            </a:defPPr>
            <a:lvl1pPr>
              <a:defRPr sz="2000" b="1">
                <a:solidFill>
                  <a:schemeClr val="bg1"/>
                </a:solidFill>
                <a:latin typeface="Microsoft YaHei" panose="020B0503020204020204" charset="-122"/>
                <a:ea typeface="Microsoft YaHei" panose="020B0503020204020204" charset="-122"/>
              </a:defRPr>
            </a:lvl1pPr>
          </a:lstStyle>
          <a:p>
            <a:r>
              <a:rPr lang="vi-VN" altLang="zh-CN" sz="5400" b="0" dirty="0">
                <a:gradFill>
                  <a:gsLst>
                    <a:gs pos="0">
                      <a:srgbClr val="14CD68"/>
                    </a:gs>
                    <a:gs pos="100000">
                      <a:srgbClr val="0B6E38"/>
                    </a:gs>
                  </a:gsLst>
                  <a:lin scaled="0"/>
                </a:gradFill>
                <a:latin typeface="Cambria" panose="02040503050406030204" charset="0"/>
                <a:cs typeface="Cambria" panose="02040503050406030204" charset="0"/>
                <a:sym typeface="Microsoft YaHei" panose="020B0503020204020204" charset="-122"/>
              </a:rPr>
              <a:t>V</a:t>
            </a:r>
            <a:r>
              <a:rPr lang="zh-CN" altLang="en-US" sz="5400" b="0" dirty="0">
                <a:gradFill>
                  <a:gsLst>
                    <a:gs pos="0">
                      <a:srgbClr val="14CD68"/>
                    </a:gs>
                    <a:gs pos="100000">
                      <a:srgbClr val="0B6E38"/>
                    </a:gs>
                  </a:gsLst>
                  <a:lin scaled="0"/>
                </a:gradFill>
                <a:latin typeface="Cambria" panose="02040503050406030204" charset="0"/>
                <a:cs typeface="Cambria" panose="02040503050406030204" charset="0"/>
                <a:sym typeface="Microsoft YaHei" panose="020B0503020204020204" charset="-122"/>
              </a:rPr>
              <a:t>iết đoạn văn (khoảng 200 chữ) bàn về sức hấp dẫn của yếu tố kì ảo trong một tác phẩm văn học. </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1" presetClass="entr" presetSubtype="0" fill="hold" grpId="0" nodeType="clickEffect">
                                  <p:stCondLst>
                                    <p:cond delay="0"/>
                                  </p:stCondLst>
                                  <p:childTnLst>
                                    <p:set>
                                      <p:cBhvr>
                                        <p:cTn id="27" dur="1000">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4139837" y="2713720"/>
            <a:ext cx="6301740" cy="1568450"/>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a:t>
            </a: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VẬN DỤNG</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 name="PA-矩形 21"/>
          <p:cNvSpPr/>
          <p:nvPr>
            <p:custDataLst>
              <p:tags r:id="rId1"/>
            </p:custDataLst>
          </p:nvPr>
        </p:nvSpPr>
        <p:spPr>
          <a:xfrm>
            <a:off x="1297305" y="1525905"/>
            <a:ext cx="9394190" cy="407860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7200" dirty="0">
                <a:gradFill>
                  <a:gsLst>
                    <a:gs pos="0">
                      <a:srgbClr val="FE4444"/>
                    </a:gs>
                    <a:gs pos="100000">
                      <a:srgbClr val="832B2B"/>
                    </a:gs>
                  </a:gsLst>
                  <a:lin scaled="0"/>
                </a:gradFill>
                <a:latin typeface="Cambria" panose="02040503050406030204" charset="0"/>
                <a:ea typeface="Microsoft YaHei" panose="020B0503020204020204" charset="-122"/>
                <a:cs typeface="Cambria" panose="02040503050406030204" charset="0"/>
                <a:sym typeface="Microsoft YaHei" panose="020B0503020204020204" charset="-122"/>
              </a:rPr>
              <a:t>H</a:t>
            </a:r>
            <a:r>
              <a:rPr lang="vi-VN" altLang="zh-CN" sz="7200" dirty="0">
                <a:gradFill>
                  <a:gsLst>
                    <a:gs pos="0">
                      <a:srgbClr val="FE4444"/>
                    </a:gs>
                    <a:gs pos="100000">
                      <a:srgbClr val="832B2B"/>
                    </a:gs>
                  </a:gsLst>
                  <a:lin scaled="0"/>
                </a:gradFill>
                <a:latin typeface="Cambria" panose="02040503050406030204" charset="0"/>
                <a:ea typeface="Microsoft YaHei" panose="020B0503020204020204" charset="-122"/>
                <a:cs typeface="Cambria" panose="02040503050406030204" charset="0"/>
                <a:sym typeface="Microsoft YaHei" panose="020B0503020204020204" charset="-122"/>
              </a:rPr>
              <a:t>ãy</a:t>
            </a:r>
            <a:r>
              <a:rPr lang="zh-CN" altLang="en-US" sz="7200" dirty="0">
                <a:gradFill>
                  <a:gsLst>
                    <a:gs pos="0">
                      <a:srgbClr val="FE4444"/>
                    </a:gs>
                    <a:gs pos="100000">
                      <a:srgbClr val="832B2B"/>
                    </a:gs>
                  </a:gsLst>
                  <a:lin scaled="0"/>
                </a:gradFill>
                <a:latin typeface="Cambria" panose="02040503050406030204" charset="0"/>
                <a:ea typeface="Microsoft YaHei" panose="020B0503020204020204" charset="-122"/>
                <a:cs typeface="Cambria" panose="02040503050406030204" charset="0"/>
                <a:sym typeface="Microsoft YaHei" panose="020B0503020204020204" charset="-122"/>
              </a:rPr>
              <a:t> thiết kế sơ đồ tư duy tóm tắt kiến thức về lỗi sai logic.</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文本框 13"/>
          <p:cNvSpPr txBox="1"/>
          <p:nvPr/>
        </p:nvSpPr>
        <p:spPr>
          <a:xfrm>
            <a:off x="3488719" y="1279326"/>
            <a:ext cx="5214563" cy="378460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0" b="1" i="0" u="none" strike="noStrike" kern="1200" cap="none" spc="0" normalizeH="0" baseline="0" noProof="0" dirty="0">
                <a:ln>
                  <a:noFill/>
                </a:ln>
                <a:gradFill>
                  <a:gsLst>
                    <a:gs pos="0">
                      <a:srgbClr val="9EE256"/>
                    </a:gs>
                    <a:gs pos="100000">
                      <a:srgbClr val="52762D"/>
                    </a:gs>
                  </a:gsLst>
                  <a:lin scaled="0"/>
                </a:gradFill>
                <a:effectLst/>
                <a:uLnTx/>
                <a:uFillTx/>
                <a:latin typeface="Cambria" panose="02040503050406030204" charset="0"/>
                <a:cs typeface="Cambria" panose="02040503050406030204" charset="0"/>
              </a:rPr>
              <a:t>Thank</a:t>
            </a:r>
            <a:r>
              <a:rPr kumimoji="0" lang="en-US" altLang="zh-CN" sz="12000" b="1" i="0" u="none" strike="noStrike" kern="1200" cap="none" spc="0" normalizeH="0" baseline="0" noProof="0" dirty="0">
                <a:ln>
                  <a:noFill/>
                </a:ln>
                <a:solidFill>
                  <a:schemeClr val="accent1"/>
                </a:solidFill>
                <a:effectLst/>
                <a:uLnTx/>
                <a:uFillTx/>
                <a:latin typeface="Cambria" panose="02040503050406030204" charset="0"/>
                <a:cs typeface="Cambria" panose="02040503050406030204" charset="0"/>
              </a:rPr>
              <a:t> </a:t>
            </a:r>
            <a:r>
              <a:rPr kumimoji="0" lang="en-US" altLang="zh-CN" sz="12000" b="1" i="0" u="none" strike="noStrike" kern="1200" cap="none" spc="0" normalizeH="0" baseline="0" noProof="0" dirty="0">
                <a:ln>
                  <a:noFill/>
                </a:ln>
                <a:gradFill>
                  <a:gsLst>
                    <a:gs pos="0">
                      <a:srgbClr val="14CD68"/>
                    </a:gs>
                    <a:gs pos="100000">
                      <a:srgbClr val="035C7D"/>
                    </a:gs>
                  </a:gsLst>
                  <a:lin scaled="0"/>
                </a:gradFill>
                <a:effectLst/>
                <a:uLnTx/>
                <a:uFillTx/>
                <a:latin typeface="Cambria" panose="02040503050406030204" charset="0"/>
                <a:cs typeface="Cambria" panose="02040503050406030204" charset="0"/>
              </a:rPr>
              <a:t>You</a:t>
            </a:r>
            <a:r>
              <a:rPr kumimoji="0" lang="vi-VN" altLang="en-US" sz="12000" b="1" i="0" u="none" strike="noStrike" kern="1200" cap="none" spc="0" normalizeH="0" baseline="0" noProof="0" dirty="0">
                <a:ln>
                  <a:noFill/>
                </a:ln>
                <a:gradFill>
                  <a:gsLst>
                    <a:gs pos="0">
                      <a:srgbClr val="14CD68"/>
                    </a:gs>
                    <a:gs pos="100000">
                      <a:srgbClr val="035C7D"/>
                    </a:gs>
                  </a:gsLst>
                  <a:lin scaled="0"/>
                </a:gradFill>
                <a:effectLst/>
                <a:uLnTx/>
                <a:uFillTx/>
                <a:latin typeface="Cambria" panose="02040503050406030204" charset="0"/>
                <a:cs typeface="Cambria" panose="02040503050406030204" charset="0"/>
              </a:rPr>
              <a:t>!</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3723594" y="2821670"/>
            <a:ext cx="7149465" cy="1568450"/>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KHỞI ĐỘNG</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FFD9D1C3-A231-E7FA-3A69-C959FE9A7484}"/>
              </a:ext>
            </a:extLst>
          </p:cNvPr>
          <p:cNvGraphicFramePr>
            <a:graphicFrameLocks noGrp="1"/>
          </p:cNvGraphicFramePr>
          <p:nvPr>
            <p:extLst>
              <p:ext uri="{D42A27DB-BD31-4B8C-83A1-F6EECF244321}">
                <p14:modId xmlns:p14="http://schemas.microsoft.com/office/powerpoint/2010/main" val="1207731169"/>
              </p:ext>
            </p:extLst>
          </p:nvPr>
        </p:nvGraphicFramePr>
        <p:xfrm>
          <a:off x="1639614" y="1229710"/>
          <a:ext cx="9207062" cy="5060731"/>
        </p:xfrm>
        <a:graphic>
          <a:graphicData uri="http://schemas.openxmlformats.org/drawingml/2006/table">
            <a:tbl>
              <a:tblPr firstRow="1" firstCol="1" bandRow="1">
                <a:tableStyleId>{5C22544A-7EE6-4342-B048-85BDC9FD1C3A}</a:tableStyleId>
              </a:tblPr>
              <a:tblGrid>
                <a:gridCol w="2938706">
                  <a:extLst>
                    <a:ext uri="{9D8B030D-6E8A-4147-A177-3AD203B41FA5}">
                      <a16:colId xmlns:a16="http://schemas.microsoft.com/office/drawing/2014/main" val="3341879851"/>
                    </a:ext>
                  </a:extLst>
                </a:gridCol>
                <a:gridCol w="2926906">
                  <a:extLst>
                    <a:ext uri="{9D8B030D-6E8A-4147-A177-3AD203B41FA5}">
                      <a16:colId xmlns:a16="http://schemas.microsoft.com/office/drawing/2014/main" val="2604595722"/>
                    </a:ext>
                  </a:extLst>
                </a:gridCol>
                <a:gridCol w="3341450">
                  <a:extLst>
                    <a:ext uri="{9D8B030D-6E8A-4147-A177-3AD203B41FA5}">
                      <a16:colId xmlns:a16="http://schemas.microsoft.com/office/drawing/2014/main" val="1744736132"/>
                    </a:ext>
                  </a:extLst>
                </a:gridCol>
              </a:tblGrid>
              <a:tr h="4487324">
                <a:tc>
                  <a:txBody>
                    <a:bodyPr/>
                    <a:lstStyle/>
                    <a:p>
                      <a:pPr algn="ctr">
                        <a:lnSpc>
                          <a:spcPct val="107000"/>
                        </a:lnSpc>
                        <a:spcAft>
                          <a:spcPts val="600"/>
                        </a:spcAft>
                      </a:pPr>
                      <a:r>
                        <a:rPr lang="vi-VN" sz="2400">
                          <a:effectLst/>
                          <a:latin typeface="Times New Roman" panose="02020603050405020304" pitchFamily="18" charset="0"/>
                          <a:cs typeface="Times New Roman" panose="02020603050405020304" pitchFamily="18" charset="0"/>
                        </a:rPr>
                        <a:t>K</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600"/>
                        </a:spcAft>
                      </a:pPr>
                      <a:r>
                        <a:rPr lang="vi-VN" sz="2400">
                          <a:effectLst/>
                          <a:latin typeface="Times New Roman" panose="02020603050405020304" pitchFamily="18" charset="0"/>
                          <a:cs typeface="Times New Roman" panose="02020603050405020304" pitchFamily="18" charset="0"/>
                        </a:rPr>
                        <a:t>(Em đã biết gì về lỗi logic trong câu)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2400">
                          <a:effectLst/>
                          <a:latin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600"/>
                        </a:spcAft>
                      </a:pPr>
                      <a:r>
                        <a:rPr lang="vi-VN" sz="2400">
                          <a:effectLst/>
                          <a:latin typeface="Times New Roman" panose="02020603050405020304" pitchFamily="18" charset="0"/>
                          <a:cs typeface="Times New Roman" panose="02020603050405020304" pitchFamily="18" charset="0"/>
                        </a:rPr>
                        <a:t>(Những điều em muốn biết thêm về lỗi logic trong câu và cách sửa nó)</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2400">
                          <a:effectLst/>
                          <a:latin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600"/>
                        </a:spcAft>
                      </a:pPr>
                      <a:r>
                        <a:rPr lang="vi-VN" sz="2400">
                          <a:effectLst/>
                          <a:latin typeface="Times New Roman" panose="02020603050405020304" pitchFamily="18" charset="0"/>
                          <a:cs typeface="Times New Roman" panose="02020603050405020304" pitchFamily="18" charset="0"/>
                        </a:rPr>
                        <a:t>(Những điều em đã học được về lỗi logic trong câu và cách sửa nó)</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9729459"/>
                  </a:ext>
                </a:extLst>
              </a:tr>
              <a:tr h="573407">
                <a:tc>
                  <a:txBody>
                    <a:bodyPr/>
                    <a:lstStyle/>
                    <a:p>
                      <a:pPr algn="ctr">
                        <a:lnSpc>
                          <a:spcPct val="107000"/>
                        </a:lnSpc>
                        <a:spcAft>
                          <a:spcPts val="600"/>
                        </a:spcAft>
                      </a:pPr>
                      <a:r>
                        <a:rPr lang="vi-VN" sz="13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13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vi-VN" sz="13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5240585"/>
                  </a:ext>
                </a:extLst>
              </a:tr>
            </a:tbl>
          </a:graphicData>
        </a:graphic>
      </p:graphicFrame>
      <p:sp>
        <p:nvSpPr>
          <p:cNvPr id="3" name="TextBox 2">
            <a:extLst>
              <a:ext uri="{FF2B5EF4-FFF2-40B4-BE49-F238E27FC236}">
                <a16:creationId xmlns:a16="http://schemas.microsoft.com/office/drawing/2014/main" id="{BE0815BB-4AB9-0672-5962-63B88E0E5AEC}"/>
              </a:ext>
            </a:extLst>
          </p:cNvPr>
          <p:cNvSpPr txBox="1"/>
          <p:nvPr/>
        </p:nvSpPr>
        <p:spPr>
          <a:xfrm>
            <a:off x="2469931" y="567559"/>
            <a:ext cx="7252138" cy="461665"/>
          </a:xfrm>
          <a:prstGeom prst="rect">
            <a:avLst/>
          </a:prstGeom>
          <a:noFill/>
        </p:spPr>
        <p:txBody>
          <a:bodyPr wrap="square" rtlCol="0">
            <a:spAutoFit/>
          </a:bodyPr>
          <a:lstStyle/>
          <a:p>
            <a:r>
              <a:rPr lang="en-US" sz="2400" b="1">
                <a:solidFill>
                  <a:srgbClr val="0070C0"/>
                </a:solidFill>
              </a:rPr>
              <a:t>TRÒ CHƠI</a:t>
            </a:r>
            <a:r>
              <a:rPr lang="en-US" sz="2400" b="1">
                <a:solidFill>
                  <a:srgbClr val="002060"/>
                </a:solidFill>
              </a:rPr>
              <a:t>: NHỮNG ĐIỀU EM MUỐN BIẾT</a:t>
            </a:r>
          </a:p>
        </p:txBody>
      </p:sp>
      <p:pic>
        <p:nvPicPr>
          <p:cNvPr id="10" name="Picture 9">
            <a:extLst>
              <a:ext uri="{FF2B5EF4-FFF2-40B4-BE49-F238E27FC236}">
                <a16:creationId xmlns:a16="http://schemas.microsoft.com/office/drawing/2014/main" id="{B388EA69-3113-415A-838F-D4F45C9326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64525" y="-257869"/>
            <a:ext cx="2105406" cy="2112519"/>
          </a:xfrm>
          <a:prstGeom prst="rect">
            <a:avLst/>
          </a:prstGeom>
        </p:spPr>
      </p:pic>
    </p:spTree>
    <p:extLst>
      <p:ext uri="{BB962C8B-B14F-4D97-AF65-F5344CB8AC3E}">
        <p14:creationId xmlns:p14="http://schemas.microsoft.com/office/powerpoint/2010/main" val="2960186360"/>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4172"/>
            <a:ext cx="3686629" cy="1429658"/>
            <a:chOff x="0" y="2714172"/>
            <a:chExt cx="3686629" cy="1429658"/>
          </a:xfrm>
        </p:grpSpPr>
        <p:sp>
          <p:nvSpPr>
            <p:cNvPr id="6" name="五边形 5"/>
            <p:cNvSpPr/>
            <p:nvPr/>
          </p:nvSpPr>
          <p:spPr>
            <a:xfrm>
              <a:off x="0" y="2714172"/>
              <a:ext cx="3686629" cy="1429658"/>
            </a:xfrm>
            <a:prstGeom prst="homePlate">
              <a:avLst>
                <a:gd name="adj" fmla="val 2389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0" y="3429001"/>
              <a:ext cx="3686629" cy="714829"/>
            </a:xfrm>
            <a:custGeom>
              <a:avLst/>
              <a:gdLst>
                <a:gd name="connsiteX0" fmla="*/ 0 w 3686629"/>
                <a:gd name="connsiteY0" fmla="*/ 0 h 714829"/>
                <a:gd name="connsiteX1" fmla="*/ 3686629 w 3686629"/>
                <a:gd name="connsiteY1" fmla="*/ 0 h 714829"/>
                <a:gd name="connsiteX2" fmla="*/ 3344998 w 3686629"/>
                <a:gd name="connsiteY2" fmla="*/ 714829 h 714829"/>
                <a:gd name="connsiteX3" fmla="*/ 0 w 3686629"/>
                <a:gd name="connsiteY3" fmla="*/ 714829 h 714829"/>
              </a:gdLst>
              <a:ahLst/>
              <a:cxnLst>
                <a:cxn ang="0">
                  <a:pos x="connsiteX0" y="connsiteY0"/>
                </a:cxn>
                <a:cxn ang="0">
                  <a:pos x="connsiteX1" y="connsiteY1"/>
                </a:cxn>
                <a:cxn ang="0">
                  <a:pos x="connsiteX2" y="connsiteY2"/>
                </a:cxn>
                <a:cxn ang="0">
                  <a:pos x="connsiteX3" y="connsiteY3"/>
                </a:cxn>
              </a:cxnLst>
              <a:rect l="l" t="t" r="r" b="b"/>
              <a:pathLst>
                <a:path w="3686629" h="714829">
                  <a:moveTo>
                    <a:pt x="0" y="0"/>
                  </a:moveTo>
                  <a:lnTo>
                    <a:pt x="3686629" y="0"/>
                  </a:lnTo>
                  <a:lnTo>
                    <a:pt x="3344998" y="714829"/>
                  </a:lnTo>
                  <a:lnTo>
                    <a:pt x="0" y="7148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2179682" y="2848430"/>
              <a:ext cx="1346924" cy="116114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2531289" y="3134073"/>
              <a:ext cx="643710" cy="59348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文本框 10"/>
          <p:cNvSpPr txBox="1"/>
          <p:nvPr/>
        </p:nvSpPr>
        <p:spPr>
          <a:xfrm>
            <a:off x="3458799" y="1655175"/>
            <a:ext cx="8165465" cy="3046095"/>
          </a:xfrm>
          <a:prstGeom prst="rect">
            <a:avLst/>
          </a:prstGeom>
          <a:noFill/>
        </p:spPr>
        <p:txBody>
          <a:bodyPr wrap="none" rtlCol="0">
            <a:spAutoFit/>
            <a:scene3d>
              <a:camera prst="orthographicFront"/>
              <a:lightRig rig="threePt" dir="t"/>
            </a:scene3d>
            <a:sp3d contourW="12700"/>
          </a:bodyPr>
          <a:lstStyle/>
          <a:p>
            <a:pPr lvl="0" algn="ctr">
              <a:defRPr/>
            </a:pPr>
            <a:r>
              <a:rPr lang="zh-CN" altLang="en-US" sz="9600" b="1" dirty="0">
                <a:solidFill>
                  <a:schemeClr val="accent6">
                    <a:lumMod val="90000"/>
                  </a:schemeClr>
                </a:solidFill>
                <a:latin typeface="Cambria" panose="02040503050406030204" charset="0"/>
                <a:ea typeface="Microsoft YaHei" panose="020B0503020204020204" charset="-122"/>
                <a:cs typeface="Cambria" panose="02040503050406030204" charset="0"/>
              </a:rPr>
              <a:t> </a:t>
            </a: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HÌNH THÀNH </a:t>
            </a:r>
          </a:p>
          <a:p>
            <a:pPr lvl="0" algn="ctr">
              <a:defRPr/>
            </a:pPr>
            <a:r>
              <a:rPr lang="vi-VN" altLang="zh-CN" sz="9600" b="1" dirty="0">
                <a:solidFill>
                  <a:schemeClr val="accent6">
                    <a:lumMod val="90000"/>
                  </a:schemeClr>
                </a:solidFill>
                <a:latin typeface="Cambria" panose="02040503050406030204" charset="0"/>
                <a:ea typeface="Microsoft YaHei" panose="020B0503020204020204" charset="-122"/>
                <a:cs typeface="Cambria" panose="02040503050406030204" charset="0"/>
              </a:rPr>
              <a:t>KIẾN THỨC</a:t>
            </a:r>
          </a:p>
        </p:txBody>
      </p:sp>
      <p:cxnSp>
        <p:nvCxnSpPr>
          <p:cNvPr id="12" name="直接连接符 11"/>
          <p:cNvCxnSpPr/>
          <p:nvPr/>
        </p:nvCxnSpPr>
        <p:spPr>
          <a:xfrm>
            <a:off x="3075073" y="4605245"/>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886606" y="567559"/>
            <a:ext cx="8418788" cy="707886"/>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4000" b="1" i="1">
                <a:solidFill>
                  <a:srgbClr val="7030A0"/>
                </a:solidFill>
                <a:latin typeface="Cambria" panose="02040503050406030204" charset="0"/>
                <a:cs typeface="Cambria" panose="02040503050406030204" charset="0"/>
              </a:rPr>
              <a:t>TRI THỨC TIẾNG VIỆT</a:t>
            </a:r>
            <a:endParaRPr lang="vi-VN" altLang="en-US" sz="4000" b="1" i="1" dirty="0">
              <a:solidFill>
                <a:srgbClr val="7030A0"/>
              </a:solidFill>
              <a:latin typeface="Cambria" panose="02040503050406030204" charset="0"/>
              <a:cs typeface="Cambria" panose="02040503050406030204" charset="0"/>
            </a:endParaRPr>
          </a:p>
        </p:txBody>
      </p:sp>
      <p:sp>
        <p:nvSpPr>
          <p:cNvPr id="7" name="TextBox 6">
            <a:extLst>
              <a:ext uri="{FF2B5EF4-FFF2-40B4-BE49-F238E27FC236}">
                <a16:creationId xmlns:a16="http://schemas.microsoft.com/office/drawing/2014/main" id="{67EEBC25-5305-C067-92DE-677FF7612645}"/>
              </a:ext>
            </a:extLst>
          </p:cNvPr>
          <p:cNvSpPr txBox="1"/>
          <p:nvPr/>
        </p:nvSpPr>
        <p:spPr>
          <a:xfrm>
            <a:off x="1502980" y="1645753"/>
            <a:ext cx="9758855" cy="460895"/>
          </a:xfrm>
          <a:prstGeom prst="rect">
            <a:avLst/>
          </a:prstGeom>
          <a:noFill/>
        </p:spPr>
        <p:txBody>
          <a:bodyPr wrap="square" rtlCol="0">
            <a:spAutoFit/>
          </a:bodyPr>
          <a:lstStyle/>
          <a:p>
            <a:pPr algn="just">
              <a:lnSpc>
                <a:spcPct val="107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Hoàn thành phiếu học tập</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ABB6B95-BC27-5E3B-D6C1-72CE0E951D6C}"/>
              </a:ext>
            </a:extLst>
          </p:cNvPr>
          <p:cNvPicPr>
            <a:picLocks noChangeAspect="1"/>
          </p:cNvPicPr>
          <p:nvPr/>
        </p:nvPicPr>
        <p:blipFill>
          <a:blip r:embed="rId3"/>
          <a:stretch>
            <a:fillRect/>
          </a:stretch>
        </p:blipFill>
        <p:spPr>
          <a:xfrm>
            <a:off x="1119352" y="2472103"/>
            <a:ext cx="10011103" cy="38183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886606" y="567559"/>
            <a:ext cx="8418788" cy="707886"/>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4000" b="1" i="1">
                <a:solidFill>
                  <a:srgbClr val="7030A0"/>
                </a:solidFill>
                <a:latin typeface="Cambria" panose="02040503050406030204" charset="0"/>
                <a:cs typeface="Cambria" panose="02040503050406030204" charset="0"/>
              </a:rPr>
              <a:t>TRI THỨC TIẾNG VIỆT</a:t>
            </a:r>
            <a:endParaRPr lang="vi-VN" altLang="en-US" sz="4000" b="1" i="1" dirty="0">
              <a:solidFill>
                <a:srgbClr val="7030A0"/>
              </a:solidFill>
              <a:latin typeface="Cambria" panose="02040503050406030204" charset="0"/>
              <a:cs typeface="Cambria" panose="02040503050406030204" charset="0"/>
            </a:endParaRPr>
          </a:p>
        </p:txBody>
      </p:sp>
      <p:sp>
        <p:nvSpPr>
          <p:cNvPr id="5" name="TextBox 4">
            <a:extLst>
              <a:ext uri="{FF2B5EF4-FFF2-40B4-BE49-F238E27FC236}">
                <a16:creationId xmlns:a16="http://schemas.microsoft.com/office/drawing/2014/main" id="{62E864C7-C6B8-D521-1576-FD2724EACB8D}"/>
              </a:ext>
            </a:extLst>
          </p:cNvPr>
          <p:cNvSpPr txBox="1"/>
          <p:nvPr/>
        </p:nvSpPr>
        <p:spPr>
          <a:xfrm>
            <a:off x="1182414" y="1734207"/>
            <a:ext cx="9758855" cy="1138773"/>
          </a:xfrm>
          <a:prstGeom prst="rect">
            <a:avLst/>
          </a:prstGeom>
          <a:noFill/>
        </p:spPr>
        <p:txBody>
          <a:bodyPr wrap="square" rtlCol="0">
            <a:spAutoFit/>
          </a:bodyPr>
          <a:lstStyle/>
          <a:p>
            <a:pPr algn="just"/>
            <a:r>
              <a:rPr lang="en-US" sz="2400" b="1">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có quan hệ ngữ nghĩa giữa các thành phần, các vế không logic do dùng sai từ ngữ liên kết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a:p>
        </p:txBody>
      </p:sp>
      <p:sp>
        <p:nvSpPr>
          <p:cNvPr id="6" name="TextBox 5">
            <a:extLst>
              <a:ext uri="{FF2B5EF4-FFF2-40B4-BE49-F238E27FC236}">
                <a16:creationId xmlns:a16="http://schemas.microsoft.com/office/drawing/2014/main" id="{090D3629-ACCC-33E5-E5AC-407DC5785F0A}"/>
              </a:ext>
            </a:extLst>
          </p:cNvPr>
          <p:cNvSpPr txBox="1"/>
          <p:nvPr/>
        </p:nvSpPr>
        <p:spPr>
          <a:xfrm>
            <a:off x="1216572" y="3198167"/>
            <a:ext cx="9758855" cy="461665"/>
          </a:xfrm>
          <a:prstGeom prst="rect">
            <a:avLst/>
          </a:prstGeom>
          <a:noFill/>
        </p:spPr>
        <p:txBody>
          <a:bodyPr wrap="square" rtlCol="0">
            <a:spAutoFit/>
          </a:bodyPr>
          <a:lstStyle/>
          <a:p>
            <a:pPr algn="just"/>
            <a:r>
              <a:rPr lang="en-US" sz="2400" b="1">
                <a:solidFill>
                  <a:srgbClr val="00B0F0"/>
                </a:solidFill>
                <a:effectLst/>
                <a:latin typeface="Times New Roman" panose="02020603050405020304" pitchFamily="18" charset="0"/>
                <a:ea typeface="Times New Roman" panose="02020603050405020304" pitchFamily="18" charset="0"/>
              </a:rPr>
              <a:t>2. Câu chứa các thành phần đẳng lập không cùng phạm trù ngữ nghĩa.</a:t>
            </a:r>
            <a:endParaRPr lang="en-US" sz="2400">
              <a:solidFill>
                <a:srgbClr val="00B0F0"/>
              </a:solidFill>
            </a:endParaRPr>
          </a:p>
        </p:txBody>
      </p:sp>
      <p:sp>
        <p:nvSpPr>
          <p:cNvPr id="7" name="TextBox 6">
            <a:extLst>
              <a:ext uri="{FF2B5EF4-FFF2-40B4-BE49-F238E27FC236}">
                <a16:creationId xmlns:a16="http://schemas.microsoft.com/office/drawing/2014/main" id="{67EEBC25-5305-C067-92DE-677FF7612645}"/>
              </a:ext>
            </a:extLst>
          </p:cNvPr>
          <p:cNvSpPr txBox="1"/>
          <p:nvPr/>
        </p:nvSpPr>
        <p:spPr>
          <a:xfrm>
            <a:off x="1182413" y="4310125"/>
            <a:ext cx="9758855" cy="460895"/>
          </a:xfrm>
          <a:prstGeom prst="rect">
            <a:avLst/>
          </a:prstGeom>
          <a:noFill/>
        </p:spPr>
        <p:txBody>
          <a:bodyPr wrap="square" rtlCol="0">
            <a:spAutoFit/>
          </a:bodyPr>
          <a:lstStyle/>
          <a:p>
            <a:pPr algn="just">
              <a:lnSpc>
                <a:spcPct val="107000"/>
              </a:lnSpc>
              <a:spcAft>
                <a:spcPts val="800"/>
              </a:spcAft>
            </a:pPr>
            <a:r>
              <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Câu có các hành động được sắp xếp không theo một trật tự hợp lí.</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6463428"/>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363345" y="923290"/>
            <a:ext cx="3797300" cy="452310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THỰC </a:t>
            </a: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  HÀNH </a:t>
            </a: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   TIẾNG </a:t>
            </a: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7200" b="1" i="1" dirty="0">
                <a:solidFill>
                  <a:schemeClr val="accent1"/>
                </a:solidFill>
                <a:latin typeface="Cambria" panose="02040503050406030204" charset="0"/>
                <a:cs typeface="Cambria" panose="02040503050406030204" charset="0"/>
              </a:rPr>
              <a:t>     VIỆT</a:t>
            </a:r>
          </a:p>
        </p:txBody>
      </p:sp>
      <p:grpSp>
        <p:nvGrpSpPr>
          <p:cNvPr id="3" name="组合 2"/>
          <p:cNvGrpSpPr/>
          <p:nvPr/>
        </p:nvGrpSpPr>
        <p:grpSpPr>
          <a:xfrm>
            <a:off x="5252085" y="1634490"/>
            <a:ext cx="4125595" cy="922020"/>
            <a:chOff x="1207060" y="1892039"/>
            <a:chExt cx="4039366" cy="922160"/>
          </a:xfrm>
        </p:grpSpPr>
        <p:grpSp>
          <p:nvGrpSpPr>
            <p:cNvPr id="18" name="组合 17"/>
            <p:cNvGrpSpPr/>
            <p:nvPr/>
          </p:nvGrpSpPr>
          <p:grpSpPr>
            <a:xfrm>
              <a:off x="1278972" y="1892039"/>
              <a:ext cx="3967454" cy="922160"/>
              <a:chOff x="1591029" y="1948068"/>
              <a:chExt cx="3967454" cy="922160"/>
            </a:xfrm>
          </p:grpSpPr>
          <p:sp>
            <p:nvSpPr>
              <p:cNvPr id="4" name="文本框 3"/>
              <p:cNvSpPr txBox="1"/>
              <p:nvPr/>
            </p:nvSpPr>
            <p:spPr>
              <a:xfrm>
                <a:off x="2084369" y="1948068"/>
                <a:ext cx="3474114" cy="92216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5400" b="1" i="0" u="none" strike="noStrike" kern="1200" cap="none" spc="0" normalizeH="0" baseline="0" noProof="0" dirty="0">
                    <a:ln>
                      <a:noFill/>
                    </a:ln>
                    <a:solidFill>
                      <a:schemeClr val="accent2"/>
                    </a:solidFill>
                    <a:effectLst/>
                    <a:uLnTx/>
                    <a:uFillTx/>
                    <a:latin typeface="Cambria" panose="02040503050406030204" charset="0"/>
                    <a:ea typeface="Microsoft YaHei" panose="020B0503020204020204" charset="-122"/>
                    <a:cs typeface="Cambria" panose="02040503050406030204" charset="0"/>
                  </a:rPr>
                  <a:t>Bài tập 1</a:t>
                </a:r>
              </a:p>
            </p:txBody>
          </p:sp>
          <p:sp>
            <p:nvSpPr>
              <p:cNvPr id="21" name="圆角矩形 20"/>
              <p:cNvSpPr/>
              <p:nvPr/>
            </p:nvSpPr>
            <p:spPr>
              <a:xfrm rot="2700000">
                <a:off x="1591029" y="2067965"/>
                <a:ext cx="401640" cy="401640"/>
              </a:xfrm>
              <a:prstGeom prst="roundRect">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accent2"/>
                  </a:solidFill>
                  <a:latin typeface="Cambria" panose="02040503050406030204" charset="0"/>
                  <a:cs typeface="Cambria" panose="02040503050406030204" charset="0"/>
                </a:endParaRPr>
              </a:p>
            </p:txBody>
          </p:sp>
        </p:grpSp>
        <p:sp>
          <p:nvSpPr>
            <p:cNvPr id="19" name="文本框 18"/>
            <p:cNvSpPr txBox="1"/>
            <p:nvPr/>
          </p:nvSpPr>
          <p:spPr>
            <a:xfrm>
              <a:off x="1207060" y="2028090"/>
              <a:ext cx="545465" cy="398841"/>
            </a:xfrm>
            <a:prstGeom prst="rect">
              <a:avLst/>
            </a:prstGeom>
            <a:noFill/>
          </p:spPr>
          <p:txBody>
            <a:bodyPr wrap="square" rtlCol="0">
              <a:spAutoFit/>
            </a:bodyPr>
            <a:lstStyle/>
            <a:p>
              <a:pPr algn="ctr"/>
              <a:r>
                <a:rPr lang="en-US" altLang="zh-CN" sz="2000" i="1" dirty="0">
                  <a:solidFill>
                    <a:schemeClr val="bg1"/>
                  </a:solidFill>
                  <a:latin typeface="Cambria" panose="02040503050406030204" charset="0"/>
                  <a:cs typeface="Cambria" panose="02040503050406030204" charset="0"/>
                </a:rPr>
                <a:t>1</a:t>
              </a:r>
            </a:p>
          </p:txBody>
        </p:sp>
      </p:grpSp>
      <p:grpSp>
        <p:nvGrpSpPr>
          <p:cNvPr id="24" name="组合 23"/>
          <p:cNvGrpSpPr/>
          <p:nvPr/>
        </p:nvGrpSpPr>
        <p:grpSpPr>
          <a:xfrm>
            <a:off x="5252167" y="3136120"/>
            <a:ext cx="3967454" cy="922020"/>
            <a:chOff x="1278972" y="1892039"/>
            <a:chExt cx="3967454" cy="922020"/>
          </a:xfrm>
        </p:grpSpPr>
        <p:grpSp>
          <p:nvGrpSpPr>
            <p:cNvPr id="25" name="组合 24"/>
            <p:cNvGrpSpPr/>
            <p:nvPr/>
          </p:nvGrpSpPr>
          <p:grpSpPr>
            <a:xfrm>
              <a:off x="1278972" y="1892039"/>
              <a:ext cx="3967454" cy="922020"/>
              <a:chOff x="1591029" y="1948068"/>
              <a:chExt cx="3967454" cy="922020"/>
            </a:xfrm>
          </p:grpSpPr>
          <p:sp>
            <p:nvSpPr>
              <p:cNvPr id="29" name="文本框 28"/>
              <p:cNvSpPr txBox="1"/>
              <p:nvPr/>
            </p:nvSpPr>
            <p:spPr>
              <a:xfrm>
                <a:off x="2084369" y="1948068"/>
                <a:ext cx="3474114" cy="92202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5400" b="1" i="0" u="none" strike="noStrike" kern="1200" cap="none" spc="0" normalizeH="0" baseline="0" noProof="0" dirty="0">
                    <a:ln>
                      <a:noFill/>
                    </a:ln>
                    <a:solidFill>
                      <a:schemeClr val="accent2"/>
                    </a:solidFill>
                    <a:effectLst/>
                    <a:uLnTx/>
                    <a:uFillTx/>
                    <a:latin typeface="Cambria" panose="02040503050406030204" charset="0"/>
                    <a:ea typeface="Microsoft YaHei" panose="020B0503020204020204" charset="-122"/>
                    <a:cs typeface="Cambria" panose="02040503050406030204" charset="0"/>
                  </a:rPr>
                  <a:t>Bài tập 2</a:t>
                </a:r>
              </a:p>
            </p:txBody>
          </p:sp>
          <p:sp>
            <p:nvSpPr>
              <p:cNvPr id="28" name="圆角矩形 27"/>
              <p:cNvSpPr/>
              <p:nvPr/>
            </p:nvSpPr>
            <p:spPr>
              <a:xfrm rot="2700000">
                <a:off x="1591029" y="2067965"/>
                <a:ext cx="401640" cy="401640"/>
              </a:xfrm>
              <a:prstGeom prst="roundRect">
                <a:avLst/>
              </a:prstGeom>
              <a:solidFill>
                <a:schemeClr val="accent2"/>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accent2"/>
                  </a:solidFill>
                  <a:latin typeface="Cambria" panose="02040503050406030204" charset="0"/>
                  <a:cs typeface="Cambria" panose="02040503050406030204" charset="0"/>
                </a:endParaRPr>
              </a:p>
            </p:txBody>
          </p:sp>
        </p:grpSp>
        <p:sp>
          <p:nvSpPr>
            <p:cNvPr id="26" name="文本框 25"/>
            <p:cNvSpPr txBox="1"/>
            <p:nvPr/>
          </p:nvSpPr>
          <p:spPr>
            <a:xfrm>
              <a:off x="1321360" y="2028090"/>
              <a:ext cx="316865" cy="398780"/>
            </a:xfrm>
            <a:prstGeom prst="rect">
              <a:avLst/>
            </a:prstGeom>
            <a:noFill/>
          </p:spPr>
          <p:txBody>
            <a:bodyPr wrap="none" rtlCol="0">
              <a:spAutoFit/>
            </a:bodyPr>
            <a:lstStyle/>
            <a:p>
              <a:pPr algn="ctr"/>
              <a:r>
                <a:rPr lang="en-US" altLang="zh-CN" sz="2000" i="1" dirty="0">
                  <a:solidFill>
                    <a:schemeClr val="bg1"/>
                  </a:solidFill>
                  <a:latin typeface="Cambria" panose="02040503050406030204" charset="0"/>
                  <a:cs typeface="Cambria" panose="02040503050406030204" charset="0"/>
                </a:rPr>
                <a:t>2</a:t>
              </a:r>
            </a:p>
          </p:txBody>
        </p:sp>
      </p:grpSp>
      <p:grpSp>
        <p:nvGrpSpPr>
          <p:cNvPr id="31" name="组合 30"/>
          <p:cNvGrpSpPr/>
          <p:nvPr/>
        </p:nvGrpSpPr>
        <p:grpSpPr>
          <a:xfrm>
            <a:off x="5168982" y="4774185"/>
            <a:ext cx="3967454" cy="1630030"/>
            <a:chOff x="1278972" y="1892039"/>
            <a:chExt cx="3967454" cy="1630030"/>
          </a:xfrm>
        </p:grpSpPr>
        <p:grpSp>
          <p:nvGrpSpPr>
            <p:cNvPr id="32" name="组合 31"/>
            <p:cNvGrpSpPr/>
            <p:nvPr/>
          </p:nvGrpSpPr>
          <p:grpSpPr>
            <a:xfrm>
              <a:off x="1278972" y="1892039"/>
              <a:ext cx="3967454" cy="1630030"/>
              <a:chOff x="1591029" y="1948068"/>
              <a:chExt cx="3967454" cy="1630030"/>
            </a:xfrm>
          </p:grpSpPr>
          <p:sp>
            <p:nvSpPr>
              <p:cNvPr id="36" name="文本框 35"/>
              <p:cNvSpPr txBox="1"/>
              <p:nvPr/>
            </p:nvSpPr>
            <p:spPr>
              <a:xfrm>
                <a:off x="2084369" y="1948068"/>
                <a:ext cx="3474114" cy="163003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5400" b="1" i="0" u="none" strike="noStrike" kern="1200" cap="none" spc="0" normalizeH="0" baseline="0" noProof="0" dirty="0">
                    <a:ln>
                      <a:noFill/>
                    </a:ln>
                    <a:solidFill>
                      <a:schemeClr val="accent2"/>
                    </a:solidFill>
                    <a:effectLst/>
                    <a:uLnTx/>
                    <a:uFillTx/>
                    <a:latin typeface="Cambria" panose="02040503050406030204" charset="0"/>
                    <a:ea typeface="Microsoft YaHei" panose="020B0503020204020204" charset="-122"/>
                    <a:cs typeface="Cambria" panose="02040503050406030204" charset="0"/>
                  </a:rPr>
                  <a:t>Bài tập 3</a:t>
                </a:r>
              </a:p>
            </p:txBody>
          </p:sp>
          <p:sp>
            <p:nvSpPr>
              <p:cNvPr id="35" name="圆角矩形 34"/>
              <p:cNvSpPr/>
              <p:nvPr/>
            </p:nvSpPr>
            <p:spPr>
              <a:xfrm rot="2700000">
                <a:off x="1591029" y="2067965"/>
                <a:ext cx="401640" cy="401640"/>
              </a:xfrm>
              <a:prstGeom prst="roundRect">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accent2"/>
                  </a:solidFill>
                  <a:latin typeface="Cambria" panose="02040503050406030204" charset="0"/>
                  <a:cs typeface="Cambria" panose="02040503050406030204" charset="0"/>
                </a:endParaRPr>
              </a:p>
            </p:txBody>
          </p:sp>
        </p:grpSp>
        <p:sp>
          <p:nvSpPr>
            <p:cNvPr id="33" name="文本框 32"/>
            <p:cNvSpPr txBox="1"/>
            <p:nvPr/>
          </p:nvSpPr>
          <p:spPr>
            <a:xfrm>
              <a:off x="1321360" y="2028090"/>
              <a:ext cx="316865" cy="398780"/>
            </a:xfrm>
            <a:prstGeom prst="rect">
              <a:avLst/>
            </a:prstGeom>
            <a:noFill/>
          </p:spPr>
          <p:txBody>
            <a:bodyPr wrap="none" rtlCol="0">
              <a:spAutoFit/>
            </a:bodyPr>
            <a:lstStyle/>
            <a:p>
              <a:pPr algn="ctr"/>
              <a:r>
                <a:rPr lang="en-US" altLang="zh-CN" sz="2000" i="1" dirty="0">
                  <a:solidFill>
                    <a:schemeClr val="bg1"/>
                  </a:solidFill>
                  <a:latin typeface="Cambria" panose="02040503050406030204" charset="0"/>
                  <a:cs typeface="Cambria" panose="02040503050406030204" charset="0"/>
                </a:rPr>
                <a:t>3</a:t>
              </a:r>
            </a:p>
          </p:txBody>
        </p:sp>
      </p:grpSp>
    </p:spTree>
    <p:extLst>
      <p:ext uri="{BB962C8B-B14F-4D97-AF65-F5344CB8AC3E}">
        <p14:creationId xmlns:p14="http://schemas.microsoft.com/office/powerpoint/2010/main" val="1174068041"/>
      </p:ext>
    </p:extLst>
  </p:cSld>
  <p:clrMapOvr>
    <a:masterClrMapping/>
  </p:clrMapOvr>
  <p:transition spd="slow"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de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0-#ppt_w/2"/>
                                          </p:val>
                                        </p:tav>
                                        <p:tav tm="100000">
                                          <p:val>
                                            <p:strVal val="#ppt_x"/>
                                          </p:val>
                                        </p:tav>
                                      </p:tavLst>
                                    </p:anim>
                                    <p:anim calcmode="lin" valueType="num">
                                      <p:cBhvr additive="base">
                                        <p:cTn id="18" dur="1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50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0-#ppt_w/2"/>
                                          </p:val>
                                        </p:tav>
                                        <p:tav tm="100000">
                                          <p:val>
                                            <p:strVal val="#ppt_x"/>
                                          </p:val>
                                        </p:tav>
                                      </p:tavLst>
                                    </p:anim>
                                    <p:anim calcmode="lin" valueType="num">
                                      <p:cBhvr additive="base">
                                        <p:cTn id="22"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4335" y="375603"/>
            <a:ext cx="11403330" cy="6106795"/>
          </a:xfrm>
          <a:prstGeom prst="rect">
            <a:avLst/>
          </a:prstGeom>
          <a:solidFill>
            <a:schemeClr val="bg1"/>
          </a:solidFill>
          <a:ln w="25400">
            <a:solidFill>
              <a:srgbClr val="87B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9"/>
          <p:cNvGrpSpPr/>
          <p:nvPr/>
        </p:nvGrpSpPr>
        <p:grpSpPr>
          <a:xfrm>
            <a:off x="652780" y="2469515"/>
            <a:ext cx="2926715" cy="3052445"/>
            <a:chOff x="849666" y="1269514"/>
            <a:chExt cx="4597624" cy="4751774"/>
          </a:xfrm>
        </p:grpSpPr>
        <p:sp>
          <p:nvSpPr>
            <p:cNvPr id="20" name="Arc 5"/>
            <p:cNvSpPr/>
            <p:nvPr/>
          </p:nvSpPr>
          <p:spPr>
            <a:xfrm>
              <a:off x="849666" y="1433424"/>
              <a:ext cx="4587864" cy="4587864"/>
            </a:xfrm>
            <a:prstGeom prst="arc">
              <a:avLst>
                <a:gd name="adj1" fmla="val 20230496"/>
                <a:gd name="adj2" fmla="val 21370915"/>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Arc 6"/>
            <p:cNvSpPr/>
            <p:nvPr/>
          </p:nvSpPr>
          <p:spPr>
            <a:xfrm>
              <a:off x="859426" y="1433424"/>
              <a:ext cx="4587864" cy="4587864"/>
            </a:xfrm>
            <a:prstGeom prst="arc">
              <a:avLst>
                <a:gd name="adj1" fmla="val 43325"/>
                <a:gd name="adj2" fmla="val 3696807"/>
              </a:avLst>
            </a:pr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7"/>
            <p:cNvSpPr/>
            <p:nvPr/>
          </p:nvSpPr>
          <p:spPr>
            <a:xfrm>
              <a:off x="1155689" y="1729688"/>
              <a:ext cx="3995334" cy="3995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Oval 8"/>
            <p:cNvSpPr/>
            <p:nvPr/>
          </p:nvSpPr>
          <p:spPr>
            <a:xfrm>
              <a:off x="1511761" y="2085760"/>
              <a:ext cx="3283189" cy="328318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Oval 9"/>
            <p:cNvSpPr/>
            <p:nvPr/>
          </p:nvSpPr>
          <p:spPr>
            <a:xfrm>
              <a:off x="1871473" y="2445471"/>
              <a:ext cx="2563766" cy="256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0"/>
            <p:cNvSpPr/>
            <p:nvPr/>
          </p:nvSpPr>
          <p:spPr>
            <a:xfrm>
              <a:off x="2172453" y="2759926"/>
              <a:ext cx="1934857" cy="19348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1"/>
            <p:cNvSpPr/>
            <p:nvPr/>
          </p:nvSpPr>
          <p:spPr>
            <a:xfrm>
              <a:off x="2437092" y="3024566"/>
              <a:ext cx="1405578" cy="14055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Oval 12"/>
            <p:cNvSpPr/>
            <p:nvPr/>
          </p:nvSpPr>
          <p:spPr>
            <a:xfrm>
              <a:off x="2665468" y="3252941"/>
              <a:ext cx="948827" cy="94882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13"/>
            <p:cNvSpPr/>
            <p:nvPr/>
          </p:nvSpPr>
          <p:spPr>
            <a:xfrm>
              <a:off x="2899637" y="3487111"/>
              <a:ext cx="480488" cy="4804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9"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31"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Parallelogram 17"/>
              <p:cNvSpPr/>
              <p:nvPr/>
            </p:nvSpPr>
            <p:spPr>
              <a:xfrm rot="16200000" flipV="1">
                <a:off x="1159899" y="1993153"/>
                <a:ext cx="461872" cy="275207"/>
              </a:xfrm>
              <a:prstGeom prst="parallelogram">
                <a:avLst>
                  <a:gd name="adj" fmla="val 5775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Parallelogram 18"/>
              <p:cNvSpPr/>
              <p:nvPr/>
            </p:nvSpPr>
            <p:spPr>
              <a:xfrm rot="5400000" flipH="1" flipV="1">
                <a:off x="834385" y="2009429"/>
                <a:ext cx="461872" cy="242655"/>
              </a:xfrm>
              <a:prstGeom prst="parallelogram">
                <a:avLst>
                  <a:gd name="adj" fmla="val 6507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0" name="Arc 19"/>
            <p:cNvSpPr/>
            <p:nvPr/>
          </p:nvSpPr>
          <p:spPr>
            <a:xfrm>
              <a:off x="849666" y="1433424"/>
              <a:ext cx="4587864" cy="4587864"/>
            </a:xfrm>
            <a:prstGeom prst="arc">
              <a:avLst>
                <a:gd name="adj1" fmla="val 19067119"/>
                <a:gd name="adj2" fmla="val 19881577"/>
              </a:avLst>
            </a:pr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 name="Group 20"/>
          <p:cNvGrpSpPr/>
          <p:nvPr/>
        </p:nvGrpSpPr>
        <p:grpSpPr>
          <a:xfrm>
            <a:off x="4181207" y="5331521"/>
            <a:ext cx="525206" cy="493332"/>
            <a:chOff x="2824761" y="1419473"/>
            <a:chExt cx="496888" cy="466725"/>
          </a:xfrm>
          <a:solidFill>
            <a:schemeClr val="accent2"/>
          </a:solidFill>
        </p:grpSpPr>
        <p:sp>
          <p:nvSpPr>
            <p:cNvPr id="18"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4" name="Freeform: Shape 27"/>
          <p:cNvSpPr/>
          <p:nvPr/>
        </p:nvSpPr>
        <p:spPr bwMode="auto">
          <a:xfrm>
            <a:off x="4105005" y="3476981"/>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chemeClr val="accent2"/>
          </a:solidFill>
          <a:ln>
            <a:noFill/>
          </a:ln>
        </p:spPr>
        <p:txBody>
          <a:bodyPr anchor="ctr"/>
          <a:lstStyle/>
          <a:p>
            <a:pPr algn="ctr"/>
            <a:endParaRPr/>
          </a:p>
        </p:txBody>
      </p:sp>
      <p:grpSp>
        <p:nvGrpSpPr>
          <p:cNvPr id="35" name="Group 28"/>
          <p:cNvGrpSpPr/>
          <p:nvPr/>
        </p:nvGrpSpPr>
        <p:grpSpPr>
          <a:xfrm>
            <a:off x="4105470" y="2202773"/>
            <a:ext cx="349021" cy="508431"/>
            <a:chOff x="4174136" y="3762623"/>
            <a:chExt cx="330200" cy="481012"/>
          </a:xfrm>
          <a:solidFill>
            <a:schemeClr val="accent1"/>
          </a:solidFill>
        </p:grpSpPr>
        <p:sp>
          <p:nvSpPr>
            <p:cNvPr id="36"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3" name="矩形 42"/>
          <p:cNvSpPr/>
          <p:nvPr/>
        </p:nvSpPr>
        <p:spPr>
          <a:xfrm>
            <a:off x="4812665" y="1638300"/>
            <a:ext cx="6781165" cy="82994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i="1" dirty="0">
                <a:gradFill>
                  <a:gsLst>
                    <a:gs pos="0">
                      <a:srgbClr val="FE4444"/>
                    </a:gs>
                    <a:gs pos="100000">
                      <a:srgbClr val="832B2B"/>
                    </a:gs>
                  </a:gsLst>
                  <a:lin scaled="0"/>
                </a:gradFill>
                <a:latin typeface="Cambria" panose="02040503050406030204" charset="0"/>
                <a:cs typeface="Cambria" panose="02040503050406030204" charset="0"/>
              </a:rPr>
              <a:t>“Trong truyện truyền kì nói chung và bài học này nói riêng, thế giới con người có sự kết nối với thế giới cõi âm.”</a:t>
            </a:r>
          </a:p>
        </p:txBody>
      </p:sp>
      <p:sp>
        <p:nvSpPr>
          <p:cNvPr id="46" name="矩形 45"/>
          <p:cNvSpPr/>
          <p:nvPr/>
        </p:nvSpPr>
        <p:spPr>
          <a:xfrm>
            <a:off x="4812665" y="3001645"/>
            <a:ext cx="6685915" cy="1419860"/>
          </a:xfrm>
          <a:prstGeom prst="rect">
            <a:avLst/>
          </a:prstGeom>
        </p:spPr>
        <p:txBody>
          <a:bodyPr wrap="square">
            <a:spAutoFit/>
            <a:scene3d>
              <a:camera prst="orthographicFront"/>
              <a:lightRig rig="threePt" dir="t"/>
            </a:scene3d>
            <a:sp3d contourW="12700"/>
          </a:bodyPr>
          <a:lstStyle/>
          <a:p>
            <a:pPr>
              <a:lnSpc>
                <a:spcPct val="120000"/>
              </a:lnSpc>
            </a:pPr>
            <a:r>
              <a:rPr lang="zh-CN" altLang="en-US" b="1" u="sng" dirty="0">
                <a:gradFill>
                  <a:gsLst>
                    <a:gs pos="0">
                      <a:srgbClr val="14CD68"/>
                    </a:gs>
                    <a:gs pos="100000">
                      <a:srgbClr val="0B6E38"/>
                    </a:gs>
                  </a:gsLst>
                  <a:lin scaled="0"/>
                </a:gradFill>
                <a:latin typeface="Cambria" panose="02040503050406030204" charset="0"/>
                <a:cs typeface="Cambria" panose="02040503050406030204" charset="0"/>
              </a:rPr>
              <a:t>Phân tích lỗi:</a:t>
            </a:r>
            <a:r>
              <a:rPr lang="zh-CN" altLang="en-US" b="1" dirty="0">
                <a:gradFill>
                  <a:gsLst>
                    <a:gs pos="0">
                      <a:srgbClr val="14CD68"/>
                    </a:gs>
                    <a:gs pos="100000">
                      <a:srgbClr val="0B6E38"/>
                    </a:gs>
                  </a:gsLst>
                  <a:lin scaled="0"/>
                </a:gradFill>
                <a:latin typeface="Cambria" panose="02040503050406030204" charset="0"/>
                <a:cs typeface="Cambria" panose="02040503050406030204" charset="0"/>
              </a:rPr>
              <a:t> Việc các thành phần đẳng lập (“truyện truyền kì” và “bài học này”) không có cùng phạm trù ngữ nghĩa khiến câu sai logic. “Truyện truyền kì” không phải cái chung, không thể bao gồm “bài học này”. </a:t>
            </a:r>
          </a:p>
        </p:txBody>
      </p:sp>
      <p:sp>
        <p:nvSpPr>
          <p:cNvPr id="52" name="矩形 51"/>
          <p:cNvSpPr/>
          <p:nvPr/>
        </p:nvSpPr>
        <p:spPr>
          <a:xfrm>
            <a:off x="4812665" y="4793615"/>
            <a:ext cx="6685915" cy="156845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u="sng" dirty="0">
                <a:gradFill>
                  <a:gsLst>
                    <a:gs pos="0">
                      <a:srgbClr val="FE4444"/>
                    </a:gs>
                    <a:gs pos="100000">
                      <a:srgbClr val="832B2B"/>
                    </a:gs>
                  </a:gsLst>
                  <a:lin scaled="0"/>
                </a:gradFill>
                <a:latin typeface="Cambria" panose="02040503050406030204" charset="0"/>
                <a:cs typeface="Cambria" panose="02040503050406030204" charset="0"/>
              </a:rPr>
              <a:t>Cách sửa:</a:t>
            </a:r>
            <a:r>
              <a:rPr lang="zh-CN" altLang="en-US" sz="2000" b="1" dirty="0">
                <a:gradFill>
                  <a:gsLst>
                    <a:gs pos="0">
                      <a:srgbClr val="FE4444"/>
                    </a:gs>
                    <a:gs pos="100000">
                      <a:srgbClr val="832B2B"/>
                    </a:gs>
                  </a:gsLst>
                  <a:lin scaled="0"/>
                </a:gradFill>
                <a:latin typeface="Cambria" panose="02040503050406030204" charset="0"/>
                <a:cs typeface="Cambria" panose="02040503050406030204" charset="0"/>
              </a:rPr>
              <a:t> Thêm từ ngữ để các thành phần đẳng lập cỏ quan hệ ngữ nghĩa tương hợp. Trong truyện truyền kì nói chung và truyện truyền kì ở bài học này nói riêng, thế giới con người có sự kết nối với thế giới cõi âm.</a:t>
            </a:r>
          </a:p>
        </p:txBody>
      </p:sp>
      <p:sp>
        <p:nvSpPr>
          <p:cNvPr id="7" name="矩形 42"/>
          <p:cNvSpPr/>
          <p:nvPr/>
        </p:nvSpPr>
        <p:spPr>
          <a:xfrm>
            <a:off x="1704340" y="401320"/>
            <a:ext cx="7247890" cy="82994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4000" b="1" dirty="0">
                <a:solidFill>
                  <a:schemeClr val="accent6">
                    <a:lumMod val="75000"/>
                  </a:schemeClr>
                </a:solidFill>
                <a:latin typeface="Cambria" panose="02040503050406030204" charset="0"/>
                <a:cs typeface="Cambria" panose="02040503050406030204" charset="0"/>
              </a:rPr>
              <a:t>BÀI TẬP 1 -*- Câu A</a:t>
            </a:r>
          </a:p>
        </p:txBody>
      </p:sp>
    </p:spTree>
  </p:cSld>
  <p:clrMapOvr>
    <a:masterClrMapping/>
  </p:clrMapOvr>
  <mc:AlternateContent xmlns:mc="http://schemas.openxmlformats.org/markup-compatibility/2006" xmlns:p14="http://schemas.microsoft.com/office/powerpoint/2010/main">
    <mc:Choice Requires="p14">
      <p:transition spd="slow" advTm="15000">
        <p:cover dir="d"/>
      </p:transition>
    </mc:Choice>
    <mc:Fallback xmlns="">
      <p:transition spd="slow" advTm="15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circle(in)">
                                      <p:cBhvr>
                                        <p:cTn id="15" dur="20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2"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7d311b73-f9d3-4b91-b6f8-c98d9cfd796f}"/>
</p:tagLst>
</file>

<file path=ppt/tags/tag10.xml><?xml version="1.0" encoding="utf-8"?>
<p:tagLst xmlns:a="http://schemas.openxmlformats.org/drawingml/2006/main" xmlns:r="http://schemas.openxmlformats.org/officeDocument/2006/relationships" xmlns:p="http://schemas.openxmlformats.org/presentationml/2006/main">
  <p:tag name="PA" val="v5.2.8"/>
</p:tagLst>
</file>

<file path=ppt/tags/tag11.xml><?xml version="1.0" encoding="utf-8"?>
<p:tagLst xmlns:a="http://schemas.openxmlformats.org/drawingml/2006/main" xmlns:r="http://schemas.openxmlformats.org/officeDocument/2006/relationships" xmlns:p="http://schemas.openxmlformats.org/presentationml/2006/main">
  <p:tag name="PA" val="v5.2.8"/>
</p:tagLst>
</file>

<file path=ppt/tags/tag12.xml><?xml version="1.0" encoding="utf-8"?>
<p:tagLst xmlns:a="http://schemas.openxmlformats.org/drawingml/2006/main" xmlns:r="http://schemas.openxmlformats.org/officeDocument/2006/relationships" xmlns:p="http://schemas.openxmlformats.org/presentationml/2006/main">
  <p:tag name="PA" val="v5.2.8"/>
</p:tagLst>
</file>

<file path=ppt/tags/tag13.xml><?xml version="1.0" encoding="utf-8"?>
<p:tagLst xmlns:a="http://schemas.openxmlformats.org/drawingml/2006/main" xmlns:r="http://schemas.openxmlformats.org/officeDocument/2006/relationships" xmlns:p="http://schemas.openxmlformats.org/presentationml/2006/main">
  <p:tag name="PA" val="v5.2.8"/>
</p:tagLst>
</file>

<file path=ppt/tags/tag14.xml><?xml version="1.0" encoding="utf-8"?>
<p:tagLst xmlns:a="http://schemas.openxmlformats.org/drawingml/2006/main" xmlns:r="http://schemas.openxmlformats.org/officeDocument/2006/relationships" xmlns:p="http://schemas.openxmlformats.org/presentationml/2006/main">
  <p:tag name="PA" val="v5.2.8"/>
</p:tagLst>
</file>

<file path=ppt/tags/tag15.xml><?xml version="1.0" encoding="utf-8"?>
<p:tagLst xmlns:a="http://schemas.openxmlformats.org/drawingml/2006/main" xmlns:r="http://schemas.openxmlformats.org/officeDocument/2006/relationships" xmlns:p="http://schemas.openxmlformats.org/presentationml/2006/main">
  <p:tag name="PA" val="v5.2.8"/>
</p:tagLst>
</file>

<file path=ppt/tags/tag16.xml><?xml version="1.0" encoding="utf-8"?>
<p:tagLst xmlns:a="http://schemas.openxmlformats.org/drawingml/2006/main" xmlns:r="http://schemas.openxmlformats.org/officeDocument/2006/relationships" xmlns:p="http://schemas.openxmlformats.org/presentationml/2006/main">
  <p:tag name="PA" val="v5.2.8"/>
</p:tagLst>
</file>

<file path=ppt/tags/tag17.xml><?xml version="1.0" encoding="utf-8"?>
<p:tagLst xmlns:a="http://schemas.openxmlformats.org/drawingml/2006/main" xmlns:r="http://schemas.openxmlformats.org/officeDocument/2006/relationships" xmlns:p="http://schemas.openxmlformats.org/presentationml/2006/main">
  <p:tag name="PA" val="v5.2.8"/>
</p:tagLst>
</file>

<file path=ppt/tags/tag18.xml><?xml version="1.0" encoding="utf-8"?>
<p:tagLst xmlns:a="http://schemas.openxmlformats.org/drawingml/2006/main" xmlns:r="http://schemas.openxmlformats.org/officeDocument/2006/relationships" xmlns:p="http://schemas.openxmlformats.org/presentationml/2006/main">
  <p:tag name="PA" val="v5.2.8"/>
</p:tagLst>
</file>

<file path=ppt/tags/tag19.xml><?xml version="1.0" encoding="utf-8"?>
<p:tagLst xmlns:a="http://schemas.openxmlformats.org/drawingml/2006/main" xmlns:r="http://schemas.openxmlformats.org/officeDocument/2006/relationships" xmlns:p="http://schemas.openxmlformats.org/presentationml/2006/main">
  <p:tag name="PA" val="v5.2.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PA" val="v5.2.8"/>
</p:tagLst>
</file>

<file path=ppt/tags/tag21.xml><?xml version="1.0" encoding="utf-8"?>
<p:tagLst xmlns:a="http://schemas.openxmlformats.org/drawingml/2006/main" xmlns:r="http://schemas.openxmlformats.org/officeDocument/2006/relationships" xmlns:p="http://schemas.openxmlformats.org/presentationml/2006/main">
  <p:tag name="PA" val="v5.2.8"/>
</p:tagLst>
</file>

<file path=ppt/tags/tag22.xml><?xml version="1.0" encoding="utf-8"?>
<p:tagLst xmlns:a="http://schemas.openxmlformats.org/drawingml/2006/main" xmlns:r="http://schemas.openxmlformats.org/officeDocument/2006/relationships" xmlns:p="http://schemas.openxmlformats.org/presentationml/2006/main">
  <p:tag name="PA" val="v5.2.8"/>
</p:tagLst>
</file>

<file path=ppt/tags/tag23.xml><?xml version="1.0" encoding="utf-8"?>
<p:tagLst xmlns:a="http://schemas.openxmlformats.org/drawingml/2006/main" xmlns:r="http://schemas.openxmlformats.org/officeDocument/2006/relationships" xmlns:p="http://schemas.openxmlformats.org/presentationml/2006/main">
  <p:tag name="PA" val="v5.2.8"/>
</p:tagLst>
</file>

<file path=ppt/tags/tag24.xml><?xml version="1.0" encoding="utf-8"?>
<p:tagLst xmlns:a="http://schemas.openxmlformats.org/drawingml/2006/main" xmlns:r="http://schemas.openxmlformats.org/officeDocument/2006/relationships" xmlns:p="http://schemas.openxmlformats.org/presentationml/2006/main">
  <p:tag name="PA" val="v5.2.8"/>
</p:tagLst>
</file>

<file path=ppt/tags/tag25.xml><?xml version="1.0" encoding="utf-8"?>
<p:tagLst xmlns:a="http://schemas.openxmlformats.org/drawingml/2006/main" xmlns:r="http://schemas.openxmlformats.org/officeDocument/2006/relationships" xmlns:p="http://schemas.openxmlformats.org/presentationml/2006/main">
  <p:tag name="PA" val="v5.2.8"/>
</p:tagLst>
</file>

<file path=ppt/tags/tag26.xml><?xml version="1.0" encoding="utf-8"?>
<p:tagLst xmlns:a="http://schemas.openxmlformats.org/drawingml/2006/main" xmlns:r="http://schemas.openxmlformats.org/officeDocument/2006/relationships" xmlns:p="http://schemas.openxmlformats.org/presentationml/2006/main">
  <p:tag name="PA" val="v5.2.8"/>
</p:tagLst>
</file>

<file path=ppt/tags/tag27.xml><?xml version="1.0" encoding="utf-8"?>
<p:tagLst xmlns:a="http://schemas.openxmlformats.org/drawingml/2006/main" xmlns:r="http://schemas.openxmlformats.org/officeDocument/2006/relationships" xmlns:p="http://schemas.openxmlformats.org/presentationml/2006/main">
  <p:tag name="PA" val="v5.2.8"/>
</p:tagLst>
</file>

<file path=ppt/tags/tag28.xml><?xml version="1.0" encoding="utf-8"?>
<p:tagLst xmlns:a="http://schemas.openxmlformats.org/drawingml/2006/main" xmlns:r="http://schemas.openxmlformats.org/officeDocument/2006/relationships" xmlns:p="http://schemas.openxmlformats.org/presentationml/2006/main">
  <p:tag name="PA" val="v5.2.8"/>
</p:tagLst>
</file>

<file path=ppt/tags/tag29.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0.xml><?xml version="1.0" encoding="utf-8"?>
<p:tagLst xmlns:a="http://schemas.openxmlformats.org/drawingml/2006/main" xmlns:r="http://schemas.openxmlformats.org/officeDocument/2006/relationships" xmlns:p="http://schemas.openxmlformats.org/presentationml/2006/main">
  <p:tag name="PA" val="v5.2.8"/>
</p:tagLst>
</file>

<file path=ppt/tags/tag31.xml><?xml version="1.0" encoding="utf-8"?>
<p:tagLst xmlns:a="http://schemas.openxmlformats.org/drawingml/2006/main" xmlns:r="http://schemas.openxmlformats.org/officeDocument/2006/relationships" xmlns:p="http://schemas.openxmlformats.org/presentationml/2006/main">
  <p:tag name="PA" val="v5.2.8"/>
</p:tagLst>
</file>

<file path=ppt/tags/tag32.xml><?xml version="1.0" encoding="utf-8"?>
<p:tagLst xmlns:a="http://schemas.openxmlformats.org/drawingml/2006/main" xmlns:r="http://schemas.openxmlformats.org/officeDocument/2006/relationships" xmlns:p="http://schemas.openxmlformats.org/presentationml/2006/main">
  <p:tag name="PA" val="v5.2.8"/>
</p:tagLst>
</file>

<file path=ppt/tags/tag33.xml><?xml version="1.0" encoding="utf-8"?>
<p:tagLst xmlns:a="http://schemas.openxmlformats.org/drawingml/2006/main" xmlns:r="http://schemas.openxmlformats.org/officeDocument/2006/relationships" xmlns:p="http://schemas.openxmlformats.org/presentationml/2006/main">
  <p:tag name="PA" val="v5.2.8"/>
</p:tagLst>
</file>

<file path=ppt/tags/tag34.xml><?xml version="1.0" encoding="utf-8"?>
<p:tagLst xmlns:a="http://schemas.openxmlformats.org/drawingml/2006/main" xmlns:r="http://schemas.openxmlformats.org/officeDocument/2006/relationships" xmlns:p="http://schemas.openxmlformats.org/presentationml/2006/main">
  <p:tag name="PA" val="v5.2.8"/>
</p:tagLst>
</file>

<file path=ppt/tags/tag35.xml><?xml version="1.0" encoding="utf-8"?>
<p:tagLst xmlns:a="http://schemas.openxmlformats.org/drawingml/2006/main" xmlns:r="http://schemas.openxmlformats.org/officeDocument/2006/relationships" xmlns:p="http://schemas.openxmlformats.org/presentationml/2006/main">
  <p:tag name="PA" val="v5.2.8"/>
</p:tagLst>
</file>

<file path=ppt/tags/tag36.xml><?xml version="1.0" encoding="utf-8"?>
<p:tagLst xmlns:a="http://schemas.openxmlformats.org/drawingml/2006/main" xmlns:r="http://schemas.openxmlformats.org/officeDocument/2006/relationships" xmlns:p="http://schemas.openxmlformats.org/presentationml/2006/main">
  <p:tag name="PA" val="v5.2.8"/>
</p:tagLst>
</file>

<file path=ppt/tags/tag37.xml><?xml version="1.0" encoding="utf-8"?>
<p:tagLst xmlns:a="http://schemas.openxmlformats.org/drawingml/2006/main" xmlns:r="http://schemas.openxmlformats.org/officeDocument/2006/relationships" xmlns:p="http://schemas.openxmlformats.org/presentationml/2006/main">
  <p:tag name="PA" val="v5.2.8"/>
</p:tagLst>
</file>

<file path=ppt/tags/tag38.xml><?xml version="1.0" encoding="utf-8"?>
<p:tagLst xmlns:a="http://schemas.openxmlformats.org/drawingml/2006/main" xmlns:r="http://schemas.openxmlformats.org/officeDocument/2006/relationships" xmlns:p="http://schemas.openxmlformats.org/presentationml/2006/main">
  <p:tag name="PA" val="v5.2.8"/>
</p:tagLst>
</file>

<file path=ppt/tags/tag39.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0.xml><?xml version="1.0" encoding="utf-8"?>
<p:tagLst xmlns:a="http://schemas.openxmlformats.org/drawingml/2006/main" xmlns:r="http://schemas.openxmlformats.org/officeDocument/2006/relationships" xmlns:p="http://schemas.openxmlformats.org/presentationml/2006/main">
  <p:tag name="PA" val="v5.2.8"/>
</p:tagLst>
</file>

<file path=ppt/tags/tag41.xml><?xml version="1.0" encoding="utf-8"?>
<p:tagLst xmlns:a="http://schemas.openxmlformats.org/drawingml/2006/main" xmlns:r="http://schemas.openxmlformats.org/officeDocument/2006/relationships" xmlns:p="http://schemas.openxmlformats.org/presentationml/2006/main">
  <p:tag name="PA" val="v5.2.8"/>
</p:tagLst>
</file>

<file path=ppt/tags/tag42.xml><?xml version="1.0" encoding="utf-8"?>
<p:tagLst xmlns:a="http://schemas.openxmlformats.org/drawingml/2006/main" xmlns:r="http://schemas.openxmlformats.org/officeDocument/2006/relationships" xmlns:p="http://schemas.openxmlformats.org/presentationml/2006/main">
  <p:tag name="PA" val="v5.2.8"/>
</p:tagLst>
</file>

<file path=ppt/tags/tag43.xml><?xml version="1.0" encoding="utf-8"?>
<p:tagLst xmlns:a="http://schemas.openxmlformats.org/drawingml/2006/main" xmlns:r="http://schemas.openxmlformats.org/officeDocument/2006/relationships" xmlns:p="http://schemas.openxmlformats.org/presentationml/2006/main">
  <p:tag name="PA" val="v5.2.8"/>
</p:tagLst>
</file>

<file path=ppt/tags/tag44.xml><?xml version="1.0" encoding="utf-8"?>
<p:tagLst xmlns:a="http://schemas.openxmlformats.org/drawingml/2006/main" xmlns:r="http://schemas.openxmlformats.org/officeDocument/2006/relationships" xmlns:p="http://schemas.openxmlformats.org/presentationml/2006/main">
  <p:tag name="PA" val="v5.2.8"/>
</p:tagLst>
</file>

<file path=ppt/tags/tag45.xml><?xml version="1.0" encoding="utf-8"?>
<p:tagLst xmlns:a="http://schemas.openxmlformats.org/drawingml/2006/main" xmlns:r="http://schemas.openxmlformats.org/officeDocument/2006/relationships" xmlns:p="http://schemas.openxmlformats.org/presentationml/2006/main">
  <p:tag name="PA" val="v5.2.8"/>
</p:tagLst>
</file>

<file path=ppt/tags/tag46.xml><?xml version="1.0" encoding="utf-8"?>
<p:tagLst xmlns:a="http://schemas.openxmlformats.org/drawingml/2006/main" xmlns:r="http://schemas.openxmlformats.org/officeDocument/2006/relationships" xmlns:p="http://schemas.openxmlformats.org/presentationml/2006/main">
  <p:tag name="PA" val="v5.2.8"/>
</p:tagLst>
</file>

<file path=ppt/tags/tag47.xml><?xml version="1.0" encoding="utf-8"?>
<p:tagLst xmlns:a="http://schemas.openxmlformats.org/drawingml/2006/main" xmlns:r="http://schemas.openxmlformats.org/officeDocument/2006/relationships" xmlns:p="http://schemas.openxmlformats.org/presentationml/2006/main">
  <p:tag name="PA" val="v5.2.8"/>
</p:tagLst>
</file>

<file path=ppt/tags/tag48.xml><?xml version="1.0" encoding="utf-8"?>
<p:tagLst xmlns:a="http://schemas.openxmlformats.org/drawingml/2006/main" xmlns:r="http://schemas.openxmlformats.org/officeDocument/2006/relationships" xmlns:p="http://schemas.openxmlformats.org/presentationml/2006/main">
  <p:tag name="PA" val="v5.2.8"/>
</p:tagLst>
</file>

<file path=ppt/tags/tag49.xml><?xml version="1.0" encoding="utf-8"?>
<p:tagLst xmlns:a="http://schemas.openxmlformats.org/drawingml/2006/main" xmlns:r="http://schemas.openxmlformats.org/officeDocument/2006/relationships" xmlns:p="http://schemas.openxmlformats.org/presentationml/2006/main">
  <p:tag name="PA" val="v5.2.8"/>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50.xml><?xml version="1.0" encoding="utf-8"?>
<p:tagLst xmlns:a="http://schemas.openxmlformats.org/drawingml/2006/main" xmlns:r="http://schemas.openxmlformats.org/officeDocument/2006/relationships" xmlns:p="http://schemas.openxmlformats.org/presentationml/2006/main">
  <p:tag name="PA" val="v5.2.8"/>
</p:tagLst>
</file>

<file path=ppt/tags/tag51.xml><?xml version="1.0" encoding="utf-8"?>
<p:tagLst xmlns:a="http://schemas.openxmlformats.org/drawingml/2006/main" xmlns:r="http://schemas.openxmlformats.org/officeDocument/2006/relationships" xmlns:p="http://schemas.openxmlformats.org/presentationml/2006/main">
  <p:tag name="PA" val="v5.2.8"/>
</p:tagLst>
</file>

<file path=ppt/tags/tag52.xml><?xml version="1.0" encoding="utf-8"?>
<p:tagLst xmlns:a="http://schemas.openxmlformats.org/drawingml/2006/main" xmlns:r="http://schemas.openxmlformats.org/officeDocument/2006/relationships" xmlns:p="http://schemas.openxmlformats.org/presentationml/2006/main">
  <p:tag name="PA" val="v5.2.8"/>
</p:tagLst>
</file>

<file path=ppt/tags/tag53.xml><?xml version="1.0" encoding="utf-8"?>
<p:tagLst xmlns:a="http://schemas.openxmlformats.org/drawingml/2006/main" xmlns:r="http://schemas.openxmlformats.org/officeDocument/2006/relationships" xmlns:p="http://schemas.openxmlformats.org/presentationml/2006/main">
  <p:tag name="PA" val="v5.2.8"/>
</p:tagLst>
</file>

<file path=ppt/tags/tag54.xml><?xml version="1.0" encoding="utf-8"?>
<p:tagLst xmlns:a="http://schemas.openxmlformats.org/drawingml/2006/main" xmlns:r="http://schemas.openxmlformats.org/officeDocument/2006/relationships" xmlns:p="http://schemas.openxmlformats.org/presentationml/2006/main">
  <p:tag name="PA" val="v5.2.8"/>
</p:tagLst>
</file>

<file path=ppt/tags/tag6.xml><?xml version="1.0" encoding="utf-8"?>
<p:tagLst xmlns:a="http://schemas.openxmlformats.org/drawingml/2006/main" xmlns:r="http://schemas.openxmlformats.org/officeDocument/2006/relationships" xmlns:p="http://schemas.openxmlformats.org/presentationml/2006/main">
  <p:tag name="PA" val="v5.2.8"/>
</p:tagLst>
</file>

<file path=ppt/tags/tag7.xml><?xml version="1.0" encoding="utf-8"?>
<p:tagLst xmlns:a="http://schemas.openxmlformats.org/drawingml/2006/main" xmlns:r="http://schemas.openxmlformats.org/officeDocument/2006/relationships" xmlns:p="http://schemas.openxmlformats.org/presentationml/2006/main">
  <p:tag name="PA" val="v5.2.8"/>
</p:tagLst>
</file>

<file path=ppt/tags/tag8.xml><?xml version="1.0" encoding="utf-8"?>
<p:tagLst xmlns:a="http://schemas.openxmlformats.org/drawingml/2006/main" xmlns:r="http://schemas.openxmlformats.org/officeDocument/2006/relationships" xmlns:p="http://schemas.openxmlformats.org/presentationml/2006/main">
  <p:tag name="PA" val="v5.2.8"/>
</p:tagLst>
</file>

<file path=ppt/tags/tag9.xml><?xml version="1.0" encoding="utf-8"?>
<p:tagLst xmlns:a="http://schemas.openxmlformats.org/drawingml/2006/main" xmlns:r="http://schemas.openxmlformats.org/officeDocument/2006/relationships" xmlns:p="http://schemas.openxmlformats.org/presentationml/2006/main">
  <p:tag name="PA" val="v5.2.8"/>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3504</Words>
  <Application>Microsoft Office PowerPoint</Application>
  <PresentationFormat>Widescreen</PresentationFormat>
  <Paragraphs>110</Paragraphs>
  <Slides>26</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微软雅黑</vt:lpstr>
      <vt:lpstr>微软雅黑</vt:lpstr>
      <vt:lpstr>#9Slide03 Josefin Sans SemiBold</vt:lpstr>
      <vt:lpstr>Arial</vt:lpstr>
      <vt:lpstr>Cambria</vt:lpstr>
      <vt:lpstr>Nanum Pen Script</vt:lpstr>
      <vt:lpstr>Times New Roman</vt:lpstr>
      <vt:lpstr>Office Theme</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1347</cp:revision>
  <dcterms:created xsi:type="dcterms:W3CDTF">2018-03-01T02:03:00Z</dcterms:created>
  <dcterms:modified xsi:type="dcterms:W3CDTF">2024-07-26T16:03:29Z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1033-12.2.0.16909</vt:lpwstr>
  </property>
  <property fmtid="{D5CDD505-2E9C-101B-9397-08002B2CF9AE}" pid="3" name="KSORubyTemplateID">
    <vt:lpwstr>2</vt:lpwstr>
  </property>
  <property fmtid="{D5CDD505-2E9C-101B-9397-08002B2CF9AE}" pid="4" name="ICV">
    <vt:lpwstr>3ACEA1FAC8174FCB8F31B4770805FE7F_11</vt:lpwstr>
  </property>
</Properties>
</file>