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710" r:id="rId3"/>
  </p:sldMasterIdLst>
  <p:notesMasterIdLst>
    <p:notesMasterId r:id="rId19"/>
  </p:notesMasterIdLst>
  <p:sldIdLst>
    <p:sldId id="256" r:id="rId4"/>
    <p:sldId id="258" r:id="rId5"/>
    <p:sldId id="2007577972" r:id="rId6"/>
    <p:sldId id="257" r:id="rId7"/>
    <p:sldId id="269" r:id="rId8"/>
    <p:sldId id="270" r:id="rId9"/>
    <p:sldId id="284" r:id="rId10"/>
    <p:sldId id="285" r:id="rId11"/>
    <p:sldId id="286" r:id="rId12"/>
    <p:sldId id="287" r:id="rId13"/>
    <p:sldId id="288" r:id="rId14"/>
    <p:sldId id="289" r:id="rId15"/>
    <p:sldId id="278" r:id="rId16"/>
    <p:sldId id="259" r:id="rId17"/>
    <p:sldId id="283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A8B0"/>
    <a:srgbClr val="E5463D"/>
    <a:srgbClr val="E7493C"/>
    <a:srgbClr val="B13E5D"/>
    <a:srgbClr val="A22F4E"/>
    <a:srgbClr val="B62360"/>
    <a:srgbClr val="EA3EB5"/>
    <a:srgbClr val="47CFFF"/>
    <a:srgbClr val="548235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Kiểu Tối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43567-C46D-4829-9474-60C87A40A95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979F9-0E80-4CE3-AE2F-DFB4F8E03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2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0981.713.891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64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Friday, July 26,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200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Friday, July 26,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0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Friday, July 26,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6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7/26/2024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83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90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7/26/2024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18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7/26/2024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9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7/26/2024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0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7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7/26/2024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8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Friday, July 26,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56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7/26/2024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92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46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01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79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55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7/26/2024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56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6309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22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1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Friday, July 26,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5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44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05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78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31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Friday, July 26,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40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Friday, July 26,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6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Friday, July 26,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259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Friday, July 26, 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8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Friday, July 26,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Friday, July 26,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9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spc="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Friday, July 26,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spc="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 spc="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66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lang="en-US" sz="4800" b="1" kern="1200" spc="5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7/26/2024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1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4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4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4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4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4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10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4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ct design of flower petals in pastel">
            <a:extLst>
              <a:ext uri="{FF2B5EF4-FFF2-40B4-BE49-F238E27FC236}">
                <a16:creationId xmlns:a16="http://schemas.microsoft.com/office/drawing/2014/main" id="{FDD08025-EF40-A3BF-E657-A0849E726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55" r="-1" b="-1"/>
          <a:stretch/>
        </p:blipFill>
        <p:spPr>
          <a:xfrm>
            <a:off x="6557147" y="2"/>
            <a:ext cx="5632453" cy="3428999"/>
          </a:xfrm>
          <a:custGeom>
            <a:avLst/>
            <a:gdLst/>
            <a:ahLst/>
            <a:cxnLst/>
            <a:rect l="l" t="t" r="r" b="b"/>
            <a:pathLst>
              <a:path w="5632453" h="3428999">
                <a:moveTo>
                  <a:pt x="0" y="0"/>
                </a:moveTo>
                <a:lnTo>
                  <a:pt x="5632453" y="0"/>
                </a:lnTo>
                <a:lnTo>
                  <a:pt x="5632453" y="3428999"/>
                </a:lnTo>
                <a:lnTo>
                  <a:pt x="0" y="3428999"/>
                </a:lnTo>
                <a:close/>
              </a:path>
            </a:pathLst>
          </a:cu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819DC2A4-EB0C-4DA7-8B5B-4B1F4243A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636" y="5457992"/>
            <a:ext cx="667802" cy="631474"/>
            <a:chOff x="10478914" y="1506691"/>
            <a:chExt cx="667802" cy="631474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B1D6106-2FE2-43D2-9C05-B11DB97DD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EA3FCD8-3C26-4FDE-89C6-D23C051A4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6" name="Hình ảnh 5" descr="Ảnh có chứa nước, mây, ngoài trời, thực vật&#10;&#10;Mô tả được tạo tự động">
            <a:extLst>
              <a:ext uri="{FF2B5EF4-FFF2-40B4-BE49-F238E27FC236}">
                <a16:creationId xmlns:a16="http://schemas.microsoft.com/office/drawing/2014/main" id="{051850AE-D94B-79DA-91CC-48FE1B3C89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9" b="3"/>
          <a:stretch/>
        </p:blipFill>
        <p:spPr>
          <a:xfrm>
            <a:off x="6557147" y="3429002"/>
            <a:ext cx="5632453" cy="3428999"/>
          </a:xfrm>
          <a:custGeom>
            <a:avLst/>
            <a:gdLst/>
            <a:ahLst/>
            <a:cxnLst/>
            <a:rect l="l" t="t" r="r" b="b"/>
            <a:pathLst>
              <a:path w="5632453" h="3428999">
                <a:moveTo>
                  <a:pt x="0" y="0"/>
                </a:moveTo>
                <a:lnTo>
                  <a:pt x="5632453" y="0"/>
                </a:lnTo>
                <a:lnTo>
                  <a:pt x="5632453" y="3428999"/>
                </a:lnTo>
                <a:lnTo>
                  <a:pt x="0" y="3428999"/>
                </a:lnTo>
                <a:close/>
              </a:path>
            </a:pathLst>
          </a:cu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A_图片 4">
            <a:extLst>
              <a:ext uri="{FF2B5EF4-FFF2-40B4-BE49-F238E27FC236}">
                <a16:creationId xmlns:a16="http://schemas.microsoft.com/office/drawing/2014/main" id="{34951F20-FDD5-80F2-00CF-B65C89E49B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4" y="667405"/>
            <a:ext cx="5399200" cy="4294369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50CF7301-1216-2915-9C68-391C3EE4AFF1}"/>
              </a:ext>
            </a:extLst>
          </p:cNvPr>
          <p:cNvSpPr txBox="1"/>
          <p:nvPr/>
        </p:nvSpPr>
        <p:spPr>
          <a:xfrm>
            <a:off x="904058" y="1851113"/>
            <a:ext cx="4557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59">
            <a:extLst>
              <a:ext uri="{FF2B5EF4-FFF2-40B4-BE49-F238E27FC236}">
                <a16:creationId xmlns:a16="http://schemas.microsoft.com/office/drawing/2014/main" id="{38BA5546-FEE0-97EA-9DA1-3B14CAFC2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38" y="28099"/>
            <a:ext cx="6381762" cy="6764479"/>
          </a:xfrm>
          <a:prstGeom prst="rect">
            <a:avLst/>
          </a:prstGeom>
        </p:spPr>
      </p:pic>
      <p:pic>
        <p:nvPicPr>
          <p:cNvPr id="28" name="图片 74">
            <a:extLst>
              <a:ext uri="{FF2B5EF4-FFF2-40B4-BE49-F238E27FC236}">
                <a16:creationId xmlns:a16="http://schemas.microsoft.com/office/drawing/2014/main" id="{4C95BAAB-5C98-DD73-B959-2588CCC280A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4669" y="0"/>
            <a:ext cx="1247331" cy="1621087"/>
          </a:xfrm>
          <a:prstGeom prst="rect">
            <a:avLst/>
          </a:prstGeom>
        </p:spPr>
      </p:pic>
      <p:sp>
        <p:nvSpPr>
          <p:cNvPr id="29" name="Rectangle 1">
            <a:extLst>
              <a:ext uri="{FF2B5EF4-FFF2-40B4-BE49-F238E27FC236}">
                <a16:creationId xmlns:a16="http://schemas.microsoft.com/office/drawing/2014/main" id="{665561A8-C7E4-D5D4-F11C-275C857E57CA}"/>
              </a:ext>
            </a:extLst>
          </p:cNvPr>
          <p:cNvSpPr/>
          <p:nvPr/>
        </p:nvSpPr>
        <p:spPr>
          <a:xfrm>
            <a:off x="6557147" y="2300750"/>
            <a:ext cx="5136196" cy="2265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«Trên đỉnh non Tản 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3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Content Placeholder 3" descr="Abstract design of flower petals in pastel">
            <a:extLst>
              <a:ext uri="{FF2B5EF4-FFF2-40B4-BE49-F238E27FC236}">
                <a16:creationId xmlns:a16="http://schemas.microsoft.com/office/drawing/2014/main" id="{491341F2-D399-FDE2-6FD9-0A79230F2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122"/>
          <a:stretch/>
        </p:blipFill>
        <p:spPr>
          <a:xfrm>
            <a:off x="-60961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0" y="0"/>
            <a:ext cx="11504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</a:t>
            </a:r>
            <a:endParaRPr lang="en-US" sz="2000" b="1" dirty="0">
              <a:solidFill>
                <a:srgbClr val="FF0000"/>
              </a:solidFill>
            </a:endParaRPr>
          </a:p>
          <a:p>
            <a:pPr algn="just"/>
            <a:r>
              <a:rPr lang="en-US" sz="2000" b="1" dirty="0" err="1">
                <a:solidFill>
                  <a:srgbClr val="FF0000"/>
                </a:solidFill>
              </a:rPr>
              <a:t>Câu</a:t>
            </a:r>
            <a:r>
              <a:rPr lang="en-US" sz="2000" b="1" dirty="0">
                <a:solidFill>
                  <a:srgbClr val="FF0000"/>
                </a:solidFill>
              </a:rPr>
              <a:t> 4 (</a:t>
            </a: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92 </a:t>
            </a:r>
            <a:r>
              <a:rPr lang="en-US" sz="2000" b="1" dirty="0" err="1">
                <a:solidFill>
                  <a:srgbClr val="FF0000"/>
                </a:solidFill>
              </a:rPr>
              <a:t>sgk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Ngữ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văn</a:t>
            </a:r>
            <a:r>
              <a:rPr lang="en-US" sz="2000" b="1" dirty="0">
                <a:solidFill>
                  <a:srgbClr val="FF0000"/>
                </a:solidFill>
              </a:rPr>
              <a:t> 12 </a:t>
            </a:r>
            <a:r>
              <a:rPr lang="en-US" sz="2000" b="1" dirty="0" err="1">
                <a:solidFill>
                  <a:srgbClr val="FF0000"/>
                </a:solidFill>
              </a:rPr>
              <a:t>Tập</a:t>
            </a:r>
            <a:r>
              <a:rPr lang="en-US" sz="2000" b="1" dirty="0">
                <a:solidFill>
                  <a:srgbClr val="FF0000"/>
                </a:solidFill>
              </a:rPr>
              <a:t> 1): 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mượn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74172" y="1156469"/>
            <a:ext cx="1219200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Ý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may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kỷ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6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Content Placeholder 3" descr="Abstract design of flower petals in pastel">
            <a:extLst>
              <a:ext uri="{FF2B5EF4-FFF2-40B4-BE49-F238E27FC236}">
                <a16:creationId xmlns:a16="http://schemas.microsoft.com/office/drawing/2014/main" id="{491341F2-D399-FDE2-6FD9-0A79230F2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122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0" y="0"/>
            <a:ext cx="115040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b="1" dirty="0">
              <a:solidFill>
                <a:srgbClr val="FF0000"/>
              </a:solidFill>
            </a:endParaRPr>
          </a:p>
          <a:p>
            <a:pPr algn="just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5.</a:t>
            </a:r>
            <a:endParaRPr lang="en-US" sz="2000" b="1" dirty="0">
              <a:solidFill>
                <a:srgbClr val="FF0000"/>
              </a:solidFill>
            </a:endParaRPr>
          </a:p>
          <a:p>
            <a:pPr algn="just"/>
            <a:r>
              <a:rPr lang="en-US" sz="2000" b="1" dirty="0" err="1">
                <a:solidFill>
                  <a:srgbClr val="FF0000"/>
                </a:solidFill>
              </a:rPr>
              <a:t>Câu</a:t>
            </a:r>
            <a:r>
              <a:rPr lang="en-US" sz="2000" b="1" dirty="0">
                <a:solidFill>
                  <a:srgbClr val="FF0000"/>
                </a:solidFill>
              </a:rPr>
              <a:t> 5 (</a:t>
            </a: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92 </a:t>
            </a:r>
            <a:r>
              <a:rPr lang="en-US" sz="2000" b="1" dirty="0" err="1">
                <a:solidFill>
                  <a:srgbClr val="FF0000"/>
                </a:solidFill>
              </a:rPr>
              <a:t>sgk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Ngữ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văn</a:t>
            </a:r>
            <a:r>
              <a:rPr lang="en-US" sz="2000" b="1" dirty="0">
                <a:solidFill>
                  <a:srgbClr val="FF0000"/>
                </a:solidFill>
              </a:rPr>
              <a:t> 12 </a:t>
            </a:r>
            <a:r>
              <a:rPr lang="en-US" sz="2000" b="1" dirty="0" err="1">
                <a:solidFill>
                  <a:srgbClr val="FF0000"/>
                </a:solidFill>
              </a:rPr>
              <a:t>Tập</a:t>
            </a:r>
            <a:r>
              <a:rPr lang="en-US" sz="2000" b="1" dirty="0">
                <a:solidFill>
                  <a:srgbClr val="FF0000"/>
                </a:solidFill>
              </a:rPr>
              <a:t> 1): 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biệt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868" y="1631216"/>
            <a:ext cx="1142564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*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cao.Có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siêu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dời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trội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cồn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So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Nhược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thần.Có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siêu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trội.Đại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mạnh:Thần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Phi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bạch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lẫm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liệt.Sơn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râu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quăn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rì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trò:Thần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Content Placeholder 3" descr="Abstract design of flower petals in pastel">
            <a:extLst>
              <a:ext uri="{FF2B5EF4-FFF2-40B4-BE49-F238E27FC236}">
                <a16:creationId xmlns:a16="http://schemas.microsoft.com/office/drawing/2014/main" id="{491341F2-D399-FDE2-6FD9-0A79230F2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122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95793" y="172092"/>
            <a:ext cx="11504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6.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 err="1">
                <a:solidFill>
                  <a:srgbClr val="FF0000"/>
                </a:solidFill>
                <a:ea typeface="Calibri" panose="020F0502020204030204" pitchFamily="34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</a:rPr>
              <a:t> 6 (</a:t>
            </a:r>
            <a:r>
              <a:rPr lang="en-US" sz="2000" b="1" dirty="0" err="1">
                <a:solidFill>
                  <a:srgbClr val="FF0000"/>
                </a:solidFill>
                <a:ea typeface="Calibri" panose="020F0502020204030204" pitchFamily="34" charset="0"/>
              </a:rPr>
              <a:t>trang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</a:rPr>
              <a:t> 92 </a:t>
            </a:r>
            <a:r>
              <a:rPr lang="en-US" sz="2000" b="1" dirty="0" err="1">
                <a:solidFill>
                  <a:srgbClr val="FF0000"/>
                </a:solidFill>
                <a:ea typeface="Calibri" panose="020F0502020204030204" pitchFamily="34" charset="0"/>
              </a:rPr>
              <a:t>sgk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Calibri" panose="020F0502020204030204" pitchFamily="34" charset="0"/>
              </a:rPr>
              <a:t>Ngữ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Calibri" panose="020F0502020204030204" pitchFamily="34" charset="0"/>
              </a:rPr>
              <a:t>văn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</a:rPr>
              <a:t> 12 </a:t>
            </a:r>
            <a:r>
              <a:rPr lang="en-US" sz="2000" b="1" dirty="0" err="1">
                <a:solidFill>
                  <a:srgbClr val="FF0000"/>
                </a:solidFill>
                <a:ea typeface="Calibri" panose="020F0502020204030204" pitchFamily="34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</a:rPr>
              <a:t> 1): 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hứng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gửi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297" y="1187755"/>
            <a:ext cx="11830594" cy="542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5-10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đẽo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Thượng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đớn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tri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0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6" name="Hình ảnh 5" descr="Ảnh có chứa nước, mây, ngoài trời, thực vật&#10;&#10;Mô tả được tạo tự động">
            <a:extLst>
              <a:ext uri="{FF2B5EF4-FFF2-40B4-BE49-F238E27FC236}">
                <a16:creationId xmlns:a16="http://schemas.microsoft.com/office/drawing/2014/main" id="{545BC6A2-4F7C-0182-CC32-D55316059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96"/>
          <a:stretch/>
        </p:blipFill>
        <p:spPr>
          <a:xfrm>
            <a:off x="0" y="0"/>
            <a:ext cx="9313486" cy="685799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3" name="PA_图片 4">
            <a:extLst>
              <a:ext uri="{FF2B5EF4-FFF2-40B4-BE49-F238E27FC236}">
                <a16:creationId xmlns:a16="http://schemas.microsoft.com/office/drawing/2014/main" id="{00B7EAF8-FBD7-91AD-4F48-AACFB20BE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6" y="1022008"/>
            <a:ext cx="6121493" cy="4294369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2B02DE5-2A49-1DEA-5BCD-A80E34AB2895}"/>
              </a:ext>
            </a:extLst>
          </p:cNvPr>
          <p:cNvSpPr txBox="1"/>
          <p:nvPr/>
        </p:nvSpPr>
        <p:spPr>
          <a:xfrm>
            <a:off x="653566" y="1733515"/>
            <a:ext cx="51347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7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vận dụng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1">
            <a:extLst>
              <a:ext uri="{FF2B5EF4-FFF2-40B4-BE49-F238E27FC236}">
                <a16:creationId xmlns:a16="http://schemas.microsoft.com/office/drawing/2014/main" id="{C1563D24-33B8-141A-6464-45748BE768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0705" y="1105954"/>
            <a:ext cx="5072192" cy="50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0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tka Text"/>
              <a:ea typeface="+mn-ea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19DC2A4-EB0C-4DA7-8B5B-4B1F4243A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636" y="5457992"/>
            <a:ext cx="667802" cy="631474"/>
            <a:chOff x="10478914" y="1506691"/>
            <a:chExt cx="667802" cy="631474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B1D6106-2FE2-43D2-9C05-B11DB97DD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tka Text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EA3FCD8-3C26-4FDE-89C6-D23C051A4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tka Text"/>
                <a:ea typeface="+mn-ea"/>
                <a:cs typeface="+mn-cs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tka Text"/>
              <a:ea typeface="+mn-ea"/>
              <a:cs typeface="+mn-cs"/>
            </a:endParaRPr>
          </a:p>
        </p:txBody>
      </p:sp>
      <p:sp>
        <p:nvSpPr>
          <p:cNvPr id="10" name="Rounded Rectangle 70">
            <a:extLst>
              <a:ext uri="{FF2B5EF4-FFF2-40B4-BE49-F238E27FC236}">
                <a16:creationId xmlns:a16="http://schemas.microsoft.com/office/drawing/2014/main" id="{98093A1B-3E74-A95D-5410-5E4D07C1555D}"/>
              </a:ext>
            </a:extLst>
          </p:cNvPr>
          <p:cNvSpPr/>
          <p:nvPr/>
        </p:nvSpPr>
        <p:spPr>
          <a:xfrm>
            <a:off x="6810033" y="3101761"/>
            <a:ext cx="5229267" cy="2751139"/>
          </a:xfrm>
          <a:prstGeom prst="roundRect">
            <a:avLst>
              <a:gd name="adj" fmla="val 20418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 algn="just">
              <a:lnSpc>
                <a:spcPct val="111000"/>
              </a:lnSpc>
              <a:spcAft>
                <a:spcPts val="56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vi-VN" sz="2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图片 64">
            <a:extLst>
              <a:ext uri="{FF2B5EF4-FFF2-40B4-BE49-F238E27FC236}">
                <a16:creationId xmlns:a16="http://schemas.microsoft.com/office/drawing/2014/main" id="{F0D18888-EF3F-2147-4964-1D6FE81AC8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 b="37944"/>
          <a:stretch>
            <a:fillRect/>
          </a:stretch>
        </p:blipFill>
        <p:spPr>
          <a:xfrm>
            <a:off x="5275600" y="1732761"/>
            <a:ext cx="7927215" cy="1568764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6546A8B2-0270-45A5-E537-0EA566FF3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>
            <a:fillRect/>
          </a:stretch>
        </p:blipFill>
        <p:spPr bwMode="auto">
          <a:xfrm>
            <a:off x="-151035" y="3936318"/>
            <a:ext cx="2333377" cy="298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5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Hình ảnh 5" descr="Ảnh có chứa nước, mây, ngoài trời, thực vật&#10;&#10;Mô tả được tạo tự động">
            <a:extLst>
              <a:ext uri="{FF2B5EF4-FFF2-40B4-BE49-F238E27FC236}">
                <a16:creationId xmlns:a16="http://schemas.microsoft.com/office/drawing/2014/main" id="{D1A1A7DB-E8F7-16F4-B8D4-1A5776A30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39693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图片 10">
            <a:extLst>
              <a:ext uri="{FF2B5EF4-FFF2-40B4-BE49-F238E27FC236}">
                <a16:creationId xmlns:a16="http://schemas.microsoft.com/office/drawing/2014/main" id="{A2E435D2-A1BF-2BDA-D282-FBD744799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39" y="1230845"/>
            <a:ext cx="6928820" cy="5863076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339BFBBE-BE5B-F502-3372-420821209143}"/>
              </a:ext>
            </a:extLst>
          </p:cNvPr>
          <p:cNvSpPr txBox="1"/>
          <p:nvPr/>
        </p:nvSpPr>
        <p:spPr>
          <a:xfrm>
            <a:off x="5571260" y="158620"/>
            <a:ext cx="6928820" cy="1435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9600" b="1" dirty="0">
                <a:solidFill>
                  <a:srgbClr val="D7A8B0"/>
                </a:solidFill>
                <a:latin typeface="Script MT Bold" panose="03040602040607080904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8123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esign of flower petals in pastel">
            <a:extLst>
              <a:ext uri="{FF2B5EF4-FFF2-40B4-BE49-F238E27FC236}">
                <a16:creationId xmlns:a16="http://schemas.microsoft.com/office/drawing/2014/main" id="{FDD08025-EF40-A3BF-E657-A0849E726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59" t="9091"/>
          <a:stretch/>
        </p:blipFill>
        <p:spPr>
          <a:xfrm>
            <a:off x="8073214" y="1"/>
            <a:ext cx="4116389" cy="6858000"/>
          </a:xfrm>
          <a:custGeom>
            <a:avLst/>
            <a:gdLst/>
            <a:ahLst/>
            <a:cxnLst/>
            <a:rect l="l" t="t" r="r" b="b"/>
            <a:pathLst>
              <a:path w="4116389" h="6858000">
                <a:moveTo>
                  <a:pt x="0" y="0"/>
                </a:moveTo>
                <a:lnTo>
                  <a:pt x="4116389" y="0"/>
                </a:lnTo>
                <a:lnTo>
                  <a:pt x="411638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Rectangle 19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tka Text"/>
              <a:ea typeface="+mn-ea"/>
              <a:cs typeface="+mn-cs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C2E9292-A9DA-573F-7C29-93D590369E8C}"/>
              </a:ext>
            </a:extLst>
          </p:cNvPr>
          <p:cNvSpPr txBox="1"/>
          <p:nvPr/>
        </p:nvSpPr>
        <p:spPr>
          <a:xfrm>
            <a:off x="233261" y="810903"/>
            <a:ext cx="5760098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Đọ</a:t>
            </a:r>
            <a:r>
              <a:rPr lang="vi-VN" sz="3600" b="1" kern="100" dirty="0">
                <a:effectLst/>
                <a:latin typeface="Viner Hand ITC" panose="03070502030502020203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c m</a:t>
            </a:r>
            <a:r>
              <a:rPr lang="vi-VN" sz="3600" b="1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3600" b="1" kern="100" dirty="0">
                <a:effectLst/>
                <a:latin typeface="Viner Hand ITC" panose="03070502030502020203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r</a:t>
            </a:r>
            <a:r>
              <a:rPr lang="vi-VN" sz="3600" b="1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ộ</a:t>
            </a:r>
            <a:r>
              <a:rPr lang="vi-VN" sz="3600" b="1" kern="100" dirty="0">
                <a:effectLst/>
                <a:latin typeface="Viner Hand ITC" panose="03070502030502020203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ng theo th</a:t>
            </a:r>
            <a:r>
              <a:rPr lang="vi-VN" sz="3600" b="1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3600" b="1" kern="100" dirty="0">
                <a:effectLst/>
                <a:latin typeface="Viner Hand ITC" panose="03070502030502020203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lo</a:t>
            </a:r>
            <a:r>
              <a:rPr lang="vi-VN" sz="3600" b="1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ạ</a:t>
            </a:r>
            <a:r>
              <a:rPr lang="vi-VN" sz="3600" b="1" kern="100" dirty="0">
                <a:effectLst/>
                <a:latin typeface="Viner Hand ITC" panose="03070502030502020203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endParaRPr lang="vi-VN" sz="1400" b="1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7109" y="1786530"/>
            <a:ext cx="6096000" cy="5203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marR="1905" indent="-6350" algn="ctr">
              <a:lnSpc>
                <a:spcPct val="107000"/>
              </a:lnSpc>
              <a:spcAft>
                <a:spcPts val="0"/>
              </a:spcAft>
            </a:pPr>
            <a:r>
              <a:rPr lang="vi-VN" sz="13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 ĐỈNH NON TẢN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8540" indent="-6350" algn="ctr">
              <a:lnSpc>
                <a:spcPct val="107000"/>
              </a:lnSpc>
              <a:spcAft>
                <a:spcPts val="0"/>
              </a:spcAft>
            </a:pPr>
            <a:r>
              <a:rPr lang="en-US" sz="13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vi-VN" sz="13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 Tuân </a:t>
            </a:r>
            <a:r>
              <a:rPr lang="en-US" sz="13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309" y="2106267"/>
            <a:ext cx="6096000" cy="36489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marR="1905" indent="-6350" algn="ctr">
              <a:lnSpc>
                <a:spcPct val="107000"/>
              </a:lnSpc>
              <a:spcAft>
                <a:spcPts val="0"/>
              </a:spcAft>
            </a:pPr>
            <a:r>
              <a:rPr lang="vi-VN" sz="5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 ĐỈNH NON TẢN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8540" indent="-6350" algn="ctr">
              <a:lnSpc>
                <a:spcPct val="107000"/>
              </a:lnSpc>
              <a:spcAft>
                <a:spcPts val="0"/>
              </a:spcAft>
            </a:pPr>
            <a:r>
              <a:rPr lang="en-US" sz="54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vi-VN" sz="54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 Tuân </a:t>
            </a:r>
            <a:r>
              <a:rPr lang="en-US" sz="54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40"/>
          <p:cNvGrpSpPr/>
          <p:nvPr/>
        </p:nvGrpSpPr>
        <p:grpSpPr>
          <a:xfrm flipH="1">
            <a:off x="10541621" y="3269268"/>
            <a:ext cx="739696" cy="1243432"/>
            <a:chOff x="304654" y="2412551"/>
            <a:chExt cx="554772" cy="932574"/>
          </a:xfrm>
        </p:grpSpPr>
        <p:sp>
          <p:nvSpPr>
            <p:cNvPr id="1166" name="Google Shape;1166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67" name="Google Shape;1167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168" name="Google Shape;1168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72" name="Google Shape;1172;p40"/>
          <p:cNvGrpSpPr/>
          <p:nvPr/>
        </p:nvGrpSpPr>
        <p:grpSpPr>
          <a:xfrm flipH="1">
            <a:off x="10541599" y="4102467"/>
            <a:ext cx="874419" cy="473805"/>
            <a:chOff x="2301112" y="2967762"/>
            <a:chExt cx="655814" cy="355354"/>
          </a:xfrm>
        </p:grpSpPr>
        <p:sp>
          <p:nvSpPr>
            <p:cNvPr id="1173" name="Google Shape;117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75" name="Google Shape;1175;p40"/>
          <p:cNvGrpSpPr/>
          <p:nvPr/>
        </p:nvGrpSpPr>
        <p:grpSpPr>
          <a:xfrm>
            <a:off x="11170476" y="2238882"/>
            <a:ext cx="1136936" cy="1351557"/>
            <a:chOff x="6903325" y="768150"/>
            <a:chExt cx="1883592" cy="2239654"/>
          </a:xfrm>
        </p:grpSpPr>
        <p:sp>
          <p:nvSpPr>
            <p:cNvPr id="1176" name="Google Shape;117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7" name="Google Shape;117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78" name="Google Shape;117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5" name="Google Shape;118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86" name="Google Shape;1186;p40"/>
          <p:cNvSpPr/>
          <p:nvPr/>
        </p:nvSpPr>
        <p:spPr>
          <a:xfrm>
            <a:off x="5371434" y="4749901"/>
            <a:ext cx="1346053" cy="336337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FDF0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8" name="Google Shape;1188;p40"/>
          <p:cNvSpPr/>
          <p:nvPr/>
        </p:nvSpPr>
        <p:spPr>
          <a:xfrm rot="-619942">
            <a:off x="11121388" y="561211"/>
            <a:ext cx="124064" cy="6388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sz="1867" kern="0">
                <a:solidFill>
                  <a:srgbClr val="EF4198"/>
                </a:solidFill>
                <a:latin typeface="Nanum Pen Script"/>
                <a:cs typeface="Arial"/>
                <a:sym typeface="Arial"/>
              </a:rPr>
              <a:t>!</a:t>
            </a:r>
          </a:p>
        </p:txBody>
      </p:sp>
      <p:grpSp>
        <p:nvGrpSpPr>
          <p:cNvPr id="1189" name="Google Shape;1189;p40"/>
          <p:cNvGrpSpPr/>
          <p:nvPr/>
        </p:nvGrpSpPr>
        <p:grpSpPr>
          <a:xfrm>
            <a:off x="3143890" y="2974119"/>
            <a:ext cx="730157" cy="1351709"/>
            <a:chOff x="7797029" y="2174230"/>
            <a:chExt cx="1161931" cy="2151032"/>
          </a:xfrm>
        </p:grpSpPr>
        <p:sp>
          <p:nvSpPr>
            <p:cNvPr id="1190" name="Google Shape;1190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91" name="Google Shape;1191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192" name="Google Shape;1192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5" name="Google Shape;1195;p40"/>
          <p:cNvGrpSpPr/>
          <p:nvPr/>
        </p:nvGrpSpPr>
        <p:grpSpPr>
          <a:xfrm>
            <a:off x="1792327" y="2507448"/>
            <a:ext cx="1136936" cy="1351557"/>
            <a:chOff x="6903325" y="768150"/>
            <a:chExt cx="1883592" cy="2239654"/>
          </a:xfrm>
        </p:grpSpPr>
        <p:sp>
          <p:nvSpPr>
            <p:cNvPr id="1196" name="Google Shape;119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97" name="Google Shape;119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98" name="Google Shape;119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5" name="Google Shape;120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6" name="Google Shape;1206;p40"/>
          <p:cNvGrpSpPr/>
          <p:nvPr/>
        </p:nvGrpSpPr>
        <p:grpSpPr>
          <a:xfrm>
            <a:off x="8141976" y="3253882"/>
            <a:ext cx="1136936" cy="1351557"/>
            <a:chOff x="6903325" y="768150"/>
            <a:chExt cx="1883592" cy="2239654"/>
          </a:xfrm>
        </p:grpSpPr>
        <p:sp>
          <p:nvSpPr>
            <p:cNvPr id="1207" name="Google Shape;1207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08" name="Google Shape;1208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209" name="Google Shape;1209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6" name="Google Shape;1216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7" name="Google Shape;1217;p40"/>
          <p:cNvGrpSpPr/>
          <p:nvPr/>
        </p:nvGrpSpPr>
        <p:grpSpPr>
          <a:xfrm>
            <a:off x="9415172" y="2471419"/>
            <a:ext cx="730157" cy="1351709"/>
            <a:chOff x="7797029" y="2174230"/>
            <a:chExt cx="1161931" cy="2151032"/>
          </a:xfrm>
        </p:grpSpPr>
        <p:sp>
          <p:nvSpPr>
            <p:cNvPr id="1218" name="Google Shape;1218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19" name="Google Shape;1219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0" name="Google Shape;1220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23" name="Google Shape;1223;p40"/>
          <p:cNvGrpSpPr/>
          <p:nvPr/>
        </p:nvGrpSpPr>
        <p:grpSpPr>
          <a:xfrm>
            <a:off x="99556" y="2291936"/>
            <a:ext cx="730157" cy="1351709"/>
            <a:chOff x="7797029" y="2174230"/>
            <a:chExt cx="1161931" cy="2151032"/>
          </a:xfrm>
        </p:grpSpPr>
        <p:sp>
          <p:nvSpPr>
            <p:cNvPr id="1224" name="Google Shape;1224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25" name="Google Shape;1225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6" name="Google Shape;1226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30" name="Google Shape;1230;p40"/>
          <p:cNvSpPr/>
          <p:nvPr/>
        </p:nvSpPr>
        <p:spPr>
          <a:xfrm>
            <a:off x="1610367" y="1696434"/>
            <a:ext cx="1166372" cy="542433"/>
          </a:xfrm>
          <a:custGeom>
            <a:avLst/>
            <a:gdLst/>
            <a:ahLst/>
            <a:cxnLst/>
            <a:rect l="l" t="t" r="r" b="b"/>
            <a:pathLst>
              <a:path w="33584" h="16273" extrusionOk="0">
                <a:moveTo>
                  <a:pt x="0" y="16273"/>
                </a:moveTo>
                <a:cubicBezTo>
                  <a:pt x="7212" y="14924"/>
                  <a:pt x="16020" y="11414"/>
                  <a:pt x="18633" y="4558"/>
                </a:cubicBezTo>
                <a:cubicBezTo>
                  <a:pt x="19173" y="3140"/>
                  <a:pt x="19190" y="542"/>
                  <a:pt x="17740" y="95"/>
                </a:cubicBezTo>
                <a:cubicBezTo>
                  <a:pt x="14229" y="-987"/>
                  <a:pt x="10734" y="8224"/>
                  <a:pt x="13724" y="10360"/>
                </a:cubicBezTo>
                <a:cubicBezTo>
                  <a:pt x="19344" y="14375"/>
                  <a:pt x="30861" y="10795"/>
                  <a:pt x="33584" y="444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31" name="Google Shape;1231;p40"/>
          <p:cNvGrpSpPr/>
          <p:nvPr/>
        </p:nvGrpSpPr>
        <p:grpSpPr>
          <a:xfrm>
            <a:off x="3068149" y="3957016"/>
            <a:ext cx="874419" cy="473805"/>
            <a:chOff x="2301112" y="2967762"/>
            <a:chExt cx="655814" cy="355354"/>
          </a:xfrm>
        </p:grpSpPr>
        <p:sp>
          <p:nvSpPr>
            <p:cNvPr id="1232" name="Google Shape;123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" name="Google Shape;1234;p40"/>
          <p:cNvGrpSpPr/>
          <p:nvPr/>
        </p:nvGrpSpPr>
        <p:grpSpPr>
          <a:xfrm>
            <a:off x="1963682" y="3560649"/>
            <a:ext cx="739671" cy="400840"/>
            <a:chOff x="2301112" y="2967762"/>
            <a:chExt cx="655814" cy="355354"/>
          </a:xfrm>
        </p:grpSpPr>
        <p:sp>
          <p:nvSpPr>
            <p:cNvPr id="1235" name="Google Shape;123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7" name="Google Shape;1237;p40"/>
          <p:cNvGrpSpPr/>
          <p:nvPr/>
        </p:nvGrpSpPr>
        <p:grpSpPr>
          <a:xfrm>
            <a:off x="94798" y="3347800"/>
            <a:ext cx="739671" cy="400840"/>
            <a:chOff x="2301112" y="2967762"/>
            <a:chExt cx="655814" cy="355354"/>
          </a:xfrm>
        </p:grpSpPr>
        <p:sp>
          <p:nvSpPr>
            <p:cNvPr id="1238" name="Google Shape;123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40" name="Google Shape;1240;p40"/>
          <p:cNvGrpSpPr/>
          <p:nvPr/>
        </p:nvGrpSpPr>
        <p:grpSpPr>
          <a:xfrm>
            <a:off x="783421" y="3346268"/>
            <a:ext cx="739696" cy="1243432"/>
            <a:chOff x="304654" y="2412551"/>
            <a:chExt cx="554772" cy="932574"/>
          </a:xfrm>
        </p:grpSpPr>
        <p:sp>
          <p:nvSpPr>
            <p:cNvPr id="1241" name="Google Shape;1241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42" name="Google Shape;1242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243" name="Google Shape;1243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7" name="Google Shape;1247;p40"/>
          <p:cNvGrpSpPr/>
          <p:nvPr/>
        </p:nvGrpSpPr>
        <p:grpSpPr>
          <a:xfrm>
            <a:off x="660649" y="4179467"/>
            <a:ext cx="874419" cy="473805"/>
            <a:chOff x="2301112" y="2967762"/>
            <a:chExt cx="655814" cy="355354"/>
          </a:xfrm>
        </p:grpSpPr>
        <p:sp>
          <p:nvSpPr>
            <p:cNvPr id="1248" name="Google Shape;124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 flipH="1">
            <a:off x="8273232" y="4208300"/>
            <a:ext cx="874419" cy="473805"/>
            <a:chOff x="2301112" y="2967762"/>
            <a:chExt cx="655814" cy="355354"/>
          </a:xfrm>
        </p:grpSpPr>
        <p:sp>
          <p:nvSpPr>
            <p:cNvPr id="1251" name="Google Shape;125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3" name="Google Shape;1253;p40"/>
          <p:cNvGrpSpPr/>
          <p:nvPr/>
        </p:nvGrpSpPr>
        <p:grpSpPr>
          <a:xfrm flipH="1">
            <a:off x="9455849" y="3523949"/>
            <a:ext cx="739671" cy="400840"/>
            <a:chOff x="2301112" y="2967762"/>
            <a:chExt cx="655814" cy="355354"/>
          </a:xfrm>
        </p:grpSpPr>
        <p:sp>
          <p:nvSpPr>
            <p:cNvPr id="1254" name="Google Shape;125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6" name="Google Shape;1256;p40"/>
          <p:cNvGrpSpPr/>
          <p:nvPr/>
        </p:nvGrpSpPr>
        <p:grpSpPr>
          <a:xfrm>
            <a:off x="9286559" y="3443526"/>
            <a:ext cx="1316136" cy="2419145"/>
            <a:chOff x="9165869" y="2639469"/>
            <a:chExt cx="987102" cy="1814359"/>
          </a:xfrm>
        </p:grpSpPr>
        <p:sp>
          <p:nvSpPr>
            <p:cNvPr id="1257" name="Google Shape;1257;p40"/>
            <p:cNvSpPr/>
            <p:nvPr/>
          </p:nvSpPr>
          <p:spPr>
            <a:xfrm flipH="1">
              <a:off x="9824455" y="4216535"/>
              <a:ext cx="118892" cy="197956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0"/>
            <p:cNvSpPr/>
            <p:nvPr/>
          </p:nvSpPr>
          <p:spPr>
            <a:xfrm flipH="1">
              <a:off x="9694974" y="4368086"/>
              <a:ext cx="248373" cy="85742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0"/>
            <p:cNvSpPr/>
            <p:nvPr/>
          </p:nvSpPr>
          <p:spPr>
            <a:xfrm flipH="1">
              <a:off x="9705608" y="4392321"/>
              <a:ext cx="85256" cy="32444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0"/>
            <p:cNvSpPr/>
            <p:nvPr/>
          </p:nvSpPr>
          <p:spPr>
            <a:xfrm flipH="1">
              <a:off x="9703919" y="4390696"/>
              <a:ext cx="88633" cy="34068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0"/>
            <p:cNvSpPr/>
            <p:nvPr/>
          </p:nvSpPr>
          <p:spPr>
            <a:xfrm flipH="1">
              <a:off x="9922033" y="4368130"/>
              <a:ext cx="21314" cy="56634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9703919" y="4423052"/>
              <a:ext cx="237739" cy="3337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1" y="1"/>
                    <a:pt x="1" y="38"/>
                  </a:cubicBezTo>
                  <a:lnTo>
                    <a:pt x="38" y="38"/>
                  </a:lnTo>
                  <a:lnTo>
                    <a:pt x="5172" y="75"/>
                  </a:lnTo>
                  <a:cubicBezTo>
                    <a:pt x="5209" y="75"/>
                    <a:pt x="5209" y="38"/>
                    <a:pt x="5209" y="38"/>
                  </a:cubicBezTo>
                  <a:cubicBezTo>
                    <a:pt x="5209" y="38"/>
                    <a:pt x="5209" y="1"/>
                    <a:pt x="5172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311552" y="4124340"/>
              <a:ext cx="195157" cy="202873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0"/>
            <p:cNvSpPr/>
            <p:nvPr/>
          </p:nvSpPr>
          <p:spPr>
            <a:xfrm flipH="1">
              <a:off x="9165869" y="4243579"/>
              <a:ext cx="259463" cy="131576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0"/>
            <p:cNvSpPr/>
            <p:nvPr/>
          </p:nvSpPr>
          <p:spPr>
            <a:xfrm flipH="1">
              <a:off x="9187183" y="4245203"/>
              <a:ext cx="85210" cy="39381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0"/>
            <p:cNvSpPr/>
            <p:nvPr/>
          </p:nvSpPr>
          <p:spPr>
            <a:xfrm flipH="1">
              <a:off x="9187183" y="4245203"/>
              <a:ext cx="87355" cy="41049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0"/>
            <p:cNvSpPr/>
            <p:nvPr/>
          </p:nvSpPr>
          <p:spPr>
            <a:xfrm flipH="1">
              <a:off x="9382705" y="4294813"/>
              <a:ext cx="42628" cy="54922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0"/>
            <p:cNvSpPr/>
            <p:nvPr/>
          </p:nvSpPr>
          <p:spPr>
            <a:xfrm flipH="1">
              <a:off x="9185449" y="4245203"/>
              <a:ext cx="211359" cy="104532"/>
            </a:xfrm>
            <a:custGeom>
              <a:avLst/>
              <a:gdLst/>
              <a:ahLst/>
              <a:cxnLst/>
              <a:rect l="l" t="t" r="r" b="b"/>
              <a:pathLst>
                <a:path w="4631" h="2381" extrusionOk="0">
                  <a:moveTo>
                    <a:pt x="4593" y="1"/>
                  </a:moveTo>
                  <a:lnTo>
                    <a:pt x="1" y="2334"/>
                  </a:lnTo>
                  <a:lnTo>
                    <a:pt x="1" y="2381"/>
                  </a:lnTo>
                  <a:lnTo>
                    <a:pt x="38" y="2381"/>
                  </a:lnTo>
                  <a:lnTo>
                    <a:pt x="4630" y="85"/>
                  </a:lnTo>
                  <a:lnTo>
                    <a:pt x="4630" y="47"/>
                  </a:lnTo>
                  <a:lnTo>
                    <a:pt x="4593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0"/>
            <p:cNvSpPr/>
            <p:nvPr/>
          </p:nvSpPr>
          <p:spPr>
            <a:xfrm flipH="1">
              <a:off x="9345189" y="3584646"/>
              <a:ext cx="670999" cy="662664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0"/>
            <p:cNvSpPr/>
            <p:nvPr/>
          </p:nvSpPr>
          <p:spPr>
            <a:xfrm flipH="1">
              <a:off x="9631078" y="2639469"/>
              <a:ext cx="434949" cy="38015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0"/>
            <p:cNvSpPr/>
            <p:nvPr/>
          </p:nvSpPr>
          <p:spPr>
            <a:xfrm flipH="1">
              <a:off x="9938189" y="3090392"/>
              <a:ext cx="214782" cy="366059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0"/>
            <p:cNvSpPr/>
            <p:nvPr/>
          </p:nvSpPr>
          <p:spPr>
            <a:xfrm flipH="1">
              <a:off x="9952247" y="3052153"/>
              <a:ext cx="195613" cy="237073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0"/>
            <p:cNvSpPr/>
            <p:nvPr/>
          </p:nvSpPr>
          <p:spPr>
            <a:xfrm flipH="1">
              <a:off x="9599084" y="3025724"/>
              <a:ext cx="202413" cy="453249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0"/>
            <p:cNvSpPr/>
            <p:nvPr/>
          </p:nvSpPr>
          <p:spPr>
            <a:xfrm flipH="1">
              <a:off x="9753758" y="2981865"/>
              <a:ext cx="140206" cy="141805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0"/>
            <p:cNvSpPr/>
            <p:nvPr/>
          </p:nvSpPr>
          <p:spPr>
            <a:xfrm flipH="1">
              <a:off x="9753758" y="2981865"/>
              <a:ext cx="129526" cy="63132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0"/>
            <p:cNvSpPr/>
            <p:nvPr/>
          </p:nvSpPr>
          <p:spPr>
            <a:xfrm flipH="1">
              <a:off x="9902864" y="3075729"/>
              <a:ext cx="213048" cy="321278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0"/>
            <p:cNvSpPr/>
            <p:nvPr/>
          </p:nvSpPr>
          <p:spPr>
            <a:xfrm flipH="1">
              <a:off x="9856403" y="3415402"/>
              <a:ext cx="182149" cy="166961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0"/>
            <p:cNvSpPr/>
            <p:nvPr/>
          </p:nvSpPr>
          <p:spPr>
            <a:xfrm flipH="1">
              <a:off x="9794195" y="3343402"/>
              <a:ext cx="66087" cy="110590"/>
            </a:xfrm>
            <a:custGeom>
              <a:avLst/>
              <a:gdLst/>
              <a:ahLst/>
              <a:cxnLst/>
              <a:rect l="l" t="t" r="r" b="b"/>
              <a:pathLst>
                <a:path w="1448" h="2519" extrusionOk="0">
                  <a:moveTo>
                    <a:pt x="567" y="1"/>
                  </a:moveTo>
                  <a:cubicBezTo>
                    <a:pt x="534" y="1"/>
                    <a:pt x="501" y="3"/>
                    <a:pt x="467" y="7"/>
                  </a:cubicBezTo>
                  <a:cubicBezTo>
                    <a:pt x="196" y="54"/>
                    <a:pt x="0" y="287"/>
                    <a:pt x="47" y="521"/>
                  </a:cubicBezTo>
                  <a:lnTo>
                    <a:pt x="392" y="2191"/>
                  </a:lnTo>
                  <a:cubicBezTo>
                    <a:pt x="423" y="2384"/>
                    <a:pt x="587" y="2519"/>
                    <a:pt x="821" y="2519"/>
                  </a:cubicBezTo>
                  <a:cubicBezTo>
                    <a:pt x="871" y="2519"/>
                    <a:pt x="924" y="2513"/>
                    <a:pt x="980" y="2499"/>
                  </a:cubicBezTo>
                  <a:cubicBezTo>
                    <a:pt x="1251" y="2462"/>
                    <a:pt x="1447" y="2229"/>
                    <a:pt x="1400" y="1995"/>
                  </a:cubicBezTo>
                  <a:lnTo>
                    <a:pt x="1055" y="325"/>
                  </a:lnTo>
                  <a:cubicBezTo>
                    <a:pt x="1022" y="119"/>
                    <a:pt x="809" y="1"/>
                    <a:pt x="567" y="1"/>
                  </a:cubicBezTo>
                  <a:close/>
                </a:path>
              </a:pathLst>
            </a:custGeom>
            <a:solidFill>
              <a:srgbClr val="3B81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0"/>
            <p:cNvSpPr/>
            <p:nvPr/>
          </p:nvSpPr>
          <p:spPr>
            <a:xfrm flipH="1">
              <a:off x="9890085" y="3345729"/>
              <a:ext cx="72887" cy="41049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0"/>
            <p:cNvSpPr/>
            <p:nvPr/>
          </p:nvSpPr>
          <p:spPr>
            <a:xfrm flipH="1">
              <a:off x="9918610" y="3048377"/>
              <a:ext cx="223682" cy="43551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40"/>
            <p:cNvSpPr/>
            <p:nvPr/>
          </p:nvSpPr>
          <p:spPr>
            <a:xfrm flipH="1">
              <a:off x="9572704" y="3033099"/>
              <a:ext cx="464798" cy="694977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0"/>
            <p:cNvSpPr/>
            <p:nvPr/>
          </p:nvSpPr>
          <p:spPr>
            <a:xfrm flipH="1">
              <a:off x="9950558" y="3044953"/>
              <a:ext cx="165354" cy="396308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0"/>
            <p:cNvSpPr/>
            <p:nvPr/>
          </p:nvSpPr>
          <p:spPr>
            <a:xfrm flipH="1">
              <a:off x="9645135" y="2691889"/>
              <a:ext cx="316103" cy="313288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0"/>
            <p:cNvSpPr/>
            <p:nvPr/>
          </p:nvSpPr>
          <p:spPr>
            <a:xfrm flipH="1">
              <a:off x="9913498" y="2840060"/>
              <a:ext cx="72476" cy="68620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0"/>
            <p:cNvSpPr/>
            <p:nvPr/>
          </p:nvSpPr>
          <p:spPr>
            <a:xfrm flipH="1">
              <a:off x="9953981" y="2867543"/>
              <a:ext cx="14514" cy="23795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0"/>
            <p:cNvSpPr/>
            <p:nvPr/>
          </p:nvSpPr>
          <p:spPr>
            <a:xfrm flipH="1">
              <a:off x="9711130" y="2901523"/>
              <a:ext cx="70788" cy="25859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40"/>
            <p:cNvSpPr/>
            <p:nvPr/>
          </p:nvSpPr>
          <p:spPr>
            <a:xfrm flipH="1">
              <a:off x="9719665" y="2836109"/>
              <a:ext cx="31994" cy="4908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0"/>
            <p:cNvSpPr/>
            <p:nvPr/>
          </p:nvSpPr>
          <p:spPr>
            <a:xfrm flipH="1">
              <a:off x="9677083" y="2813016"/>
              <a:ext cx="19625" cy="23839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0"/>
            <p:cNvSpPr/>
            <p:nvPr/>
          </p:nvSpPr>
          <p:spPr>
            <a:xfrm flipH="1">
              <a:off x="9803141" y="2831455"/>
              <a:ext cx="19671" cy="24234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0"/>
            <p:cNvSpPr/>
            <p:nvPr/>
          </p:nvSpPr>
          <p:spPr>
            <a:xfrm flipH="1">
              <a:off x="9650657" y="2665460"/>
              <a:ext cx="324637" cy="174644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0"/>
            <p:cNvSpPr/>
            <p:nvPr/>
          </p:nvSpPr>
          <p:spPr>
            <a:xfrm flipH="1">
              <a:off x="9787395" y="3355300"/>
              <a:ext cx="76310" cy="67742"/>
            </a:xfrm>
            <a:custGeom>
              <a:avLst/>
              <a:gdLst/>
              <a:ahLst/>
              <a:cxnLst/>
              <a:rect l="l" t="t" r="r" b="b"/>
              <a:pathLst>
                <a:path w="1672" h="1543" extrusionOk="0">
                  <a:moveTo>
                    <a:pt x="820" y="1"/>
                  </a:moveTo>
                  <a:cubicBezTo>
                    <a:pt x="769" y="1"/>
                    <a:pt x="716" y="6"/>
                    <a:pt x="663" y="16"/>
                  </a:cubicBezTo>
                  <a:cubicBezTo>
                    <a:pt x="234" y="128"/>
                    <a:pt x="1" y="520"/>
                    <a:pt x="75" y="950"/>
                  </a:cubicBezTo>
                  <a:cubicBezTo>
                    <a:pt x="182" y="1317"/>
                    <a:pt x="495" y="1542"/>
                    <a:pt x="854" y="1542"/>
                  </a:cubicBezTo>
                  <a:cubicBezTo>
                    <a:pt x="905" y="1542"/>
                    <a:pt x="957" y="1538"/>
                    <a:pt x="1009" y="1528"/>
                  </a:cubicBezTo>
                  <a:cubicBezTo>
                    <a:pt x="1401" y="1416"/>
                    <a:pt x="1671" y="1024"/>
                    <a:pt x="1597" y="595"/>
                  </a:cubicBezTo>
                  <a:cubicBezTo>
                    <a:pt x="1490" y="251"/>
                    <a:pt x="1183" y="1"/>
                    <a:pt x="820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0"/>
            <p:cNvSpPr/>
            <p:nvPr/>
          </p:nvSpPr>
          <p:spPr>
            <a:xfrm flipH="1">
              <a:off x="9893919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0"/>
            <p:cNvSpPr/>
            <p:nvPr/>
          </p:nvSpPr>
          <p:spPr>
            <a:xfrm flipH="1">
              <a:off x="9892344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0"/>
            <p:cNvSpPr/>
            <p:nvPr/>
          </p:nvSpPr>
          <p:spPr>
            <a:xfrm flipH="1">
              <a:off x="9719665" y="3041967"/>
              <a:ext cx="298257" cy="493069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0"/>
            <p:cNvSpPr/>
            <p:nvPr/>
          </p:nvSpPr>
          <p:spPr>
            <a:xfrm flipH="1">
              <a:off x="9808709" y="3071602"/>
              <a:ext cx="266264" cy="438235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0"/>
            <p:cNvSpPr/>
            <p:nvPr/>
          </p:nvSpPr>
          <p:spPr>
            <a:xfrm flipH="1">
              <a:off x="9847457" y="3257748"/>
              <a:ext cx="60564" cy="1118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99" name="Google Shape;1299;p40"/>
            <p:cNvGrpSpPr/>
            <p:nvPr/>
          </p:nvGrpSpPr>
          <p:grpSpPr>
            <a:xfrm>
              <a:off x="9673660" y="3289007"/>
              <a:ext cx="159786" cy="133420"/>
              <a:chOff x="9673660" y="3289007"/>
              <a:chExt cx="159786" cy="133420"/>
            </a:xfrm>
          </p:grpSpPr>
          <p:sp>
            <p:nvSpPr>
              <p:cNvPr id="1300" name="Google Shape;1300;p40"/>
              <p:cNvSpPr/>
              <p:nvPr/>
            </p:nvSpPr>
            <p:spPr>
              <a:xfrm flipH="1">
                <a:off x="9684294" y="3358197"/>
                <a:ext cx="53308" cy="28317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40"/>
              <p:cNvSpPr/>
              <p:nvPr/>
            </p:nvSpPr>
            <p:spPr>
              <a:xfrm flipH="1">
                <a:off x="9684294" y="3356968"/>
                <a:ext cx="51619" cy="31434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 flipH="1">
                <a:off x="9684294" y="3339319"/>
                <a:ext cx="60564" cy="33498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 flipH="1">
                <a:off x="9682605" y="3338134"/>
                <a:ext cx="58419" cy="3468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 flipH="1">
                <a:off x="9686028" y="3318202"/>
                <a:ext cx="72887" cy="431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 flipH="1">
                <a:off x="9686028" y="3317631"/>
                <a:ext cx="74576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 flipH="1">
                <a:off x="9675349" y="3291202"/>
                <a:ext cx="76310" cy="4719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 flipH="1">
                <a:off x="9673660" y="3289007"/>
                <a:ext cx="77999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 flipH="1">
                <a:off x="9698351" y="3314997"/>
                <a:ext cx="135094" cy="107429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 flipH="1">
                <a:off x="9735867" y="3302529"/>
                <a:ext cx="89911" cy="77268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10" name="Google Shape;1310;p40"/>
          <p:cNvGrpSpPr/>
          <p:nvPr/>
        </p:nvGrpSpPr>
        <p:grpSpPr>
          <a:xfrm flipH="1">
            <a:off x="11369098" y="3319283"/>
            <a:ext cx="739671" cy="400840"/>
            <a:chOff x="2301112" y="2967762"/>
            <a:chExt cx="655814" cy="355354"/>
          </a:xfrm>
        </p:grpSpPr>
        <p:sp>
          <p:nvSpPr>
            <p:cNvPr id="1311" name="Google Shape;131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3" name="Google Shape;1313;p40"/>
          <p:cNvSpPr/>
          <p:nvPr/>
        </p:nvSpPr>
        <p:spPr>
          <a:xfrm>
            <a:off x="5371434" y="4749901"/>
            <a:ext cx="1346053" cy="336337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000000">
              <a:alpha val="94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4" name="Google Shape;1314;p40"/>
          <p:cNvSpPr/>
          <p:nvPr/>
        </p:nvSpPr>
        <p:spPr>
          <a:xfrm>
            <a:off x="6468077" y="4473267"/>
            <a:ext cx="148100" cy="227480"/>
          </a:xfrm>
          <a:custGeom>
            <a:avLst/>
            <a:gdLst/>
            <a:ahLst/>
            <a:cxnLst/>
            <a:rect l="l" t="t" r="r" b="b"/>
            <a:pathLst>
              <a:path w="2334" h="3585" extrusionOk="0">
                <a:moveTo>
                  <a:pt x="1" y="1"/>
                </a:moveTo>
                <a:lnTo>
                  <a:pt x="1" y="3585"/>
                </a:lnTo>
                <a:lnTo>
                  <a:pt x="2334" y="3585"/>
                </a:lnTo>
                <a:lnTo>
                  <a:pt x="2334" y="1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15" name="Google Shape;1315;p40"/>
          <p:cNvGrpSpPr/>
          <p:nvPr/>
        </p:nvGrpSpPr>
        <p:grpSpPr>
          <a:xfrm>
            <a:off x="4153516" y="2698825"/>
            <a:ext cx="3852195" cy="2051065"/>
            <a:chOff x="1533987" y="-1852557"/>
            <a:chExt cx="2889146" cy="1538299"/>
          </a:xfrm>
        </p:grpSpPr>
        <p:sp>
          <p:nvSpPr>
            <p:cNvPr id="1316" name="Google Shape;1316;p40"/>
            <p:cNvSpPr/>
            <p:nvPr/>
          </p:nvSpPr>
          <p:spPr>
            <a:xfrm>
              <a:off x="2966546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0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21543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2966546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0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29365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1533992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9101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1533992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1242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1576632" y="-1289757"/>
              <a:ext cx="2779875" cy="768055"/>
            </a:xfrm>
            <a:custGeom>
              <a:avLst/>
              <a:gdLst/>
              <a:ahLst/>
              <a:cxnLst/>
              <a:rect l="l" t="t" r="r" b="b"/>
              <a:pathLst>
                <a:path w="58413" h="16139" extrusionOk="0">
                  <a:moveTo>
                    <a:pt x="0" y="0"/>
                  </a:moveTo>
                  <a:lnTo>
                    <a:pt x="0" y="16139"/>
                  </a:lnTo>
                  <a:lnTo>
                    <a:pt x="58412" y="16139"/>
                  </a:lnTo>
                  <a:lnTo>
                    <a:pt x="58412" y="0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1548650" y="-521750"/>
              <a:ext cx="1134974" cy="170610"/>
            </a:xfrm>
            <a:custGeom>
              <a:avLst/>
              <a:gdLst/>
              <a:ahLst/>
              <a:cxnLst/>
              <a:rect l="l" t="t" r="r" b="b"/>
              <a:pathLst>
                <a:path w="23849" h="3585" extrusionOk="0">
                  <a:moveTo>
                    <a:pt x="0" y="1"/>
                  </a:moveTo>
                  <a:lnTo>
                    <a:pt x="0" y="3585"/>
                  </a:lnTo>
                  <a:lnTo>
                    <a:pt x="23849" y="3585"/>
                  </a:lnTo>
                  <a:lnTo>
                    <a:pt x="23849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3261033" y="-521750"/>
              <a:ext cx="1134546" cy="170610"/>
            </a:xfrm>
            <a:custGeom>
              <a:avLst/>
              <a:gdLst/>
              <a:ahLst/>
              <a:cxnLst/>
              <a:rect l="l" t="t" r="r" b="b"/>
              <a:pathLst>
                <a:path w="23840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840" y="3585"/>
                  </a:lnTo>
                  <a:lnTo>
                    <a:pt x="23840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1533987" y="-1358153"/>
              <a:ext cx="2889141" cy="68400"/>
            </a:xfrm>
            <a:custGeom>
              <a:avLst/>
              <a:gdLst/>
              <a:ahLst/>
              <a:cxnLst/>
              <a:rect l="l" t="t" r="r" b="b"/>
              <a:pathLst>
                <a:path w="60709" h="1009" extrusionOk="0">
                  <a:moveTo>
                    <a:pt x="0" y="0"/>
                  </a:moveTo>
                  <a:lnTo>
                    <a:pt x="0" y="1008"/>
                  </a:lnTo>
                  <a:lnTo>
                    <a:pt x="60708" y="1008"/>
                  </a:lnTo>
                  <a:lnTo>
                    <a:pt x="60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2594725" y="-1837471"/>
              <a:ext cx="749447" cy="1353079"/>
            </a:xfrm>
            <a:custGeom>
              <a:avLst/>
              <a:gdLst/>
              <a:ahLst/>
              <a:cxnLst/>
              <a:rect l="l" t="t" r="r" b="b"/>
              <a:pathLst>
                <a:path w="15748" h="28432" extrusionOk="0">
                  <a:moveTo>
                    <a:pt x="7701" y="1"/>
                  </a:moveTo>
                  <a:lnTo>
                    <a:pt x="1" y="6917"/>
                  </a:lnTo>
                  <a:lnTo>
                    <a:pt x="1" y="28432"/>
                  </a:lnTo>
                  <a:lnTo>
                    <a:pt x="15747" y="28432"/>
                  </a:lnTo>
                  <a:lnTo>
                    <a:pt x="15747" y="6917"/>
                  </a:lnTo>
                  <a:lnTo>
                    <a:pt x="7701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25" name="Google Shape;1325;p40"/>
            <p:cNvGrpSpPr/>
            <p:nvPr/>
          </p:nvGrpSpPr>
          <p:grpSpPr>
            <a:xfrm>
              <a:off x="2761338" y="-823328"/>
              <a:ext cx="77762" cy="338936"/>
              <a:chOff x="-1760275" y="2602822"/>
              <a:chExt cx="77762" cy="338936"/>
            </a:xfrm>
          </p:grpSpPr>
          <p:sp>
            <p:nvSpPr>
              <p:cNvPr id="1326" name="Google Shape;1326;p40"/>
              <p:cNvSpPr/>
              <p:nvPr/>
            </p:nvSpPr>
            <p:spPr>
              <a:xfrm>
                <a:off x="-1742095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1" y="0"/>
                    </a:moveTo>
                    <a:lnTo>
                      <a:pt x="1" y="6618"/>
                    </a:lnTo>
                    <a:lnTo>
                      <a:pt x="897" y="6618"/>
                    </a:lnTo>
                    <a:lnTo>
                      <a:pt x="8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-176027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-1751423" y="2621477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40"/>
              <p:cNvSpPr/>
              <p:nvPr/>
            </p:nvSpPr>
            <p:spPr>
              <a:xfrm>
                <a:off x="-1760275" y="2923055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40"/>
              <p:cNvSpPr/>
              <p:nvPr/>
            </p:nvSpPr>
            <p:spPr>
              <a:xfrm>
                <a:off x="-1751423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1" name="Google Shape;1331;p40"/>
            <p:cNvGrpSpPr/>
            <p:nvPr/>
          </p:nvGrpSpPr>
          <p:grpSpPr>
            <a:xfrm>
              <a:off x="3103367" y="-823328"/>
              <a:ext cx="79999" cy="338936"/>
              <a:chOff x="-1418245" y="2602822"/>
              <a:chExt cx="79999" cy="338936"/>
            </a:xfrm>
          </p:grpSpPr>
          <p:sp>
            <p:nvSpPr>
              <p:cNvPr id="1332" name="Google Shape;1332;p40"/>
              <p:cNvSpPr/>
              <p:nvPr/>
            </p:nvSpPr>
            <p:spPr>
              <a:xfrm>
                <a:off x="-1399590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0" y="0"/>
                    </a:moveTo>
                    <a:lnTo>
                      <a:pt x="0" y="6618"/>
                    </a:lnTo>
                    <a:lnTo>
                      <a:pt x="896" y="6618"/>
                    </a:lnTo>
                    <a:lnTo>
                      <a:pt x="8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-1416056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-1407157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40"/>
              <p:cNvSpPr/>
              <p:nvPr/>
            </p:nvSpPr>
            <p:spPr>
              <a:xfrm>
                <a:off x="-141824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40"/>
              <p:cNvSpPr/>
              <p:nvPr/>
            </p:nvSpPr>
            <p:spPr>
              <a:xfrm>
                <a:off x="-1408918" y="2621477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0" y="0"/>
                    </a:moveTo>
                    <a:lnTo>
                      <a:pt x="0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7" name="Google Shape;1337;p40"/>
            <p:cNvGrpSpPr/>
            <p:nvPr/>
          </p:nvGrpSpPr>
          <p:grpSpPr>
            <a:xfrm>
              <a:off x="2844382" y="-915748"/>
              <a:ext cx="257224" cy="431356"/>
              <a:chOff x="-1677230" y="2510402"/>
              <a:chExt cx="257224" cy="431356"/>
            </a:xfrm>
          </p:grpSpPr>
          <p:sp>
            <p:nvSpPr>
              <p:cNvPr id="1338" name="Google Shape;1338;p40"/>
              <p:cNvSpPr/>
              <p:nvPr/>
            </p:nvSpPr>
            <p:spPr>
              <a:xfrm>
                <a:off x="-1677230" y="2510402"/>
                <a:ext cx="257224" cy="431356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9064" extrusionOk="0">
                    <a:moveTo>
                      <a:pt x="2689" y="1"/>
                    </a:moveTo>
                    <a:cubicBezTo>
                      <a:pt x="1205" y="1"/>
                      <a:pt x="1" y="1205"/>
                      <a:pt x="1" y="2717"/>
                    </a:cubicBezTo>
                    <a:lnTo>
                      <a:pt x="1" y="9064"/>
                    </a:lnTo>
                    <a:lnTo>
                      <a:pt x="430" y="9064"/>
                    </a:lnTo>
                    <a:lnTo>
                      <a:pt x="430" y="2838"/>
                    </a:lnTo>
                    <a:cubicBezTo>
                      <a:pt x="430" y="1550"/>
                      <a:pt x="1438" y="542"/>
                      <a:pt x="2726" y="542"/>
                    </a:cubicBezTo>
                    <a:cubicBezTo>
                      <a:pt x="4005" y="542"/>
                      <a:pt x="5022" y="1550"/>
                      <a:pt x="5022" y="2838"/>
                    </a:cubicBezTo>
                    <a:lnTo>
                      <a:pt x="5022" y="9064"/>
                    </a:lnTo>
                    <a:lnTo>
                      <a:pt x="5405" y="9064"/>
                    </a:lnTo>
                    <a:lnTo>
                      <a:pt x="5405" y="2717"/>
                    </a:lnTo>
                    <a:cubicBezTo>
                      <a:pt x="5405" y="1205"/>
                      <a:pt x="4201" y="1"/>
                      <a:pt x="26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40"/>
              <p:cNvSpPr/>
              <p:nvPr/>
            </p:nvSpPr>
            <p:spPr>
              <a:xfrm>
                <a:off x="-1656814" y="2536149"/>
                <a:ext cx="218628" cy="405610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8523" extrusionOk="0">
                    <a:moveTo>
                      <a:pt x="2297" y="1"/>
                    </a:moveTo>
                    <a:cubicBezTo>
                      <a:pt x="1009" y="1"/>
                      <a:pt x="1" y="1009"/>
                      <a:pt x="1" y="2297"/>
                    </a:cubicBezTo>
                    <a:lnTo>
                      <a:pt x="1" y="8523"/>
                    </a:lnTo>
                    <a:lnTo>
                      <a:pt x="4593" y="8523"/>
                    </a:lnTo>
                    <a:lnTo>
                      <a:pt x="4593" y="2297"/>
                    </a:lnTo>
                    <a:cubicBezTo>
                      <a:pt x="4593" y="1009"/>
                      <a:pt x="3576" y="1"/>
                      <a:pt x="2297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40"/>
              <p:cNvSpPr/>
              <p:nvPr/>
            </p:nvSpPr>
            <p:spPr>
              <a:xfrm>
                <a:off x="-1558636" y="2519730"/>
                <a:ext cx="18275" cy="422028"/>
              </a:xfrm>
              <a:custGeom>
                <a:avLst/>
                <a:gdLst/>
                <a:ahLst/>
                <a:cxnLst/>
                <a:rect l="l" t="t" r="r" b="b"/>
                <a:pathLst>
                  <a:path w="384" h="8868" extrusionOk="0">
                    <a:moveTo>
                      <a:pt x="1" y="1"/>
                    </a:moveTo>
                    <a:lnTo>
                      <a:pt x="1" y="8868"/>
                    </a:lnTo>
                    <a:lnTo>
                      <a:pt x="383" y="88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40"/>
              <p:cNvSpPr/>
              <p:nvPr/>
            </p:nvSpPr>
            <p:spPr>
              <a:xfrm>
                <a:off x="-1673661" y="2636135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5293" y="392"/>
                    </a:lnTo>
                    <a:lnTo>
                      <a:pt x="52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40"/>
              <p:cNvSpPr/>
              <p:nvPr/>
            </p:nvSpPr>
            <p:spPr>
              <a:xfrm>
                <a:off x="-1673661" y="2728507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40"/>
              <p:cNvSpPr/>
              <p:nvPr/>
            </p:nvSpPr>
            <p:spPr>
              <a:xfrm>
                <a:off x="-1673661" y="2823116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4" name="Google Shape;1344;p40"/>
            <p:cNvSpPr/>
            <p:nvPr/>
          </p:nvSpPr>
          <p:spPr>
            <a:xfrm>
              <a:off x="2847952" y="-503095"/>
              <a:ext cx="251894" cy="18703"/>
            </a:xfrm>
            <a:custGeom>
              <a:avLst/>
              <a:gdLst/>
              <a:ahLst/>
              <a:cxnLst/>
              <a:rect l="l" t="t" r="r" b="b"/>
              <a:pathLst>
                <a:path w="5293" h="393" extrusionOk="0">
                  <a:moveTo>
                    <a:pt x="0" y="1"/>
                  </a:moveTo>
                  <a:lnTo>
                    <a:pt x="0" y="393"/>
                  </a:lnTo>
                  <a:lnTo>
                    <a:pt x="5293" y="393"/>
                  </a:lnTo>
                  <a:lnTo>
                    <a:pt x="5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45" name="Google Shape;1345;p40"/>
            <p:cNvGrpSpPr/>
            <p:nvPr/>
          </p:nvGrpSpPr>
          <p:grpSpPr>
            <a:xfrm>
              <a:off x="2588967" y="-1852557"/>
              <a:ext cx="755206" cy="344314"/>
              <a:chOff x="2588967" y="-1852557"/>
              <a:chExt cx="755206" cy="344314"/>
            </a:xfrm>
          </p:grpSpPr>
          <p:sp>
            <p:nvSpPr>
              <p:cNvPr id="1346" name="Google Shape;1346;p40"/>
              <p:cNvSpPr/>
              <p:nvPr/>
            </p:nvSpPr>
            <p:spPr>
              <a:xfrm>
                <a:off x="2588967" y="-1852557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40"/>
              <p:cNvSpPr/>
              <p:nvPr/>
            </p:nvSpPr>
            <p:spPr>
              <a:xfrm>
                <a:off x="2961216" y="-1852557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8" name="Google Shape;1348;p40"/>
            <p:cNvGrpSpPr/>
            <p:nvPr/>
          </p:nvGrpSpPr>
          <p:grpSpPr>
            <a:xfrm>
              <a:off x="2853710" y="-1351727"/>
              <a:ext cx="223911" cy="288776"/>
              <a:chOff x="-1667902" y="2073336"/>
              <a:chExt cx="223911" cy="288776"/>
            </a:xfrm>
          </p:grpSpPr>
          <p:sp>
            <p:nvSpPr>
              <p:cNvPr id="1349" name="Google Shape;1349;p40"/>
              <p:cNvSpPr/>
              <p:nvPr/>
            </p:nvSpPr>
            <p:spPr>
              <a:xfrm>
                <a:off x="-1667902" y="2073336"/>
                <a:ext cx="223911" cy="279877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81" extrusionOk="0">
                    <a:moveTo>
                      <a:pt x="2334" y="0"/>
                    </a:moveTo>
                    <a:cubicBezTo>
                      <a:pt x="1046" y="0"/>
                      <a:pt x="1" y="1055"/>
                      <a:pt x="1" y="2380"/>
                    </a:cubicBezTo>
                    <a:lnTo>
                      <a:pt x="1" y="5880"/>
                    </a:lnTo>
                    <a:lnTo>
                      <a:pt x="346" y="5880"/>
                    </a:lnTo>
                    <a:lnTo>
                      <a:pt x="346" y="2455"/>
                    </a:lnTo>
                    <a:cubicBezTo>
                      <a:pt x="346" y="1363"/>
                      <a:pt x="1242" y="467"/>
                      <a:pt x="2371" y="467"/>
                    </a:cubicBezTo>
                    <a:cubicBezTo>
                      <a:pt x="3501" y="467"/>
                      <a:pt x="4397" y="1363"/>
                      <a:pt x="4397" y="2455"/>
                    </a:cubicBezTo>
                    <a:lnTo>
                      <a:pt x="4397" y="5880"/>
                    </a:lnTo>
                    <a:lnTo>
                      <a:pt x="4705" y="5880"/>
                    </a:lnTo>
                    <a:lnTo>
                      <a:pt x="4705" y="2380"/>
                    </a:lnTo>
                    <a:cubicBezTo>
                      <a:pt x="4705" y="1055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40"/>
              <p:cNvSpPr/>
              <p:nvPr/>
            </p:nvSpPr>
            <p:spPr>
              <a:xfrm>
                <a:off x="-1651484" y="2095513"/>
                <a:ext cx="19283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15" extrusionOk="0">
                    <a:moveTo>
                      <a:pt x="2026" y="1"/>
                    </a:moveTo>
                    <a:cubicBezTo>
                      <a:pt x="897" y="1"/>
                      <a:pt x="1" y="897"/>
                      <a:pt x="1" y="1989"/>
                    </a:cubicBezTo>
                    <a:lnTo>
                      <a:pt x="1" y="5414"/>
                    </a:lnTo>
                    <a:lnTo>
                      <a:pt x="4052" y="5414"/>
                    </a:lnTo>
                    <a:lnTo>
                      <a:pt x="4052" y="1989"/>
                    </a:lnTo>
                    <a:cubicBezTo>
                      <a:pt x="4052" y="897"/>
                      <a:pt x="3156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351" name="Google Shape;1351;p40"/>
              <p:cNvGrpSpPr/>
              <p:nvPr/>
            </p:nvGrpSpPr>
            <p:grpSpPr>
              <a:xfrm>
                <a:off x="-1667902" y="2080855"/>
                <a:ext cx="223911" cy="281257"/>
                <a:chOff x="-1667902" y="2080855"/>
                <a:chExt cx="223911" cy="281257"/>
              </a:xfrm>
            </p:grpSpPr>
            <p:sp>
              <p:nvSpPr>
                <p:cNvPr id="1352" name="Google Shape;1352;p40"/>
                <p:cNvSpPr/>
                <p:nvPr/>
              </p:nvSpPr>
              <p:spPr>
                <a:xfrm>
                  <a:off x="-1564394" y="2080855"/>
                  <a:ext cx="16942" cy="27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5760" extrusionOk="0">
                      <a:moveTo>
                        <a:pt x="0" y="1"/>
                      </a:moveTo>
                      <a:lnTo>
                        <a:pt x="0" y="5760"/>
                      </a:lnTo>
                      <a:lnTo>
                        <a:pt x="355" y="5760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3" name="Google Shape;1353;p40"/>
                <p:cNvSpPr/>
                <p:nvPr/>
              </p:nvSpPr>
              <p:spPr>
                <a:xfrm>
                  <a:off x="-1664333" y="2182602"/>
                  <a:ext cx="218581" cy="1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5" extrusionOk="0">
                      <a:moveTo>
                        <a:pt x="0" y="0"/>
                      </a:moveTo>
                      <a:lnTo>
                        <a:pt x="0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4" name="Google Shape;1354;p40"/>
                <p:cNvSpPr/>
                <p:nvPr/>
              </p:nvSpPr>
              <p:spPr>
                <a:xfrm>
                  <a:off x="-1664333" y="2264315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0" y="1"/>
                      </a:moveTo>
                      <a:lnTo>
                        <a:pt x="0" y="346"/>
                      </a:lnTo>
                      <a:lnTo>
                        <a:pt x="4593" y="346"/>
                      </a:lnTo>
                      <a:lnTo>
                        <a:pt x="45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5" name="Google Shape;1355;p40"/>
                <p:cNvSpPr/>
                <p:nvPr/>
              </p:nvSpPr>
              <p:spPr>
                <a:xfrm>
                  <a:off x="-1667902" y="2345598"/>
                  <a:ext cx="223911" cy="16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47" extrusionOk="0">
                      <a:moveTo>
                        <a:pt x="1" y="1"/>
                      </a:moveTo>
                      <a:lnTo>
                        <a:pt x="1" y="346"/>
                      </a:lnTo>
                      <a:lnTo>
                        <a:pt x="4705" y="346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56" name="Google Shape;1356;p40"/>
            <p:cNvGrpSpPr/>
            <p:nvPr/>
          </p:nvGrpSpPr>
          <p:grpSpPr>
            <a:xfrm>
              <a:off x="3802988" y="-1293327"/>
              <a:ext cx="77762" cy="771624"/>
              <a:chOff x="-718625" y="2132823"/>
              <a:chExt cx="77762" cy="771624"/>
            </a:xfrm>
          </p:grpSpPr>
          <p:sp>
            <p:nvSpPr>
              <p:cNvPr id="1357" name="Google Shape;1357;p40"/>
              <p:cNvSpPr/>
              <p:nvPr/>
            </p:nvSpPr>
            <p:spPr>
              <a:xfrm>
                <a:off x="-705299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-718625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40"/>
              <p:cNvSpPr/>
              <p:nvPr/>
            </p:nvSpPr>
            <p:spPr>
              <a:xfrm>
                <a:off x="-711105" y="2151050"/>
                <a:ext cx="64913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40"/>
              <p:cNvSpPr/>
              <p:nvPr/>
            </p:nvSpPr>
            <p:spPr>
              <a:xfrm>
                <a:off x="-718625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-711105" y="2871087"/>
                <a:ext cx="64913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2" name="Google Shape;1362;p40"/>
            <p:cNvGrpSpPr/>
            <p:nvPr/>
          </p:nvGrpSpPr>
          <p:grpSpPr>
            <a:xfrm>
              <a:off x="2063478" y="-1293327"/>
              <a:ext cx="77762" cy="771624"/>
              <a:chOff x="-2458134" y="2132823"/>
              <a:chExt cx="77762" cy="771624"/>
            </a:xfrm>
          </p:grpSpPr>
          <p:sp>
            <p:nvSpPr>
              <p:cNvPr id="1363" name="Google Shape;1363;p40"/>
              <p:cNvSpPr/>
              <p:nvPr/>
            </p:nvSpPr>
            <p:spPr>
              <a:xfrm>
                <a:off x="-2445237" y="2132823"/>
                <a:ext cx="52016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92" y="16214"/>
                    </a:lnTo>
                    <a:lnTo>
                      <a:pt x="1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40"/>
              <p:cNvSpPr/>
              <p:nvPr/>
            </p:nvSpPr>
            <p:spPr>
              <a:xfrm>
                <a:off x="-2458134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40"/>
              <p:cNvSpPr/>
              <p:nvPr/>
            </p:nvSpPr>
            <p:spPr>
              <a:xfrm>
                <a:off x="-2452804" y="2151050"/>
                <a:ext cx="63104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40"/>
              <p:cNvSpPr/>
              <p:nvPr/>
            </p:nvSpPr>
            <p:spPr>
              <a:xfrm>
                <a:off x="-2458134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-2452804" y="2871087"/>
                <a:ext cx="63104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8" name="Google Shape;1368;p40"/>
            <p:cNvGrpSpPr/>
            <p:nvPr/>
          </p:nvGrpSpPr>
          <p:grpSpPr>
            <a:xfrm>
              <a:off x="1548650" y="-1293327"/>
              <a:ext cx="76001" cy="771624"/>
              <a:chOff x="-2972963" y="2132823"/>
              <a:chExt cx="76001" cy="771624"/>
            </a:xfrm>
          </p:grpSpPr>
          <p:sp>
            <p:nvSpPr>
              <p:cNvPr id="1369" name="Google Shape;1369;p40"/>
              <p:cNvSpPr/>
              <p:nvPr/>
            </p:nvSpPr>
            <p:spPr>
              <a:xfrm>
                <a:off x="-2959638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-2972963" y="2132823"/>
                <a:ext cx="76001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40"/>
              <p:cNvSpPr/>
              <p:nvPr/>
            </p:nvSpPr>
            <p:spPr>
              <a:xfrm>
                <a:off x="-2967205" y="2151050"/>
                <a:ext cx="63152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-2972963" y="2886221"/>
                <a:ext cx="76001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-2967205" y="2871087"/>
                <a:ext cx="63152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4" name="Google Shape;1374;p40"/>
            <p:cNvGrpSpPr/>
            <p:nvPr/>
          </p:nvGrpSpPr>
          <p:grpSpPr>
            <a:xfrm>
              <a:off x="1732109" y="-1059233"/>
              <a:ext cx="223911" cy="288776"/>
              <a:chOff x="-2789503" y="2456673"/>
              <a:chExt cx="223911" cy="288776"/>
            </a:xfrm>
          </p:grpSpPr>
          <p:sp>
            <p:nvSpPr>
              <p:cNvPr id="1375" name="Google Shape;1375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1" name="Google Shape;1381;p40"/>
            <p:cNvSpPr/>
            <p:nvPr/>
          </p:nvSpPr>
          <p:spPr>
            <a:xfrm>
              <a:off x="2885262" y="-1678425"/>
              <a:ext cx="177701" cy="179509"/>
            </a:xfrm>
            <a:custGeom>
              <a:avLst/>
              <a:gdLst/>
              <a:ahLst/>
              <a:cxnLst/>
              <a:rect l="l" t="t" r="r" b="b"/>
              <a:pathLst>
                <a:path w="3734" h="3772" extrusionOk="0">
                  <a:moveTo>
                    <a:pt x="1867" y="0"/>
                  </a:moveTo>
                  <a:cubicBezTo>
                    <a:pt x="812" y="0"/>
                    <a:pt x="0" y="859"/>
                    <a:pt x="0" y="1904"/>
                  </a:cubicBezTo>
                  <a:cubicBezTo>
                    <a:pt x="0" y="2922"/>
                    <a:pt x="812" y="3771"/>
                    <a:pt x="1867" y="3771"/>
                  </a:cubicBezTo>
                  <a:cubicBezTo>
                    <a:pt x="2912" y="3771"/>
                    <a:pt x="3734" y="2922"/>
                    <a:pt x="3734" y="1904"/>
                  </a:cubicBezTo>
                  <a:cubicBezTo>
                    <a:pt x="3734" y="859"/>
                    <a:pt x="2912" y="0"/>
                    <a:pt x="1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0"/>
            <p:cNvSpPr/>
            <p:nvPr/>
          </p:nvSpPr>
          <p:spPr>
            <a:xfrm>
              <a:off x="2899920" y="-1661578"/>
              <a:ext cx="147957" cy="146196"/>
            </a:xfrm>
            <a:custGeom>
              <a:avLst/>
              <a:gdLst/>
              <a:ahLst/>
              <a:cxnLst/>
              <a:rect l="l" t="t" r="r" b="b"/>
              <a:pathLst>
                <a:path w="3109" h="3072" extrusionOk="0">
                  <a:moveTo>
                    <a:pt x="1559" y="1"/>
                  </a:moveTo>
                  <a:cubicBezTo>
                    <a:pt x="700" y="1"/>
                    <a:pt x="0" y="701"/>
                    <a:pt x="0" y="1550"/>
                  </a:cubicBezTo>
                  <a:cubicBezTo>
                    <a:pt x="0" y="2409"/>
                    <a:pt x="700" y="3072"/>
                    <a:pt x="1559" y="3072"/>
                  </a:cubicBezTo>
                  <a:cubicBezTo>
                    <a:pt x="2408" y="3072"/>
                    <a:pt x="3109" y="2409"/>
                    <a:pt x="3109" y="1550"/>
                  </a:cubicBezTo>
                  <a:cubicBezTo>
                    <a:pt x="3109" y="701"/>
                    <a:pt x="2408" y="1"/>
                    <a:pt x="1559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2970115" y="-1645112"/>
              <a:ext cx="9375" cy="66674"/>
            </a:xfrm>
            <a:custGeom>
              <a:avLst/>
              <a:gdLst/>
              <a:ahLst/>
              <a:cxnLst/>
              <a:rect l="l" t="t" r="r" b="b"/>
              <a:pathLst>
                <a:path w="197" h="1401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lnTo>
                    <a:pt x="0" y="1288"/>
                  </a:lnTo>
                  <a:cubicBezTo>
                    <a:pt x="0" y="1363"/>
                    <a:pt x="47" y="1400"/>
                    <a:pt x="84" y="1400"/>
                  </a:cubicBezTo>
                  <a:cubicBezTo>
                    <a:pt x="159" y="1400"/>
                    <a:pt x="196" y="1363"/>
                    <a:pt x="196" y="1288"/>
                  </a:cubicBezTo>
                  <a:lnTo>
                    <a:pt x="196" y="122"/>
                  </a:lnTo>
                  <a:cubicBezTo>
                    <a:pt x="196" y="38"/>
                    <a:pt x="159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2970115" y="-1587814"/>
              <a:ext cx="33361" cy="11136"/>
            </a:xfrm>
            <a:custGeom>
              <a:avLst/>
              <a:gdLst/>
              <a:ahLst/>
              <a:cxnLst/>
              <a:rect l="l" t="t" r="r" b="b"/>
              <a:pathLst>
                <a:path w="701" h="234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cubicBezTo>
                    <a:pt x="0" y="159"/>
                    <a:pt x="47" y="234"/>
                    <a:pt x="84" y="234"/>
                  </a:cubicBezTo>
                  <a:lnTo>
                    <a:pt x="588" y="234"/>
                  </a:lnTo>
                  <a:cubicBezTo>
                    <a:pt x="625" y="234"/>
                    <a:pt x="700" y="159"/>
                    <a:pt x="700" y="122"/>
                  </a:cubicBezTo>
                  <a:cubicBezTo>
                    <a:pt x="700" y="38"/>
                    <a:pt x="625" y="0"/>
                    <a:pt x="5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85" name="Google Shape;1385;p40"/>
            <p:cNvGrpSpPr/>
            <p:nvPr/>
          </p:nvGrpSpPr>
          <p:grpSpPr>
            <a:xfrm>
              <a:off x="4317816" y="-1293327"/>
              <a:ext cx="77762" cy="771624"/>
              <a:chOff x="-203796" y="2132823"/>
              <a:chExt cx="77762" cy="771624"/>
            </a:xfrm>
          </p:grpSpPr>
          <p:sp>
            <p:nvSpPr>
              <p:cNvPr id="1386" name="Google Shape;1386;p40"/>
              <p:cNvSpPr/>
              <p:nvPr/>
            </p:nvSpPr>
            <p:spPr>
              <a:xfrm>
                <a:off x="-203796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-194468" y="2151050"/>
                <a:ext cx="62676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-203796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-194468" y="2871087"/>
                <a:ext cx="62676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>
                <a:off x="-189275" y="2166175"/>
                <a:ext cx="49800" cy="707619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1" name="Google Shape;1391;p40"/>
            <p:cNvGrpSpPr/>
            <p:nvPr/>
          </p:nvGrpSpPr>
          <p:grpSpPr>
            <a:xfrm>
              <a:off x="2249609" y="-1059233"/>
              <a:ext cx="223911" cy="288776"/>
              <a:chOff x="-2789503" y="2456673"/>
              <a:chExt cx="223911" cy="288776"/>
            </a:xfrm>
          </p:grpSpPr>
          <p:sp>
            <p:nvSpPr>
              <p:cNvPr id="1392" name="Google Shape;1392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8" name="Google Shape;1398;p40"/>
            <p:cNvGrpSpPr/>
            <p:nvPr/>
          </p:nvGrpSpPr>
          <p:grpSpPr>
            <a:xfrm>
              <a:off x="3468284" y="-1059233"/>
              <a:ext cx="223911" cy="288776"/>
              <a:chOff x="-2789503" y="2456673"/>
              <a:chExt cx="223911" cy="288776"/>
            </a:xfrm>
          </p:grpSpPr>
          <p:sp>
            <p:nvSpPr>
              <p:cNvPr id="1399" name="Google Shape;1399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5" name="Google Shape;1405;p40"/>
            <p:cNvGrpSpPr/>
            <p:nvPr/>
          </p:nvGrpSpPr>
          <p:grpSpPr>
            <a:xfrm>
              <a:off x="3997709" y="-1059233"/>
              <a:ext cx="223911" cy="288776"/>
              <a:chOff x="-2789503" y="2456673"/>
              <a:chExt cx="223911" cy="288776"/>
            </a:xfrm>
          </p:grpSpPr>
          <p:sp>
            <p:nvSpPr>
              <p:cNvPr id="1406" name="Google Shape;1406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2" name="Google Shape;1412;p40"/>
            <p:cNvSpPr/>
            <p:nvPr/>
          </p:nvSpPr>
          <p:spPr>
            <a:xfrm>
              <a:off x="3295654" y="-521716"/>
              <a:ext cx="85349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2553954" y="-521716"/>
              <a:ext cx="69075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2581400" y="-484439"/>
              <a:ext cx="775622" cy="170182"/>
            </a:xfrm>
            <a:custGeom>
              <a:avLst/>
              <a:gdLst/>
              <a:ahLst/>
              <a:cxnLst/>
              <a:rect l="l" t="t" r="r" b="b"/>
              <a:pathLst>
                <a:path w="16298" h="3576" extrusionOk="0">
                  <a:moveTo>
                    <a:pt x="1" y="1"/>
                  </a:moveTo>
                  <a:lnTo>
                    <a:pt x="1" y="3576"/>
                  </a:lnTo>
                  <a:lnTo>
                    <a:pt x="16298" y="3576"/>
                  </a:lnTo>
                  <a:lnTo>
                    <a:pt x="16298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2844382" y="-477301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2844382" y="-453316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2844382" y="-428902"/>
              <a:ext cx="257224" cy="16466"/>
            </a:xfrm>
            <a:custGeom>
              <a:avLst/>
              <a:gdLst/>
              <a:ahLst/>
              <a:cxnLst/>
              <a:rect l="l" t="t" r="r" b="b"/>
              <a:pathLst>
                <a:path w="5405" h="346" extrusionOk="0">
                  <a:moveTo>
                    <a:pt x="1" y="1"/>
                  </a:moveTo>
                  <a:lnTo>
                    <a:pt x="1" y="346"/>
                  </a:lnTo>
                  <a:lnTo>
                    <a:pt x="5405" y="346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2844382" y="-404917"/>
              <a:ext cx="257224" cy="18275"/>
            </a:xfrm>
            <a:custGeom>
              <a:avLst/>
              <a:gdLst/>
              <a:ahLst/>
              <a:cxnLst/>
              <a:rect l="l" t="t" r="r" b="b"/>
              <a:pathLst>
                <a:path w="5405" h="384" extrusionOk="0">
                  <a:moveTo>
                    <a:pt x="1" y="1"/>
                  </a:moveTo>
                  <a:lnTo>
                    <a:pt x="1" y="383"/>
                  </a:lnTo>
                  <a:lnTo>
                    <a:pt x="5405" y="38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2844382" y="-380931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2844382" y="-356946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2844382" y="-332960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22" name="Google Shape;1422;p40"/>
            <p:cNvGrpSpPr/>
            <p:nvPr/>
          </p:nvGrpSpPr>
          <p:grpSpPr>
            <a:xfrm>
              <a:off x="2581400" y="-1508291"/>
              <a:ext cx="77810" cy="1023899"/>
              <a:chOff x="-1940212" y="1917859"/>
              <a:chExt cx="77810" cy="1023899"/>
            </a:xfrm>
          </p:grpSpPr>
          <p:sp>
            <p:nvSpPr>
              <p:cNvPr id="1423" name="Google Shape;1423;p40"/>
              <p:cNvSpPr/>
              <p:nvPr/>
            </p:nvSpPr>
            <p:spPr>
              <a:xfrm>
                <a:off x="-192688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8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40"/>
              <p:cNvSpPr/>
              <p:nvPr/>
            </p:nvSpPr>
            <p:spPr>
              <a:xfrm>
                <a:off x="-1940212" y="1917859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40"/>
              <p:cNvSpPr/>
              <p:nvPr/>
            </p:nvSpPr>
            <p:spPr>
              <a:xfrm>
                <a:off x="-1932646" y="1936515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63" y="308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40"/>
              <p:cNvSpPr/>
              <p:nvPr/>
            </p:nvSpPr>
            <p:spPr>
              <a:xfrm>
                <a:off x="-1940212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40"/>
              <p:cNvSpPr/>
              <p:nvPr/>
            </p:nvSpPr>
            <p:spPr>
              <a:xfrm>
                <a:off x="-1932646" y="2908398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63" y="309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8" name="Google Shape;1428;p40"/>
            <p:cNvGrpSpPr/>
            <p:nvPr/>
          </p:nvGrpSpPr>
          <p:grpSpPr>
            <a:xfrm>
              <a:off x="3281021" y="-1508291"/>
              <a:ext cx="76001" cy="1023899"/>
              <a:chOff x="-1240592" y="1917859"/>
              <a:chExt cx="76001" cy="1023899"/>
            </a:xfrm>
          </p:grpSpPr>
          <p:sp>
            <p:nvSpPr>
              <p:cNvPr id="1429" name="Google Shape;1429;p40"/>
              <p:cNvSpPr/>
              <p:nvPr/>
            </p:nvSpPr>
            <p:spPr>
              <a:xfrm>
                <a:off x="-122726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40"/>
              <p:cNvSpPr/>
              <p:nvPr/>
            </p:nvSpPr>
            <p:spPr>
              <a:xfrm>
                <a:off x="-1240592" y="1917859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597" y="392"/>
                    </a:lnTo>
                    <a:lnTo>
                      <a:pt x="15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40"/>
              <p:cNvSpPr/>
              <p:nvPr/>
            </p:nvSpPr>
            <p:spPr>
              <a:xfrm>
                <a:off x="-1233025" y="1936515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40"/>
              <p:cNvSpPr/>
              <p:nvPr/>
            </p:nvSpPr>
            <p:spPr>
              <a:xfrm>
                <a:off x="-1240592" y="2923055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597" y="393"/>
                    </a:lnTo>
                    <a:lnTo>
                      <a:pt x="15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40"/>
              <p:cNvSpPr/>
              <p:nvPr/>
            </p:nvSpPr>
            <p:spPr>
              <a:xfrm>
                <a:off x="-1233025" y="2908398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4" name="Google Shape;1434;p40"/>
            <p:cNvGrpSpPr/>
            <p:nvPr/>
          </p:nvGrpSpPr>
          <p:grpSpPr>
            <a:xfrm>
              <a:off x="2588967" y="-1852132"/>
              <a:ext cx="755206" cy="344314"/>
              <a:chOff x="2588967" y="-1852132"/>
              <a:chExt cx="755206" cy="344314"/>
            </a:xfrm>
          </p:grpSpPr>
          <p:sp>
            <p:nvSpPr>
              <p:cNvPr id="1435" name="Google Shape;1435;p40"/>
              <p:cNvSpPr/>
              <p:nvPr/>
            </p:nvSpPr>
            <p:spPr>
              <a:xfrm>
                <a:off x="2588967" y="-1852132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40"/>
              <p:cNvSpPr/>
              <p:nvPr/>
            </p:nvSpPr>
            <p:spPr>
              <a:xfrm>
                <a:off x="2961216" y="-1852132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37" name="Google Shape;1437;p40"/>
          <p:cNvGrpSpPr/>
          <p:nvPr/>
        </p:nvGrpSpPr>
        <p:grpSpPr>
          <a:xfrm>
            <a:off x="1502859" y="3329756"/>
            <a:ext cx="972660" cy="2514472"/>
            <a:chOff x="2792800" y="237450"/>
            <a:chExt cx="2025250" cy="5235575"/>
          </a:xfrm>
        </p:grpSpPr>
        <p:sp>
          <p:nvSpPr>
            <p:cNvPr id="1438" name="Google Shape;1438;p40"/>
            <p:cNvSpPr/>
            <p:nvPr/>
          </p:nvSpPr>
          <p:spPr>
            <a:xfrm>
              <a:off x="4120725" y="4781300"/>
              <a:ext cx="332000" cy="577675"/>
            </a:xfrm>
            <a:custGeom>
              <a:avLst/>
              <a:gdLst/>
              <a:ahLst/>
              <a:cxnLst/>
              <a:rect l="l" t="t" r="r" b="b"/>
              <a:pathLst>
                <a:path w="13280" h="23107" extrusionOk="0">
                  <a:moveTo>
                    <a:pt x="12339" y="1"/>
                  </a:moveTo>
                  <a:lnTo>
                    <a:pt x="1" y="1110"/>
                  </a:lnTo>
                  <a:lnTo>
                    <a:pt x="408" y="18362"/>
                  </a:lnTo>
                  <a:lnTo>
                    <a:pt x="2864" y="22756"/>
                  </a:lnTo>
                  <a:lnTo>
                    <a:pt x="11750" y="23106"/>
                  </a:lnTo>
                  <a:lnTo>
                    <a:pt x="13280" y="18951"/>
                  </a:lnTo>
                  <a:cubicBezTo>
                    <a:pt x="11988" y="18362"/>
                    <a:pt x="12339" y="1"/>
                    <a:pt x="12339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4120725" y="5225800"/>
              <a:ext cx="697325" cy="247225"/>
            </a:xfrm>
            <a:custGeom>
              <a:avLst/>
              <a:gdLst/>
              <a:ahLst/>
              <a:cxnLst/>
              <a:rect l="l" t="t" r="r" b="b"/>
              <a:pathLst>
                <a:path w="27893" h="9889" extrusionOk="0">
                  <a:moveTo>
                    <a:pt x="269" y="1"/>
                  </a:moveTo>
                  <a:cubicBezTo>
                    <a:pt x="90" y="1"/>
                    <a:pt x="1" y="6"/>
                    <a:pt x="1" y="6"/>
                  </a:cubicBezTo>
                  <a:lnTo>
                    <a:pt x="408" y="9706"/>
                  </a:lnTo>
                  <a:lnTo>
                    <a:pt x="27724" y="9889"/>
                  </a:lnTo>
                  <a:cubicBezTo>
                    <a:pt x="27893" y="8780"/>
                    <a:pt x="27486" y="6492"/>
                    <a:pt x="26545" y="5902"/>
                  </a:cubicBezTo>
                  <a:lnTo>
                    <a:pt x="13097" y="764"/>
                  </a:lnTo>
                  <a:cubicBezTo>
                    <a:pt x="13097" y="764"/>
                    <a:pt x="12444" y="1897"/>
                    <a:pt x="10579" y="1897"/>
                  </a:cubicBezTo>
                  <a:cubicBezTo>
                    <a:pt x="10014" y="1897"/>
                    <a:pt x="9338" y="1793"/>
                    <a:pt x="8535" y="1522"/>
                  </a:cubicBezTo>
                  <a:cubicBezTo>
                    <a:pt x="3867" y="124"/>
                    <a:pt x="1101" y="1"/>
                    <a:pt x="26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4120725" y="5225950"/>
              <a:ext cx="56875" cy="156175"/>
            </a:xfrm>
            <a:custGeom>
              <a:avLst/>
              <a:gdLst/>
              <a:ahLst/>
              <a:cxnLst/>
              <a:rect l="l" t="t" r="r" b="b"/>
              <a:pathLst>
                <a:path w="2275" h="6247" extrusionOk="0">
                  <a:moveTo>
                    <a:pt x="1" y="0"/>
                  </a:moveTo>
                  <a:lnTo>
                    <a:pt x="408" y="6247"/>
                  </a:lnTo>
                  <a:lnTo>
                    <a:pt x="2275" y="6247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3187600" y="4785525"/>
              <a:ext cx="349550" cy="573450"/>
            </a:xfrm>
            <a:custGeom>
              <a:avLst/>
              <a:gdLst/>
              <a:ahLst/>
              <a:cxnLst/>
              <a:rect l="l" t="t" r="r" b="b"/>
              <a:pathLst>
                <a:path w="13982" h="22938" extrusionOk="0">
                  <a:moveTo>
                    <a:pt x="13982" y="0"/>
                  </a:moveTo>
                  <a:lnTo>
                    <a:pt x="1699" y="1123"/>
                  </a:lnTo>
                  <a:lnTo>
                    <a:pt x="0" y="18375"/>
                  </a:lnTo>
                  <a:lnTo>
                    <a:pt x="2232" y="22587"/>
                  </a:lnTo>
                  <a:lnTo>
                    <a:pt x="11174" y="22937"/>
                  </a:lnTo>
                  <a:lnTo>
                    <a:pt x="12873" y="18951"/>
                  </a:lnTo>
                  <a:cubicBezTo>
                    <a:pt x="11525" y="18193"/>
                    <a:pt x="13981" y="1"/>
                    <a:pt x="13982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3143725" y="5225825"/>
              <a:ext cx="731375" cy="247200"/>
            </a:xfrm>
            <a:custGeom>
              <a:avLst/>
              <a:gdLst/>
              <a:ahLst/>
              <a:cxnLst/>
              <a:rect l="l" t="t" r="r" b="b"/>
              <a:pathLst>
                <a:path w="29255" h="9888" extrusionOk="0">
                  <a:moveTo>
                    <a:pt x="1563" y="1"/>
                  </a:moveTo>
                  <a:cubicBezTo>
                    <a:pt x="1420" y="1"/>
                    <a:pt x="1348" y="5"/>
                    <a:pt x="1348" y="5"/>
                  </a:cubicBezTo>
                  <a:lnTo>
                    <a:pt x="1" y="9705"/>
                  </a:lnTo>
                  <a:lnTo>
                    <a:pt x="29016" y="9888"/>
                  </a:lnTo>
                  <a:cubicBezTo>
                    <a:pt x="29254" y="8947"/>
                    <a:pt x="28665" y="6491"/>
                    <a:pt x="27724" y="6083"/>
                  </a:cubicBezTo>
                  <a:lnTo>
                    <a:pt x="14459" y="988"/>
                  </a:lnTo>
                  <a:cubicBezTo>
                    <a:pt x="14459" y="988"/>
                    <a:pt x="13627" y="2036"/>
                    <a:pt x="11623" y="2036"/>
                  </a:cubicBezTo>
                  <a:cubicBezTo>
                    <a:pt x="11076" y="2036"/>
                    <a:pt x="10442" y="1958"/>
                    <a:pt x="9714" y="1760"/>
                  </a:cubicBezTo>
                  <a:cubicBezTo>
                    <a:pt x="5084" y="130"/>
                    <a:pt x="2323" y="1"/>
                    <a:pt x="1563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3599950" y="5288750"/>
              <a:ext cx="245675" cy="103925"/>
            </a:xfrm>
            <a:custGeom>
              <a:avLst/>
              <a:gdLst/>
              <a:ahLst/>
              <a:cxnLst/>
              <a:rect l="l" t="t" r="r" b="b"/>
              <a:pathLst>
                <a:path w="9827" h="4157" extrusionOk="0">
                  <a:moveTo>
                    <a:pt x="772" y="1"/>
                  </a:moveTo>
                  <a:lnTo>
                    <a:pt x="0" y="4156"/>
                  </a:lnTo>
                  <a:lnTo>
                    <a:pt x="9658" y="4156"/>
                  </a:lnTo>
                  <a:lnTo>
                    <a:pt x="9826" y="3974"/>
                  </a:lnTo>
                  <a:cubicBezTo>
                    <a:pt x="9826" y="3735"/>
                    <a:pt x="9826" y="3735"/>
                    <a:pt x="9658" y="3735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3154250" y="5225950"/>
              <a:ext cx="75825" cy="162150"/>
            </a:xfrm>
            <a:custGeom>
              <a:avLst/>
              <a:gdLst/>
              <a:ahLst/>
              <a:cxnLst/>
              <a:rect l="l" t="t" r="r" b="b"/>
              <a:pathLst>
                <a:path w="3033" h="6486" extrusionOk="0">
                  <a:moveTo>
                    <a:pt x="927" y="0"/>
                  </a:moveTo>
                  <a:lnTo>
                    <a:pt x="1" y="6486"/>
                  </a:lnTo>
                  <a:lnTo>
                    <a:pt x="3033" y="6486"/>
                  </a:lnTo>
                  <a:lnTo>
                    <a:pt x="2626" y="225"/>
                  </a:lnTo>
                  <a:cubicBezTo>
                    <a:pt x="2457" y="225"/>
                    <a:pt x="927" y="0"/>
                    <a:pt x="927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4130900" y="5288750"/>
              <a:ext cx="664000" cy="103925"/>
            </a:xfrm>
            <a:custGeom>
              <a:avLst/>
              <a:gdLst/>
              <a:ahLst/>
              <a:cxnLst/>
              <a:rect l="l" t="t" r="r" b="b"/>
              <a:pathLst>
                <a:path w="26560" h="4157" extrusionOk="0">
                  <a:moveTo>
                    <a:pt x="17435" y="1"/>
                  </a:moveTo>
                  <a:lnTo>
                    <a:pt x="16733" y="3735"/>
                  </a:lnTo>
                  <a:lnTo>
                    <a:pt x="1" y="3735"/>
                  </a:lnTo>
                  <a:lnTo>
                    <a:pt x="1" y="3974"/>
                  </a:lnTo>
                  <a:lnTo>
                    <a:pt x="26321" y="4156"/>
                  </a:lnTo>
                  <a:cubicBezTo>
                    <a:pt x="26559" y="4156"/>
                    <a:pt x="26559" y="3974"/>
                    <a:pt x="26559" y="3974"/>
                  </a:cubicBezTo>
                  <a:cubicBezTo>
                    <a:pt x="26559" y="3974"/>
                    <a:pt x="26559" y="3735"/>
                    <a:pt x="26321" y="3735"/>
                  </a:cubicBezTo>
                  <a:cubicBezTo>
                    <a:pt x="26559" y="3735"/>
                    <a:pt x="26321" y="3566"/>
                    <a:pt x="26321" y="3566"/>
                  </a:cubicBezTo>
                  <a:lnTo>
                    <a:pt x="17603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3154250" y="5382100"/>
              <a:ext cx="691375" cy="10575"/>
            </a:xfrm>
            <a:custGeom>
              <a:avLst/>
              <a:gdLst/>
              <a:ahLst/>
              <a:cxnLst/>
              <a:rect l="l" t="t" r="r" b="b"/>
              <a:pathLst>
                <a:path w="27655" h="423" extrusionOk="0">
                  <a:moveTo>
                    <a:pt x="1" y="1"/>
                  </a:moveTo>
                  <a:lnTo>
                    <a:pt x="1" y="240"/>
                  </a:lnTo>
                  <a:lnTo>
                    <a:pt x="1" y="422"/>
                  </a:lnTo>
                  <a:lnTo>
                    <a:pt x="27654" y="422"/>
                  </a:lnTo>
                  <a:lnTo>
                    <a:pt x="27654" y="2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000000">
                <a:alpha val="27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3181975" y="2969425"/>
              <a:ext cx="1342350" cy="2129150"/>
            </a:xfrm>
            <a:custGeom>
              <a:avLst/>
              <a:gdLst/>
              <a:ahLst/>
              <a:cxnLst/>
              <a:rect l="l" t="t" r="r" b="b"/>
              <a:pathLst>
                <a:path w="53694" h="85166" extrusionOk="0">
                  <a:moveTo>
                    <a:pt x="39656" y="1"/>
                  </a:moveTo>
                  <a:lnTo>
                    <a:pt x="759" y="1349"/>
                  </a:lnTo>
                  <a:cubicBezTo>
                    <a:pt x="759" y="1349"/>
                    <a:pt x="1" y="13870"/>
                    <a:pt x="6261" y="22405"/>
                  </a:cubicBezTo>
                  <a:cubicBezTo>
                    <a:pt x="8718" y="25619"/>
                    <a:pt x="23162" y="45510"/>
                    <a:pt x="25619" y="50662"/>
                  </a:cubicBezTo>
                  <a:cubicBezTo>
                    <a:pt x="28651" y="57273"/>
                    <a:pt x="30756" y="64292"/>
                    <a:pt x="31879" y="71479"/>
                  </a:cubicBezTo>
                  <a:cubicBezTo>
                    <a:pt x="32455" y="75452"/>
                    <a:pt x="33213" y="80014"/>
                    <a:pt x="34336" y="85166"/>
                  </a:cubicBezTo>
                  <a:lnTo>
                    <a:pt x="53693" y="85166"/>
                  </a:lnTo>
                  <a:cubicBezTo>
                    <a:pt x="53693" y="70960"/>
                    <a:pt x="53286" y="53876"/>
                    <a:pt x="52935" y="49132"/>
                  </a:cubicBezTo>
                  <a:cubicBezTo>
                    <a:pt x="50479" y="27149"/>
                    <a:pt x="39656" y="1"/>
                    <a:pt x="39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3599950" y="3425750"/>
              <a:ext cx="924375" cy="1506125"/>
            </a:xfrm>
            <a:custGeom>
              <a:avLst/>
              <a:gdLst/>
              <a:ahLst/>
              <a:cxnLst/>
              <a:rect l="l" t="t" r="r" b="b"/>
              <a:pathLst>
                <a:path w="36975" h="60245" extrusionOk="0">
                  <a:moveTo>
                    <a:pt x="562" y="0"/>
                  </a:moveTo>
                  <a:cubicBezTo>
                    <a:pt x="414" y="0"/>
                    <a:pt x="267" y="60"/>
                    <a:pt x="183" y="179"/>
                  </a:cubicBezTo>
                  <a:cubicBezTo>
                    <a:pt x="0" y="347"/>
                    <a:pt x="0" y="698"/>
                    <a:pt x="183" y="937"/>
                  </a:cubicBezTo>
                  <a:cubicBezTo>
                    <a:pt x="183" y="1120"/>
                    <a:pt x="7370" y="8896"/>
                    <a:pt x="14978" y="23453"/>
                  </a:cubicBezTo>
                  <a:cubicBezTo>
                    <a:pt x="23400" y="39835"/>
                    <a:pt x="24046" y="57788"/>
                    <a:pt x="24046" y="59080"/>
                  </a:cubicBezTo>
                  <a:cubicBezTo>
                    <a:pt x="21997" y="59080"/>
                    <a:pt x="19652" y="59080"/>
                    <a:pt x="16845" y="59136"/>
                  </a:cubicBezTo>
                  <a:cubicBezTo>
                    <a:pt x="16494" y="59136"/>
                    <a:pt x="16269" y="59487"/>
                    <a:pt x="16269" y="59726"/>
                  </a:cubicBezTo>
                  <a:cubicBezTo>
                    <a:pt x="16269" y="60077"/>
                    <a:pt x="16494" y="60245"/>
                    <a:pt x="16845" y="60245"/>
                  </a:cubicBezTo>
                  <a:lnTo>
                    <a:pt x="36385" y="60077"/>
                  </a:lnTo>
                  <a:cubicBezTo>
                    <a:pt x="36567" y="60077"/>
                    <a:pt x="36974" y="59726"/>
                    <a:pt x="36974" y="59487"/>
                  </a:cubicBezTo>
                  <a:cubicBezTo>
                    <a:pt x="36974" y="59136"/>
                    <a:pt x="36567" y="58954"/>
                    <a:pt x="36385" y="58954"/>
                  </a:cubicBezTo>
                  <a:lnTo>
                    <a:pt x="25211" y="59080"/>
                  </a:lnTo>
                  <a:cubicBezTo>
                    <a:pt x="25155" y="57676"/>
                    <a:pt x="24509" y="39428"/>
                    <a:pt x="15918" y="22934"/>
                  </a:cubicBezTo>
                  <a:cubicBezTo>
                    <a:pt x="14978" y="21123"/>
                    <a:pt x="14037" y="19424"/>
                    <a:pt x="13167" y="17838"/>
                  </a:cubicBezTo>
                  <a:cubicBezTo>
                    <a:pt x="18136" y="9710"/>
                    <a:pt x="13055" y="937"/>
                    <a:pt x="13055" y="937"/>
                  </a:cubicBezTo>
                  <a:cubicBezTo>
                    <a:pt x="12924" y="766"/>
                    <a:pt x="12706" y="630"/>
                    <a:pt x="12505" y="630"/>
                  </a:cubicBezTo>
                  <a:cubicBezTo>
                    <a:pt x="12426" y="630"/>
                    <a:pt x="12350" y="651"/>
                    <a:pt x="12283" y="698"/>
                  </a:cubicBezTo>
                  <a:cubicBezTo>
                    <a:pt x="11932" y="937"/>
                    <a:pt x="11932" y="1120"/>
                    <a:pt x="12114" y="1470"/>
                  </a:cubicBezTo>
                  <a:cubicBezTo>
                    <a:pt x="12114" y="1470"/>
                    <a:pt x="16564" y="9359"/>
                    <a:pt x="12521" y="16729"/>
                  </a:cubicBezTo>
                  <a:cubicBezTo>
                    <a:pt x="6261" y="6089"/>
                    <a:pt x="941" y="291"/>
                    <a:pt x="941" y="179"/>
                  </a:cubicBezTo>
                  <a:cubicBezTo>
                    <a:pt x="856" y="60"/>
                    <a:pt x="709" y="0"/>
                    <a:pt x="562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3124775" y="4899575"/>
              <a:ext cx="526425" cy="32300"/>
            </a:xfrm>
            <a:custGeom>
              <a:avLst/>
              <a:gdLst/>
              <a:ahLst/>
              <a:cxnLst/>
              <a:rect l="l" t="t" r="r" b="b"/>
              <a:pathLst>
                <a:path w="21057" h="1292" extrusionOk="0">
                  <a:moveTo>
                    <a:pt x="20706" y="1"/>
                  </a:moveTo>
                  <a:lnTo>
                    <a:pt x="590" y="183"/>
                  </a:lnTo>
                  <a:cubicBezTo>
                    <a:pt x="239" y="183"/>
                    <a:pt x="1" y="534"/>
                    <a:pt x="1" y="773"/>
                  </a:cubicBezTo>
                  <a:cubicBezTo>
                    <a:pt x="1" y="1124"/>
                    <a:pt x="239" y="1292"/>
                    <a:pt x="590" y="1292"/>
                  </a:cubicBezTo>
                  <a:lnTo>
                    <a:pt x="20706" y="1124"/>
                  </a:lnTo>
                  <a:cubicBezTo>
                    <a:pt x="20888" y="1124"/>
                    <a:pt x="21057" y="941"/>
                    <a:pt x="21057" y="534"/>
                  </a:cubicBezTo>
                  <a:cubicBezTo>
                    <a:pt x="21057" y="183"/>
                    <a:pt x="20888" y="1"/>
                    <a:pt x="2070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3804875" y="1939600"/>
              <a:ext cx="947550" cy="919625"/>
            </a:xfrm>
            <a:custGeom>
              <a:avLst/>
              <a:gdLst/>
              <a:ahLst/>
              <a:cxnLst/>
              <a:rect l="l" t="t" r="r" b="b"/>
              <a:pathLst>
                <a:path w="37902" h="36785" extrusionOk="0">
                  <a:moveTo>
                    <a:pt x="18944" y="0"/>
                  </a:moveTo>
                  <a:cubicBezTo>
                    <a:pt x="13333" y="0"/>
                    <a:pt x="7825" y="2674"/>
                    <a:pt x="4156" y="7504"/>
                  </a:cubicBezTo>
                  <a:cubicBezTo>
                    <a:pt x="3974" y="7799"/>
                    <a:pt x="3735" y="8094"/>
                    <a:pt x="3566" y="8389"/>
                  </a:cubicBezTo>
                  <a:cubicBezTo>
                    <a:pt x="3384" y="8683"/>
                    <a:pt x="3216" y="8978"/>
                    <a:pt x="3033" y="9203"/>
                  </a:cubicBezTo>
                  <a:cubicBezTo>
                    <a:pt x="647" y="13302"/>
                    <a:pt x="1" y="17976"/>
                    <a:pt x="998" y="22370"/>
                  </a:cubicBezTo>
                  <a:cubicBezTo>
                    <a:pt x="1110" y="22833"/>
                    <a:pt x="1222" y="23240"/>
                    <a:pt x="1349" y="23717"/>
                  </a:cubicBezTo>
                  <a:cubicBezTo>
                    <a:pt x="2570" y="27690"/>
                    <a:pt x="5082" y="31312"/>
                    <a:pt x="8830" y="33824"/>
                  </a:cubicBezTo>
                  <a:cubicBezTo>
                    <a:pt x="11978" y="35825"/>
                    <a:pt x="15483" y="36784"/>
                    <a:pt x="18945" y="36784"/>
                  </a:cubicBezTo>
                  <a:cubicBezTo>
                    <a:pt x="21459" y="36784"/>
                    <a:pt x="23950" y="36278"/>
                    <a:pt x="26265" y="35298"/>
                  </a:cubicBezTo>
                  <a:cubicBezTo>
                    <a:pt x="26672" y="35116"/>
                    <a:pt x="27135" y="34877"/>
                    <a:pt x="27598" y="34653"/>
                  </a:cubicBezTo>
                  <a:cubicBezTo>
                    <a:pt x="30237" y="33249"/>
                    <a:pt x="32511" y="31199"/>
                    <a:pt x="34266" y="28504"/>
                  </a:cubicBezTo>
                  <a:cubicBezTo>
                    <a:pt x="35263" y="27044"/>
                    <a:pt x="35965" y="25528"/>
                    <a:pt x="36498" y="23942"/>
                  </a:cubicBezTo>
                  <a:lnTo>
                    <a:pt x="36498" y="23886"/>
                  </a:lnTo>
                  <a:cubicBezTo>
                    <a:pt x="36723" y="23072"/>
                    <a:pt x="36961" y="22243"/>
                    <a:pt x="37073" y="21429"/>
                  </a:cubicBezTo>
                  <a:cubicBezTo>
                    <a:pt x="37902" y="16699"/>
                    <a:pt x="36793" y="11842"/>
                    <a:pt x="33985" y="7925"/>
                  </a:cubicBezTo>
                  <a:cubicBezTo>
                    <a:pt x="33747" y="7574"/>
                    <a:pt x="33508" y="7223"/>
                    <a:pt x="33213" y="6929"/>
                  </a:cubicBezTo>
                  <a:cubicBezTo>
                    <a:pt x="32048" y="5469"/>
                    <a:pt x="30644" y="4177"/>
                    <a:pt x="28946" y="3068"/>
                  </a:cubicBezTo>
                  <a:cubicBezTo>
                    <a:pt x="26728" y="1538"/>
                    <a:pt x="24215" y="612"/>
                    <a:pt x="21703" y="205"/>
                  </a:cubicBezTo>
                  <a:cubicBezTo>
                    <a:pt x="21057" y="135"/>
                    <a:pt x="20467" y="78"/>
                    <a:pt x="19822" y="22"/>
                  </a:cubicBezTo>
                  <a:cubicBezTo>
                    <a:pt x="19529" y="8"/>
                    <a:pt x="19236" y="0"/>
                    <a:pt x="18944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4558000" y="2510425"/>
              <a:ext cx="211975" cy="216925"/>
            </a:xfrm>
            <a:custGeom>
              <a:avLst/>
              <a:gdLst/>
              <a:ahLst/>
              <a:cxnLst/>
              <a:rect l="l" t="t" r="r" b="b"/>
              <a:pathLst>
                <a:path w="8479" h="8677" extrusionOk="0">
                  <a:moveTo>
                    <a:pt x="6598" y="0"/>
                  </a:moveTo>
                  <a:cubicBezTo>
                    <a:pt x="6597" y="0"/>
                    <a:pt x="5671" y="758"/>
                    <a:pt x="4324" y="3566"/>
                  </a:cubicBezTo>
                  <a:cubicBezTo>
                    <a:pt x="3242" y="5608"/>
                    <a:pt x="3225" y="5901"/>
                    <a:pt x="2688" y="5901"/>
                  </a:cubicBezTo>
                  <a:cubicBezTo>
                    <a:pt x="2472" y="5901"/>
                    <a:pt x="2171" y="5854"/>
                    <a:pt x="1685" y="5854"/>
                  </a:cubicBezTo>
                  <a:cubicBezTo>
                    <a:pt x="0" y="5854"/>
                    <a:pt x="1685" y="8479"/>
                    <a:pt x="1685" y="8479"/>
                  </a:cubicBezTo>
                  <a:cubicBezTo>
                    <a:pt x="1685" y="8479"/>
                    <a:pt x="1873" y="8677"/>
                    <a:pt x="2293" y="8677"/>
                  </a:cubicBezTo>
                  <a:cubicBezTo>
                    <a:pt x="2897" y="8677"/>
                    <a:pt x="3981" y="8266"/>
                    <a:pt x="5671" y="6261"/>
                  </a:cubicBezTo>
                  <a:cubicBezTo>
                    <a:pt x="8478" y="2639"/>
                    <a:pt x="6598" y="0"/>
                    <a:pt x="6598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3784175" y="1389500"/>
              <a:ext cx="568900" cy="1324125"/>
            </a:xfrm>
            <a:custGeom>
              <a:avLst/>
              <a:gdLst/>
              <a:ahLst/>
              <a:cxnLst/>
              <a:rect l="l" t="t" r="r" b="b"/>
              <a:pathLst>
                <a:path w="22756" h="52965" extrusionOk="0">
                  <a:moveTo>
                    <a:pt x="4896" y="0"/>
                  </a:moveTo>
                  <a:cubicBezTo>
                    <a:pt x="4785" y="0"/>
                    <a:pt x="4674" y="10"/>
                    <a:pt x="4563" y="30"/>
                  </a:cubicBezTo>
                  <a:cubicBezTo>
                    <a:pt x="3805" y="30"/>
                    <a:pt x="3398" y="451"/>
                    <a:pt x="3398" y="451"/>
                  </a:cubicBezTo>
                  <a:lnTo>
                    <a:pt x="2878" y="451"/>
                  </a:lnTo>
                  <a:cubicBezTo>
                    <a:pt x="1" y="4592"/>
                    <a:pt x="22755" y="52965"/>
                    <a:pt x="22755" y="52965"/>
                  </a:cubicBezTo>
                  <a:cubicBezTo>
                    <a:pt x="22755" y="52965"/>
                    <a:pt x="21408" y="36822"/>
                    <a:pt x="21239" y="35713"/>
                  </a:cubicBezTo>
                  <a:cubicBezTo>
                    <a:pt x="17842" y="13309"/>
                    <a:pt x="9658" y="3483"/>
                    <a:pt x="7202" y="1026"/>
                  </a:cubicBezTo>
                  <a:cubicBezTo>
                    <a:pt x="6534" y="519"/>
                    <a:pt x="5723" y="0"/>
                    <a:pt x="489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3528350" y="1263200"/>
              <a:ext cx="389200" cy="412375"/>
            </a:xfrm>
            <a:custGeom>
              <a:avLst/>
              <a:gdLst/>
              <a:ahLst/>
              <a:cxnLst/>
              <a:rect l="l" t="t" r="r" b="b"/>
              <a:pathLst>
                <a:path w="15568" h="16495" extrusionOk="0">
                  <a:moveTo>
                    <a:pt x="2457" y="0"/>
                  </a:moveTo>
                  <a:lnTo>
                    <a:pt x="1348" y="6078"/>
                  </a:lnTo>
                  <a:lnTo>
                    <a:pt x="1" y="14557"/>
                  </a:lnTo>
                  <a:lnTo>
                    <a:pt x="14796" y="16494"/>
                  </a:lnTo>
                  <a:lnTo>
                    <a:pt x="15568" y="351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3556075" y="1263200"/>
              <a:ext cx="361475" cy="184250"/>
            </a:xfrm>
            <a:custGeom>
              <a:avLst/>
              <a:gdLst/>
              <a:ahLst/>
              <a:cxnLst/>
              <a:rect l="l" t="t" r="r" b="b"/>
              <a:pathLst>
                <a:path w="14459" h="7370" extrusionOk="0">
                  <a:moveTo>
                    <a:pt x="1348" y="0"/>
                  </a:moveTo>
                  <a:lnTo>
                    <a:pt x="239" y="6078"/>
                  </a:lnTo>
                  <a:lnTo>
                    <a:pt x="1" y="7370"/>
                  </a:lnTo>
                  <a:cubicBezTo>
                    <a:pt x="12002" y="5671"/>
                    <a:pt x="14459" y="351"/>
                    <a:pt x="14459" y="351"/>
                  </a:cubicBezTo>
                  <a:lnTo>
                    <a:pt x="134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2792800" y="1578300"/>
              <a:ext cx="607125" cy="1069700"/>
            </a:xfrm>
            <a:custGeom>
              <a:avLst/>
              <a:gdLst/>
              <a:ahLst/>
              <a:cxnLst/>
              <a:rect l="l" t="t" r="r" b="b"/>
              <a:pathLst>
                <a:path w="24285" h="42788" extrusionOk="0">
                  <a:moveTo>
                    <a:pt x="21922" y="1"/>
                  </a:moveTo>
                  <a:cubicBezTo>
                    <a:pt x="16905" y="1"/>
                    <a:pt x="5463" y="1023"/>
                    <a:pt x="3285" y="10151"/>
                  </a:cubicBezTo>
                  <a:cubicBezTo>
                    <a:pt x="1938" y="14881"/>
                    <a:pt x="590" y="20552"/>
                    <a:pt x="239" y="27992"/>
                  </a:cubicBezTo>
                  <a:cubicBezTo>
                    <a:pt x="0" y="33074"/>
                    <a:pt x="2527" y="41033"/>
                    <a:pt x="10472" y="42788"/>
                  </a:cubicBezTo>
                  <a:lnTo>
                    <a:pt x="17673" y="40093"/>
                  </a:lnTo>
                  <a:lnTo>
                    <a:pt x="24285" y="86"/>
                  </a:lnTo>
                  <a:cubicBezTo>
                    <a:pt x="24285" y="86"/>
                    <a:pt x="23371" y="1"/>
                    <a:pt x="21922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2812100" y="1458925"/>
              <a:ext cx="549575" cy="702025"/>
            </a:xfrm>
            <a:custGeom>
              <a:avLst/>
              <a:gdLst/>
              <a:ahLst/>
              <a:cxnLst/>
              <a:rect l="l" t="t" r="r" b="b"/>
              <a:pathLst>
                <a:path w="21983" h="28081" extrusionOk="0">
                  <a:moveTo>
                    <a:pt x="16846" y="1"/>
                  </a:moveTo>
                  <a:cubicBezTo>
                    <a:pt x="14485" y="1"/>
                    <a:pt x="12153" y="638"/>
                    <a:pt x="10051" y="1815"/>
                  </a:cubicBezTo>
                  <a:cubicBezTo>
                    <a:pt x="2106" y="6377"/>
                    <a:pt x="0" y="21537"/>
                    <a:pt x="576" y="23811"/>
                  </a:cubicBezTo>
                  <a:cubicBezTo>
                    <a:pt x="1091" y="25894"/>
                    <a:pt x="1954" y="28081"/>
                    <a:pt x="3282" y="28081"/>
                  </a:cubicBezTo>
                  <a:cubicBezTo>
                    <a:pt x="4381" y="28081"/>
                    <a:pt x="5796" y="26585"/>
                    <a:pt x="7595" y="22295"/>
                  </a:cubicBezTo>
                  <a:cubicBezTo>
                    <a:pt x="9700" y="17200"/>
                    <a:pt x="16901" y="4510"/>
                    <a:pt x="16901" y="4510"/>
                  </a:cubicBezTo>
                  <a:lnTo>
                    <a:pt x="21983" y="1057"/>
                  </a:lnTo>
                  <a:cubicBezTo>
                    <a:pt x="20307" y="340"/>
                    <a:pt x="18569" y="1"/>
                    <a:pt x="16846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2902650" y="1536900"/>
              <a:ext cx="598000" cy="935625"/>
            </a:xfrm>
            <a:custGeom>
              <a:avLst/>
              <a:gdLst/>
              <a:ahLst/>
              <a:cxnLst/>
              <a:rect l="l" t="t" r="r" b="b"/>
              <a:pathLst>
                <a:path w="23920" h="37425" extrusionOk="0">
                  <a:moveTo>
                    <a:pt x="16791" y="1"/>
                  </a:moveTo>
                  <a:cubicBezTo>
                    <a:pt x="9613" y="1"/>
                    <a:pt x="6261" y="7062"/>
                    <a:pt x="6261" y="7062"/>
                  </a:cubicBezTo>
                  <a:cubicBezTo>
                    <a:pt x="1516" y="15428"/>
                    <a:pt x="0" y="35488"/>
                    <a:pt x="0" y="35488"/>
                  </a:cubicBezTo>
                  <a:lnTo>
                    <a:pt x="16494" y="37425"/>
                  </a:lnTo>
                  <a:cubicBezTo>
                    <a:pt x="20298" y="33031"/>
                    <a:pt x="23920" y="32456"/>
                    <a:pt x="23920" y="32456"/>
                  </a:cubicBezTo>
                  <a:lnTo>
                    <a:pt x="22572" y="1391"/>
                  </a:lnTo>
                  <a:cubicBezTo>
                    <a:pt x="20424" y="401"/>
                    <a:pt x="18499" y="1"/>
                    <a:pt x="16791" y="1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2822275" y="1458925"/>
              <a:ext cx="634500" cy="1269450"/>
            </a:xfrm>
            <a:custGeom>
              <a:avLst/>
              <a:gdLst/>
              <a:ahLst/>
              <a:cxnLst/>
              <a:rect l="l" t="t" r="r" b="b"/>
              <a:pathLst>
                <a:path w="25380" h="50778" extrusionOk="0">
                  <a:moveTo>
                    <a:pt x="19398" y="0"/>
                  </a:moveTo>
                  <a:cubicBezTo>
                    <a:pt x="14200" y="0"/>
                    <a:pt x="7013" y="3380"/>
                    <a:pt x="3805" y="20414"/>
                  </a:cubicBezTo>
                  <a:cubicBezTo>
                    <a:pt x="3805" y="20414"/>
                    <a:pt x="1348" y="28023"/>
                    <a:pt x="576" y="36150"/>
                  </a:cubicBezTo>
                  <a:cubicBezTo>
                    <a:pt x="1" y="42060"/>
                    <a:pt x="4156" y="47324"/>
                    <a:pt x="9827" y="48489"/>
                  </a:cubicBezTo>
                  <a:lnTo>
                    <a:pt x="22572" y="50777"/>
                  </a:lnTo>
                  <a:lnTo>
                    <a:pt x="25380" y="1464"/>
                  </a:lnTo>
                  <a:cubicBezTo>
                    <a:pt x="25380" y="1464"/>
                    <a:pt x="22820" y="0"/>
                    <a:pt x="19398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3120575" y="1415150"/>
              <a:ext cx="1308650" cy="2025125"/>
            </a:xfrm>
            <a:custGeom>
              <a:avLst/>
              <a:gdLst/>
              <a:ahLst/>
              <a:cxnLst/>
              <a:rect l="l" t="t" r="r" b="b"/>
              <a:pathLst>
                <a:path w="52346" h="81005" extrusionOk="0">
                  <a:moveTo>
                    <a:pt x="17421" y="0"/>
                  </a:moveTo>
                  <a:cubicBezTo>
                    <a:pt x="0" y="21758"/>
                    <a:pt x="2106" y="68264"/>
                    <a:pt x="2106" y="68264"/>
                  </a:cubicBezTo>
                  <a:cubicBezTo>
                    <a:pt x="1516" y="80013"/>
                    <a:pt x="24088" y="80364"/>
                    <a:pt x="24088" y="80364"/>
                  </a:cubicBezTo>
                  <a:cubicBezTo>
                    <a:pt x="27767" y="80803"/>
                    <a:pt x="30907" y="81005"/>
                    <a:pt x="33588" y="81005"/>
                  </a:cubicBezTo>
                  <a:cubicBezTo>
                    <a:pt x="47364" y="81005"/>
                    <a:pt x="49005" y="75685"/>
                    <a:pt x="49299" y="69963"/>
                  </a:cubicBezTo>
                  <a:cubicBezTo>
                    <a:pt x="52345" y="25970"/>
                    <a:pt x="31696" y="2232"/>
                    <a:pt x="31696" y="2232"/>
                  </a:cubicBezTo>
                  <a:cubicBezTo>
                    <a:pt x="31095" y="3748"/>
                    <a:pt x="29812" y="4305"/>
                    <a:pt x="28251" y="4305"/>
                  </a:cubicBezTo>
                  <a:cubicBezTo>
                    <a:pt x="23911" y="4305"/>
                    <a:pt x="17421" y="0"/>
                    <a:pt x="17421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2902650" y="1447425"/>
              <a:ext cx="465000" cy="1156725"/>
            </a:xfrm>
            <a:custGeom>
              <a:avLst/>
              <a:gdLst/>
              <a:ahLst/>
              <a:cxnLst/>
              <a:rect l="l" t="t" r="r" b="b"/>
              <a:pathLst>
                <a:path w="18600" h="46269" extrusionOk="0">
                  <a:moveTo>
                    <a:pt x="18010" y="1"/>
                  </a:moveTo>
                  <a:cubicBezTo>
                    <a:pt x="17841" y="1"/>
                    <a:pt x="11174" y="941"/>
                    <a:pt x="7777" y="9294"/>
                  </a:cubicBezTo>
                  <a:cubicBezTo>
                    <a:pt x="4913" y="16144"/>
                    <a:pt x="0" y="32806"/>
                    <a:pt x="941" y="45917"/>
                  </a:cubicBezTo>
                  <a:cubicBezTo>
                    <a:pt x="941" y="46086"/>
                    <a:pt x="1109" y="46268"/>
                    <a:pt x="1348" y="46268"/>
                  </a:cubicBezTo>
                  <a:lnTo>
                    <a:pt x="1516" y="46268"/>
                  </a:lnTo>
                  <a:cubicBezTo>
                    <a:pt x="1699" y="46268"/>
                    <a:pt x="1867" y="46086"/>
                    <a:pt x="1867" y="45917"/>
                  </a:cubicBezTo>
                  <a:cubicBezTo>
                    <a:pt x="758" y="32806"/>
                    <a:pt x="5910" y="16495"/>
                    <a:pt x="8535" y="9715"/>
                  </a:cubicBezTo>
                  <a:cubicBezTo>
                    <a:pt x="11749" y="1699"/>
                    <a:pt x="18010" y="759"/>
                    <a:pt x="18192" y="759"/>
                  </a:cubicBezTo>
                  <a:cubicBezTo>
                    <a:pt x="18361" y="759"/>
                    <a:pt x="18599" y="590"/>
                    <a:pt x="18599" y="408"/>
                  </a:cubicBezTo>
                  <a:cubicBezTo>
                    <a:pt x="18599" y="239"/>
                    <a:pt x="18192" y="1"/>
                    <a:pt x="18010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187600" y="1439475"/>
              <a:ext cx="800150" cy="1475200"/>
            </a:xfrm>
            <a:custGeom>
              <a:avLst/>
              <a:gdLst/>
              <a:ahLst/>
              <a:cxnLst/>
              <a:rect l="l" t="t" r="r" b="b"/>
              <a:pathLst>
                <a:path w="32006" h="59008" extrusionOk="0">
                  <a:moveTo>
                    <a:pt x="12783" y="1"/>
                  </a:moveTo>
                  <a:cubicBezTo>
                    <a:pt x="10066" y="1"/>
                    <a:pt x="6087" y="2289"/>
                    <a:pt x="3748" y="9261"/>
                  </a:cubicBezTo>
                  <a:cubicBezTo>
                    <a:pt x="3748" y="9261"/>
                    <a:pt x="6278" y="3940"/>
                    <a:pt x="10005" y="3940"/>
                  </a:cubicBezTo>
                  <a:cubicBezTo>
                    <a:pt x="10849" y="3940"/>
                    <a:pt x="11753" y="4213"/>
                    <a:pt x="12704" y="4881"/>
                  </a:cubicBezTo>
                  <a:cubicBezTo>
                    <a:pt x="18782" y="8854"/>
                    <a:pt x="24046" y="21192"/>
                    <a:pt x="26741" y="41322"/>
                  </a:cubicBezTo>
                  <a:cubicBezTo>
                    <a:pt x="27499" y="46586"/>
                    <a:pt x="24285" y="51724"/>
                    <a:pt x="19133" y="53254"/>
                  </a:cubicBezTo>
                  <a:cubicBezTo>
                    <a:pt x="17669" y="53644"/>
                    <a:pt x="16143" y="53806"/>
                    <a:pt x="14621" y="53806"/>
                  </a:cubicBezTo>
                  <a:cubicBezTo>
                    <a:pt x="7273" y="53806"/>
                    <a:pt x="0" y="50039"/>
                    <a:pt x="0" y="50039"/>
                  </a:cubicBezTo>
                  <a:lnTo>
                    <a:pt x="0" y="55121"/>
                  </a:lnTo>
                  <a:cubicBezTo>
                    <a:pt x="0" y="55121"/>
                    <a:pt x="3451" y="59007"/>
                    <a:pt x="10274" y="59007"/>
                  </a:cubicBezTo>
                  <a:cubicBezTo>
                    <a:pt x="12775" y="59007"/>
                    <a:pt x="15730" y="58485"/>
                    <a:pt x="19133" y="57058"/>
                  </a:cubicBezTo>
                  <a:cubicBezTo>
                    <a:pt x="32005" y="51555"/>
                    <a:pt x="31654" y="43189"/>
                    <a:pt x="31654" y="43189"/>
                  </a:cubicBezTo>
                  <a:cubicBezTo>
                    <a:pt x="31654" y="43189"/>
                    <a:pt x="30882" y="8685"/>
                    <a:pt x="14389" y="319"/>
                  </a:cubicBezTo>
                  <a:cubicBezTo>
                    <a:pt x="13939" y="116"/>
                    <a:pt x="13393" y="1"/>
                    <a:pt x="12783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490450" y="2448550"/>
              <a:ext cx="222175" cy="195825"/>
            </a:xfrm>
            <a:custGeom>
              <a:avLst/>
              <a:gdLst/>
              <a:ahLst/>
              <a:cxnLst/>
              <a:rect l="l" t="t" r="r" b="b"/>
              <a:pathLst>
                <a:path w="8887" h="7833" extrusionOk="0">
                  <a:moveTo>
                    <a:pt x="4529" y="0"/>
                  </a:moveTo>
                  <a:cubicBezTo>
                    <a:pt x="3980" y="0"/>
                    <a:pt x="3414" y="117"/>
                    <a:pt x="2864" y="369"/>
                  </a:cubicBezTo>
                  <a:cubicBezTo>
                    <a:pt x="941" y="1127"/>
                    <a:pt x="1" y="3584"/>
                    <a:pt x="941" y="5465"/>
                  </a:cubicBezTo>
                  <a:cubicBezTo>
                    <a:pt x="1521" y="6937"/>
                    <a:pt x="3096" y="7833"/>
                    <a:pt x="4665" y="7833"/>
                  </a:cubicBezTo>
                  <a:cubicBezTo>
                    <a:pt x="5146" y="7833"/>
                    <a:pt x="5627" y="7749"/>
                    <a:pt x="6079" y="7571"/>
                  </a:cubicBezTo>
                  <a:cubicBezTo>
                    <a:pt x="7960" y="6630"/>
                    <a:pt x="8886" y="4342"/>
                    <a:pt x="7960" y="2236"/>
                  </a:cubicBezTo>
                  <a:cubicBezTo>
                    <a:pt x="7395" y="870"/>
                    <a:pt x="6026" y="0"/>
                    <a:pt x="452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3562050" y="2159475"/>
              <a:ext cx="473775" cy="473800"/>
            </a:xfrm>
            <a:custGeom>
              <a:avLst/>
              <a:gdLst/>
              <a:ahLst/>
              <a:cxnLst/>
              <a:rect l="l" t="t" r="r" b="b"/>
              <a:pathLst>
                <a:path w="18951" h="18952" extrusionOk="0">
                  <a:moveTo>
                    <a:pt x="18435" y="7927"/>
                  </a:moveTo>
                  <a:lnTo>
                    <a:pt x="18435" y="7927"/>
                  </a:lnTo>
                  <a:cubicBezTo>
                    <a:pt x="18417" y="7943"/>
                    <a:pt x="18400" y="7960"/>
                    <a:pt x="18361" y="7960"/>
                  </a:cubicBezTo>
                  <a:lnTo>
                    <a:pt x="18435" y="7927"/>
                  </a:lnTo>
                  <a:close/>
                  <a:moveTo>
                    <a:pt x="8886" y="1"/>
                  </a:moveTo>
                  <a:cubicBezTo>
                    <a:pt x="9068" y="1292"/>
                    <a:pt x="8535" y="3215"/>
                    <a:pt x="7777" y="5265"/>
                  </a:cubicBezTo>
                  <a:cubicBezTo>
                    <a:pt x="7201" y="6430"/>
                    <a:pt x="6612" y="7370"/>
                    <a:pt x="5854" y="8535"/>
                  </a:cubicBezTo>
                  <a:cubicBezTo>
                    <a:pt x="5798" y="8606"/>
                    <a:pt x="5727" y="8662"/>
                    <a:pt x="5727" y="8718"/>
                  </a:cubicBezTo>
                  <a:cubicBezTo>
                    <a:pt x="4043" y="10065"/>
                    <a:pt x="2106" y="11118"/>
                    <a:pt x="0" y="11932"/>
                  </a:cubicBezTo>
                  <a:lnTo>
                    <a:pt x="3215" y="18951"/>
                  </a:lnTo>
                  <a:cubicBezTo>
                    <a:pt x="6724" y="17379"/>
                    <a:pt x="13925" y="14038"/>
                    <a:pt x="15146" y="12340"/>
                  </a:cubicBezTo>
                  <a:cubicBezTo>
                    <a:pt x="15792" y="12171"/>
                    <a:pt x="16606" y="11989"/>
                    <a:pt x="17603" y="11764"/>
                  </a:cubicBezTo>
                  <a:cubicBezTo>
                    <a:pt x="18010" y="11525"/>
                    <a:pt x="18193" y="11343"/>
                    <a:pt x="18361" y="10992"/>
                  </a:cubicBezTo>
                  <a:cubicBezTo>
                    <a:pt x="18543" y="10585"/>
                    <a:pt x="18543" y="10234"/>
                    <a:pt x="18361" y="9827"/>
                  </a:cubicBezTo>
                  <a:cubicBezTo>
                    <a:pt x="18305" y="9715"/>
                    <a:pt x="18249" y="9588"/>
                    <a:pt x="18136" y="9476"/>
                  </a:cubicBezTo>
                  <a:lnTo>
                    <a:pt x="18193" y="9476"/>
                  </a:lnTo>
                  <a:cubicBezTo>
                    <a:pt x="18543" y="9237"/>
                    <a:pt x="18782" y="9069"/>
                    <a:pt x="18951" y="8718"/>
                  </a:cubicBezTo>
                  <a:cubicBezTo>
                    <a:pt x="18951" y="8311"/>
                    <a:pt x="18951" y="8128"/>
                    <a:pt x="18782" y="7777"/>
                  </a:cubicBezTo>
                  <a:cubicBezTo>
                    <a:pt x="18656" y="7553"/>
                    <a:pt x="18487" y="7426"/>
                    <a:pt x="18361" y="7314"/>
                  </a:cubicBezTo>
                  <a:cubicBezTo>
                    <a:pt x="18712" y="6851"/>
                    <a:pt x="18894" y="6205"/>
                    <a:pt x="18782" y="5672"/>
                  </a:cubicBezTo>
                  <a:cubicBezTo>
                    <a:pt x="18543" y="5265"/>
                    <a:pt x="18193" y="4914"/>
                    <a:pt x="17785" y="4914"/>
                  </a:cubicBezTo>
                  <a:cubicBezTo>
                    <a:pt x="17610" y="4830"/>
                    <a:pt x="17375" y="4787"/>
                    <a:pt x="17140" y="4787"/>
                  </a:cubicBezTo>
                  <a:cubicBezTo>
                    <a:pt x="16905" y="4787"/>
                    <a:pt x="16669" y="4830"/>
                    <a:pt x="16494" y="4914"/>
                  </a:cubicBezTo>
                  <a:lnTo>
                    <a:pt x="16494" y="4745"/>
                  </a:lnTo>
                  <a:cubicBezTo>
                    <a:pt x="16494" y="4156"/>
                    <a:pt x="16087" y="3566"/>
                    <a:pt x="15736" y="3215"/>
                  </a:cubicBezTo>
                  <a:cubicBezTo>
                    <a:pt x="15441" y="3131"/>
                    <a:pt x="15150" y="3089"/>
                    <a:pt x="14866" y="3089"/>
                  </a:cubicBezTo>
                  <a:cubicBezTo>
                    <a:pt x="14581" y="3089"/>
                    <a:pt x="14304" y="3131"/>
                    <a:pt x="14037" y="3215"/>
                  </a:cubicBezTo>
                  <a:cubicBezTo>
                    <a:pt x="12816" y="3861"/>
                    <a:pt x="11581" y="4619"/>
                    <a:pt x="10711" y="5321"/>
                  </a:cubicBezTo>
                  <a:cubicBezTo>
                    <a:pt x="10767" y="4970"/>
                    <a:pt x="10767" y="4745"/>
                    <a:pt x="10767" y="4745"/>
                  </a:cubicBezTo>
                  <a:cubicBezTo>
                    <a:pt x="10767" y="4745"/>
                    <a:pt x="11525" y="2457"/>
                    <a:pt x="10416" y="352"/>
                  </a:cubicBezTo>
                  <a:cubicBezTo>
                    <a:pt x="10065" y="1"/>
                    <a:pt x="9307" y="1"/>
                    <a:pt x="8886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16700" y="1523900"/>
              <a:ext cx="748550" cy="1280600"/>
            </a:xfrm>
            <a:custGeom>
              <a:avLst/>
              <a:gdLst/>
              <a:ahLst/>
              <a:cxnLst/>
              <a:rect l="l" t="t" r="r" b="b"/>
              <a:pathLst>
                <a:path w="29942" h="51224" extrusionOk="0">
                  <a:moveTo>
                    <a:pt x="20677" y="1"/>
                  </a:moveTo>
                  <a:cubicBezTo>
                    <a:pt x="18511" y="1"/>
                    <a:pt x="16382" y="1171"/>
                    <a:pt x="14978" y="3202"/>
                  </a:cubicBezTo>
                  <a:cubicBezTo>
                    <a:pt x="0" y="26533"/>
                    <a:pt x="3397" y="43027"/>
                    <a:pt x="3397" y="43027"/>
                  </a:cubicBezTo>
                  <a:cubicBezTo>
                    <a:pt x="4155" y="50635"/>
                    <a:pt x="8310" y="50803"/>
                    <a:pt x="8310" y="50803"/>
                  </a:cubicBezTo>
                  <a:cubicBezTo>
                    <a:pt x="9529" y="51092"/>
                    <a:pt x="10747" y="51223"/>
                    <a:pt x="11954" y="51223"/>
                  </a:cubicBezTo>
                  <a:cubicBezTo>
                    <a:pt x="18853" y="51223"/>
                    <a:pt x="25414" y="46936"/>
                    <a:pt x="29942" y="43209"/>
                  </a:cubicBezTo>
                  <a:cubicBezTo>
                    <a:pt x="29773" y="42451"/>
                    <a:pt x="29591" y="41679"/>
                    <a:pt x="29366" y="40752"/>
                  </a:cubicBezTo>
                  <a:cubicBezTo>
                    <a:pt x="28594" y="38113"/>
                    <a:pt x="28075" y="35432"/>
                    <a:pt x="27668" y="32625"/>
                  </a:cubicBezTo>
                  <a:lnTo>
                    <a:pt x="18951" y="35081"/>
                  </a:lnTo>
                  <a:cubicBezTo>
                    <a:pt x="25969" y="22911"/>
                    <a:pt x="27485" y="16650"/>
                    <a:pt x="28243" y="11569"/>
                  </a:cubicBezTo>
                  <a:cubicBezTo>
                    <a:pt x="28426" y="10979"/>
                    <a:pt x="28426" y="10221"/>
                    <a:pt x="28426" y="9688"/>
                  </a:cubicBezTo>
                  <a:cubicBezTo>
                    <a:pt x="28833" y="4901"/>
                    <a:pt x="26559" y="2262"/>
                    <a:pt x="23864" y="914"/>
                  </a:cubicBezTo>
                  <a:cubicBezTo>
                    <a:pt x="22849" y="293"/>
                    <a:pt x="21758" y="1"/>
                    <a:pt x="2067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543100" y="2057525"/>
              <a:ext cx="165300" cy="328675"/>
            </a:xfrm>
            <a:custGeom>
              <a:avLst/>
              <a:gdLst/>
              <a:ahLst/>
              <a:cxnLst/>
              <a:rect l="l" t="t" r="r" b="b"/>
              <a:pathLst>
                <a:path w="6612" h="13147" extrusionOk="0">
                  <a:moveTo>
                    <a:pt x="4158" y="0"/>
                  </a:moveTo>
                  <a:cubicBezTo>
                    <a:pt x="4054" y="0"/>
                    <a:pt x="3973" y="106"/>
                    <a:pt x="3973" y="106"/>
                  </a:cubicBezTo>
                  <a:cubicBezTo>
                    <a:pt x="3804" y="457"/>
                    <a:pt x="0" y="8234"/>
                    <a:pt x="169" y="12038"/>
                  </a:cubicBezTo>
                  <a:cubicBezTo>
                    <a:pt x="169" y="12389"/>
                    <a:pt x="351" y="12613"/>
                    <a:pt x="520" y="12796"/>
                  </a:cubicBezTo>
                  <a:cubicBezTo>
                    <a:pt x="941" y="12964"/>
                    <a:pt x="1516" y="13147"/>
                    <a:pt x="2050" y="13147"/>
                  </a:cubicBezTo>
                  <a:cubicBezTo>
                    <a:pt x="3804" y="13147"/>
                    <a:pt x="6022" y="12389"/>
                    <a:pt x="6429" y="12389"/>
                  </a:cubicBezTo>
                  <a:cubicBezTo>
                    <a:pt x="6429" y="12389"/>
                    <a:pt x="6612" y="12206"/>
                    <a:pt x="6612" y="12038"/>
                  </a:cubicBezTo>
                  <a:cubicBezTo>
                    <a:pt x="6429" y="11855"/>
                    <a:pt x="6429" y="11855"/>
                    <a:pt x="6261" y="11855"/>
                  </a:cubicBezTo>
                  <a:cubicBezTo>
                    <a:pt x="5388" y="12115"/>
                    <a:pt x="3400" y="12598"/>
                    <a:pt x="2051" y="12598"/>
                  </a:cubicBezTo>
                  <a:cubicBezTo>
                    <a:pt x="1577" y="12598"/>
                    <a:pt x="1181" y="12538"/>
                    <a:pt x="941" y="12389"/>
                  </a:cubicBezTo>
                  <a:cubicBezTo>
                    <a:pt x="758" y="12206"/>
                    <a:pt x="758" y="12206"/>
                    <a:pt x="758" y="12038"/>
                  </a:cubicBezTo>
                  <a:cubicBezTo>
                    <a:pt x="520" y="8402"/>
                    <a:pt x="4324" y="457"/>
                    <a:pt x="4324" y="457"/>
                  </a:cubicBezTo>
                  <a:cubicBezTo>
                    <a:pt x="4562" y="275"/>
                    <a:pt x="4562" y="106"/>
                    <a:pt x="4324" y="106"/>
                  </a:cubicBezTo>
                  <a:cubicBezTo>
                    <a:pt x="4267" y="27"/>
                    <a:pt x="4210" y="0"/>
                    <a:pt x="415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215675" y="237450"/>
              <a:ext cx="1000175" cy="865200"/>
            </a:xfrm>
            <a:custGeom>
              <a:avLst/>
              <a:gdLst/>
              <a:ahLst/>
              <a:cxnLst/>
              <a:rect l="l" t="t" r="r" b="b"/>
              <a:pathLst>
                <a:path w="40007" h="34608" extrusionOk="0">
                  <a:moveTo>
                    <a:pt x="24420" y="1"/>
                  </a:moveTo>
                  <a:cubicBezTo>
                    <a:pt x="22492" y="1"/>
                    <a:pt x="20490" y="779"/>
                    <a:pt x="19119" y="2315"/>
                  </a:cubicBezTo>
                  <a:cubicBezTo>
                    <a:pt x="18179" y="3298"/>
                    <a:pt x="17421" y="4828"/>
                    <a:pt x="16143" y="5179"/>
                  </a:cubicBezTo>
                  <a:cubicBezTo>
                    <a:pt x="15887" y="5247"/>
                    <a:pt x="15637" y="5276"/>
                    <a:pt x="15389" y="5276"/>
                  </a:cubicBezTo>
                  <a:cubicBezTo>
                    <a:pt x="14158" y="5276"/>
                    <a:pt x="13012" y="4561"/>
                    <a:pt x="11750" y="4421"/>
                  </a:cubicBezTo>
                  <a:cubicBezTo>
                    <a:pt x="11323" y="4313"/>
                    <a:pt x="10893" y="4261"/>
                    <a:pt x="10466" y="4261"/>
                  </a:cubicBezTo>
                  <a:cubicBezTo>
                    <a:pt x="7851" y="4261"/>
                    <a:pt x="5383" y="6207"/>
                    <a:pt x="4731" y="8983"/>
                  </a:cubicBezTo>
                  <a:cubicBezTo>
                    <a:pt x="4141" y="11088"/>
                    <a:pt x="4562" y="13306"/>
                    <a:pt x="3790" y="15412"/>
                  </a:cubicBezTo>
                  <a:cubicBezTo>
                    <a:pt x="3032" y="18276"/>
                    <a:pt x="351" y="20143"/>
                    <a:pt x="169" y="23189"/>
                  </a:cubicBezTo>
                  <a:cubicBezTo>
                    <a:pt x="0" y="23947"/>
                    <a:pt x="0" y="24887"/>
                    <a:pt x="169" y="25645"/>
                  </a:cubicBezTo>
                  <a:cubicBezTo>
                    <a:pt x="1109" y="29856"/>
                    <a:pt x="3973" y="33422"/>
                    <a:pt x="7595" y="34362"/>
                  </a:cubicBezTo>
                  <a:cubicBezTo>
                    <a:pt x="8226" y="34528"/>
                    <a:pt x="8868" y="34608"/>
                    <a:pt x="9505" y="34608"/>
                  </a:cubicBezTo>
                  <a:cubicBezTo>
                    <a:pt x="12706" y="34608"/>
                    <a:pt x="15805" y="32591"/>
                    <a:pt x="17070" y="29267"/>
                  </a:cubicBezTo>
                  <a:cubicBezTo>
                    <a:pt x="17828" y="26993"/>
                    <a:pt x="17659" y="24354"/>
                    <a:pt x="18768" y="22248"/>
                  </a:cubicBezTo>
                  <a:cubicBezTo>
                    <a:pt x="19709" y="20325"/>
                    <a:pt x="21632" y="19034"/>
                    <a:pt x="23681" y="18627"/>
                  </a:cubicBezTo>
                  <a:cubicBezTo>
                    <a:pt x="24807" y="18423"/>
                    <a:pt x="25965" y="18337"/>
                    <a:pt x="27119" y="18337"/>
                  </a:cubicBezTo>
                  <a:cubicBezTo>
                    <a:pt x="27950" y="18337"/>
                    <a:pt x="28779" y="18382"/>
                    <a:pt x="29591" y="18458"/>
                  </a:cubicBezTo>
                  <a:cubicBezTo>
                    <a:pt x="29934" y="18503"/>
                    <a:pt x="30309" y="18536"/>
                    <a:pt x="30690" y="18536"/>
                  </a:cubicBezTo>
                  <a:cubicBezTo>
                    <a:pt x="31723" y="18536"/>
                    <a:pt x="32797" y="18293"/>
                    <a:pt x="33363" y="17388"/>
                  </a:cubicBezTo>
                  <a:lnTo>
                    <a:pt x="33363" y="17388"/>
                  </a:lnTo>
                  <a:cubicBezTo>
                    <a:pt x="33726" y="17418"/>
                    <a:pt x="34081" y="17435"/>
                    <a:pt x="34430" y="17435"/>
                  </a:cubicBezTo>
                  <a:cubicBezTo>
                    <a:pt x="35504" y="17435"/>
                    <a:pt x="36524" y="17268"/>
                    <a:pt x="37550" y="16760"/>
                  </a:cubicBezTo>
                  <a:cubicBezTo>
                    <a:pt x="38884" y="16002"/>
                    <a:pt x="40007" y="14303"/>
                    <a:pt x="39656" y="12548"/>
                  </a:cubicBezTo>
                  <a:cubicBezTo>
                    <a:pt x="39235" y="11439"/>
                    <a:pt x="38477" y="10667"/>
                    <a:pt x="37550" y="10092"/>
                  </a:cubicBezTo>
                  <a:cubicBezTo>
                    <a:pt x="36610" y="9334"/>
                    <a:pt x="35445" y="8800"/>
                    <a:pt x="34322" y="8393"/>
                  </a:cubicBezTo>
                  <a:cubicBezTo>
                    <a:pt x="33746" y="8211"/>
                    <a:pt x="33156" y="8042"/>
                    <a:pt x="32637" y="7635"/>
                  </a:cubicBezTo>
                  <a:cubicBezTo>
                    <a:pt x="31289" y="6877"/>
                    <a:pt x="30882" y="5179"/>
                    <a:pt x="30181" y="3649"/>
                  </a:cubicBezTo>
                  <a:cubicBezTo>
                    <a:pt x="29001" y="1782"/>
                    <a:pt x="27134" y="434"/>
                    <a:pt x="25029" y="27"/>
                  </a:cubicBezTo>
                  <a:cubicBezTo>
                    <a:pt x="24827" y="10"/>
                    <a:pt x="24624" y="1"/>
                    <a:pt x="2442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3367625" y="422475"/>
              <a:ext cx="862625" cy="917525"/>
            </a:xfrm>
            <a:custGeom>
              <a:avLst/>
              <a:gdLst/>
              <a:ahLst/>
              <a:cxnLst/>
              <a:rect l="l" t="t" r="r" b="b"/>
              <a:pathLst>
                <a:path w="34505" h="36701" extrusionOk="0">
                  <a:moveTo>
                    <a:pt x="17315" y="1"/>
                  </a:moveTo>
                  <a:cubicBezTo>
                    <a:pt x="16909" y="1"/>
                    <a:pt x="16499" y="18"/>
                    <a:pt x="16087" y="52"/>
                  </a:cubicBezTo>
                  <a:cubicBezTo>
                    <a:pt x="7019" y="641"/>
                    <a:pt x="0" y="9359"/>
                    <a:pt x="758" y="19409"/>
                  </a:cubicBezTo>
                  <a:cubicBezTo>
                    <a:pt x="1492" y="29323"/>
                    <a:pt x="8965" y="36701"/>
                    <a:pt x="17661" y="36701"/>
                  </a:cubicBezTo>
                  <a:cubicBezTo>
                    <a:pt x="17954" y="36701"/>
                    <a:pt x="18248" y="36692"/>
                    <a:pt x="18544" y="36675"/>
                  </a:cubicBezTo>
                  <a:cubicBezTo>
                    <a:pt x="27668" y="35903"/>
                    <a:pt x="34504" y="27369"/>
                    <a:pt x="33929" y="17135"/>
                  </a:cubicBezTo>
                  <a:cubicBezTo>
                    <a:pt x="33191" y="7525"/>
                    <a:pt x="25914" y="1"/>
                    <a:pt x="17315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287250" y="831900"/>
              <a:ext cx="198675" cy="198650"/>
            </a:xfrm>
            <a:custGeom>
              <a:avLst/>
              <a:gdLst/>
              <a:ahLst/>
              <a:cxnLst/>
              <a:rect l="l" t="t" r="r" b="b"/>
              <a:pathLst>
                <a:path w="7947" h="7946" extrusionOk="0">
                  <a:moveTo>
                    <a:pt x="3973" y="0"/>
                  </a:moveTo>
                  <a:cubicBezTo>
                    <a:pt x="1699" y="0"/>
                    <a:pt x="1" y="1699"/>
                    <a:pt x="1" y="3973"/>
                  </a:cubicBezTo>
                  <a:cubicBezTo>
                    <a:pt x="1" y="6078"/>
                    <a:pt x="1699" y="7945"/>
                    <a:pt x="3973" y="7945"/>
                  </a:cubicBezTo>
                  <a:cubicBezTo>
                    <a:pt x="6262" y="7945"/>
                    <a:pt x="7946" y="6078"/>
                    <a:pt x="7946" y="3973"/>
                  </a:cubicBezTo>
                  <a:cubicBezTo>
                    <a:pt x="7946" y="1699"/>
                    <a:pt x="6262" y="0"/>
                    <a:pt x="3973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329725" y="907700"/>
              <a:ext cx="42125" cy="66000"/>
            </a:xfrm>
            <a:custGeom>
              <a:avLst/>
              <a:gdLst/>
              <a:ahLst/>
              <a:cxnLst/>
              <a:rect l="l" t="t" r="r" b="b"/>
              <a:pathLst>
                <a:path w="1685" h="2640" extrusionOk="0">
                  <a:moveTo>
                    <a:pt x="1685" y="0"/>
                  </a:moveTo>
                  <a:cubicBezTo>
                    <a:pt x="1278" y="0"/>
                    <a:pt x="927" y="183"/>
                    <a:pt x="758" y="351"/>
                  </a:cubicBezTo>
                  <a:cubicBezTo>
                    <a:pt x="351" y="534"/>
                    <a:pt x="169" y="772"/>
                    <a:pt x="169" y="1292"/>
                  </a:cubicBezTo>
                  <a:cubicBezTo>
                    <a:pt x="0" y="1881"/>
                    <a:pt x="351" y="2050"/>
                    <a:pt x="758" y="2288"/>
                  </a:cubicBezTo>
                  <a:lnTo>
                    <a:pt x="1109" y="2639"/>
                  </a:lnTo>
                  <a:lnTo>
                    <a:pt x="1685" y="2639"/>
                  </a:lnTo>
                  <a:lnTo>
                    <a:pt x="927" y="2050"/>
                  </a:lnTo>
                  <a:cubicBezTo>
                    <a:pt x="758" y="1699"/>
                    <a:pt x="758" y="1530"/>
                    <a:pt x="758" y="1292"/>
                  </a:cubicBezTo>
                  <a:cubicBezTo>
                    <a:pt x="758" y="1123"/>
                    <a:pt x="927" y="941"/>
                    <a:pt x="1109" y="772"/>
                  </a:cubicBezTo>
                  <a:cubicBezTo>
                    <a:pt x="1278" y="351"/>
                    <a:pt x="1516" y="183"/>
                    <a:pt x="1685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850150" y="1049825"/>
              <a:ext cx="200425" cy="71625"/>
            </a:xfrm>
            <a:custGeom>
              <a:avLst/>
              <a:gdLst/>
              <a:ahLst/>
              <a:cxnLst/>
              <a:rect l="l" t="t" r="r" b="b"/>
              <a:pathLst>
                <a:path w="8017" h="2865" extrusionOk="0">
                  <a:moveTo>
                    <a:pt x="1" y="0"/>
                  </a:moveTo>
                  <a:cubicBezTo>
                    <a:pt x="239" y="169"/>
                    <a:pt x="408" y="576"/>
                    <a:pt x="590" y="927"/>
                  </a:cubicBezTo>
                  <a:cubicBezTo>
                    <a:pt x="997" y="1334"/>
                    <a:pt x="1166" y="1516"/>
                    <a:pt x="1517" y="1867"/>
                  </a:cubicBezTo>
                  <a:cubicBezTo>
                    <a:pt x="2275" y="2275"/>
                    <a:pt x="3047" y="2625"/>
                    <a:pt x="4029" y="2864"/>
                  </a:cubicBezTo>
                  <a:cubicBezTo>
                    <a:pt x="4970" y="2864"/>
                    <a:pt x="5728" y="2625"/>
                    <a:pt x="6486" y="2106"/>
                  </a:cubicBezTo>
                  <a:cubicBezTo>
                    <a:pt x="7258" y="1516"/>
                    <a:pt x="7609" y="927"/>
                    <a:pt x="8016" y="0"/>
                  </a:cubicBezTo>
                  <a:lnTo>
                    <a:pt x="8016" y="0"/>
                  </a:lnTo>
                  <a:cubicBezTo>
                    <a:pt x="7427" y="576"/>
                    <a:pt x="6669" y="1109"/>
                    <a:pt x="6079" y="1334"/>
                  </a:cubicBezTo>
                  <a:cubicBezTo>
                    <a:pt x="5321" y="1685"/>
                    <a:pt x="4802" y="1867"/>
                    <a:pt x="4029" y="1867"/>
                  </a:cubicBezTo>
                  <a:cubicBezTo>
                    <a:pt x="3454" y="1685"/>
                    <a:pt x="2696" y="1516"/>
                    <a:pt x="1924" y="1109"/>
                  </a:cubicBezTo>
                  <a:lnTo>
                    <a:pt x="997" y="576"/>
                  </a:lnTo>
                  <a:cubicBezTo>
                    <a:pt x="759" y="351"/>
                    <a:pt x="408" y="169"/>
                    <a:pt x="1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3940700" y="856200"/>
              <a:ext cx="90925" cy="142050"/>
            </a:xfrm>
            <a:custGeom>
              <a:avLst/>
              <a:gdLst/>
              <a:ahLst/>
              <a:cxnLst/>
              <a:rect l="l" t="t" r="r" b="b"/>
              <a:pathLst>
                <a:path w="3637" h="5682" extrusionOk="0">
                  <a:moveTo>
                    <a:pt x="1236" y="0"/>
                  </a:moveTo>
                  <a:cubicBezTo>
                    <a:pt x="1088" y="0"/>
                    <a:pt x="941" y="46"/>
                    <a:pt x="941" y="137"/>
                  </a:cubicBezTo>
                  <a:cubicBezTo>
                    <a:pt x="758" y="1653"/>
                    <a:pt x="0" y="4517"/>
                    <a:pt x="941" y="5640"/>
                  </a:cubicBezTo>
                  <a:cubicBezTo>
                    <a:pt x="980" y="5668"/>
                    <a:pt x="1064" y="5681"/>
                    <a:pt x="1177" y="5681"/>
                  </a:cubicBezTo>
                  <a:cubicBezTo>
                    <a:pt x="1750" y="5681"/>
                    <a:pt x="3074" y="5332"/>
                    <a:pt x="3215" y="4699"/>
                  </a:cubicBezTo>
                  <a:cubicBezTo>
                    <a:pt x="3636" y="3352"/>
                    <a:pt x="1881" y="1302"/>
                    <a:pt x="1530" y="137"/>
                  </a:cubicBezTo>
                  <a:cubicBezTo>
                    <a:pt x="1530" y="46"/>
                    <a:pt x="1383" y="0"/>
                    <a:pt x="1236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4101775" y="817150"/>
              <a:ext cx="48100" cy="66000"/>
            </a:xfrm>
            <a:custGeom>
              <a:avLst/>
              <a:gdLst/>
              <a:ahLst/>
              <a:cxnLst/>
              <a:rect l="l" t="t" r="r" b="b"/>
              <a:pathLst>
                <a:path w="1924" h="2640" extrusionOk="0">
                  <a:moveTo>
                    <a:pt x="983" y="1"/>
                  </a:moveTo>
                  <a:cubicBezTo>
                    <a:pt x="408" y="1"/>
                    <a:pt x="1" y="590"/>
                    <a:pt x="1" y="1348"/>
                  </a:cubicBezTo>
                  <a:cubicBezTo>
                    <a:pt x="1" y="2106"/>
                    <a:pt x="408" y="2640"/>
                    <a:pt x="983" y="2640"/>
                  </a:cubicBezTo>
                  <a:cubicBezTo>
                    <a:pt x="1517" y="2640"/>
                    <a:pt x="1924" y="2106"/>
                    <a:pt x="1924" y="1348"/>
                  </a:cubicBezTo>
                  <a:cubicBezTo>
                    <a:pt x="1924" y="590"/>
                    <a:pt x="1517" y="1"/>
                    <a:pt x="98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42075" y="846275"/>
              <a:ext cx="52650" cy="66000"/>
            </a:xfrm>
            <a:custGeom>
              <a:avLst/>
              <a:gdLst/>
              <a:ahLst/>
              <a:cxnLst/>
              <a:rect l="l" t="t" r="r" b="b"/>
              <a:pathLst>
                <a:path w="2106" h="2640" extrusionOk="0">
                  <a:moveTo>
                    <a:pt x="1109" y="1"/>
                  </a:moveTo>
                  <a:cubicBezTo>
                    <a:pt x="576" y="1"/>
                    <a:pt x="0" y="534"/>
                    <a:pt x="0" y="1292"/>
                  </a:cubicBezTo>
                  <a:cubicBezTo>
                    <a:pt x="0" y="2050"/>
                    <a:pt x="351" y="2640"/>
                    <a:pt x="927" y="2640"/>
                  </a:cubicBezTo>
                  <a:cubicBezTo>
                    <a:pt x="1516" y="2640"/>
                    <a:pt x="2106" y="2050"/>
                    <a:pt x="2106" y="1292"/>
                  </a:cubicBezTo>
                  <a:cubicBezTo>
                    <a:pt x="2106" y="703"/>
                    <a:pt x="1685" y="1"/>
                    <a:pt x="1109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410075" y="712075"/>
              <a:ext cx="890350" cy="333200"/>
            </a:xfrm>
            <a:custGeom>
              <a:avLst/>
              <a:gdLst/>
              <a:ahLst/>
              <a:cxnLst/>
              <a:rect l="l" t="t" r="r" b="b"/>
              <a:pathLst>
                <a:path w="35614" h="13328" extrusionOk="0">
                  <a:moveTo>
                    <a:pt x="30125" y="582"/>
                  </a:moveTo>
                  <a:cubicBezTo>
                    <a:pt x="31290" y="582"/>
                    <a:pt x="32231" y="989"/>
                    <a:pt x="32989" y="1747"/>
                  </a:cubicBezTo>
                  <a:cubicBezTo>
                    <a:pt x="34154" y="2856"/>
                    <a:pt x="34912" y="4386"/>
                    <a:pt x="34912" y="5902"/>
                  </a:cubicBezTo>
                  <a:cubicBezTo>
                    <a:pt x="35094" y="8948"/>
                    <a:pt x="32989" y="11573"/>
                    <a:pt x="30350" y="11812"/>
                  </a:cubicBezTo>
                  <a:cubicBezTo>
                    <a:pt x="29185" y="11812"/>
                    <a:pt x="28076" y="11405"/>
                    <a:pt x="27135" y="10633"/>
                  </a:cubicBezTo>
                  <a:cubicBezTo>
                    <a:pt x="26138" y="9706"/>
                    <a:pt x="25380" y="8176"/>
                    <a:pt x="25380" y="6492"/>
                  </a:cubicBezTo>
                  <a:cubicBezTo>
                    <a:pt x="25212" y="3446"/>
                    <a:pt x="27318" y="807"/>
                    <a:pt x="29943" y="582"/>
                  </a:cubicBezTo>
                  <a:close/>
                  <a:moveTo>
                    <a:pt x="15147" y="1340"/>
                  </a:moveTo>
                  <a:cubicBezTo>
                    <a:pt x="18011" y="1340"/>
                    <a:pt x="20467" y="3614"/>
                    <a:pt x="20650" y="6660"/>
                  </a:cubicBezTo>
                  <a:cubicBezTo>
                    <a:pt x="20874" y="9706"/>
                    <a:pt x="18362" y="12331"/>
                    <a:pt x="15386" y="12570"/>
                  </a:cubicBezTo>
                  <a:cubicBezTo>
                    <a:pt x="15287" y="12575"/>
                    <a:pt x="15188" y="12578"/>
                    <a:pt x="15090" y="12578"/>
                  </a:cubicBezTo>
                  <a:cubicBezTo>
                    <a:pt x="12167" y="12578"/>
                    <a:pt x="9645" y="10183"/>
                    <a:pt x="9645" y="7250"/>
                  </a:cubicBezTo>
                  <a:cubicBezTo>
                    <a:pt x="9476" y="5720"/>
                    <a:pt x="10052" y="4386"/>
                    <a:pt x="10992" y="3263"/>
                  </a:cubicBezTo>
                  <a:cubicBezTo>
                    <a:pt x="11933" y="2098"/>
                    <a:pt x="13449" y="1579"/>
                    <a:pt x="14796" y="1340"/>
                  </a:cubicBezTo>
                  <a:close/>
                  <a:moveTo>
                    <a:pt x="30519" y="0"/>
                  </a:moveTo>
                  <a:cubicBezTo>
                    <a:pt x="30331" y="0"/>
                    <a:pt x="30140" y="16"/>
                    <a:pt x="29943" y="49"/>
                  </a:cubicBezTo>
                  <a:cubicBezTo>
                    <a:pt x="27079" y="49"/>
                    <a:pt x="24735" y="2744"/>
                    <a:pt x="24622" y="5902"/>
                  </a:cubicBezTo>
                  <a:cubicBezTo>
                    <a:pt x="24155" y="5771"/>
                    <a:pt x="23666" y="5699"/>
                    <a:pt x="23174" y="5699"/>
                  </a:cubicBezTo>
                  <a:cubicBezTo>
                    <a:pt x="22558" y="5699"/>
                    <a:pt x="21937" y="5813"/>
                    <a:pt x="21352" y="6071"/>
                  </a:cubicBezTo>
                  <a:cubicBezTo>
                    <a:pt x="20874" y="2912"/>
                    <a:pt x="18193" y="582"/>
                    <a:pt x="14796" y="582"/>
                  </a:cubicBezTo>
                  <a:cubicBezTo>
                    <a:pt x="13098" y="807"/>
                    <a:pt x="11582" y="1579"/>
                    <a:pt x="10403" y="2688"/>
                  </a:cubicBezTo>
                  <a:cubicBezTo>
                    <a:pt x="9883" y="3333"/>
                    <a:pt x="9476" y="4035"/>
                    <a:pt x="9181" y="4737"/>
                  </a:cubicBezTo>
                  <a:lnTo>
                    <a:pt x="1" y="4204"/>
                  </a:lnTo>
                  <a:lnTo>
                    <a:pt x="1" y="4793"/>
                  </a:lnTo>
                  <a:lnTo>
                    <a:pt x="8999" y="5495"/>
                  </a:lnTo>
                  <a:cubicBezTo>
                    <a:pt x="8887" y="6071"/>
                    <a:pt x="8830" y="6660"/>
                    <a:pt x="8887" y="7250"/>
                  </a:cubicBezTo>
                  <a:cubicBezTo>
                    <a:pt x="8887" y="10633"/>
                    <a:pt x="11750" y="13328"/>
                    <a:pt x="15147" y="13328"/>
                  </a:cubicBezTo>
                  <a:lnTo>
                    <a:pt x="15386" y="13328"/>
                  </a:lnTo>
                  <a:cubicBezTo>
                    <a:pt x="18895" y="13160"/>
                    <a:pt x="21464" y="10226"/>
                    <a:pt x="21408" y="6955"/>
                  </a:cubicBezTo>
                  <a:cubicBezTo>
                    <a:pt x="21978" y="6605"/>
                    <a:pt x="22581" y="6445"/>
                    <a:pt x="23181" y="6445"/>
                  </a:cubicBezTo>
                  <a:cubicBezTo>
                    <a:pt x="23689" y="6445"/>
                    <a:pt x="24196" y="6560"/>
                    <a:pt x="24679" y="6773"/>
                  </a:cubicBezTo>
                  <a:cubicBezTo>
                    <a:pt x="24917" y="8597"/>
                    <a:pt x="25675" y="10170"/>
                    <a:pt x="26728" y="11222"/>
                  </a:cubicBezTo>
                  <a:cubicBezTo>
                    <a:pt x="27669" y="11980"/>
                    <a:pt x="28834" y="12570"/>
                    <a:pt x="30125" y="12570"/>
                  </a:cubicBezTo>
                  <a:lnTo>
                    <a:pt x="30350" y="12570"/>
                  </a:lnTo>
                  <a:cubicBezTo>
                    <a:pt x="33396" y="12331"/>
                    <a:pt x="35614" y="9355"/>
                    <a:pt x="35614" y="5902"/>
                  </a:cubicBezTo>
                  <a:cubicBezTo>
                    <a:pt x="35445" y="4204"/>
                    <a:pt x="34687" y="2505"/>
                    <a:pt x="33564" y="1340"/>
                  </a:cubicBezTo>
                  <a:cubicBezTo>
                    <a:pt x="32569" y="537"/>
                    <a:pt x="31616" y="0"/>
                    <a:pt x="3051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3315425" y="280375"/>
              <a:ext cx="972025" cy="551550"/>
            </a:xfrm>
            <a:custGeom>
              <a:avLst/>
              <a:gdLst/>
              <a:ahLst/>
              <a:cxnLst/>
              <a:rect l="l" t="t" r="r" b="b"/>
              <a:pathLst>
                <a:path w="38881" h="22062" extrusionOk="0">
                  <a:moveTo>
                    <a:pt x="27491" y="1"/>
                  </a:moveTo>
                  <a:cubicBezTo>
                    <a:pt x="20076" y="1"/>
                    <a:pt x="19699" y="5017"/>
                    <a:pt x="16104" y="5017"/>
                  </a:cubicBezTo>
                  <a:cubicBezTo>
                    <a:pt x="15923" y="5017"/>
                    <a:pt x="15734" y="5004"/>
                    <a:pt x="15536" y="4978"/>
                  </a:cubicBezTo>
                  <a:cubicBezTo>
                    <a:pt x="14626" y="4870"/>
                    <a:pt x="13716" y="4809"/>
                    <a:pt x="12822" y="4809"/>
                  </a:cubicBezTo>
                  <a:cubicBezTo>
                    <a:pt x="5914" y="4809"/>
                    <a:pt x="0" y="8439"/>
                    <a:pt x="2846" y="22061"/>
                  </a:cubicBezTo>
                  <a:cubicBezTo>
                    <a:pt x="2846" y="22061"/>
                    <a:pt x="9107" y="20882"/>
                    <a:pt x="9107" y="15043"/>
                  </a:cubicBezTo>
                  <a:cubicBezTo>
                    <a:pt x="9107" y="9540"/>
                    <a:pt x="14610" y="8192"/>
                    <a:pt x="14610" y="8192"/>
                  </a:cubicBezTo>
                  <a:cubicBezTo>
                    <a:pt x="14610" y="8192"/>
                    <a:pt x="17108" y="13351"/>
                    <a:pt x="21954" y="13351"/>
                  </a:cubicBezTo>
                  <a:cubicBezTo>
                    <a:pt x="23347" y="13351"/>
                    <a:pt x="24933" y="12925"/>
                    <a:pt x="26710" y="11828"/>
                  </a:cubicBezTo>
                  <a:cubicBezTo>
                    <a:pt x="27549" y="11278"/>
                    <a:pt x="28311" y="11056"/>
                    <a:pt x="28995" y="11056"/>
                  </a:cubicBezTo>
                  <a:cubicBezTo>
                    <a:pt x="31890" y="11056"/>
                    <a:pt x="33378" y="15043"/>
                    <a:pt x="33378" y="15043"/>
                  </a:cubicBezTo>
                  <a:cubicBezTo>
                    <a:pt x="38880" y="15043"/>
                    <a:pt x="36017" y="823"/>
                    <a:pt x="28998" y="65"/>
                  </a:cubicBezTo>
                  <a:cubicBezTo>
                    <a:pt x="28465" y="21"/>
                    <a:pt x="27964" y="1"/>
                    <a:pt x="274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82" name="Google Shape;1482;p40"/>
          <p:cNvGrpSpPr/>
          <p:nvPr/>
        </p:nvGrpSpPr>
        <p:grpSpPr>
          <a:xfrm>
            <a:off x="2554589" y="1290932"/>
            <a:ext cx="666087" cy="497609"/>
            <a:chOff x="371391" y="975898"/>
            <a:chExt cx="499565" cy="373207"/>
          </a:xfrm>
        </p:grpSpPr>
        <p:sp>
          <p:nvSpPr>
            <p:cNvPr id="1483" name="Google Shape;1483;p40"/>
            <p:cNvSpPr/>
            <p:nvPr/>
          </p:nvSpPr>
          <p:spPr>
            <a:xfrm>
              <a:off x="666125" y="1254393"/>
              <a:ext cx="54825" cy="9469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84" name="Google Shape;1484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485" name="Google Shape;1485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40"/>
            <p:cNvSpPr/>
            <p:nvPr/>
          </p:nvSpPr>
          <p:spPr>
            <a:xfrm>
              <a:off x="501635" y="1003099"/>
              <a:ext cx="356696" cy="2793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572835" y="1118374"/>
              <a:ext cx="279901" cy="164082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774233" y="1035259"/>
              <a:ext cx="28229" cy="19974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819745" y="1039870"/>
              <a:ext cx="51211" cy="30890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91" name="Google Shape;1491;p40"/>
            <p:cNvGrpSpPr/>
            <p:nvPr/>
          </p:nvGrpSpPr>
          <p:grpSpPr>
            <a:xfrm>
              <a:off x="753580" y="1067827"/>
              <a:ext cx="34383" cy="30784"/>
              <a:chOff x="3323588" y="-610525"/>
              <a:chExt cx="56850" cy="50900"/>
            </a:xfrm>
          </p:grpSpPr>
          <p:sp>
            <p:nvSpPr>
              <p:cNvPr id="1492" name="Google Shape;1492;p40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5" name="Google Shape;1495;p40"/>
            <p:cNvSpPr/>
            <p:nvPr/>
          </p:nvSpPr>
          <p:spPr>
            <a:xfrm>
              <a:off x="505309" y="1090749"/>
              <a:ext cx="180321" cy="70626"/>
            </a:xfrm>
            <a:custGeom>
              <a:avLst/>
              <a:gdLst/>
              <a:ahLst/>
              <a:cxnLst/>
              <a:rect l="l" t="t" r="r" b="b"/>
              <a:pathLst>
                <a:path w="11926" h="4671" extrusionOk="0">
                  <a:moveTo>
                    <a:pt x="5003" y="1"/>
                  </a:moveTo>
                  <a:cubicBezTo>
                    <a:pt x="3652" y="1"/>
                    <a:pt x="2343" y="311"/>
                    <a:pt x="1169" y="1101"/>
                  </a:cubicBezTo>
                  <a:cubicBezTo>
                    <a:pt x="1" y="1959"/>
                    <a:pt x="526" y="3933"/>
                    <a:pt x="1945" y="4361"/>
                  </a:cubicBezTo>
                  <a:cubicBezTo>
                    <a:pt x="2976" y="4586"/>
                    <a:pt x="4000" y="4670"/>
                    <a:pt x="5020" y="4670"/>
                  </a:cubicBezTo>
                  <a:cubicBezTo>
                    <a:pt x="6379" y="4670"/>
                    <a:pt x="7731" y="4522"/>
                    <a:pt x="9087" y="4361"/>
                  </a:cubicBezTo>
                  <a:cubicBezTo>
                    <a:pt x="9612" y="3689"/>
                    <a:pt x="10262" y="3038"/>
                    <a:pt x="11001" y="2454"/>
                  </a:cubicBezTo>
                  <a:cubicBezTo>
                    <a:pt x="11275" y="2269"/>
                    <a:pt x="11586" y="2084"/>
                    <a:pt x="11926" y="1929"/>
                  </a:cubicBezTo>
                  <a:cubicBezTo>
                    <a:pt x="9816" y="935"/>
                    <a:pt x="7346" y="1"/>
                    <a:pt x="5003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53678" y="975898"/>
              <a:ext cx="149612" cy="155645"/>
            </a:xfrm>
            <a:custGeom>
              <a:avLst/>
              <a:gdLst/>
              <a:ahLst/>
              <a:cxnLst/>
              <a:rect l="l" t="t" r="r" b="b"/>
              <a:pathLst>
                <a:path w="9895" h="10294" extrusionOk="0">
                  <a:moveTo>
                    <a:pt x="2350" y="0"/>
                  </a:moveTo>
                  <a:cubicBezTo>
                    <a:pt x="970" y="0"/>
                    <a:pt x="0" y="1723"/>
                    <a:pt x="654" y="3056"/>
                  </a:cubicBezTo>
                  <a:cubicBezTo>
                    <a:pt x="2376" y="6043"/>
                    <a:pt x="5089" y="8047"/>
                    <a:pt x="7492" y="10294"/>
                  </a:cubicBezTo>
                  <a:cubicBezTo>
                    <a:pt x="7618" y="10235"/>
                    <a:pt x="7706" y="10146"/>
                    <a:pt x="7802" y="10050"/>
                  </a:cubicBezTo>
                  <a:cubicBezTo>
                    <a:pt x="8387" y="9621"/>
                    <a:pt x="9126" y="9281"/>
                    <a:pt x="9895" y="9067"/>
                  </a:cubicBezTo>
                  <a:cubicBezTo>
                    <a:pt x="8690" y="5274"/>
                    <a:pt x="6753" y="994"/>
                    <a:pt x="2716" y="40"/>
                  </a:cubicBezTo>
                  <a:cubicBezTo>
                    <a:pt x="2592" y="13"/>
                    <a:pt x="2469" y="0"/>
                    <a:pt x="2350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590238" y="1269543"/>
              <a:ext cx="77172" cy="79561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98" name="Google Shape;1498;p40"/>
            <p:cNvGrpSpPr/>
            <p:nvPr/>
          </p:nvGrpSpPr>
          <p:grpSpPr>
            <a:xfrm>
              <a:off x="505297" y="975898"/>
              <a:ext cx="197981" cy="185477"/>
              <a:chOff x="352959" y="975898"/>
              <a:chExt cx="197981" cy="185477"/>
            </a:xfrm>
          </p:grpSpPr>
          <p:sp>
            <p:nvSpPr>
              <p:cNvPr id="1499" name="Google Shape;1499;p40"/>
              <p:cNvSpPr/>
              <p:nvPr/>
            </p:nvSpPr>
            <p:spPr>
              <a:xfrm>
                <a:off x="352959" y="1090749"/>
                <a:ext cx="180321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40"/>
              <p:cNvSpPr/>
              <p:nvPr/>
            </p:nvSpPr>
            <p:spPr>
              <a:xfrm>
                <a:off x="401328" y="975898"/>
                <a:ext cx="149612" cy="155645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01" name="Google Shape;1501;p40"/>
            <p:cNvSpPr/>
            <p:nvPr/>
          </p:nvSpPr>
          <p:spPr>
            <a:xfrm>
              <a:off x="479726" y="1025824"/>
              <a:ext cx="217531" cy="118359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02" name="Google Shape;1502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503" name="Google Shape;1503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05" name="Google Shape;1505;p40"/>
            <p:cNvSpPr/>
            <p:nvPr/>
          </p:nvSpPr>
          <p:spPr>
            <a:xfrm>
              <a:off x="371391" y="1184599"/>
              <a:ext cx="179550" cy="8019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286;p13">
            <a:extLst>
              <a:ext uri="{FF2B5EF4-FFF2-40B4-BE49-F238E27FC236}">
                <a16:creationId xmlns:a16="http://schemas.microsoft.com/office/drawing/2014/main" id="{371F4A6D-A3D7-E619-3CC8-7898881FAF46}"/>
              </a:ext>
            </a:extLst>
          </p:cNvPr>
          <p:cNvGrpSpPr/>
          <p:nvPr/>
        </p:nvGrpSpPr>
        <p:grpSpPr>
          <a:xfrm>
            <a:off x="-16465" y="5922928"/>
            <a:ext cx="12192148" cy="1187033"/>
            <a:chOff x="-75" y="3714050"/>
            <a:chExt cx="9144111" cy="890275"/>
          </a:xfrm>
        </p:grpSpPr>
        <p:sp>
          <p:nvSpPr>
            <p:cNvPr id="3" name="Google Shape;287;p13">
              <a:extLst>
                <a:ext uri="{FF2B5EF4-FFF2-40B4-BE49-F238E27FC236}">
                  <a16:creationId xmlns:a16="http://schemas.microsoft.com/office/drawing/2014/main" id="{712763B7-F9EE-729D-38E2-EE8D57EAB50B}"/>
                </a:ext>
              </a:extLst>
            </p:cNvPr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288;p13">
              <a:extLst>
                <a:ext uri="{FF2B5EF4-FFF2-40B4-BE49-F238E27FC236}">
                  <a16:creationId xmlns:a16="http://schemas.microsoft.com/office/drawing/2014/main" id="{6C8975E3-CC86-9A06-C0E3-CA58FC3A79AF}"/>
                </a:ext>
              </a:extLst>
            </p:cNvPr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Google Shape;1546;p42">
            <a:extLst>
              <a:ext uri="{FF2B5EF4-FFF2-40B4-BE49-F238E27FC236}">
                <a16:creationId xmlns:a16="http://schemas.microsoft.com/office/drawing/2014/main" id="{66EE52D7-B560-20AD-7104-87BC08F175B0}"/>
              </a:ext>
            </a:extLst>
          </p:cNvPr>
          <p:cNvGrpSpPr/>
          <p:nvPr/>
        </p:nvGrpSpPr>
        <p:grpSpPr>
          <a:xfrm>
            <a:off x="1173290" y="6326635"/>
            <a:ext cx="10589573" cy="694548"/>
            <a:chOff x="895237" y="4083657"/>
            <a:chExt cx="7942180" cy="520911"/>
          </a:xfrm>
        </p:grpSpPr>
        <p:grpSp>
          <p:nvGrpSpPr>
            <p:cNvPr id="6" name="Google Shape;1547;p42">
              <a:extLst>
                <a:ext uri="{FF2B5EF4-FFF2-40B4-BE49-F238E27FC236}">
                  <a16:creationId xmlns:a16="http://schemas.microsoft.com/office/drawing/2014/main" id="{46C2F6D7-D3FB-65A4-2A22-80A520CC1492}"/>
                </a:ext>
              </a:extLst>
            </p:cNvPr>
            <p:cNvGrpSpPr/>
            <p:nvPr/>
          </p:nvGrpSpPr>
          <p:grpSpPr>
            <a:xfrm>
              <a:off x="895237" y="4249037"/>
              <a:ext cx="655814" cy="355354"/>
              <a:chOff x="2301112" y="2967762"/>
              <a:chExt cx="655814" cy="355354"/>
            </a:xfrm>
          </p:grpSpPr>
          <p:sp>
            <p:nvSpPr>
              <p:cNvPr id="13" name="Google Shape;1548;p42">
                <a:extLst>
                  <a:ext uri="{FF2B5EF4-FFF2-40B4-BE49-F238E27FC236}">
                    <a16:creationId xmlns:a16="http://schemas.microsoft.com/office/drawing/2014/main" id="{EE10144C-6C18-D32E-CFF9-F1BACBD4E329}"/>
                  </a:ext>
                </a:extLst>
              </p:cNvPr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549;p42">
                <a:extLst>
                  <a:ext uri="{FF2B5EF4-FFF2-40B4-BE49-F238E27FC236}">
                    <a16:creationId xmlns:a16="http://schemas.microsoft.com/office/drawing/2014/main" id="{8F9F461A-211D-00BF-7EF9-484B036333CC}"/>
                  </a:ext>
                </a:extLst>
              </p:cNvPr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1550;p42">
              <a:extLst>
                <a:ext uri="{FF2B5EF4-FFF2-40B4-BE49-F238E27FC236}">
                  <a16:creationId xmlns:a16="http://schemas.microsoft.com/office/drawing/2014/main" id="{76485D20-8976-C20C-97D5-0DE88DA76038}"/>
                </a:ext>
              </a:extLst>
            </p:cNvPr>
            <p:cNvGrpSpPr/>
            <p:nvPr/>
          </p:nvGrpSpPr>
          <p:grpSpPr>
            <a:xfrm>
              <a:off x="4521724" y="4083657"/>
              <a:ext cx="961030" cy="520771"/>
              <a:chOff x="2301112" y="2967762"/>
              <a:chExt cx="655814" cy="355354"/>
            </a:xfrm>
          </p:grpSpPr>
          <p:sp>
            <p:nvSpPr>
              <p:cNvPr id="11" name="Google Shape;1551;p42">
                <a:extLst>
                  <a:ext uri="{FF2B5EF4-FFF2-40B4-BE49-F238E27FC236}">
                    <a16:creationId xmlns:a16="http://schemas.microsoft.com/office/drawing/2014/main" id="{470761F3-128E-3D08-EEA0-0FE37843685F}"/>
                  </a:ext>
                </a:extLst>
              </p:cNvPr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552;p42">
                <a:extLst>
                  <a:ext uri="{FF2B5EF4-FFF2-40B4-BE49-F238E27FC236}">
                    <a16:creationId xmlns:a16="http://schemas.microsoft.com/office/drawing/2014/main" id="{707417A2-F4CA-5438-4321-B2279F8DAC6E}"/>
                  </a:ext>
                </a:extLst>
              </p:cNvPr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oogle Shape;1553;p42">
              <a:extLst>
                <a:ext uri="{FF2B5EF4-FFF2-40B4-BE49-F238E27FC236}">
                  <a16:creationId xmlns:a16="http://schemas.microsoft.com/office/drawing/2014/main" id="{30958CCE-AC09-52F0-2197-79987A6E5CED}"/>
                </a:ext>
              </a:extLst>
            </p:cNvPr>
            <p:cNvGrpSpPr/>
            <p:nvPr/>
          </p:nvGrpSpPr>
          <p:grpSpPr>
            <a:xfrm>
              <a:off x="8011288" y="4156893"/>
              <a:ext cx="826129" cy="447675"/>
              <a:chOff x="2301112" y="2967762"/>
              <a:chExt cx="655814" cy="355354"/>
            </a:xfrm>
          </p:grpSpPr>
          <p:sp>
            <p:nvSpPr>
              <p:cNvPr id="9" name="Google Shape;1554;p42">
                <a:extLst>
                  <a:ext uri="{FF2B5EF4-FFF2-40B4-BE49-F238E27FC236}">
                    <a16:creationId xmlns:a16="http://schemas.microsoft.com/office/drawing/2014/main" id="{2ABB0CAC-55CD-A6C1-3176-460A9834C249}"/>
                  </a:ext>
                </a:extLst>
              </p:cNvPr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555;p42">
                <a:extLst>
                  <a:ext uri="{FF2B5EF4-FFF2-40B4-BE49-F238E27FC236}">
                    <a16:creationId xmlns:a16="http://schemas.microsoft.com/office/drawing/2014/main" id="{62FBBF71-6009-9C87-C09F-D71D6F00016E}"/>
                  </a:ext>
                </a:extLst>
              </p:cNvPr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B27207B-36FF-BCE3-1DA5-7CABE8AE0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239" y="99270"/>
            <a:ext cx="1356967" cy="13569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689D16-70C3-A99B-3B55-3597E9248081}"/>
              </a:ext>
            </a:extLst>
          </p:cNvPr>
          <p:cNvSpPr txBox="1"/>
          <p:nvPr/>
        </p:nvSpPr>
        <p:spPr>
          <a:xfrm>
            <a:off x="1986073" y="192837"/>
            <a:ext cx="8308181" cy="369332"/>
          </a:xfrm>
          <a:prstGeom prst="rect">
            <a:avLst/>
          </a:prstGeom>
          <a:solidFill>
            <a:srgbClr val="7CB9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rgbClr val="D1441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3 Josefin Sans SemiBold" panose="00000700000000000000" pitchFamily="2" charset="0"/>
              </a:rPr>
              <a:t>DỰ ÁN CỘNG ĐỒNG 12. </a:t>
            </a:r>
            <a:r>
              <a:rPr lang="en-US" b="1">
                <a:ln w="6600">
                  <a:solidFill>
                    <a:srgbClr val="D1441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3 Josefin Sans SemiBold" panose="00000700000000000000" pitchFamily="2" charset="0"/>
              </a:rPr>
              <a:t>BỘ SÁCH CHÂN TRỜI SÁNG TẠO</a:t>
            </a:r>
            <a:endParaRPr lang="en-US" b="1" dirty="0">
              <a:ln w="6600">
                <a:solidFill>
                  <a:srgbClr val="D1441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#9Slide03 Josefin Sans SemiBold" panose="000007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65738C-68BB-E0C6-3D5D-F89DFC7C9BF4}"/>
              </a:ext>
            </a:extLst>
          </p:cNvPr>
          <p:cNvSpPr/>
          <p:nvPr/>
        </p:nvSpPr>
        <p:spPr>
          <a:xfrm>
            <a:off x="833371" y="739025"/>
            <a:ext cx="11556974" cy="2603822"/>
          </a:xfrm>
          <a:prstGeom prst="rect">
            <a:avLst/>
          </a:prstGeom>
          <a:solidFill>
            <a:schemeClr val="accent3">
              <a:alpha val="24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b="1" kern="100">
                <a:solidFill>
                  <a:schemeClr val="tx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GV soạn: </a:t>
            </a:r>
            <a:r>
              <a:rPr lang="vi-V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Dương Thị Thảo Anh</a:t>
            </a:r>
            <a:endParaRPr lang="en-US" sz="2800" b="1" kern="100">
              <a:solidFill>
                <a:schemeClr val="tx1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Trường: </a:t>
            </a:r>
            <a:r>
              <a:rPr lang="vi-VN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THPT An Ninh, ấp Trà Lây 2, xã Thuận Hưng, huyện Mỹ Tú, </a:t>
            </a:r>
            <a:r>
              <a:rPr lang="en-US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                     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                                               </a:t>
            </a:r>
            <a:r>
              <a:rPr lang="vi-VN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tỉnh Sóc Trăng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1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" grpId="0" animBg="1"/>
      <p:bldP spid="1188" grpId="0"/>
      <p:bldP spid="1313" grpId="0" animBg="1"/>
      <p:bldP spid="13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383">
            <a:extLst>
              <a:ext uri="{FF2B5EF4-FFF2-40B4-BE49-F238E27FC236}">
                <a16:creationId xmlns:a16="http://schemas.microsoft.com/office/drawing/2014/main" id="{7F867329-6C80-7B25-23DD-9C31CB348935}"/>
              </a:ext>
            </a:extLst>
          </p:cNvPr>
          <p:cNvGrpSpPr/>
          <p:nvPr/>
        </p:nvGrpSpPr>
        <p:grpSpPr>
          <a:xfrm>
            <a:off x="0" y="-89131"/>
            <a:ext cx="12192000" cy="915758"/>
            <a:chOff x="0" y="15240"/>
            <a:chExt cx="12192000" cy="915966"/>
          </a:xfrm>
        </p:grpSpPr>
        <p:sp>
          <p:nvSpPr>
            <p:cNvPr id="5" name="Shape 21384">
              <a:extLst>
                <a:ext uri="{FF2B5EF4-FFF2-40B4-BE49-F238E27FC236}">
                  <a16:creationId xmlns:a16="http://schemas.microsoft.com/office/drawing/2014/main" id="{5DAF2B96-4FF1-D6E7-0944-C8668D97A01A}"/>
                </a:ext>
              </a:extLst>
            </p:cNvPr>
            <p:cNvSpPr/>
            <p:nvPr/>
          </p:nvSpPr>
          <p:spPr>
            <a:xfrm>
              <a:off x="0" y="219456"/>
              <a:ext cx="914400" cy="676656"/>
            </a:xfrm>
            <a:custGeom>
              <a:avLst/>
              <a:gdLst/>
              <a:ahLst/>
              <a:cxnLst/>
              <a:rect l="0" t="0" r="0" b="0"/>
              <a:pathLst>
                <a:path w="914400" h="676656">
                  <a:moveTo>
                    <a:pt x="0" y="0"/>
                  </a:moveTo>
                  <a:lnTo>
                    <a:pt x="914400" y="0"/>
                  </a:lnTo>
                  <a:lnTo>
                    <a:pt x="914400" y="541274"/>
                  </a:lnTo>
                  <a:lnTo>
                    <a:pt x="457200" y="676656"/>
                  </a:lnTo>
                  <a:lnTo>
                    <a:pt x="0" y="541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6CA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ectangle 21387">
              <a:extLst>
                <a:ext uri="{FF2B5EF4-FFF2-40B4-BE49-F238E27FC236}">
                  <a16:creationId xmlns:a16="http://schemas.microsoft.com/office/drawing/2014/main" id="{558319B4-8B0B-42CE-BCBB-A09C49702CFA}"/>
                </a:ext>
              </a:extLst>
            </p:cNvPr>
            <p:cNvSpPr/>
            <p:nvPr/>
          </p:nvSpPr>
          <p:spPr>
            <a:xfrm>
              <a:off x="39891" y="211842"/>
              <a:ext cx="919429" cy="3723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1" i="0" u="none" strike="noStrike" kern="1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NGỮ</a:t>
              </a:r>
              <a:r>
                <a:rPr kumimoji="0" lang="vi-VN" sz="1400" b="1" i="0" u="none" strike="noStrike" kern="100" cap="none" spc="3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sz="1400" b="1" i="0" u="none" strike="noStrike" kern="1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kumimoji="0" lang="vi-VN" sz="1400" b="1" i="0" u="none" strike="noStrike" kern="1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vi-VN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21389">
              <a:extLst>
                <a:ext uri="{FF2B5EF4-FFF2-40B4-BE49-F238E27FC236}">
                  <a16:creationId xmlns:a16="http://schemas.microsoft.com/office/drawing/2014/main" id="{DA70D207-E6DB-2F6A-3523-36CD8CC271FE}"/>
                </a:ext>
              </a:extLst>
            </p:cNvPr>
            <p:cNvSpPr/>
            <p:nvPr/>
          </p:nvSpPr>
          <p:spPr>
            <a:xfrm>
              <a:off x="361798" y="443869"/>
              <a:ext cx="251358" cy="3723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1" i="0" u="none" strike="noStrike" kern="1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  <a:endParaRPr kumimoji="0" lang="vi-VN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Shape 21385">
              <a:extLst>
                <a:ext uri="{FF2B5EF4-FFF2-40B4-BE49-F238E27FC236}">
                  <a16:creationId xmlns:a16="http://schemas.microsoft.com/office/drawing/2014/main" id="{9C1922D1-0661-AFD9-D904-3A987EB87F3E}"/>
                </a:ext>
              </a:extLst>
            </p:cNvPr>
            <p:cNvSpPr/>
            <p:nvPr/>
          </p:nvSpPr>
          <p:spPr>
            <a:xfrm>
              <a:off x="0" y="15240"/>
              <a:ext cx="12192000" cy="120396"/>
            </a:xfrm>
            <a:custGeom>
              <a:avLst/>
              <a:gdLst/>
              <a:ahLst/>
              <a:cxnLst/>
              <a:rect l="0" t="0" r="0" b="0"/>
              <a:pathLst>
                <a:path w="12192000" h="120396">
                  <a:moveTo>
                    <a:pt x="0" y="0"/>
                  </a:moveTo>
                  <a:lnTo>
                    <a:pt x="1" y="0"/>
                  </a:lnTo>
                  <a:lnTo>
                    <a:pt x="1" y="24130"/>
                  </a:lnTo>
                  <a:cubicBezTo>
                    <a:pt x="1" y="37338"/>
                    <a:pt x="36914" y="48133"/>
                    <a:pt x="82448" y="48133"/>
                  </a:cubicBezTo>
                  <a:lnTo>
                    <a:pt x="12109577" y="48133"/>
                  </a:lnTo>
                  <a:cubicBezTo>
                    <a:pt x="12143740" y="48133"/>
                    <a:pt x="12172950" y="42037"/>
                    <a:pt x="12185523" y="33401"/>
                  </a:cubicBezTo>
                  <a:lnTo>
                    <a:pt x="12192000" y="24130"/>
                  </a:lnTo>
                  <a:lnTo>
                    <a:pt x="12192000" y="96266"/>
                  </a:lnTo>
                  <a:cubicBezTo>
                    <a:pt x="12192000" y="109601"/>
                    <a:pt x="12155043" y="120396"/>
                    <a:pt x="12109577" y="120396"/>
                  </a:cubicBezTo>
                  <a:lnTo>
                    <a:pt x="82447" y="120396"/>
                  </a:lnTo>
                  <a:cubicBezTo>
                    <a:pt x="36913" y="120396"/>
                    <a:pt x="0" y="109601"/>
                    <a:pt x="0" y="962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6CA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Shape 23260">
              <a:extLst>
                <a:ext uri="{FF2B5EF4-FFF2-40B4-BE49-F238E27FC236}">
                  <a16:creationId xmlns:a16="http://schemas.microsoft.com/office/drawing/2014/main" id="{98ED73A2-FD18-64FE-C922-66D42829209E}"/>
                </a:ext>
              </a:extLst>
            </p:cNvPr>
            <p:cNvSpPr/>
            <p:nvPr/>
          </p:nvSpPr>
          <p:spPr>
            <a:xfrm>
              <a:off x="1574292" y="190500"/>
              <a:ext cx="10617708" cy="644652"/>
            </a:xfrm>
            <a:custGeom>
              <a:avLst/>
              <a:gdLst/>
              <a:ahLst/>
              <a:cxnLst/>
              <a:rect l="0" t="0" r="0" b="0"/>
              <a:pathLst>
                <a:path w="10617708" h="644652">
                  <a:moveTo>
                    <a:pt x="0" y="0"/>
                  </a:moveTo>
                  <a:lnTo>
                    <a:pt x="10617708" y="0"/>
                  </a:lnTo>
                  <a:lnTo>
                    <a:pt x="10617708" y="644652"/>
                  </a:lnTo>
                  <a:lnTo>
                    <a:pt x="0" y="644652"/>
                  </a:lnTo>
                  <a:lnTo>
                    <a:pt x="0" y="0"/>
                  </a:lnTo>
                </a:path>
              </a:pathLst>
            </a:custGeom>
            <a:solidFill>
              <a:srgbClr val="E091B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21392">
              <a:extLst>
                <a:ext uri="{FF2B5EF4-FFF2-40B4-BE49-F238E27FC236}">
                  <a16:creationId xmlns:a16="http://schemas.microsoft.com/office/drawing/2014/main" id="{E993C1F4-8132-E58D-E6AF-6E54A67EB746}"/>
                </a:ext>
              </a:extLst>
            </p:cNvPr>
            <p:cNvSpPr/>
            <p:nvPr/>
          </p:nvSpPr>
          <p:spPr>
            <a:xfrm>
              <a:off x="5194456" y="321167"/>
              <a:ext cx="5324813" cy="3741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TRĂNG SÁNG TRÊN ĐẦM SEN</a:t>
              </a:r>
              <a:endParaRPr kumimoji="0" lang="vi-VN" sz="1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21386">
              <a:extLst>
                <a:ext uri="{FF2B5EF4-FFF2-40B4-BE49-F238E27FC236}">
                  <a16:creationId xmlns:a16="http://schemas.microsoft.com/office/drawing/2014/main" id="{9E957F2E-9F62-C995-2B48-BD2D448BD4A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270488" y="149352"/>
              <a:ext cx="911352" cy="725424"/>
            </a:xfrm>
            <a:prstGeom prst="rect">
              <a:avLst/>
            </a:prstGeom>
          </p:spPr>
        </p:pic>
        <p:sp>
          <p:nvSpPr>
            <p:cNvPr id="12" name="Rectangle 21388">
              <a:extLst>
                <a:ext uri="{FF2B5EF4-FFF2-40B4-BE49-F238E27FC236}">
                  <a16:creationId xmlns:a16="http://schemas.microsoft.com/office/drawing/2014/main" id="{AEDC0C57-79E7-169A-03C4-83F1A1E7C89E}"/>
                </a:ext>
              </a:extLst>
            </p:cNvPr>
            <p:cNvSpPr/>
            <p:nvPr/>
          </p:nvSpPr>
          <p:spPr>
            <a:xfrm>
              <a:off x="1078687" y="179273"/>
              <a:ext cx="516561" cy="4773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vi-VN" sz="1800" b="1" i="0" u="none" strike="noStrike" kern="100" cap="none" spc="55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vi-VN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21390">
              <a:extLst>
                <a:ext uri="{FF2B5EF4-FFF2-40B4-BE49-F238E27FC236}">
                  <a16:creationId xmlns:a16="http://schemas.microsoft.com/office/drawing/2014/main" id="{5D6C221C-2205-AECD-2FD3-40312C0297C7}"/>
                </a:ext>
              </a:extLst>
            </p:cNvPr>
            <p:cNvSpPr/>
            <p:nvPr/>
          </p:nvSpPr>
          <p:spPr>
            <a:xfrm>
              <a:off x="1184148" y="453230"/>
              <a:ext cx="161355" cy="4779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vi-VN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Shape 23274">
              <a:extLst>
                <a:ext uri="{FF2B5EF4-FFF2-40B4-BE49-F238E27FC236}">
                  <a16:creationId xmlns:a16="http://schemas.microsoft.com/office/drawing/2014/main" id="{73C26631-15F3-36FC-3F4F-163BBC691600}"/>
                </a:ext>
              </a:extLst>
            </p:cNvPr>
            <p:cNvSpPr/>
            <p:nvPr/>
          </p:nvSpPr>
          <p:spPr>
            <a:xfrm>
              <a:off x="1708404" y="280416"/>
              <a:ext cx="2683764" cy="484632"/>
            </a:xfrm>
            <a:custGeom>
              <a:avLst/>
              <a:gdLst/>
              <a:ahLst/>
              <a:cxnLst/>
              <a:rect l="0" t="0" r="0" b="0"/>
              <a:pathLst>
                <a:path w="2683764" h="484632">
                  <a:moveTo>
                    <a:pt x="0" y="0"/>
                  </a:moveTo>
                  <a:lnTo>
                    <a:pt x="2683764" y="0"/>
                  </a:lnTo>
                  <a:lnTo>
                    <a:pt x="2683764" y="484632"/>
                  </a:lnTo>
                  <a:lnTo>
                    <a:pt x="0" y="484632"/>
                  </a:lnTo>
                  <a:lnTo>
                    <a:pt x="0" y="0"/>
                  </a:lnTo>
                </a:path>
              </a:pathLst>
            </a:custGeom>
            <a:solidFill>
              <a:srgbClr val="D66CA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21394">
              <a:extLst>
                <a:ext uri="{FF2B5EF4-FFF2-40B4-BE49-F238E27FC236}">
                  <a16:creationId xmlns:a16="http://schemas.microsoft.com/office/drawing/2014/main" id="{250B3F81-33A3-8907-31BE-1B9332EBF7ED}"/>
                </a:ext>
              </a:extLst>
            </p:cNvPr>
            <p:cNvSpPr/>
            <p:nvPr/>
          </p:nvSpPr>
          <p:spPr>
            <a:xfrm>
              <a:off x="1928288" y="353957"/>
              <a:ext cx="2391563" cy="4773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TÙY</a:t>
              </a:r>
              <a:r>
                <a:rPr kumimoji="0" lang="vi-VN" sz="1800" b="1" i="0" u="none" strike="noStrike" kern="100" cap="none" spc="5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BÚT,</a:t>
              </a:r>
              <a:r>
                <a:rPr kumimoji="0" lang="vi-VN" sz="1800" b="1" i="0" u="none" strike="noStrike" kern="100" cap="none" spc="5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kumimoji="0" lang="vi-VN" sz="1800" b="1" i="0" u="none" strike="noStrike" kern="1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TẢN</a:t>
              </a:r>
              <a:r>
                <a:rPr kumimoji="0" lang="vi-VN" sz="1800" b="1" i="0" u="none" strike="noStrike" kern="1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kumimoji="0" lang="vi-VN" sz="1800" b="1" i="0" u="none" strike="noStrike" kern="100" cap="none" spc="5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vi-VN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946688C-F616-F1F0-123A-A987AC2BF9C2}"/>
              </a:ext>
            </a:extLst>
          </p:cNvPr>
          <p:cNvSpPr txBox="1"/>
          <p:nvPr/>
        </p:nvSpPr>
        <p:spPr>
          <a:xfrm>
            <a:off x="487477" y="822430"/>
            <a:ext cx="6134876" cy="535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" indent="-6350" algn="just">
              <a:lnSpc>
                <a:spcPct val="111000"/>
              </a:lnSpc>
              <a:spcAft>
                <a:spcPts val="685"/>
              </a:spcAft>
            </a:pPr>
            <a:r>
              <a:rPr lang="vi-V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TÌM HIỂU KHÁI QUÁT 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00E2B1CE-5893-A28B-E1C2-FDC98104F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>
            <a:fillRect/>
          </a:stretch>
        </p:blipFill>
        <p:spPr bwMode="auto">
          <a:xfrm>
            <a:off x="-61468" y="2636280"/>
            <a:ext cx="3196552" cy="430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loud Callout 5">
            <a:extLst>
              <a:ext uri="{FF2B5EF4-FFF2-40B4-BE49-F238E27FC236}">
                <a16:creationId xmlns:a16="http://schemas.microsoft.com/office/drawing/2014/main" id="{16BD06BC-1B92-790D-2F3A-B41307AEF29A}"/>
              </a:ext>
            </a:extLst>
          </p:cNvPr>
          <p:cNvSpPr/>
          <p:nvPr/>
        </p:nvSpPr>
        <p:spPr>
          <a:xfrm rot="329286">
            <a:off x="4273045" y="2353980"/>
            <a:ext cx="6554660" cy="3853900"/>
          </a:xfrm>
          <a:prstGeom prst="cloudCallout">
            <a:avLst>
              <a:gd name="adj1" fmla="val -74641"/>
              <a:gd name="adj2" fmla="val 4361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B310FB67-FE77-7C27-F663-8306A121C49D}"/>
              </a:ext>
            </a:extLst>
          </p:cNvPr>
          <p:cNvSpPr txBox="1"/>
          <p:nvPr/>
        </p:nvSpPr>
        <p:spPr>
          <a:xfrm>
            <a:off x="4943107" y="3023628"/>
            <a:ext cx="52832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SGK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Tuân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«Trên đỉnh non Tản»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F8B9D5EE-54F4-1802-3785-8A5066A178CB}"/>
              </a:ext>
            </a:extLst>
          </p:cNvPr>
          <p:cNvSpPr txBox="1"/>
          <p:nvPr/>
        </p:nvSpPr>
        <p:spPr>
          <a:xfrm>
            <a:off x="1536808" y="1351767"/>
            <a:ext cx="1455986" cy="5352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lnSpc>
                <a:spcPct val="111000"/>
              </a:lnSpc>
              <a:spcAft>
                <a:spcPts val="685"/>
              </a:spcAft>
              <a:buClr>
                <a:srgbClr val="000000"/>
              </a:buClr>
              <a:buSzPts val="1300"/>
            </a:pPr>
            <a:r>
              <a:rPr lang="vi-VN" sz="2800" b="1" u="none" strike="noStrike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1/. </a:t>
            </a:r>
            <a:r>
              <a:rPr lang="vi-VN" sz="2800" b="1" strike="noStrike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800" b="1" u="none" strike="noStrike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u="none" strike="noStrike" kern="100" dirty="0">
              <a:solidFill>
                <a:srgbClr val="0070C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3D76853-00E2-2B0A-5623-8A1E574C53F9}"/>
              </a:ext>
            </a:extLst>
          </p:cNvPr>
          <p:cNvSpPr txBox="1"/>
          <p:nvPr/>
        </p:nvSpPr>
        <p:spPr>
          <a:xfrm>
            <a:off x="1536808" y="1983238"/>
            <a:ext cx="3128498" cy="5352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lnSpc>
                <a:spcPct val="111000"/>
              </a:lnSpc>
              <a:spcAft>
                <a:spcPts val="685"/>
              </a:spcAft>
              <a:buClr>
                <a:srgbClr val="000000"/>
              </a:buClr>
              <a:buSzPts val="1300"/>
            </a:pPr>
            <a:r>
              <a:rPr lang="vi-VN" sz="2800" b="1" u="none" strike="noStrike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2/. Tìm hiểu chung </a:t>
            </a:r>
            <a:endParaRPr lang="vi-VN" sz="2800" u="none" strike="noStrike" kern="100" dirty="0">
              <a:solidFill>
                <a:srgbClr val="0070C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5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tka Text"/>
              <a:ea typeface="+mn-ea"/>
              <a:cs typeface="+mn-cs"/>
            </a:endParaRPr>
          </a:p>
        </p:txBody>
      </p:sp>
      <p:pic>
        <p:nvPicPr>
          <p:cNvPr id="4" name="Content Placeholder 3" descr="Abstract design of flower petals in pastel">
            <a:extLst>
              <a:ext uri="{FF2B5EF4-FFF2-40B4-BE49-F238E27FC236}">
                <a16:creationId xmlns:a16="http://schemas.microsoft.com/office/drawing/2014/main" id="{491341F2-D399-FDE2-6FD9-0A79230F2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50" r="17249" b="-1"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75" name="Group 59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tka Text"/>
                <a:ea typeface="+mn-ea"/>
                <a:cs typeface="+mn-cs"/>
              </a:endParaRPr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tka Text"/>
                <a:ea typeface="+mn-ea"/>
                <a:cs typeface="+mn-cs"/>
              </a:endParaRPr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tka Text"/>
                <a:ea typeface="+mn-ea"/>
                <a:cs typeface="+mn-cs"/>
              </a:endParaRPr>
            </a:p>
          </p:txBody>
        </p:sp>
      </p:grpSp>
      <p:sp>
        <p:nvSpPr>
          <p:cNvPr id="78" name="Oval 64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tka Text"/>
              <a:ea typeface="+mn-ea"/>
              <a:cs typeface="+mn-cs"/>
            </a:endParaRPr>
          </a:p>
        </p:txBody>
      </p:sp>
      <p:pic>
        <p:nvPicPr>
          <p:cNvPr id="3" name="图片 20">
            <a:extLst>
              <a:ext uri="{FF2B5EF4-FFF2-40B4-BE49-F238E27FC236}">
                <a16:creationId xmlns:a16="http://schemas.microsoft.com/office/drawing/2014/main" id="{46B944FC-CA55-53D7-5103-8286753C69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6611" y="1343609"/>
            <a:ext cx="5624698" cy="545876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68AE29B-66AD-F98E-5E9F-4EF4FDA8EBE4}"/>
              </a:ext>
            </a:extLst>
          </p:cNvPr>
          <p:cNvSpPr txBox="1"/>
          <p:nvPr/>
        </p:nvSpPr>
        <p:spPr>
          <a:xfrm>
            <a:off x="5100297" y="1197157"/>
            <a:ext cx="6095221" cy="3278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" marR="0" lvl="0" indent="-635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685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  <a:p>
            <a:pPr marL="635" marR="0" lvl="0" indent="-635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685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  <a:p>
            <a:pPr marL="635" marR="0" lvl="0" indent="-635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685"/>
              </a:spcAft>
              <a:buClrTx/>
              <a:buSzTx/>
              <a:buFontTx/>
              <a:buNone/>
              <a:tabLst/>
              <a:defRPr/>
            </a:pPr>
            <a:r>
              <a:rPr lang="vi-VN" sz="5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endParaRPr kumimoji="0" lang="vi-VN" sz="5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81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tka Text"/>
              <a:ea typeface="+mn-ea"/>
              <a:cs typeface="+mn-cs"/>
            </a:endParaRPr>
          </a:p>
        </p:txBody>
      </p:sp>
      <p:pic>
        <p:nvPicPr>
          <p:cNvPr id="4" name="Content Placeholder 3" descr="Abstract design of flower petals in pastel">
            <a:extLst>
              <a:ext uri="{FF2B5EF4-FFF2-40B4-BE49-F238E27FC236}">
                <a16:creationId xmlns:a16="http://schemas.microsoft.com/office/drawing/2014/main" id="{491341F2-D399-FDE2-6FD9-0A79230F2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122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552993" y="446412"/>
            <a:ext cx="1150402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1.</a:t>
            </a:r>
            <a:endParaRPr lang="en-US" sz="2000" dirty="0"/>
          </a:p>
          <a:p>
            <a:pPr algn="just"/>
            <a:r>
              <a:rPr lang="en-US" sz="2000" b="1" dirty="0" err="1">
                <a:solidFill>
                  <a:srgbClr val="000000"/>
                </a:solidFill>
              </a:rPr>
              <a:t>Câu</a:t>
            </a:r>
            <a:r>
              <a:rPr lang="en-US" sz="2000" b="1" dirty="0">
                <a:solidFill>
                  <a:srgbClr val="000000"/>
                </a:solidFill>
              </a:rPr>
              <a:t> 1 (</a:t>
            </a:r>
            <a:r>
              <a:rPr lang="en-US" sz="2000" b="1" dirty="0" err="1">
                <a:solidFill>
                  <a:srgbClr val="000000"/>
                </a:solidFill>
              </a:rPr>
              <a:t>trang</a:t>
            </a:r>
            <a:r>
              <a:rPr lang="en-US" sz="2000" b="1" dirty="0">
                <a:solidFill>
                  <a:srgbClr val="000000"/>
                </a:solidFill>
              </a:rPr>
              <a:t> 92 </a:t>
            </a:r>
            <a:r>
              <a:rPr lang="en-US" sz="2000" b="1" dirty="0" err="1">
                <a:solidFill>
                  <a:srgbClr val="000000"/>
                </a:solidFill>
              </a:rPr>
              <a:t>sgk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Ngữ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văn</a:t>
            </a:r>
            <a:r>
              <a:rPr lang="en-US" sz="2000" b="1" dirty="0">
                <a:solidFill>
                  <a:srgbClr val="000000"/>
                </a:solidFill>
              </a:rPr>
              <a:t> 12 </a:t>
            </a:r>
            <a:r>
              <a:rPr lang="en-US" sz="2000" b="1" dirty="0" err="1">
                <a:solidFill>
                  <a:srgbClr val="000000"/>
                </a:solidFill>
              </a:rPr>
              <a:t>Tập</a:t>
            </a:r>
            <a:r>
              <a:rPr lang="en-US" sz="2000" b="1" dirty="0">
                <a:solidFill>
                  <a:srgbClr val="000000"/>
                </a:solidFill>
              </a:rPr>
              <a:t> 1):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tóm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chuỗi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/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000" dirty="0"/>
          </a:p>
          <a:p>
            <a:pPr algn="just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2.</a:t>
            </a:r>
            <a:endParaRPr lang="en-US" sz="2000" dirty="0"/>
          </a:p>
          <a:p>
            <a:pPr algn="just"/>
            <a:r>
              <a:rPr lang="en-US" sz="2000" b="1" dirty="0" err="1">
                <a:solidFill>
                  <a:srgbClr val="000000"/>
                </a:solidFill>
              </a:rPr>
              <a:t>Câu</a:t>
            </a:r>
            <a:r>
              <a:rPr lang="en-US" sz="2000" b="1" dirty="0">
                <a:solidFill>
                  <a:srgbClr val="000000"/>
                </a:solidFill>
              </a:rPr>
              <a:t> 2 (</a:t>
            </a:r>
            <a:r>
              <a:rPr lang="en-US" sz="2000" b="1" dirty="0" err="1">
                <a:solidFill>
                  <a:srgbClr val="000000"/>
                </a:solidFill>
              </a:rPr>
              <a:t>trang</a:t>
            </a:r>
            <a:r>
              <a:rPr lang="en-US" sz="2000" b="1" dirty="0">
                <a:solidFill>
                  <a:srgbClr val="000000"/>
                </a:solidFill>
              </a:rPr>
              <a:t> 92 </a:t>
            </a:r>
            <a:r>
              <a:rPr lang="en-US" sz="2000" b="1" dirty="0" err="1">
                <a:solidFill>
                  <a:srgbClr val="000000"/>
                </a:solidFill>
              </a:rPr>
              <a:t>sgk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Ngữ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văn</a:t>
            </a:r>
            <a:r>
              <a:rPr lang="en-US" sz="2000" b="1" dirty="0">
                <a:solidFill>
                  <a:srgbClr val="000000"/>
                </a:solidFill>
              </a:rPr>
              <a:t> 12 </a:t>
            </a:r>
            <a:r>
              <a:rPr lang="en-US" sz="2000" b="1" dirty="0" err="1">
                <a:solidFill>
                  <a:srgbClr val="000000"/>
                </a:solidFill>
              </a:rPr>
              <a:t>Tập</a:t>
            </a:r>
            <a:r>
              <a:rPr lang="en-US" sz="2000" b="1" dirty="0">
                <a:solidFill>
                  <a:srgbClr val="000000"/>
                </a:solidFill>
              </a:rPr>
              <a:t> 1):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ảo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điền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vở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)(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phụ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lục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1)</a:t>
            </a:r>
            <a:endParaRPr lang="en-US" sz="2000" dirty="0"/>
          </a:p>
          <a:p>
            <a:pPr algn="just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3</a:t>
            </a:r>
            <a:endParaRPr lang="en-US" sz="2000" dirty="0"/>
          </a:p>
          <a:p>
            <a:pPr algn="just"/>
            <a:r>
              <a:rPr lang="en-US" sz="2000" b="1" dirty="0" err="1">
                <a:solidFill>
                  <a:srgbClr val="000000"/>
                </a:solidFill>
              </a:rPr>
              <a:t>Câu</a:t>
            </a:r>
            <a:r>
              <a:rPr lang="en-US" sz="2000" b="1" dirty="0">
                <a:solidFill>
                  <a:srgbClr val="000000"/>
                </a:solidFill>
              </a:rPr>
              <a:t> 3 (</a:t>
            </a:r>
            <a:r>
              <a:rPr lang="en-US" sz="2000" b="1" dirty="0" err="1">
                <a:solidFill>
                  <a:srgbClr val="000000"/>
                </a:solidFill>
              </a:rPr>
              <a:t>trang</a:t>
            </a:r>
            <a:r>
              <a:rPr lang="en-US" sz="2000" b="1" dirty="0">
                <a:solidFill>
                  <a:srgbClr val="000000"/>
                </a:solidFill>
              </a:rPr>
              <a:t> 92 </a:t>
            </a:r>
            <a:r>
              <a:rPr lang="en-US" sz="2000" b="1" dirty="0" err="1">
                <a:solidFill>
                  <a:srgbClr val="000000"/>
                </a:solidFill>
              </a:rPr>
              <a:t>sgk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Ngữ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văn</a:t>
            </a:r>
            <a:r>
              <a:rPr lang="en-US" sz="2000" b="1" dirty="0">
                <a:solidFill>
                  <a:srgbClr val="000000"/>
                </a:solidFill>
              </a:rPr>
              <a:t> 12 </a:t>
            </a:r>
            <a:r>
              <a:rPr lang="en-US" sz="2000" b="1" dirty="0" err="1">
                <a:solidFill>
                  <a:srgbClr val="000000"/>
                </a:solidFill>
              </a:rPr>
              <a:t>Tập</a:t>
            </a:r>
            <a:r>
              <a:rPr lang="en-US" sz="2000" b="1" dirty="0">
                <a:solidFill>
                  <a:srgbClr val="000000"/>
                </a:solidFill>
              </a:rPr>
              <a:t> 1):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ảo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? Theo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sz="2000" dirty="0"/>
          </a:p>
          <a:p>
            <a:pPr algn="just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4</a:t>
            </a:r>
            <a:endParaRPr lang="en-US" sz="2000" dirty="0"/>
          </a:p>
          <a:p>
            <a:pPr algn="just"/>
            <a:r>
              <a:rPr lang="en-US" sz="2000" b="1" dirty="0" err="1">
                <a:solidFill>
                  <a:srgbClr val="000000"/>
                </a:solidFill>
              </a:rPr>
              <a:t>Câu</a:t>
            </a:r>
            <a:r>
              <a:rPr lang="en-US" sz="2000" b="1" dirty="0">
                <a:solidFill>
                  <a:srgbClr val="000000"/>
                </a:solidFill>
              </a:rPr>
              <a:t> 4 (</a:t>
            </a:r>
            <a:r>
              <a:rPr lang="en-US" sz="2000" b="1" dirty="0" err="1">
                <a:solidFill>
                  <a:srgbClr val="000000"/>
                </a:solidFill>
              </a:rPr>
              <a:t>trang</a:t>
            </a:r>
            <a:r>
              <a:rPr lang="en-US" sz="2000" b="1" dirty="0">
                <a:solidFill>
                  <a:srgbClr val="000000"/>
                </a:solidFill>
              </a:rPr>
              <a:t> 92 </a:t>
            </a:r>
            <a:r>
              <a:rPr lang="en-US" sz="2000" b="1" dirty="0" err="1">
                <a:solidFill>
                  <a:srgbClr val="000000"/>
                </a:solidFill>
              </a:rPr>
              <a:t>sgk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Ngữ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văn</a:t>
            </a:r>
            <a:r>
              <a:rPr lang="en-US" sz="2000" b="1" dirty="0">
                <a:solidFill>
                  <a:srgbClr val="000000"/>
                </a:solidFill>
              </a:rPr>
              <a:t> 12 </a:t>
            </a:r>
            <a:r>
              <a:rPr lang="en-US" sz="2000" b="1" dirty="0" err="1">
                <a:solidFill>
                  <a:srgbClr val="000000"/>
                </a:solidFill>
              </a:rPr>
              <a:t>Tập</a:t>
            </a:r>
            <a:r>
              <a:rPr lang="en-US" sz="2000" b="1" dirty="0">
                <a:solidFill>
                  <a:srgbClr val="000000"/>
                </a:solidFill>
              </a:rPr>
              <a:t> 1):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sz="2000" dirty="0"/>
          </a:p>
          <a:p>
            <a:pPr algn="just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5.</a:t>
            </a:r>
            <a:endParaRPr lang="en-US" sz="2000" dirty="0"/>
          </a:p>
          <a:p>
            <a:pPr algn="just"/>
            <a:r>
              <a:rPr lang="en-US" sz="2000" b="1" dirty="0" err="1">
                <a:solidFill>
                  <a:srgbClr val="000000"/>
                </a:solidFill>
              </a:rPr>
              <a:t>Câu</a:t>
            </a:r>
            <a:r>
              <a:rPr lang="en-US" sz="2000" b="1" dirty="0">
                <a:solidFill>
                  <a:srgbClr val="000000"/>
                </a:solidFill>
              </a:rPr>
              <a:t> 5 (</a:t>
            </a:r>
            <a:r>
              <a:rPr lang="en-US" sz="2000" b="1" dirty="0" err="1">
                <a:solidFill>
                  <a:srgbClr val="000000"/>
                </a:solidFill>
              </a:rPr>
              <a:t>trang</a:t>
            </a:r>
            <a:r>
              <a:rPr lang="en-US" sz="2000" b="1" dirty="0">
                <a:solidFill>
                  <a:srgbClr val="000000"/>
                </a:solidFill>
              </a:rPr>
              <a:t> 92 </a:t>
            </a:r>
            <a:r>
              <a:rPr lang="en-US" sz="2000" b="1" dirty="0" err="1">
                <a:solidFill>
                  <a:srgbClr val="000000"/>
                </a:solidFill>
              </a:rPr>
              <a:t>sgk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Ngữ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văn</a:t>
            </a:r>
            <a:r>
              <a:rPr lang="en-US" sz="2000" b="1" dirty="0">
                <a:solidFill>
                  <a:srgbClr val="000000"/>
                </a:solidFill>
              </a:rPr>
              <a:t> 12 </a:t>
            </a:r>
            <a:r>
              <a:rPr lang="en-US" sz="2000" b="1" dirty="0" err="1">
                <a:solidFill>
                  <a:srgbClr val="000000"/>
                </a:solidFill>
              </a:rPr>
              <a:t>Tập</a:t>
            </a:r>
            <a:r>
              <a:rPr lang="en-US" sz="2000" b="1" dirty="0">
                <a:solidFill>
                  <a:srgbClr val="000000"/>
                </a:solidFill>
              </a:rPr>
              <a:t> 1):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Non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Thủy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sz="2000" dirty="0"/>
          </a:p>
          <a:p>
            <a:pPr algn="just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6.</a:t>
            </a:r>
            <a:endParaRPr lang="en-US" sz="2000" dirty="0"/>
          </a:p>
          <a:p>
            <a:r>
              <a:rPr lang="en-US" sz="2000" b="1" dirty="0" err="1">
                <a:solidFill>
                  <a:srgbClr val="000000"/>
                </a:solidFill>
                <a:ea typeface="Calibri" panose="020F0502020204030204" pitchFamily="34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a typeface="Calibri" panose="020F0502020204030204" pitchFamily="34" charset="0"/>
              </a:rPr>
              <a:t> 6 (</a:t>
            </a:r>
            <a:r>
              <a:rPr lang="en-US" sz="2000" b="1" dirty="0" err="1">
                <a:solidFill>
                  <a:srgbClr val="000000"/>
                </a:solidFill>
                <a:ea typeface="Calibri" panose="020F0502020204030204" pitchFamily="34" charset="0"/>
              </a:rPr>
              <a:t>trang</a:t>
            </a:r>
            <a:r>
              <a:rPr lang="en-US" sz="2000" b="1" dirty="0">
                <a:solidFill>
                  <a:srgbClr val="000000"/>
                </a:solidFill>
                <a:ea typeface="Calibri" panose="020F0502020204030204" pitchFamily="34" charset="0"/>
              </a:rPr>
              <a:t> 92 </a:t>
            </a:r>
            <a:r>
              <a:rPr lang="en-US" sz="2000" b="1" dirty="0" err="1">
                <a:solidFill>
                  <a:srgbClr val="000000"/>
                </a:solidFill>
                <a:ea typeface="Calibri" panose="020F0502020204030204" pitchFamily="34" charset="0"/>
              </a:rPr>
              <a:t>sgk</a:t>
            </a:r>
            <a:r>
              <a:rPr lang="en-US" sz="2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 panose="020F0502020204030204" pitchFamily="34" charset="0"/>
              </a:rPr>
              <a:t>Ngữ</a:t>
            </a:r>
            <a:r>
              <a:rPr lang="en-US" sz="2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 panose="020F0502020204030204" pitchFamily="34" charset="0"/>
              </a:rPr>
              <a:t>văn</a:t>
            </a:r>
            <a:r>
              <a:rPr lang="en-US" sz="2000" b="1" dirty="0">
                <a:solidFill>
                  <a:srgbClr val="000000"/>
                </a:solidFill>
                <a:ea typeface="Calibri" panose="020F0502020204030204" pitchFamily="34" charset="0"/>
              </a:rPr>
              <a:t> 12 </a:t>
            </a:r>
            <a:r>
              <a:rPr lang="en-US" sz="20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US" sz="2000" b="1" dirty="0">
                <a:solidFill>
                  <a:srgbClr val="000000"/>
                </a:solidFill>
                <a:ea typeface="Calibri" panose="020F0502020204030204" pitchFamily="34" charset="0"/>
              </a:rPr>
              <a:t> 1):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hứng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gửi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717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Content Placeholder 3" descr="Abstract design of flower petals in pastel">
            <a:extLst>
              <a:ext uri="{FF2B5EF4-FFF2-40B4-BE49-F238E27FC236}">
                <a16:creationId xmlns:a16="http://schemas.microsoft.com/office/drawing/2014/main" id="{491341F2-D399-FDE2-6FD9-0A79230F2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122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343988" y="120209"/>
            <a:ext cx="11504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1.</a:t>
            </a:r>
            <a:endParaRPr lang="en-US" sz="2000" b="1" dirty="0">
              <a:solidFill>
                <a:srgbClr val="FF0000"/>
              </a:solidFill>
            </a:endParaRPr>
          </a:p>
          <a:p>
            <a:pPr algn="just"/>
            <a:r>
              <a:rPr lang="en-US" sz="2000" b="1" dirty="0" err="1">
                <a:solidFill>
                  <a:srgbClr val="FF0000"/>
                </a:solidFill>
              </a:rPr>
              <a:t>Câu</a:t>
            </a:r>
            <a:r>
              <a:rPr lang="en-US" sz="2000" b="1" dirty="0">
                <a:solidFill>
                  <a:srgbClr val="FF0000"/>
                </a:solidFill>
              </a:rPr>
              <a:t> 1 (</a:t>
            </a: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92 </a:t>
            </a:r>
            <a:r>
              <a:rPr lang="en-US" sz="2000" b="1" dirty="0" err="1">
                <a:solidFill>
                  <a:srgbClr val="FF0000"/>
                </a:solidFill>
              </a:rPr>
              <a:t>sgk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Ngữ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văn</a:t>
            </a:r>
            <a:r>
              <a:rPr lang="en-US" sz="2000" b="1" dirty="0">
                <a:solidFill>
                  <a:srgbClr val="FF0000"/>
                </a:solidFill>
              </a:rPr>
              <a:t> 12 </a:t>
            </a:r>
            <a:r>
              <a:rPr lang="en-US" sz="2000" b="1" dirty="0" err="1">
                <a:solidFill>
                  <a:srgbClr val="FF0000"/>
                </a:solidFill>
              </a:rPr>
              <a:t>Tập</a:t>
            </a:r>
            <a:r>
              <a:rPr lang="en-US" sz="2000" b="1" dirty="0">
                <a:solidFill>
                  <a:srgbClr val="FF0000"/>
                </a:solidFill>
              </a:rPr>
              <a:t> 1): 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chuỗi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kiện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mối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297" y="1256071"/>
            <a:ext cx="11308080" cy="531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5 10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đẽo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đớn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→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1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Content Placeholder 3" descr="Abstract design of flower petals in pastel">
            <a:extLst>
              <a:ext uri="{FF2B5EF4-FFF2-40B4-BE49-F238E27FC236}">
                <a16:creationId xmlns:a16="http://schemas.microsoft.com/office/drawing/2014/main" id="{491341F2-D399-FDE2-6FD9-0A79230F2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122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134982" y="159029"/>
            <a:ext cx="11504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2.</a:t>
            </a:r>
            <a:endParaRPr lang="en-US" sz="2000" b="1" dirty="0">
              <a:solidFill>
                <a:srgbClr val="FF0000"/>
              </a:solidFill>
            </a:endParaRPr>
          </a:p>
          <a:p>
            <a:pPr algn="just"/>
            <a:r>
              <a:rPr lang="en-US" sz="2000" b="1" dirty="0" err="1">
                <a:solidFill>
                  <a:srgbClr val="FF0000"/>
                </a:solidFill>
              </a:rPr>
              <a:t>Câu</a:t>
            </a:r>
            <a:r>
              <a:rPr lang="en-US" sz="2000" b="1" dirty="0">
                <a:solidFill>
                  <a:srgbClr val="FF0000"/>
                </a:solidFill>
              </a:rPr>
              <a:t> 2 (</a:t>
            </a: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92 </a:t>
            </a:r>
            <a:r>
              <a:rPr lang="en-US" sz="2000" b="1" dirty="0" err="1">
                <a:solidFill>
                  <a:srgbClr val="FF0000"/>
                </a:solidFill>
              </a:rPr>
              <a:t>sgk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Ngữ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văn</a:t>
            </a:r>
            <a:r>
              <a:rPr lang="en-US" sz="2000" b="1" dirty="0">
                <a:solidFill>
                  <a:srgbClr val="FF0000"/>
                </a:solidFill>
              </a:rPr>
              <a:t> 12 </a:t>
            </a:r>
            <a:r>
              <a:rPr lang="en-US" sz="2000" b="1" dirty="0" err="1">
                <a:solidFill>
                  <a:srgbClr val="FF0000"/>
                </a:solidFill>
              </a:rPr>
              <a:t>Tập</a:t>
            </a:r>
            <a:r>
              <a:rPr lang="en-US" sz="2000" b="1" dirty="0">
                <a:solidFill>
                  <a:srgbClr val="FF0000"/>
                </a:solidFill>
              </a:rPr>
              <a:t> 1):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 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vở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)(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phụ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lục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637465"/>
              </p:ext>
            </p:extLst>
          </p:nvPr>
        </p:nvGraphicFramePr>
        <p:xfrm>
          <a:off x="995079" y="1333711"/>
          <a:ext cx="6202554" cy="2859394"/>
        </p:xfrm>
        <a:graphic>
          <a:graphicData uri="http://schemas.openxmlformats.org/drawingml/2006/table">
            <a:tbl>
              <a:tblPr firstRow="1" firstCol="1" bandRow="1"/>
              <a:tblGrid>
                <a:gridCol w="1550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5636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35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3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3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3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3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13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về nhân vật kì ảo và phép thuật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879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trúc đào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 Non Tản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879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 ngân tiễn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 lái đò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5875" y="1416120"/>
            <a:ext cx="1273679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zh-CN" sz="13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2.</a:t>
            </a:r>
            <a:endParaRPr kumimoji="0" lang="vi-V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Content Placeholder 3" descr="Abstract design of flower petals in pastel">
            <a:extLst>
              <a:ext uri="{FF2B5EF4-FFF2-40B4-BE49-F238E27FC236}">
                <a16:creationId xmlns:a16="http://schemas.microsoft.com/office/drawing/2014/main" id="{491341F2-D399-FDE2-6FD9-0A79230F2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122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121918" y="172092"/>
            <a:ext cx="11504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endParaRPr lang="en-US" sz="2000" b="1" dirty="0">
              <a:solidFill>
                <a:srgbClr val="FF0000"/>
              </a:solidFill>
            </a:endParaRPr>
          </a:p>
          <a:p>
            <a:pPr algn="just"/>
            <a:r>
              <a:rPr lang="en-US" sz="2000" b="1" dirty="0" err="1">
                <a:solidFill>
                  <a:srgbClr val="FF0000"/>
                </a:solidFill>
              </a:rPr>
              <a:t>Câu</a:t>
            </a:r>
            <a:r>
              <a:rPr lang="en-US" sz="2000" b="1" dirty="0">
                <a:solidFill>
                  <a:srgbClr val="FF0000"/>
                </a:solidFill>
              </a:rPr>
              <a:t> 3 (</a:t>
            </a: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92 </a:t>
            </a:r>
            <a:r>
              <a:rPr lang="en-US" sz="2000" b="1" dirty="0" err="1">
                <a:solidFill>
                  <a:srgbClr val="FF0000"/>
                </a:solidFill>
              </a:rPr>
              <a:t>sgk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Ngữ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văn</a:t>
            </a:r>
            <a:r>
              <a:rPr lang="en-US" sz="2000" b="1" dirty="0">
                <a:solidFill>
                  <a:srgbClr val="FF0000"/>
                </a:solidFill>
              </a:rPr>
              <a:t> 12 </a:t>
            </a:r>
            <a:r>
              <a:rPr lang="en-US" sz="2000" b="1" dirty="0" err="1">
                <a:solidFill>
                  <a:srgbClr val="FF0000"/>
                </a:solidFill>
              </a:rPr>
              <a:t>Tập</a:t>
            </a:r>
            <a:r>
              <a:rPr lang="en-US" sz="2000" b="1" dirty="0">
                <a:solidFill>
                  <a:srgbClr val="FF0000"/>
                </a:solidFill>
              </a:rPr>
              <a:t> 1):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 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Theo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302" y="1187755"/>
            <a:ext cx="1178269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3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3DFloatVTI">
  <a:themeElements>
    <a:clrScheme name="AnalogousFromRegularSeedLeftStep">
      <a:dk1>
        <a:srgbClr val="000000"/>
      </a:dk1>
      <a:lt1>
        <a:srgbClr val="FFFFFF"/>
      </a:lt1>
      <a:dk2>
        <a:srgbClr val="2E1B30"/>
      </a:dk2>
      <a:lt2>
        <a:srgbClr val="F0F3F2"/>
      </a:lt2>
      <a:accent1>
        <a:srgbClr val="E7295E"/>
      </a:accent1>
      <a:accent2>
        <a:srgbClr val="D5179B"/>
      </a:accent2>
      <a:accent3>
        <a:srgbClr val="D129E7"/>
      </a:accent3>
      <a:accent4>
        <a:srgbClr val="7117D5"/>
      </a:accent4>
      <a:accent5>
        <a:srgbClr val="372DE7"/>
      </a:accent5>
      <a:accent6>
        <a:srgbClr val="175CD5"/>
      </a:accent6>
      <a:hlink>
        <a:srgbClr val="349C7F"/>
      </a:hlink>
      <a:folHlink>
        <a:srgbClr val="7F7F7F"/>
      </a:folHlink>
    </a:clrScheme>
    <a:fontScheme name="Float">
      <a:majorFont>
        <a:latin typeface="Source Sans Pro"/>
        <a:ea typeface=""/>
        <a:cs typeface=""/>
      </a:majorFont>
      <a:minorFont>
        <a:latin typeface="Sitk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HeadlinesVTI">
  <a:themeElements>
    <a:clrScheme name="AnalogousFromLightSeedLeftStep">
      <a:dk1>
        <a:srgbClr val="000000"/>
      </a:dk1>
      <a:lt1>
        <a:srgbClr val="FFFFFF"/>
      </a:lt1>
      <a:dk2>
        <a:srgbClr val="3C2441"/>
      </a:dk2>
      <a:lt2>
        <a:srgbClr val="E2E5E8"/>
      </a:lt2>
      <a:accent1>
        <a:srgbClr val="C49B6D"/>
      </a:accent1>
      <a:accent2>
        <a:srgbClr val="C67B72"/>
      </a:accent2>
      <a:accent3>
        <a:srgbClr val="D18CA1"/>
      </a:accent3>
      <a:accent4>
        <a:srgbClr val="C672B0"/>
      </a:accent4>
      <a:accent5>
        <a:srgbClr val="C78CD1"/>
      </a:accent5>
      <a:accent6>
        <a:srgbClr val="9772C6"/>
      </a:accent6>
      <a:hlink>
        <a:srgbClr val="6184AA"/>
      </a:hlink>
      <a:folHlink>
        <a:srgbClr val="7F7F7F"/>
      </a:folHlink>
    </a:clrScheme>
    <a:fontScheme name="Custom 211">
      <a:majorFont>
        <a:latin typeface="Sitka Display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3.xml><?xml version="1.0" encoding="utf-8"?>
<a:theme xmlns:a="http://schemas.openxmlformats.org/drawingml/2006/main" name="1_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3637</TotalTime>
  <Words>2027</Words>
  <Application>Microsoft Office PowerPoint</Application>
  <PresentationFormat>Widescreen</PresentationFormat>
  <Paragraphs>91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Meiryo</vt:lpstr>
      <vt:lpstr>#9Slide03 Josefin Sans SemiBold</vt:lpstr>
      <vt:lpstr>Aptos</vt:lpstr>
      <vt:lpstr>Arial</vt:lpstr>
      <vt:lpstr>Calibri</vt:lpstr>
      <vt:lpstr>Corbel</vt:lpstr>
      <vt:lpstr>Nanum Pen Script</vt:lpstr>
      <vt:lpstr>Script MT Bold</vt:lpstr>
      <vt:lpstr>Segoe UI</vt:lpstr>
      <vt:lpstr>Sitka Display</vt:lpstr>
      <vt:lpstr>Sitka Text</vt:lpstr>
      <vt:lpstr>Source Sans Pro</vt:lpstr>
      <vt:lpstr>Times New Roman</vt:lpstr>
      <vt:lpstr>Viner Hand ITC</vt:lpstr>
      <vt:lpstr>3DFloatVTI</vt:lpstr>
      <vt:lpstr>HeadlinesVTI</vt:lpstr>
      <vt:lpstr>1_SketchLinesVTI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Thanh Tuyen</dc:creator>
  <cp:lastModifiedBy>Bùi Hiền</cp:lastModifiedBy>
  <cp:revision>5</cp:revision>
  <dcterms:created xsi:type="dcterms:W3CDTF">2023-08-03T19:15:30Z</dcterms:created>
  <dcterms:modified xsi:type="dcterms:W3CDTF">2024-07-26T16:08:43Z</dcterms:modified>
</cp:coreProperties>
</file>