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0"/>
  </p:notesMasterIdLst>
  <p:sldIdLst>
    <p:sldId id="256" r:id="rId2"/>
    <p:sldId id="2007577972"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Lst>
  <p:sldSz cx="18288000" cy="10287000"/>
  <p:notesSz cx="6858000" cy="9144000"/>
  <p:embeddedFontLst>
    <p:embeddedFont>
      <p:font typeface="Batangas" panose="020B0604020202020204" charset="0"/>
      <p:regular r:id="rId21"/>
    </p:embeddedFont>
    <p:embeddedFont>
      <p:font typeface="Glass Antiqua" panose="020B0604020202020204" charset="0"/>
      <p:regular r:id="rId22"/>
    </p:embeddedFont>
    <p:embeddedFont>
      <p:font typeface="Ibarra Real Nova" panose="020B0604020202020204" charset="0"/>
      <p:regular r:id="rId23"/>
    </p:embeddedFont>
    <p:embeddedFont>
      <p:font typeface="Times New Roman Bold" panose="02020803070505020304" pitchFamily="18" charset="0"/>
      <p:regular r:id="rId24"/>
      <p:bold r:id="rId2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EFD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38" d="100"/>
          <a:sy n="38" d="100"/>
        </p:scale>
        <p:origin x="390" y="3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font" Target="fonts/font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E57F5D-279B-4A4B-82F6-D7F909C5EB46}" type="datetimeFigureOut">
              <a:rPr lang="en-US" smtClean="0"/>
              <a:t>7/26/2024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5E0F45-3E08-4905-888E-EEA329DBBB2D}" type="slidenum">
              <a:rPr lang="en-US" smtClean="0"/>
              <a:t>‹#›</a:t>
            </a:fld>
            <a:endParaRPr lang="en-US"/>
          </a:p>
        </p:txBody>
      </p:sp>
    </p:spTree>
    <p:extLst>
      <p:ext uri="{BB962C8B-B14F-4D97-AF65-F5344CB8AC3E}">
        <p14:creationId xmlns:p14="http://schemas.microsoft.com/office/powerpoint/2010/main" val="15628237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1"/>
        <p:cNvGrpSpPr/>
        <p:nvPr/>
      </p:nvGrpSpPr>
      <p:grpSpPr>
        <a:xfrm>
          <a:off x="0" y="0"/>
          <a:ext cx="0" cy="0"/>
          <a:chOff x="0" y="0"/>
          <a:chExt cx="0" cy="0"/>
        </a:xfrm>
      </p:grpSpPr>
      <p:sp>
        <p:nvSpPr>
          <p:cNvPr id="1162" name="Google Shape;1162;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3" name="Google Shape;1163;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0981.713.891</a:t>
            </a:r>
            <a:endParaRPr lang="zh-CN" alt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626416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7/26/2024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7/26/2024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7/26/2024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7/26/2024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jpe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jpeg"/><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22.png"/><Relationship Id="rId7" Type="http://schemas.openxmlformats.org/officeDocument/2006/relationships/image" Target="../media/image18.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3.png"/><Relationship Id="rId10" Type="http://schemas.openxmlformats.org/officeDocument/2006/relationships/image" Target="../media/image13.svg"/><Relationship Id="rId4" Type="http://schemas.openxmlformats.org/officeDocument/2006/relationships/image" Target="../media/image23.png"/><Relationship Id="rId9"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3.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10.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3.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10.pn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2.png"/><Relationship Id="rId7" Type="http://schemas.openxmlformats.org/officeDocument/2006/relationships/image" Target="../media/image28.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37.pn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2.png"/><Relationship Id="rId7" Type="http://schemas.openxmlformats.org/officeDocument/2006/relationships/image" Target="../media/image28.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37.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e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slideLayout" Target="../slideLayouts/slideLayout7.xml"/><Relationship Id="rId7" Type="http://schemas.openxmlformats.org/officeDocument/2006/relationships/image" Target="../media/image18.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0.png"/><Relationship Id="rId5" Type="http://schemas.openxmlformats.org/officeDocument/2006/relationships/image" Target="../media/image17.png"/><Relationship Id="rId4" Type="http://schemas.openxmlformats.org/officeDocument/2006/relationships/image" Target="../media/image1.jpeg"/><Relationship Id="rId9" Type="http://schemas.openxmlformats.org/officeDocument/2006/relationships/image" Target="../media/image20.jpeg"/></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5.png"/><Relationship Id="rId3" Type="http://schemas.openxmlformats.org/officeDocument/2006/relationships/image" Target="../media/image21.png"/><Relationship Id="rId7" Type="http://schemas.openxmlformats.org/officeDocument/2006/relationships/image" Target="../media/image11.png"/><Relationship Id="rId12" Type="http://schemas.openxmlformats.org/officeDocument/2006/relationships/image" Target="../media/image24.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3.svg"/><Relationship Id="rId5" Type="http://schemas.openxmlformats.org/officeDocument/2006/relationships/image" Target="../media/image23.png"/><Relationship Id="rId10" Type="http://schemas.openxmlformats.org/officeDocument/2006/relationships/image" Target="../media/image12.png"/><Relationship Id="rId4" Type="http://schemas.openxmlformats.org/officeDocument/2006/relationships/image" Target="../media/image22.png"/><Relationship Id="rId9" Type="http://schemas.openxmlformats.org/officeDocument/2006/relationships/image" Target="../media/image19.svg"/></Relationships>
</file>

<file path=ppt/slides/_rels/slide7.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22.png"/><Relationship Id="rId7" Type="http://schemas.openxmlformats.org/officeDocument/2006/relationships/image" Target="../media/image18.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26.png"/><Relationship Id="rId5" Type="http://schemas.openxmlformats.org/officeDocument/2006/relationships/image" Target="../media/image3.png"/><Relationship Id="rId10" Type="http://schemas.openxmlformats.org/officeDocument/2006/relationships/image" Target="../media/image13.svg"/><Relationship Id="rId4" Type="http://schemas.openxmlformats.org/officeDocument/2006/relationships/image" Target="../media/image23.png"/><Relationship Id="rId9" Type="http://schemas.openxmlformats.org/officeDocument/2006/relationships/image" Target="../media/image12.png"/></Relationships>
</file>

<file path=ppt/slides/_rels/slide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3.png"/><Relationship Id="rId7" Type="http://schemas.openxmlformats.org/officeDocument/2006/relationships/image" Target="../media/image19.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1.png"/><Relationship Id="rId10" Type="http://schemas.openxmlformats.org/officeDocument/2006/relationships/image" Target="../media/image27.png"/><Relationship Id="rId4" Type="http://schemas.openxmlformats.org/officeDocument/2006/relationships/image" Target="../media/image3.png"/><Relationship Id="rId9" Type="http://schemas.openxmlformats.org/officeDocument/2006/relationships/image" Target="../media/image13.sv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jpeg"/><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000" b="-9000"/>
            </a:stretch>
          </a:blipFill>
        </p:spPr>
        <p:txBody>
          <a:bodyPr/>
          <a:lstStyle/>
          <a:p>
            <a:endParaRPr lang="en-US"/>
          </a:p>
        </p:txBody>
      </p:sp>
      <p:sp>
        <p:nvSpPr>
          <p:cNvPr id="3" name="Freeform 3"/>
          <p:cNvSpPr/>
          <p:nvPr/>
        </p:nvSpPr>
        <p:spPr>
          <a:xfrm>
            <a:off x="2096478" y="1559510"/>
            <a:ext cx="14542628" cy="6967489"/>
          </a:xfrm>
          <a:custGeom>
            <a:avLst/>
            <a:gdLst/>
            <a:ahLst/>
            <a:cxnLst/>
            <a:rect l="l" t="t" r="r" b="b"/>
            <a:pathLst>
              <a:path w="14542628" h="6967489">
                <a:moveTo>
                  <a:pt x="0" y="0"/>
                </a:moveTo>
                <a:lnTo>
                  <a:pt x="14542628" y="0"/>
                </a:lnTo>
                <a:lnTo>
                  <a:pt x="14542628" y="6967490"/>
                </a:lnTo>
                <a:lnTo>
                  <a:pt x="0" y="6967490"/>
                </a:lnTo>
                <a:lnTo>
                  <a:pt x="0" y="0"/>
                </a:lnTo>
                <a:close/>
              </a:path>
            </a:pathLst>
          </a:custGeom>
          <a:blipFill>
            <a:blip r:embed="rId3"/>
            <a:stretch>
              <a:fillRect t="-21750" b="-41096"/>
            </a:stretch>
          </a:blipFill>
        </p:spPr>
        <p:txBody>
          <a:bodyPr/>
          <a:lstStyle/>
          <a:p>
            <a:endParaRPr lang="en-US"/>
          </a:p>
        </p:txBody>
      </p:sp>
      <p:sp>
        <p:nvSpPr>
          <p:cNvPr id="4" name="Freeform 4"/>
          <p:cNvSpPr/>
          <p:nvPr/>
        </p:nvSpPr>
        <p:spPr>
          <a:xfrm rot="-1581577">
            <a:off x="268803" y="443467"/>
            <a:ext cx="5712575" cy="3633928"/>
          </a:xfrm>
          <a:custGeom>
            <a:avLst/>
            <a:gdLst/>
            <a:ahLst/>
            <a:cxnLst/>
            <a:rect l="l" t="t" r="r" b="b"/>
            <a:pathLst>
              <a:path w="5712575" h="3633928">
                <a:moveTo>
                  <a:pt x="0" y="0"/>
                </a:moveTo>
                <a:lnTo>
                  <a:pt x="5712575" y="0"/>
                </a:lnTo>
                <a:lnTo>
                  <a:pt x="5712575" y="3633928"/>
                </a:lnTo>
                <a:lnTo>
                  <a:pt x="0" y="3633928"/>
                </a:lnTo>
                <a:lnTo>
                  <a:pt x="0" y="0"/>
                </a:lnTo>
                <a:close/>
              </a:path>
            </a:pathLst>
          </a:custGeom>
          <a:blipFill>
            <a:blip r:embed="rId4"/>
            <a:stretch>
              <a:fillRect t="-90169"/>
            </a:stretch>
          </a:blipFill>
        </p:spPr>
        <p:txBody>
          <a:bodyPr/>
          <a:lstStyle/>
          <a:p>
            <a:endParaRPr lang="en-US"/>
          </a:p>
        </p:txBody>
      </p:sp>
      <p:sp>
        <p:nvSpPr>
          <p:cNvPr id="5" name="Freeform 5"/>
          <p:cNvSpPr/>
          <p:nvPr/>
        </p:nvSpPr>
        <p:spPr>
          <a:xfrm flipH="1">
            <a:off x="-412920" y="6126851"/>
            <a:ext cx="4372167" cy="5836389"/>
          </a:xfrm>
          <a:custGeom>
            <a:avLst/>
            <a:gdLst/>
            <a:ahLst/>
            <a:cxnLst/>
            <a:rect l="l" t="t" r="r" b="b"/>
            <a:pathLst>
              <a:path w="4372167" h="5836389">
                <a:moveTo>
                  <a:pt x="4372167" y="0"/>
                </a:moveTo>
                <a:lnTo>
                  <a:pt x="0" y="0"/>
                </a:lnTo>
                <a:lnTo>
                  <a:pt x="0" y="5836389"/>
                </a:lnTo>
                <a:lnTo>
                  <a:pt x="4372167" y="5836389"/>
                </a:lnTo>
                <a:lnTo>
                  <a:pt x="4372167" y="0"/>
                </a:lnTo>
                <a:close/>
              </a:path>
            </a:pathLst>
          </a:custGeom>
          <a:blipFill>
            <a:blip r:embed="rId5"/>
            <a:stretch>
              <a:fillRect/>
            </a:stretch>
          </a:blipFill>
        </p:spPr>
        <p:txBody>
          <a:bodyPr/>
          <a:lstStyle/>
          <a:p>
            <a:endParaRPr lang="en-US"/>
          </a:p>
        </p:txBody>
      </p:sp>
      <p:sp>
        <p:nvSpPr>
          <p:cNvPr id="6" name="Freeform 6"/>
          <p:cNvSpPr/>
          <p:nvPr/>
        </p:nvSpPr>
        <p:spPr>
          <a:xfrm rot="908544" flipH="1">
            <a:off x="-2354878" y="283905"/>
            <a:ext cx="4593171" cy="4232923"/>
          </a:xfrm>
          <a:custGeom>
            <a:avLst/>
            <a:gdLst/>
            <a:ahLst/>
            <a:cxnLst/>
            <a:rect l="l" t="t" r="r" b="b"/>
            <a:pathLst>
              <a:path w="4593171" h="4232923">
                <a:moveTo>
                  <a:pt x="4593171" y="0"/>
                </a:moveTo>
                <a:lnTo>
                  <a:pt x="0" y="0"/>
                </a:lnTo>
                <a:lnTo>
                  <a:pt x="0" y="4232922"/>
                </a:lnTo>
                <a:lnTo>
                  <a:pt x="4593171" y="4232922"/>
                </a:lnTo>
                <a:lnTo>
                  <a:pt x="4593171" y="0"/>
                </a:lnTo>
                <a:close/>
              </a:path>
            </a:pathLst>
          </a:custGeom>
          <a:blipFill>
            <a:blip r:embed="rId6"/>
            <a:stretch>
              <a:fillRect/>
            </a:stretch>
          </a:blipFill>
        </p:spPr>
        <p:txBody>
          <a:bodyPr/>
          <a:lstStyle/>
          <a:p>
            <a:endParaRPr lang="en-US"/>
          </a:p>
        </p:txBody>
      </p:sp>
      <p:sp>
        <p:nvSpPr>
          <p:cNvPr id="7" name="Freeform 7"/>
          <p:cNvSpPr/>
          <p:nvPr/>
        </p:nvSpPr>
        <p:spPr>
          <a:xfrm rot="167910" flipH="1">
            <a:off x="14456373" y="113471"/>
            <a:ext cx="4808001" cy="6542864"/>
          </a:xfrm>
          <a:custGeom>
            <a:avLst/>
            <a:gdLst/>
            <a:ahLst/>
            <a:cxnLst/>
            <a:rect l="l" t="t" r="r" b="b"/>
            <a:pathLst>
              <a:path w="4808001" h="6542864">
                <a:moveTo>
                  <a:pt x="4808001" y="0"/>
                </a:moveTo>
                <a:lnTo>
                  <a:pt x="0" y="0"/>
                </a:lnTo>
                <a:lnTo>
                  <a:pt x="0" y="6542864"/>
                </a:lnTo>
                <a:lnTo>
                  <a:pt x="4808001" y="6542864"/>
                </a:lnTo>
                <a:lnTo>
                  <a:pt x="4808001" y="0"/>
                </a:lnTo>
                <a:close/>
              </a:path>
            </a:pathLst>
          </a:custGeom>
          <a:blipFill>
            <a:blip r:embed="rId7"/>
            <a:stretch>
              <a:fillRect/>
            </a:stretch>
          </a:blipFill>
        </p:spPr>
        <p:txBody>
          <a:bodyPr/>
          <a:lstStyle/>
          <a:p>
            <a:endParaRPr lang="en-US"/>
          </a:p>
        </p:txBody>
      </p:sp>
      <p:sp>
        <p:nvSpPr>
          <p:cNvPr id="8" name="Freeform 8"/>
          <p:cNvSpPr/>
          <p:nvPr/>
        </p:nvSpPr>
        <p:spPr>
          <a:xfrm rot="-806752">
            <a:off x="15517868" y="7286715"/>
            <a:ext cx="3256184" cy="4536201"/>
          </a:xfrm>
          <a:custGeom>
            <a:avLst/>
            <a:gdLst/>
            <a:ahLst/>
            <a:cxnLst/>
            <a:rect l="l" t="t" r="r" b="b"/>
            <a:pathLst>
              <a:path w="3256184" h="4536201">
                <a:moveTo>
                  <a:pt x="0" y="0"/>
                </a:moveTo>
                <a:lnTo>
                  <a:pt x="3256184" y="0"/>
                </a:lnTo>
                <a:lnTo>
                  <a:pt x="3256184" y="4536201"/>
                </a:lnTo>
                <a:lnTo>
                  <a:pt x="0" y="4536201"/>
                </a:lnTo>
                <a:lnTo>
                  <a:pt x="0" y="0"/>
                </a:lnTo>
                <a:close/>
              </a:path>
            </a:pathLst>
          </a:custGeom>
          <a:blipFill>
            <a:blip r:embed="rId8"/>
            <a:stretch>
              <a:fillRect/>
            </a:stretch>
          </a:blipFill>
        </p:spPr>
        <p:txBody>
          <a:bodyPr/>
          <a:lstStyle/>
          <a:p>
            <a:endParaRPr lang="en-US"/>
          </a:p>
        </p:txBody>
      </p:sp>
      <p:sp>
        <p:nvSpPr>
          <p:cNvPr id="9" name="TextBox 9"/>
          <p:cNvSpPr txBox="1"/>
          <p:nvPr/>
        </p:nvSpPr>
        <p:spPr>
          <a:xfrm>
            <a:off x="2497461" y="3072228"/>
            <a:ext cx="13610445" cy="3054623"/>
          </a:xfrm>
          <a:prstGeom prst="rect">
            <a:avLst/>
          </a:prstGeom>
        </p:spPr>
        <p:txBody>
          <a:bodyPr lIns="0" tIns="0" rIns="0" bIns="0" rtlCol="0" anchor="t">
            <a:spAutoFit/>
          </a:bodyPr>
          <a:lstStyle/>
          <a:p>
            <a:pPr algn="ctr">
              <a:lnSpc>
                <a:spcPts val="12130"/>
              </a:lnSpc>
            </a:pPr>
            <a:r>
              <a:rPr lang="en-US" sz="9403">
                <a:solidFill>
                  <a:srgbClr val="000000"/>
                </a:solidFill>
                <a:latin typeface="Batangas"/>
              </a:rPr>
              <a:t>CHUYỆN CHỨC PHÁN SỰ  </a:t>
            </a:r>
          </a:p>
          <a:p>
            <a:pPr algn="ctr">
              <a:lnSpc>
                <a:spcPts val="12130"/>
              </a:lnSpc>
            </a:pPr>
            <a:r>
              <a:rPr lang="en-US" sz="9403">
                <a:solidFill>
                  <a:srgbClr val="000000"/>
                </a:solidFill>
                <a:latin typeface="Batangas"/>
              </a:rPr>
              <a:t>ĐỀN TẢN VIÊN </a:t>
            </a:r>
          </a:p>
        </p:txBody>
      </p:sp>
      <p:sp>
        <p:nvSpPr>
          <p:cNvPr id="10" name="TextBox 10"/>
          <p:cNvSpPr txBox="1"/>
          <p:nvPr/>
        </p:nvSpPr>
        <p:spPr>
          <a:xfrm>
            <a:off x="5879154" y="6436754"/>
            <a:ext cx="7236040" cy="589905"/>
          </a:xfrm>
          <a:prstGeom prst="rect">
            <a:avLst/>
          </a:prstGeom>
        </p:spPr>
        <p:txBody>
          <a:bodyPr lIns="0" tIns="0" rIns="0" bIns="0" rtlCol="0" anchor="t">
            <a:spAutoFit/>
          </a:bodyPr>
          <a:lstStyle/>
          <a:p>
            <a:pPr algn="ctr">
              <a:lnSpc>
                <a:spcPts val="4757"/>
              </a:lnSpc>
              <a:spcBef>
                <a:spcPct val="0"/>
              </a:spcBef>
            </a:pPr>
            <a:r>
              <a:rPr lang="en-US" sz="3398" spc="397">
                <a:solidFill>
                  <a:srgbClr val="000000"/>
                </a:solidFill>
                <a:latin typeface="Glass Antiqua"/>
              </a:rPr>
              <a:t>Truyền kì mạn lục - Nguyễn Dữ</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37" b="-73939"/>
            </a:stretch>
          </a:blipFill>
        </p:spPr>
        <p:txBody>
          <a:bodyPr/>
          <a:lstStyle/>
          <a:p>
            <a:endParaRPr lang="en-US"/>
          </a:p>
        </p:txBody>
      </p:sp>
      <p:sp>
        <p:nvSpPr>
          <p:cNvPr id="3" name="Freeform 3"/>
          <p:cNvSpPr/>
          <p:nvPr/>
        </p:nvSpPr>
        <p:spPr>
          <a:xfrm rot="1018091" flipH="1">
            <a:off x="-1581472" y="5797437"/>
            <a:ext cx="5220344" cy="6968617"/>
          </a:xfrm>
          <a:custGeom>
            <a:avLst/>
            <a:gdLst/>
            <a:ahLst/>
            <a:cxnLst/>
            <a:rect l="l" t="t" r="r" b="b"/>
            <a:pathLst>
              <a:path w="5220344" h="6968617">
                <a:moveTo>
                  <a:pt x="5220344" y="0"/>
                </a:moveTo>
                <a:lnTo>
                  <a:pt x="0" y="0"/>
                </a:lnTo>
                <a:lnTo>
                  <a:pt x="0" y="6968618"/>
                </a:lnTo>
                <a:lnTo>
                  <a:pt x="5220344" y="6968618"/>
                </a:lnTo>
                <a:lnTo>
                  <a:pt x="5220344" y="0"/>
                </a:lnTo>
                <a:close/>
              </a:path>
            </a:pathLst>
          </a:custGeom>
          <a:blipFill>
            <a:blip r:embed="rId3"/>
            <a:stretch>
              <a:fillRect/>
            </a:stretch>
          </a:blipFill>
        </p:spPr>
        <p:txBody>
          <a:bodyPr/>
          <a:lstStyle/>
          <a:p>
            <a:endParaRPr lang="en-US"/>
          </a:p>
        </p:txBody>
      </p:sp>
      <p:sp>
        <p:nvSpPr>
          <p:cNvPr id="4" name="Freeform 4"/>
          <p:cNvSpPr/>
          <p:nvPr/>
        </p:nvSpPr>
        <p:spPr>
          <a:xfrm rot="-1067481">
            <a:off x="15626710" y="7074572"/>
            <a:ext cx="3265180" cy="7226190"/>
          </a:xfrm>
          <a:custGeom>
            <a:avLst/>
            <a:gdLst/>
            <a:ahLst/>
            <a:cxnLst/>
            <a:rect l="l" t="t" r="r" b="b"/>
            <a:pathLst>
              <a:path w="3265180" h="7226190">
                <a:moveTo>
                  <a:pt x="0" y="0"/>
                </a:moveTo>
                <a:lnTo>
                  <a:pt x="3265180" y="0"/>
                </a:lnTo>
                <a:lnTo>
                  <a:pt x="3265180" y="7226190"/>
                </a:lnTo>
                <a:lnTo>
                  <a:pt x="0" y="7226190"/>
                </a:lnTo>
                <a:lnTo>
                  <a:pt x="0" y="0"/>
                </a:lnTo>
                <a:close/>
              </a:path>
            </a:pathLst>
          </a:custGeom>
          <a:blipFill>
            <a:blip r:embed="rId4"/>
            <a:stretch>
              <a:fillRect b="-9844"/>
            </a:stretch>
          </a:blipFill>
        </p:spPr>
        <p:txBody>
          <a:bodyPr/>
          <a:lstStyle/>
          <a:p>
            <a:endParaRPr lang="en-US"/>
          </a:p>
        </p:txBody>
      </p:sp>
      <p:sp>
        <p:nvSpPr>
          <p:cNvPr id="5" name="TextBox 5"/>
          <p:cNvSpPr txBox="1"/>
          <p:nvPr/>
        </p:nvSpPr>
        <p:spPr>
          <a:xfrm>
            <a:off x="344096" y="40196"/>
            <a:ext cx="17273504" cy="10310515"/>
          </a:xfrm>
          <a:prstGeom prst="rect">
            <a:avLst/>
          </a:prstGeom>
        </p:spPr>
        <p:txBody>
          <a:bodyPr lIns="0" tIns="0" rIns="0" bIns="0" rtlCol="0" anchor="t">
            <a:spAutoFit/>
          </a:bodyPr>
          <a:lstStyle/>
          <a:p>
            <a:pPr algn="just">
              <a:spcBef>
                <a:spcPts val="600"/>
              </a:spcBef>
              <a:spcAft>
                <a:spcPts val="600"/>
              </a:spcAft>
            </a:pPr>
            <a:r>
              <a:rPr lang="en-US" sz="3000">
                <a:solidFill>
                  <a:srgbClr val="3D312B"/>
                </a:solidFill>
                <a:latin typeface="Times New Roman Bold"/>
              </a:rPr>
              <a:t>Câu 1:</a:t>
            </a:r>
          </a:p>
          <a:p>
            <a:pPr algn="just">
              <a:spcBef>
                <a:spcPts val="600"/>
              </a:spcBef>
              <a:spcAft>
                <a:spcPts val="600"/>
              </a:spcAft>
            </a:pPr>
            <a:r>
              <a:rPr lang="en-US" sz="3000">
                <a:solidFill>
                  <a:srgbClr val="3D312B"/>
                </a:solidFill>
                <a:latin typeface="Times New Roman Bold"/>
              </a:rPr>
              <a:t>a. Đề tài: về nhân cách của người trí thức Nho học.</a:t>
            </a:r>
          </a:p>
          <a:p>
            <a:pPr algn="just">
              <a:spcBef>
                <a:spcPts val="600"/>
              </a:spcBef>
              <a:spcAft>
                <a:spcPts val="600"/>
              </a:spcAft>
            </a:pPr>
            <a:r>
              <a:rPr lang="en-US" sz="3000">
                <a:solidFill>
                  <a:srgbClr val="3D312B"/>
                </a:solidFill>
                <a:latin typeface="Times New Roman Bold"/>
              </a:rPr>
              <a:t>b. Tóm tắt chuỗi hành động, sự kiện: </a:t>
            </a:r>
          </a:p>
          <a:p>
            <a:pPr algn="just">
              <a:spcBef>
                <a:spcPts val="600"/>
              </a:spcBef>
              <a:spcAft>
                <a:spcPts val="600"/>
              </a:spcAft>
            </a:pPr>
            <a:r>
              <a:rPr lang="en-US" sz="3000">
                <a:solidFill>
                  <a:srgbClr val="3D312B"/>
                </a:solidFill>
                <a:latin typeface="Times New Roman Bold"/>
              </a:rPr>
              <a:t>– Ngô Tử Văn đốt đền, sau đó đối mặt với tên giặc với thái độ “ngất ngưởng”, rồi đối thoại với vị Thổ Công à biết sự thật về tên giặc và chủ nhân thật sự của ngôi đền.</a:t>
            </a:r>
          </a:p>
          <a:p>
            <a:pPr algn="just">
              <a:spcBef>
                <a:spcPts val="600"/>
              </a:spcBef>
              <a:spcAft>
                <a:spcPts val="600"/>
              </a:spcAft>
            </a:pPr>
            <a:r>
              <a:rPr lang="en-US" sz="3000">
                <a:solidFill>
                  <a:srgbClr val="3D312B"/>
                </a:solidFill>
                <a:latin typeface="Times New Roman Bold"/>
              </a:rPr>
              <a:t>– Ngô Tử Văn bị áp giải xuống âm phủ, đấu khẩu với tên giặc trước Diêm Vương à Diêm Vương nghi ngờ, điều tra sự thật, phán xử công minh.</a:t>
            </a:r>
          </a:p>
          <a:p>
            <a:pPr algn="just">
              <a:spcBef>
                <a:spcPts val="600"/>
              </a:spcBef>
              <a:spcAft>
                <a:spcPts val="600"/>
              </a:spcAft>
            </a:pPr>
            <a:r>
              <a:rPr lang="en-US" sz="3000">
                <a:solidFill>
                  <a:srgbClr val="3D312B"/>
                </a:solidFill>
                <a:latin typeface="Times New Roman Bold"/>
              </a:rPr>
              <a:t>– Ngô Tử Văn trở về, nhận chức phán sự đền Tản Viên và qua đời.</a:t>
            </a:r>
          </a:p>
          <a:p>
            <a:pPr algn="just">
              <a:spcBef>
                <a:spcPts val="600"/>
              </a:spcBef>
              <a:spcAft>
                <a:spcPts val="600"/>
              </a:spcAft>
            </a:pPr>
            <a:r>
              <a:rPr lang="en-US" sz="3000">
                <a:solidFill>
                  <a:srgbClr val="3D312B"/>
                </a:solidFill>
                <a:latin typeface="Times New Roman Bold"/>
              </a:rPr>
              <a:t>c. Mối quan giữa các sự kiện trong chuỗi hành động: Kết hợp giữa quan hệ nhân quả và quan hệ tuyến tính. Quan hệ nhân – quả: việc Tử Văn đốt đền là nguyên nhân của việc xuống âm phủ, hành động đấu tranh và cốt cách cứng cỏi, lẫm liệt của Tử Văn là nguyên nhân chàng được tiến cử chức phán sự đền Tản Viên. Quan hệ tuyến tính: các sự việc tiếp nối nhau theo thời gian.</a:t>
            </a:r>
          </a:p>
          <a:p>
            <a:pPr algn="just">
              <a:spcBef>
                <a:spcPts val="600"/>
              </a:spcBef>
              <a:spcAft>
                <a:spcPts val="600"/>
              </a:spcAft>
            </a:pPr>
            <a:r>
              <a:rPr lang="en-US" sz="3000">
                <a:solidFill>
                  <a:srgbClr val="3D312B"/>
                </a:solidFill>
                <a:latin typeface="Times New Roman Bold"/>
              </a:rPr>
              <a:t>Câu 3: Đây là câu hỏi mở, cần chấp nhận, tôn trọng sự khác biệt, khuyên khích nhận xét đánh giá riêng của HS. GV có thể chia sẻ ý kiến của bản thân, ví dụ:</a:t>
            </a:r>
          </a:p>
          <a:p>
            <a:pPr algn="just">
              <a:spcBef>
                <a:spcPts val="600"/>
              </a:spcBef>
              <a:spcAft>
                <a:spcPts val="600"/>
              </a:spcAft>
            </a:pPr>
            <a:r>
              <a:rPr lang="en-US" sz="3000">
                <a:solidFill>
                  <a:srgbClr val="3D312B"/>
                </a:solidFill>
                <a:latin typeface="Times New Roman Bold"/>
              </a:rPr>
              <a:t>– Đối với chi tiết hình phạt của Diêm Vương dành cho “người đội mũ trụ”, tức tên giặc phương Bắc: kẻ gian dối, có tội: phải bị trừng trị, dù đã chết. </a:t>
            </a:r>
          </a:p>
          <a:p>
            <a:pPr algn="just">
              <a:spcBef>
                <a:spcPts val="600"/>
              </a:spcBef>
              <a:spcAft>
                <a:spcPts val="600"/>
              </a:spcAft>
            </a:pPr>
            <a:r>
              <a:rPr lang="en-US" sz="3000">
                <a:solidFill>
                  <a:srgbClr val="3D312B"/>
                </a:solidFill>
                <a:latin typeface="Times New Roman Bold"/>
              </a:rPr>
              <a:t>– Đối với chi tiết (b): Công lí được thực thi một cách công minh, công bằng: những người có công thì được vinh danh.</a:t>
            </a:r>
          </a:p>
          <a:p>
            <a:pPr algn="l">
              <a:spcBef>
                <a:spcPts val="600"/>
              </a:spcBef>
              <a:spcAft>
                <a:spcPts val="600"/>
              </a:spcAft>
            </a:pPr>
            <a:endParaRPr lang="en-US" sz="3000">
              <a:solidFill>
                <a:srgbClr val="3D312B"/>
              </a:solidFill>
              <a:latin typeface="Times New Roman Bo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37" b="-73939"/>
            </a:stretch>
          </a:blipFill>
        </p:spPr>
        <p:txBody>
          <a:bodyPr/>
          <a:lstStyle/>
          <a:p>
            <a:endParaRPr lang="en-US"/>
          </a:p>
        </p:txBody>
      </p:sp>
      <p:sp>
        <p:nvSpPr>
          <p:cNvPr id="3" name="Freeform 3"/>
          <p:cNvSpPr/>
          <p:nvPr/>
        </p:nvSpPr>
        <p:spPr>
          <a:xfrm rot="1018091" flipH="1">
            <a:off x="-1581472" y="5797437"/>
            <a:ext cx="5220344" cy="6968617"/>
          </a:xfrm>
          <a:custGeom>
            <a:avLst/>
            <a:gdLst/>
            <a:ahLst/>
            <a:cxnLst/>
            <a:rect l="l" t="t" r="r" b="b"/>
            <a:pathLst>
              <a:path w="5220344" h="6968617">
                <a:moveTo>
                  <a:pt x="5220344" y="0"/>
                </a:moveTo>
                <a:lnTo>
                  <a:pt x="0" y="0"/>
                </a:lnTo>
                <a:lnTo>
                  <a:pt x="0" y="6968618"/>
                </a:lnTo>
                <a:lnTo>
                  <a:pt x="5220344" y="6968618"/>
                </a:lnTo>
                <a:lnTo>
                  <a:pt x="5220344" y="0"/>
                </a:lnTo>
                <a:close/>
              </a:path>
            </a:pathLst>
          </a:custGeom>
          <a:blipFill>
            <a:blip r:embed="rId3"/>
            <a:stretch>
              <a:fillRect/>
            </a:stretch>
          </a:blipFill>
        </p:spPr>
        <p:txBody>
          <a:bodyPr/>
          <a:lstStyle/>
          <a:p>
            <a:endParaRPr lang="en-US"/>
          </a:p>
        </p:txBody>
      </p:sp>
      <p:sp>
        <p:nvSpPr>
          <p:cNvPr id="4" name="Freeform 4"/>
          <p:cNvSpPr/>
          <p:nvPr/>
        </p:nvSpPr>
        <p:spPr>
          <a:xfrm rot="-1067481">
            <a:off x="15626710" y="7074572"/>
            <a:ext cx="3265180" cy="7226190"/>
          </a:xfrm>
          <a:custGeom>
            <a:avLst/>
            <a:gdLst/>
            <a:ahLst/>
            <a:cxnLst/>
            <a:rect l="l" t="t" r="r" b="b"/>
            <a:pathLst>
              <a:path w="3265180" h="7226190">
                <a:moveTo>
                  <a:pt x="0" y="0"/>
                </a:moveTo>
                <a:lnTo>
                  <a:pt x="3265180" y="0"/>
                </a:lnTo>
                <a:lnTo>
                  <a:pt x="3265180" y="7226190"/>
                </a:lnTo>
                <a:lnTo>
                  <a:pt x="0" y="7226190"/>
                </a:lnTo>
                <a:lnTo>
                  <a:pt x="0" y="0"/>
                </a:lnTo>
                <a:close/>
              </a:path>
            </a:pathLst>
          </a:custGeom>
          <a:blipFill>
            <a:blip r:embed="rId4"/>
            <a:stretch>
              <a:fillRect b="-9844"/>
            </a:stretch>
          </a:blipFill>
        </p:spPr>
        <p:txBody>
          <a:bodyPr/>
          <a:lstStyle/>
          <a:p>
            <a:endParaRPr lang="en-US"/>
          </a:p>
        </p:txBody>
      </p:sp>
      <p:sp>
        <p:nvSpPr>
          <p:cNvPr id="5" name="Freeform 5"/>
          <p:cNvSpPr/>
          <p:nvPr/>
        </p:nvSpPr>
        <p:spPr>
          <a:xfrm>
            <a:off x="2435343" y="0"/>
            <a:ext cx="12951812" cy="10070779"/>
          </a:xfrm>
          <a:custGeom>
            <a:avLst/>
            <a:gdLst/>
            <a:ahLst/>
            <a:cxnLst/>
            <a:rect l="l" t="t" r="r" b="b"/>
            <a:pathLst>
              <a:path w="12951812" h="10070779">
                <a:moveTo>
                  <a:pt x="0" y="0"/>
                </a:moveTo>
                <a:lnTo>
                  <a:pt x="12951812" y="0"/>
                </a:lnTo>
                <a:lnTo>
                  <a:pt x="12951812" y="10070779"/>
                </a:lnTo>
                <a:lnTo>
                  <a:pt x="0" y="10070779"/>
                </a:lnTo>
                <a:lnTo>
                  <a:pt x="0" y="0"/>
                </a:lnTo>
                <a:close/>
              </a:path>
            </a:pathLst>
          </a:custGeom>
          <a:blipFill>
            <a:blip r:embed="rId5"/>
            <a:stretch>
              <a:fillRect t="-530" b="-530"/>
            </a:stretch>
          </a:blipFill>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000" b="-9000"/>
            </a:stretch>
          </a:blipFill>
        </p:spPr>
        <p:txBody>
          <a:bodyPr/>
          <a:lstStyle/>
          <a:p>
            <a:endParaRPr lang="en-US"/>
          </a:p>
        </p:txBody>
      </p:sp>
      <p:sp>
        <p:nvSpPr>
          <p:cNvPr id="3" name="Freeform 3"/>
          <p:cNvSpPr/>
          <p:nvPr/>
        </p:nvSpPr>
        <p:spPr>
          <a:xfrm>
            <a:off x="436118" y="2871145"/>
            <a:ext cx="17415763" cy="6908948"/>
          </a:xfrm>
          <a:custGeom>
            <a:avLst/>
            <a:gdLst/>
            <a:ahLst/>
            <a:cxnLst/>
            <a:rect l="l" t="t" r="r" b="b"/>
            <a:pathLst>
              <a:path w="17415763" h="6908948">
                <a:moveTo>
                  <a:pt x="0" y="0"/>
                </a:moveTo>
                <a:lnTo>
                  <a:pt x="17415764" y="0"/>
                </a:lnTo>
                <a:lnTo>
                  <a:pt x="17415764" y="6908948"/>
                </a:lnTo>
                <a:lnTo>
                  <a:pt x="0" y="6908948"/>
                </a:lnTo>
                <a:lnTo>
                  <a:pt x="0" y="0"/>
                </a:lnTo>
                <a:close/>
              </a:path>
            </a:pathLst>
          </a:custGeom>
          <a:blipFill>
            <a:blip r:embed="rId3"/>
            <a:stretch>
              <a:fillRect t="-104667" b="-50762"/>
            </a:stretch>
          </a:blipFill>
        </p:spPr>
        <p:txBody>
          <a:bodyPr/>
          <a:lstStyle/>
          <a:p>
            <a:endParaRPr lang="en-US"/>
          </a:p>
        </p:txBody>
      </p:sp>
      <p:sp>
        <p:nvSpPr>
          <p:cNvPr id="4" name="TextBox 4"/>
          <p:cNvSpPr txBox="1"/>
          <p:nvPr/>
        </p:nvSpPr>
        <p:spPr>
          <a:xfrm>
            <a:off x="3054765" y="285757"/>
            <a:ext cx="11497790" cy="906084"/>
          </a:xfrm>
          <a:prstGeom prst="rect">
            <a:avLst/>
          </a:prstGeom>
        </p:spPr>
        <p:txBody>
          <a:bodyPr lIns="0" tIns="0" rIns="0" bIns="0" rtlCol="0" anchor="t">
            <a:spAutoFit/>
          </a:bodyPr>
          <a:lstStyle/>
          <a:p>
            <a:pPr marL="0" lvl="0" indent="0" algn="ctr">
              <a:lnSpc>
                <a:spcPts val="6216"/>
              </a:lnSpc>
            </a:pPr>
            <a:r>
              <a:rPr lang="en-US" sz="5501" spc="132">
                <a:solidFill>
                  <a:srgbClr val="FFFFFF"/>
                </a:solidFill>
                <a:latin typeface="Times New Roman Bold"/>
              </a:rPr>
              <a:t>I. HÌNH THÀNH KIẾN THỨC</a:t>
            </a:r>
          </a:p>
        </p:txBody>
      </p:sp>
      <p:sp>
        <p:nvSpPr>
          <p:cNvPr id="5" name="Freeform 5"/>
          <p:cNvSpPr/>
          <p:nvPr/>
        </p:nvSpPr>
        <p:spPr>
          <a:xfrm rot="-2213874" flipH="1">
            <a:off x="16455830" y="739899"/>
            <a:ext cx="1829428" cy="1709929"/>
          </a:xfrm>
          <a:custGeom>
            <a:avLst/>
            <a:gdLst/>
            <a:ahLst/>
            <a:cxnLst/>
            <a:rect l="l" t="t" r="r" b="b"/>
            <a:pathLst>
              <a:path w="1829428" h="1709929">
                <a:moveTo>
                  <a:pt x="1829428" y="0"/>
                </a:moveTo>
                <a:lnTo>
                  <a:pt x="0" y="0"/>
                </a:lnTo>
                <a:lnTo>
                  <a:pt x="0" y="1709929"/>
                </a:lnTo>
                <a:lnTo>
                  <a:pt x="1829428" y="1709929"/>
                </a:lnTo>
                <a:lnTo>
                  <a:pt x="1829428" y="0"/>
                </a:lnTo>
                <a:close/>
              </a:path>
            </a:pathLst>
          </a:custGeom>
          <a:blipFill>
            <a:blip r:embed="rId4"/>
            <a:stretch>
              <a:fillRect/>
            </a:stretch>
          </a:blipFill>
        </p:spPr>
        <p:txBody>
          <a:bodyPr/>
          <a:lstStyle/>
          <a:p>
            <a:endParaRPr lang="en-US"/>
          </a:p>
        </p:txBody>
      </p:sp>
      <p:sp>
        <p:nvSpPr>
          <p:cNvPr id="6" name="Freeform 6"/>
          <p:cNvSpPr/>
          <p:nvPr/>
        </p:nvSpPr>
        <p:spPr>
          <a:xfrm rot="-2357607">
            <a:off x="-695952" y="350506"/>
            <a:ext cx="3912288" cy="2488715"/>
          </a:xfrm>
          <a:custGeom>
            <a:avLst/>
            <a:gdLst/>
            <a:ahLst/>
            <a:cxnLst/>
            <a:rect l="l" t="t" r="r" b="b"/>
            <a:pathLst>
              <a:path w="3912288" h="2488715">
                <a:moveTo>
                  <a:pt x="0" y="0"/>
                </a:moveTo>
                <a:lnTo>
                  <a:pt x="3912288" y="0"/>
                </a:lnTo>
                <a:lnTo>
                  <a:pt x="3912288" y="2488715"/>
                </a:lnTo>
                <a:lnTo>
                  <a:pt x="0" y="2488715"/>
                </a:lnTo>
                <a:lnTo>
                  <a:pt x="0" y="0"/>
                </a:lnTo>
                <a:close/>
              </a:path>
            </a:pathLst>
          </a:custGeom>
          <a:blipFill>
            <a:blip r:embed="rId5"/>
            <a:stretch>
              <a:fillRect t="-90169"/>
            </a:stretch>
          </a:blipFill>
        </p:spPr>
        <p:txBody>
          <a:bodyPr/>
          <a:lstStyle/>
          <a:p>
            <a:endParaRPr lang="en-US"/>
          </a:p>
        </p:txBody>
      </p:sp>
      <p:sp>
        <p:nvSpPr>
          <p:cNvPr id="7" name="Freeform 7"/>
          <p:cNvSpPr/>
          <p:nvPr/>
        </p:nvSpPr>
        <p:spPr>
          <a:xfrm rot="-909947">
            <a:off x="14969192" y="6571536"/>
            <a:ext cx="4580215" cy="6417114"/>
          </a:xfrm>
          <a:custGeom>
            <a:avLst/>
            <a:gdLst/>
            <a:ahLst/>
            <a:cxnLst/>
            <a:rect l="l" t="t" r="r" b="b"/>
            <a:pathLst>
              <a:path w="4580215" h="6417114">
                <a:moveTo>
                  <a:pt x="0" y="0"/>
                </a:moveTo>
                <a:lnTo>
                  <a:pt x="4580216" y="0"/>
                </a:lnTo>
                <a:lnTo>
                  <a:pt x="4580216" y="6417114"/>
                </a:lnTo>
                <a:lnTo>
                  <a:pt x="0" y="6417114"/>
                </a:lnTo>
                <a:lnTo>
                  <a:pt x="0" y="0"/>
                </a:lnTo>
                <a:close/>
              </a:path>
            </a:pathLst>
          </a:custGeom>
          <a:blipFill>
            <a:blip r:embed="rId6"/>
            <a:stretch>
              <a:fillRect/>
            </a:stretch>
          </a:blipFill>
        </p:spPr>
        <p:txBody>
          <a:bodyPr/>
          <a:lstStyle/>
          <a:p>
            <a:endParaRPr lang="en-US"/>
          </a:p>
        </p:txBody>
      </p:sp>
      <p:sp>
        <p:nvSpPr>
          <p:cNvPr id="8" name="Freeform 8"/>
          <p:cNvSpPr/>
          <p:nvPr/>
        </p:nvSpPr>
        <p:spPr>
          <a:xfrm rot="-6276159">
            <a:off x="15762028" y="7335252"/>
            <a:ext cx="1999193" cy="1970114"/>
          </a:xfrm>
          <a:custGeom>
            <a:avLst/>
            <a:gdLst/>
            <a:ahLst/>
            <a:cxnLst/>
            <a:rect l="l" t="t" r="r" b="b"/>
            <a:pathLst>
              <a:path w="1999193" h="1970114">
                <a:moveTo>
                  <a:pt x="0" y="0"/>
                </a:moveTo>
                <a:lnTo>
                  <a:pt x="1999193" y="0"/>
                </a:lnTo>
                <a:lnTo>
                  <a:pt x="1999193" y="1970114"/>
                </a:lnTo>
                <a:lnTo>
                  <a:pt x="0" y="197011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9" name="Freeform 9"/>
          <p:cNvSpPr/>
          <p:nvPr/>
        </p:nvSpPr>
        <p:spPr>
          <a:xfrm>
            <a:off x="1028700" y="7770572"/>
            <a:ext cx="2259511" cy="2243078"/>
          </a:xfrm>
          <a:custGeom>
            <a:avLst/>
            <a:gdLst/>
            <a:ahLst/>
            <a:cxnLst/>
            <a:rect l="l" t="t" r="r" b="b"/>
            <a:pathLst>
              <a:path w="2259511" h="2243078">
                <a:moveTo>
                  <a:pt x="0" y="0"/>
                </a:moveTo>
                <a:lnTo>
                  <a:pt x="2259511" y="0"/>
                </a:lnTo>
                <a:lnTo>
                  <a:pt x="2259511" y="2243078"/>
                </a:lnTo>
                <a:lnTo>
                  <a:pt x="0" y="224307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0" name="TextBox 10"/>
          <p:cNvSpPr txBox="1"/>
          <p:nvPr/>
        </p:nvSpPr>
        <p:spPr>
          <a:xfrm>
            <a:off x="1028700" y="3189720"/>
            <a:ext cx="16110352" cy="6780115"/>
          </a:xfrm>
          <a:prstGeom prst="rect">
            <a:avLst/>
          </a:prstGeom>
        </p:spPr>
        <p:txBody>
          <a:bodyPr lIns="0" tIns="0" rIns="0" bIns="0" rtlCol="0" anchor="t">
            <a:spAutoFit/>
          </a:bodyPr>
          <a:lstStyle/>
          <a:p>
            <a:pPr algn="just">
              <a:lnSpc>
                <a:spcPts val="3559"/>
              </a:lnSpc>
            </a:pPr>
            <a:r>
              <a:rPr lang="en-US" sz="3150" spc="75">
                <a:solidFill>
                  <a:srgbClr val="3D312B"/>
                </a:solidFill>
                <a:latin typeface="Times New Roman Bold"/>
              </a:rPr>
              <a:t>Nhận xét tính cách nhân vật Tử Văn:</a:t>
            </a:r>
          </a:p>
          <a:p>
            <a:pPr algn="just">
              <a:lnSpc>
                <a:spcPts val="3559"/>
              </a:lnSpc>
            </a:pPr>
            <a:r>
              <a:rPr lang="en-US" sz="3150" spc="75">
                <a:solidFill>
                  <a:srgbClr val="3D312B"/>
                </a:solidFill>
                <a:latin typeface="Times New Roman Bold"/>
              </a:rPr>
              <a:t>– Người kể chuyện là tác giả:</a:t>
            </a:r>
          </a:p>
          <a:p>
            <a:pPr algn="just">
              <a:lnSpc>
                <a:spcPts val="3559"/>
              </a:lnSpc>
            </a:pPr>
            <a:r>
              <a:rPr lang="en-US" sz="3150" spc="75">
                <a:solidFill>
                  <a:srgbClr val="3D312B"/>
                </a:solidFill>
                <a:latin typeface="Times New Roman Bold"/>
              </a:rPr>
              <a:t>+ “Chàng vốn khảng khái, nóng nảy, thấy sự tà gian thì không thể chịu được, vùng Bắc người ta vẫn khen là một người cương trực”.</a:t>
            </a:r>
          </a:p>
          <a:p>
            <a:pPr algn="just">
              <a:lnSpc>
                <a:spcPts val="3559"/>
              </a:lnSpc>
            </a:pPr>
            <a:r>
              <a:rPr lang="en-US" sz="3150" spc="75">
                <a:solidFill>
                  <a:srgbClr val="3D312B"/>
                </a:solidFill>
                <a:latin typeface="Times New Roman Bold"/>
              </a:rPr>
              <a:t>+ “Tử Văn rất tức giận, một hôm tắm gội sạch sẽ, khấn trời, rồi châm lửa đốt đền. Mọi người đều lắc đầu lè lưỡi, lo sợ thay cho Tử Văn, nhưng chàng vẫn vung tay không cần gì cả”.</a:t>
            </a:r>
          </a:p>
          <a:p>
            <a:pPr algn="just">
              <a:lnSpc>
                <a:spcPts val="3559"/>
              </a:lnSpc>
            </a:pPr>
            <a:r>
              <a:rPr lang="en-US" sz="3150" spc="75">
                <a:solidFill>
                  <a:srgbClr val="3D312B"/>
                </a:solidFill>
                <a:latin typeface="Times New Roman Bold"/>
              </a:rPr>
              <a:t>– Lời của người phương Bắc: </a:t>
            </a:r>
          </a:p>
          <a:p>
            <a:pPr algn="just">
              <a:lnSpc>
                <a:spcPts val="3559"/>
              </a:lnSpc>
            </a:pPr>
            <a:r>
              <a:rPr lang="en-US" sz="3150" spc="75">
                <a:solidFill>
                  <a:srgbClr val="3D312B"/>
                </a:solidFill>
                <a:latin typeface="Times New Roman Bold"/>
              </a:rPr>
              <a:t>+ Nhà ngươi đã theo nghiệp nho, đọc sách vở của thánh hiền, há không biết cái đức của quỷ thần sao,...</a:t>
            </a:r>
          </a:p>
          <a:p>
            <a:pPr algn="just">
              <a:lnSpc>
                <a:spcPts val="3559"/>
              </a:lnSpc>
            </a:pPr>
            <a:r>
              <a:rPr lang="en-US" sz="3150" spc="75">
                <a:solidFill>
                  <a:srgbClr val="3D312B"/>
                </a:solidFill>
                <a:latin typeface="Times New Roman Bold"/>
              </a:rPr>
              <a:t>Liệt kê một số chi tiết thể hiện hành động và lời nói của Tử Văn:</a:t>
            </a:r>
          </a:p>
          <a:p>
            <a:pPr algn="just">
              <a:lnSpc>
                <a:spcPts val="3559"/>
              </a:lnSpc>
            </a:pPr>
            <a:r>
              <a:rPr lang="en-US" sz="3150" spc="75">
                <a:solidFill>
                  <a:srgbClr val="3D312B"/>
                </a:solidFill>
                <a:latin typeface="Times New Roman Bold"/>
              </a:rPr>
              <a:t>– Tử Văn mặc kệ, vẫn cứ ngồi ngất ngưởng tự nhiên.</a:t>
            </a:r>
          </a:p>
          <a:p>
            <a:pPr algn="just">
              <a:lnSpc>
                <a:spcPts val="3559"/>
              </a:lnSpc>
            </a:pPr>
            <a:r>
              <a:rPr lang="en-US" sz="3150" spc="75">
                <a:solidFill>
                  <a:srgbClr val="3D312B"/>
                </a:solidFill>
                <a:latin typeface="Times New Roman Bold"/>
              </a:rPr>
              <a:t>– Ngô Soạn này là một kẻ sĩ ngay thẳng ở trần gian.</a:t>
            </a:r>
          </a:p>
          <a:p>
            <a:pPr algn="just">
              <a:lnSpc>
                <a:spcPts val="3559"/>
              </a:lnSpc>
            </a:pPr>
            <a:r>
              <a:rPr lang="en-US" sz="3150" spc="75">
                <a:solidFill>
                  <a:srgbClr val="3D312B"/>
                </a:solidFill>
                <a:latin typeface="Times New Roman Bold"/>
              </a:rPr>
              <a:t>– Nếu nhà vua không tin lời tôi, xin đem tư giấy đến đền Tản Viên để hỏi.</a:t>
            </a:r>
          </a:p>
          <a:p>
            <a:pPr algn="just">
              <a:lnSpc>
                <a:spcPts val="3559"/>
              </a:lnSpc>
            </a:pPr>
            <a:endParaRPr lang="en-US" sz="3150" spc="75">
              <a:solidFill>
                <a:srgbClr val="3D312B"/>
              </a:solidFill>
              <a:latin typeface="Times New Roman Bold"/>
            </a:endParaRPr>
          </a:p>
        </p:txBody>
      </p:sp>
      <p:sp>
        <p:nvSpPr>
          <p:cNvPr id="11" name="TextBox 11"/>
          <p:cNvSpPr txBox="1"/>
          <p:nvPr/>
        </p:nvSpPr>
        <p:spPr>
          <a:xfrm>
            <a:off x="1889903" y="2258771"/>
            <a:ext cx="15853410" cy="513235"/>
          </a:xfrm>
          <a:prstGeom prst="rect">
            <a:avLst/>
          </a:prstGeom>
        </p:spPr>
        <p:txBody>
          <a:bodyPr lIns="0" tIns="0" rIns="0" bIns="0" rtlCol="0" anchor="t">
            <a:spAutoFit/>
          </a:bodyPr>
          <a:lstStyle/>
          <a:p>
            <a:pPr marL="0" lvl="0" indent="0" algn="just">
              <a:lnSpc>
                <a:spcPts val="3503"/>
              </a:lnSpc>
            </a:pPr>
            <a:r>
              <a:rPr lang="en-US" sz="3100" spc="74">
                <a:solidFill>
                  <a:srgbClr val="3D312B"/>
                </a:solidFill>
                <a:latin typeface="Times New Roman Bold"/>
              </a:rPr>
              <a:t>2.3 Tìm hiểu nhân vật Ngô Tử Văn</a:t>
            </a:r>
          </a:p>
        </p:txBody>
      </p:sp>
      <p:sp>
        <p:nvSpPr>
          <p:cNvPr id="12" name="TextBox 12"/>
          <p:cNvSpPr txBox="1"/>
          <p:nvPr/>
        </p:nvSpPr>
        <p:spPr>
          <a:xfrm>
            <a:off x="1517133" y="1547239"/>
            <a:ext cx="13035422" cy="513235"/>
          </a:xfrm>
          <a:prstGeom prst="rect">
            <a:avLst/>
          </a:prstGeom>
        </p:spPr>
        <p:txBody>
          <a:bodyPr lIns="0" tIns="0" rIns="0" bIns="0" rtlCol="0" anchor="t">
            <a:spAutoFit/>
          </a:bodyPr>
          <a:lstStyle/>
          <a:p>
            <a:pPr algn="ctr">
              <a:lnSpc>
                <a:spcPts val="3503"/>
              </a:lnSpc>
            </a:pPr>
            <a:r>
              <a:rPr lang="en-US" sz="3100" spc="74">
                <a:solidFill>
                  <a:srgbClr val="3D312B"/>
                </a:solidFill>
                <a:latin typeface="Times New Roman Bold"/>
              </a:rPr>
              <a:t>2. TÌM HIỂU VĂN BẢN CHUYỆN CHỨC PHÁN SỰ ĐỀN TẢN VIÊN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11"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000" b="-9000"/>
            </a:stretch>
          </a:blipFill>
        </p:spPr>
        <p:txBody>
          <a:bodyPr/>
          <a:lstStyle/>
          <a:p>
            <a:endParaRPr lang="en-US"/>
          </a:p>
        </p:txBody>
      </p:sp>
      <p:sp>
        <p:nvSpPr>
          <p:cNvPr id="3" name="Freeform 3"/>
          <p:cNvSpPr/>
          <p:nvPr/>
        </p:nvSpPr>
        <p:spPr>
          <a:xfrm rot="198258">
            <a:off x="-2229763" y="2912038"/>
            <a:ext cx="22552668" cy="18013944"/>
          </a:xfrm>
          <a:custGeom>
            <a:avLst/>
            <a:gdLst/>
            <a:ahLst/>
            <a:cxnLst/>
            <a:rect l="l" t="t" r="r" b="b"/>
            <a:pathLst>
              <a:path w="22552668" h="18013944">
                <a:moveTo>
                  <a:pt x="0" y="0"/>
                </a:moveTo>
                <a:lnTo>
                  <a:pt x="22552668" y="0"/>
                </a:lnTo>
                <a:lnTo>
                  <a:pt x="22552668" y="18013944"/>
                </a:lnTo>
                <a:lnTo>
                  <a:pt x="0" y="18013944"/>
                </a:lnTo>
                <a:lnTo>
                  <a:pt x="0" y="0"/>
                </a:lnTo>
                <a:close/>
              </a:path>
            </a:pathLst>
          </a:custGeom>
          <a:blipFill>
            <a:blip r:embed="rId3"/>
            <a:stretch>
              <a:fillRect/>
            </a:stretch>
          </a:blipFill>
        </p:spPr>
        <p:txBody>
          <a:bodyPr/>
          <a:lstStyle/>
          <a:p>
            <a:endParaRPr lang="en-US"/>
          </a:p>
        </p:txBody>
      </p:sp>
      <p:sp>
        <p:nvSpPr>
          <p:cNvPr id="4" name="Freeform 4"/>
          <p:cNvSpPr/>
          <p:nvPr/>
        </p:nvSpPr>
        <p:spPr>
          <a:xfrm rot="-10561253">
            <a:off x="-2132334" y="-15352928"/>
            <a:ext cx="22552668" cy="18013944"/>
          </a:xfrm>
          <a:custGeom>
            <a:avLst/>
            <a:gdLst/>
            <a:ahLst/>
            <a:cxnLst/>
            <a:rect l="l" t="t" r="r" b="b"/>
            <a:pathLst>
              <a:path w="22552668" h="18013944">
                <a:moveTo>
                  <a:pt x="0" y="0"/>
                </a:moveTo>
                <a:lnTo>
                  <a:pt x="22552668" y="0"/>
                </a:lnTo>
                <a:lnTo>
                  <a:pt x="22552668" y="18013944"/>
                </a:lnTo>
                <a:lnTo>
                  <a:pt x="0" y="18013944"/>
                </a:lnTo>
                <a:lnTo>
                  <a:pt x="0" y="0"/>
                </a:lnTo>
                <a:close/>
              </a:path>
            </a:pathLst>
          </a:custGeom>
          <a:blipFill>
            <a:blip r:embed="rId3"/>
            <a:stretch>
              <a:fillRect/>
            </a:stretch>
          </a:blipFill>
        </p:spPr>
        <p:txBody>
          <a:bodyPr/>
          <a:lstStyle/>
          <a:p>
            <a:endParaRPr lang="en-US"/>
          </a:p>
        </p:txBody>
      </p:sp>
      <p:sp>
        <p:nvSpPr>
          <p:cNvPr id="5" name="TextBox 5"/>
          <p:cNvSpPr txBox="1"/>
          <p:nvPr/>
        </p:nvSpPr>
        <p:spPr>
          <a:xfrm>
            <a:off x="2862355" y="4688715"/>
            <a:ext cx="12563289" cy="2520951"/>
          </a:xfrm>
          <a:prstGeom prst="rect">
            <a:avLst/>
          </a:prstGeom>
        </p:spPr>
        <p:txBody>
          <a:bodyPr lIns="0" tIns="0" rIns="0" bIns="0" rtlCol="0" anchor="t">
            <a:spAutoFit/>
          </a:bodyPr>
          <a:lstStyle/>
          <a:p>
            <a:pPr algn="l">
              <a:lnSpc>
                <a:spcPts val="4899"/>
              </a:lnSpc>
            </a:pPr>
            <a:r>
              <a:rPr lang="en-US" sz="3499">
                <a:solidFill>
                  <a:srgbClr val="3D312B"/>
                </a:solidFill>
                <a:latin typeface="Times New Roman Bold"/>
              </a:rPr>
              <a:t>- Tính cách nhân vật Tử Văn: trọng lẽ phải, công lí; nghĩa khí, cứng cỏi; xứng đáng đảm nhiệm chức phán sự</a:t>
            </a:r>
          </a:p>
          <a:p>
            <a:pPr algn="l">
              <a:lnSpc>
                <a:spcPts val="4899"/>
              </a:lnSpc>
            </a:pPr>
            <a:r>
              <a:rPr lang="en-US" sz="3499">
                <a:solidFill>
                  <a:srgbClr val="3D312B"/>
                </a:solidFill>
                <a:latin typeface="Times New Roman Bold"/>
              </a:rPr>
              <a:t>- Tử Văn tiêu biểu cho những người thuộc tầng lớp trí thức trong xã hội đương thời.</a:t>
            </a:r>
          </a:p>
        </p:txBody>
      </p:sp>
      <p:sp>
        <p:nvSpPr>
          <p:cNvPr id="6" name="Freeform 6"/>
          <p:cNvSpPr/>
          <p:nvPr/>
        </p:nvSpPr>
        <p:spPr>
          <a:xfrm rot="202612" flipH="1">
            <a:off x="14986196" y="4909979"/>
            <a:ext cx="3219344" cy="7948997"/>
          </a:xfrm>
          <a:custGeom>
            <a:avLst/>
            <a:gdLst/>
            <a:ahLst/>
            <a:cxnLst/>
            <a:rect l="l" t="t" r="r" b="b"/>
            <a:pathLst>
              <a:path w="3219344" h="7948997">
                <a:moveTo>
                  <a:pt x="3219343" y="0"/>
                </a:moveTo>
                <a:lnTo>
                  <a:pt x="0" y="0"/>
                </a:lnTo>
                <a:lnTo>
                  <a:pt x="0" y="7948998"/>
                </a:lnTo>
                <a:lnTo>
                  <a:pt x="3219343" y="7948998"/>
                </a:lnTo>
                <a:lnTo>
                  <a:pt x="3219343" y="0"/>
                </a:lnTo>
                <a:close/>
              </a:path>
            </a:pathLst>
          </a:custGeom>
          <a:blipFill>
            <a:blip r:embed="rId4"/>
            <a:stretch>
              <a:fillRect/>
            </a:stretch>
          </a:blipFill>
        </p:spPr>
        <p:txBody>
          <a:bodyPr/>
          <a:lstStyle/>
          <a:p>
            <a:endParaRPr lang="en-US"/>
          </a:p>
        </p:txBody>
      </p:sp>
      <p:sp>
        <p:nvSpPr>
          <p:cNvPr id="7" name="Freeform 7"/>
          <p:cNvSpPr/>
          <p:nvPr/>
        </p:nvSpPr>
        <p:spPr>
          <a:xfrm rot="691176" flipH="1">
            <a:off x="-683364" y="5673225"/>
            <a:ext cx="3958233" cy="5545685"/>
          </a:xfrm>
          <a:custGeom>
            <a:avLst/>
            <a:gdLst/>
            <a:ahLst/>
            <a:cxnLst/>
            <a:rect l="l" t="t" r="r" b="b"/>
            <a:pathLst>
              <a:path w="3958233" h="5545685">
                <a:moveTo>
                  <a:pt x="3958232" y="0"/>
                </a:moveTo>
                <a:lnTo>
                  <a:pt x="0" y="0"/>
                </a:lnTo>
                <a:lnTo>
                  <a:pt x="0" y="5545685"/>
                </a:lnTo>
                <a:lnTo>
                  <a:pt x="3958232" y="5545685"/>
                </a:lnTo>
                <a:lnTo>
                  <a:pt x="3958232" y="0"/>
                </a:lnTo>
                <a:close/>
              </a:path>
            </a:pathLst>
          </a:custGeom>
          <a:blipFill>
            <a:blip r:embed="rId5"/>
            <a:stretch>
              <a:fillRect/>
            </a:stretch>
          </a:blipFill>
        </p:spPr>
        <p:txBody>
          <a:bodyPr/>
          <a:lstStyle/>
          <a:p>
            <a:endParaRPr lang="en-US"/>
          </a:p>
        </p:txBody>
      </p:sp>
      <p:sp>
        <p:nvSpPr>
          <p:cNvPr id="8" name="Freeform 8"/>
          <p:cNvSpPr/>
          <p:nvPr/>
        </p:nvSpPr>
        <p:spPr>
          <a:xfrm rot="5400000">
            <a:off x="488298" y="5342508"/>
            <a:ext cx="2382721" cy="2365393"/>
          </a:xfrm>
          <a:custGeom>
            <a:avLst/>
            <a:gdLst/>
            <a:ahLst/>
            <a:cxnLst/>
            <a:rect l="l" t="t" r="r" b="b"/>
            <a:pathLst>
              <a:path w="2382721" h="2365393">
                <a:moveTo>
                  <a:pt x="0" y="0"/>
                </a:moveTo>
                <a:lnTo>
                  <a:pt x="2382722" y="0"/>
                </a:lnTo>
                <a:lnTo>
                  <a:pt x="2382722" y="2365393"/>
                </a:lnTo>
                <a:lnTo>
                  <a:pt x="0" y="236539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TextBox 9"/>
          <p:cNvSpPr txBox="1"/>
          <p:nvPr/>
        </p:nvSpPr>
        <p:spPr>
          <a:xfrm>
            <a:off x="3138530" y="2239095"/>
            <a:ext cx="11616348" cy="1038252"/>
          </a:xfrm>
          <a:prstGeom prst="rect">
            <a:avLst/>
          </a:prstGeom>
        </p:spPr>
        <p:txBody>
          <a:bodyPr lIns="0" tIns="0" rIns="0" bIns="0" rtlCol="0" anchor="t">
            <a:spAutoFit/>
          </a:bodyPr>
          <a:lstStyle/>
          <a:p>
            <a:pPr marL="0" lvl="0" indent="0" algn="ctr">
              <a:lnSpc>
                <a:spcPts val="7876"/>
              </a:lnSpc>
            </a:pPr>
            <a:r>
              <a:rPr lang="en-US" sz="7501">
                <a:solidFill>
                  <a:srgbClr val="FFFFFF"/>
                </a:solidFill>
                <a:latin typeface="Glass Antiqua"/>
              </a:rPr>
              <a:t>Nhận xét tính cách Ngô Tử Văn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000" b="-9000"/>
            </a:stretch>
          </a:blipFill>
        </p:spPr>
        <p:txBody>
          <a:bodyPr/>
          <a:lstStyle/>
          <a:p>
            <a:endParaRPr lang="en-US"/>
          </a:p>
        </p:txBody>
      </p:sp>
      <p:sp>
        <p:nvSpPr>
          <p:cNvPr id="3" name="Freeform 3"/>
          <p:cNvSpPr/>
          <p:nvPr/>
        </p:nvSpPr>
        <p:spPr>
          <a:xfrm rot="198258">
            <a:off x="-2132334" y="1438613"/>
            <a:ext cx="22552668" cy="8710792"/>
          </a:xfrm>
          <a:custGeom>
            <a:avLst/>
            <a:gdLst/>
            <a:ahLst/>
            <a:cxnLst/>
            <a:rect l="l" t="t" r="r" b="b"/>
            <a:pathLst>
              <a:path w="22552668" h="8710792">
                <a:moveTo>
                  <a:pt x="0" y="0"/>
                </a:moveTo>
                <a:lnTo>
                  <a:pt x="22552668" y="0"/>
                </a:lnTo>
                <a:lnTo>
                  <a:pt x="22552668" y="8710792"/>
                </a:lnTo>
                <a:lnTo>
                  <a:pt x="0" y="8710792"/>
                </a:lnTo>
                <a:lnTo>
                  <a:pt x="0" y="0"/>
                </a:lnTo>
                <a:close/>
              </a:path>
            </a:pathLst>
          </a:custGeom>
          <a:blipFill>
            <a:blip r:embed="rId3"/>
            <a:stretch>
              <a:fillRect b="-106800"/>
            </a:stretch>
          </a:blipFill>
        </p:spPr>
        <p:txBody>
          <a:bodyPr/>
          <a:lstStyle/>
          <a:p>
            <a:endParaRPr lang="en-US"/>
          </a:p>
        </p:txBody>
      </p:sp>
      <p:sp>
        <p:nvSpPr>
          <p:cNvPr id="4" name="TextBox 4"/>
          <p:cNvSpPr txBox="1"/>
          <p:nvPr/>
        </p:nvSpPr>
        <p:spPr>
          <a:xfrm>
            <a:off x="1547683" y="2637525"/>
            <a:ext cx="14804137" cy="6432441"/>
          </a:xfrm>
          <a:prstGeom prst="rect">
            <a:avLst/>
          </a:prstGeom>
        </p:spPr>
        <p:txBody>
          <a:bodyPr lIns="0" tIns="0" rIns="0" bIns="0" rtlCol="0" anchor="t">
            <a:spAutoFit/>
          </a:bodyPr>
          <a:lstStyle/>
          <a:p>
            <a:pPr algn="just">
              <a:lnSpc>
                <a:spcPts val="5039"/>
              </a:lnSpc>
            </a:pPr>
            <a:r>
              <a:rPr lang="en-US" sz="3599">
                <a:solidFill>
                  <a:srgbClr val="3D312B"/>
                </a:solidFill>
                <a:latin typeface="Times New Roman"/>
              </a:rPr>
              <a:t>Câu 4: </a:t>
            </a:r>
          </a:p>
          <a:p>
            <a:pPr algn="just">
              <a:lnSpc>
                <a:spcPts val="5039"/>
              </a:lnSpc>
            </a:pPr>
            <a:r>
              <a:rPr lang="en-US" sz="3599">
                <a:solidFill>
                  <a:srgbClr val="3D312B"/>
                </a:solidFill>
                <a:latin typeface="Times New Roman"/>
              </a:rPr>
              <a:t>a. Cách kết truyện: kết truyện hợp lí, có hậu, tôn vinh nhân cách cứng cỏi và hành động bảo vệ chính nghĩa đến cùng của nhân vật. </a:t>
            </a:r>
          </a:p>
          <a:p>
            <a:pPr algn="just">
              <a:lnSpc>
                <a:spcPts val="5039"/>
              </a:lnSpc>
            </a:pPr>
            <a:r>
              <a:rPr lang="en-US" sz="3599">
                <a:solidFill>
                  <a:srgbClr val="3D312B"/>
                </a:solidFill>
                <a:latin typeface="Times New Roman"/>
              </a:rPr>
              <a:t>b. Lời bình của tác giả: Lời văn cô đúc, giàu hình ảnh và tính triết lí “kẻ sĩ không nên kiêng sợ sự cứng cỏi”, trực tiếp ca ngợi nhân vật Tử Văn. Lời bình cũng cho thấy nhân vật Tử Văn không chỉ là hiện thân cho cái Thiện nói chung trong truyện cổ tích mà còn hiện thân cho cốt cách “cứng cỏi, trung thực, nghĩa khí” được đặc biệt đề cao ở người trí thức Nho học (thường gọi là “kẻ sĩ”) ngày xưa.</a:t>
            </a:r>
          </a:p>
          <a:p>
            <a:pPr algn="just">
              <a:lnSpc>
                <a:spcPts val="5039"/>
              </a:lnSpc>
            </a:pPr>
            <a:endParaRPr lang="en-US" sz="3599">
              <a:solidFill>
                <a:srgbClr val="3D312B"/>
              </a:solidFill>
              <a:latin typeface="Times New Roman"/>
            </a:endParaRPr>
          </a:p>
        </p:txBody>
      </p:sp>
      <p:sp>
        <p:nvSpPr>
          <p:cNvPr id="5" name="Freeform 5"/>
          <p:cNvSpPr/>
          <p:nvPr/>
        </p:nvSpPr>
        <p:spPr>
          <a:xfrm rot="1018091" flipH="1">
            <a:off x="-1804384" y="6608268"/>
            <a:ext cx="4367833" cy="5830604"/>
          </a:xfrm>
          <a:custGeom>
            <a:avLst/>
            <a:gdLst/>
            <a:ahLst/>
            <a:cxnLst/>
            <a:rect l="l" t="t" r="r" b="b"/>
            <a:pathLst>
              <a:path w="4367833" h="5830604">
                <a:moveTo>
                  <a:pt x="4367834" y="0"/>
                </a:moveTo>
                <a:lnTo>
                  <a:pt x="0" y="0"/>
                </a:lnTo>
                <a:lnTo>
                  <a:pt x="0" y="5830604"/>
                </a:lnTo>
                <a:lnTo>
                  <a:pt x="4367834" y="5830604"/>
                </a:lnTo>
                <a:lnTo>
                  <a:pt x="4367834" y="0"/>
                </a:lnTo>
                <a:close/>
              </a:path>
            </a:pathLst>
          </a:custGeom>
          <a:blipFill>
            <a:blip r:embed="rId4"/>
            <a:stretch>
              <a:fillRect/>
            </a:stretch>
          </a:blipFill>
        </p:spPr>
        <p:txBody>
          <a:bodyPr/>
          <a:lstStyle/>
          <a:p>
            <a:endParaRPr lang="en-US"/>
          </a:p>
        </p:txBody>
      </p:sp>
      <p:sp>
        <p:nvSpPr>
          <p:cNvPr id="6" name="Freeform 6"/>
          <p:cNvSpPr/>
          <p:nvPr/>
        </p:nvSpPr>
        <p:spPr>
          <a:xfrm rot="-2080090" flipH="1">
            <a:off x="16629653" y="163634"/>
            <a:ext cx="2508703" cy="6194330"/>
          </a:xfrm>
          <a:custGeom>
            <a:avLst/>
            <a:gdLst/>
            <a:ahLst/>
            <a:cxnLst/>
            <a:rect l="l" t="t" r="r" b="b"/>
            <a:pathLst>
              <a:path w="2508703" h="6194330">
                <a:moveTo>
                  <a:pt x="2508703" y="0"/>
                </a:moveTo>
                <a:lnTo>
                  <a:pt x="0" y="0"/>
                </a:lnTo>
                <a:lnTo>
                  <a:pt x="0" y="6194329"/>
                </a:lnTo>
                <a:lnTo>
                  <a:pt x="2508703" y="6194329"/>
                </a:lnTo>
                <a:lnTo>
                  <a:pt x="2508703" y="0"/>
                </a:lnTo>
                <a:close/>
              </a:path>
            </a:pathLst>
          </a:custGeom>
          <a:blipFill>
            <a:blip r:embed="rId5"/>
            <a:stretch>
              <a:fillRect/>
            </a:stretch>
          </a:blipFill>
        </p:spPr>
        <p:txBody>
          <a:bodyPr/>
          <a:lstStyle/>
          <a:p>
            <a:endParaRPr lang="en-US"/>
          </a:p>
        </p:txBody>
      </p:sp>
      <p:sp>
        <p:nvSpPr>
          <p:cNvPr id="7" name="Freeform 7"/>
          <p:cNvSpPr/>
          <p:nvPr/>
        </p:nvSpPr>
        <p:spPr>
          <a:xfrm rot="-868872">
            <a:off x="15690190" y="8520523"/>
            <a:ext cx="2346110" cy="1126133"/>
          </a:xfrm>
          <a:custGeom>
            <a:avLst/>
            <a:gdLst/>
            <a:ahLst/>
            <a:cxnLst/>
            <a:rect l="l" t="t" r="r" b="b"/>
            <a:pathLst>
              <a:path w="2346110" h="1126133">
                <a:moveTo>
                  <a:pt x="0" y="0"/>
                </a:moveTo>
                <a:lnTo>
                  <a:pt x="2346109" y="0"/>
                </a:lnTo>
                <a:lnTo>
                  <a:pt x="2346109" y="1126133"/>
                </a:lnTo>
                <a:lnTo>
                  <a:pt x="0" y="112613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TextBox 8"/>
          <p:cNvSpPr txBox="1"/>
          <p:nvPr/>
        </p:nvSpPr>
        <p:spPr>
          <a:xfrm>
            <a:off x="1547683" y="748270"/>
            <a:ext cx="15853410" cy="604393"/>
          </a:xfrm>
          <a:prstGeom prst="rect">
            <a:avLst/>
          </a:prstGeom>
        </p:spPr>
        <p:txBody>
          <a:bodyPr lIns="0" tIns="0" rIns="0" bIns="0" rtlCol="0" anchor="t">
            <a:spAutoFit/>
          </a:bodyPr>
          <a:lstStyle/>
          <a:p>
            <a:pPr marL="0" lvl="0" indent="0" algn="just">
              <a:lnSpc>
                <a:spcPts val="4181"/>
              </a:lnSpc>
            </a:pPr>
            <a:r>
              <a:rPr lang="en-US" sz="3700" spc="88">
                <a:solidFill>
                  <a:srgbClr val="3D312B"/>
                </a:solidFill>
                <a:latin typeface="Times New Roman Bold"/>
              </a:rPr>
              <a:t>2.4 Tìm hiểu lời bình của người kể chuyện và chủ đề của tác phẩm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000" b="-9000"/>
            </a:stretch>
          </a:blipFill>
        </p:spPr>
        <p:txBody>
          <a:bodyPr/>
          <a:lstStyle/>
          <a:p>
            <a:endParaRPr lang="en-US"/>
          </a:p>
        </p:txBody>
      </p:sp>
      <p:sp>
        <p:nvSpPr>
          <p:cNvPr id="3" name="Freeform 3"/>
          <p:cNvSpPr/>
          <p:nvPr/>
        </p:nvSpPr>
        <p:spPr>
          <a:xfrm rot="198258">
            <a:off x="-2132334" y="1438613"/>
            <a:ext cx="22552668" cy="8710792"/>
          </a:xfrm>
          <a:custGeom>
            <a:avLst/>
            <a:gdLst/>
            <a:ahLst/>
            <a:cxnLst/>
            <a:rect l="l" t="t" r="r" b="b"/>
            <a:pathLst>
              <a:path w="22552668" h="8710792">
                <a:moveTo>
                  <a:pt x="0" y="0"/>
                </a:moveTo>
                <a:lnTo>
                  <a:pt x="22552668" y="0"/>
                </a:lnTo>
                <a:lnTo>
                  <a:pt x="22552668" y="8710792"/>
                </a:lnTo>
                <a:lnTo>
                  <a:pt x="0" y="8710792"/>
                </a:lnTo>
                <a:lnTo>
                  <a:pt x="0" y="0"/>
                </a:lnTo>
                <a:close/>
              </a:path>
            </a:pathLst>
          </a:custGeom>
          <a:blipFill>
            <a:blip r:embed="rId3"/>
            <a:stretch>
              <a:fillRect b="-106800"/>
            </a:stretch>
          </a:blipFill>
        </p:spPr>
        <p:txBody>
          <a:bodyPr/>
          <a:lstStyle/>
          <a:p>
            <a:endParaRPr lang="en-US"/>
          </a:p>
        </p:txBody>
      </p:sp>
      <p:sp>
        <p:nvSpPr>
          <p:cNvPr id="4" name="TextBox 4"/>
          <p:cNvSpPr txBox="1"/>
          <p:nvPr/>
        </p:nvSpPr>
        <p:spPr>
          <a:xfrm>
            <a:off x="1028700" y="2193924"/>
            <a:ext cx="16372394" cy="8093076"/>
          </a:xfrm>
          <a:prstGeom prst="rect">
            <a:avLst/>
          </a:prstGeom>
        </p:spPr>
        <p:txBody>
          <a:bodyPr lIns="0" tIns="0" rIns="0" bIns="0" rtlCol="0" anchor="t">
            <a:spAutoFit/>
          </a:bodyPr>
          <a:lstStyle/>
          <a:p>
            <a:pPr algn="just">
              <a:lnSpc>
                <a:spcPts val="4899"/>
              </a:lnSpc>
            </a:pPr>
            <a:r>
              <a:rPr lang="en-US" sz="3499">
                <a:solidFill>
                  <a:srgbClr val="3D312B"/>
                </a:solidFill>
                <a:latin typeface="Times New Roman"/>
              </a:rPr>
              <a:t>Câu 5:</a:t>
            </a:r>
          </a:p>
          <a:p>
            <a:pPr algn="just">
              <a:lnSpc>
                <a:spcPts val="4899"/>
              </a:lnSpc>
            </a:pPr>
            <a:r>
              <a:rPr lang="en-US" sz="3499">
                <a:solidFill>
                  <a:srgbClr val="3D312B"/>
                </a:solidFill>
                <a:latin typeface="Times New Roman"/>
              </a:rPr>
              <a:t>Tính cách Tử Văn</a:t>
            </a:r>
          </a:p>
          <a:p>
            <a:pPr algn="just">
              <a:lnSpc>
                <a:spcPts val="4899"/>
              </a:lnSpc>
            </a:pPr>
            <a:r>
              <a:rPr lang="en-US" sz="3499">
                <a:solidFill>
                  <a:srgbClr val="3D312B"/>
                </a:solidFill>
                <a:latin typeface="Times New Roman"/>
              </a:rPr>
              <a:t>– Thể hiện niềm tin vào công lí: Cái ác sẽ bị trừng trị, cái thiện sẽ chiến thắng.</a:t>
            </a:r>
          </a:p>
          <a:p>
            <a:pPr algn="just">
              <a:lnSpc>
                <a:spcPts val="4899"/>
              </a:lnSpc>
            </a:pPr>
            <a:r>
              <a:rPr lang="en-US" sz="3499">
                <a:solidFill>
                  <a:srgbClr val="3D312B"/>
                </a:solidFill>
                <a:latin typeface="Times New Roman"/>
              </a:rPr>
              <a:t>– Khẳng định giá trị con người: Con người cần có lòng dũng cảm, dám đấu tranh chống lại cái ác để bảo vệ cuộc sống tốt đẹp.</a:t>
            </a:r>
          </a:p>
          <a:p>
            <a:pPr algn="just">
              <a:lnSpc>
                <a:spcPts val="4899"/>
              </a:lnSpc>
            </a:pPr>
            <a:r>
              <a:rPr lang="en-US" sz="3499">
                <a:solidFill>
                  <a:srgbClr val="3D312B"/>
                </a:solidFill>
                <a:latin typeface="Times New Roman"/>
              </a:rPr>
              <a:t>– Phê phán những tệ nạn xã hội: Tham nhũng, bất công, áp bức.</a:t>
            </a:r>
          </a:p>
          <a:p>
            <a:pPr algn="just">
              <a:lnSpc>
                <a:spcPts val="4899"/>
              </a:lnSpc>
            </a:pPr>
            <a:r>
              <a:rPr lang="en-US" sz="3499">
                <a:solidFill>
                  <a:srgbClr val="3D312B"/>
                </a:solidFill>
                <a:latin typeface="Times New Roman"/>
              </a:rPr>
              <a:t>– Ca ngợi những phẩm chất tốt đẹp của </a:t>
            </a:r>
          </a:p>
          <a:p>
            <a:pPr algn="just">
              <a:lnSpc>
                <a:spcPts val="4899"/>
              </a:lnSpc>
            </a:pPr>
            <a:r>
              <a:rPr lang="en-US" sz="3499">
                <a:solidFill>
                  <a:srgbClr val="3D312B"/>
                </a:solidFill>
                <a:latin typeface="Times New Roman"/>
              </a:rPr>
              <a:t>Chủ đề truyện:</a:t>
            </a:r>
          </a:p>
          <a:p>
            <a:pPr algn="just">
              <a:lnSpc>
                <a:spcPts val="4899"/>
              </a:lnSpc>
            </a:pPr>
            <a:r>
              <a:rPr lang="en-US" sz="3499">
                <a:solidFill>
                  <a:srgbClr val="3D312B"/>
                </a:solidFill>
                <a:latin typeface="Times New Roman"/>
              </a:rPr>
              <a:t>Ca ngợi những người có nhân cách cứng cỏi, sẵn sàng đấu tranh cho chính nghĩa của người tri thức thời xưa. Chủ đề đó được thể hiện rõ qua cách xây dựng tính cách của nhân vật Ngô Tử Văn.</a:t>
            </a:r>
          </a:p>
          <a:p>
            <a:pPr algn="just">
              <a:lnSpc>
                <a:spcPts val="4899"/>
              </a:lnSpc>
            </a:pPr>
            <a:endParaRPr lang="en-US" sz="3499">
              <a:solidFill>
                <a:srgbClr val="3D312B"/>
              </a:solidFill>
              <a:latin typeface="Times New Roman"/>
            </a:endParaRPr>
          </a:p>
          <a:p>
            <a:pPr algn="just">
              <a:lnSpc>
                <a:spcPts val="4899"/>
              </a:lnSpc>
            </a:pPr>
            <a:endParaRPr lang="en-US" sz="3499">
              <a:solidFill>
                <a:srgbClr val="3D312B"/>
              </a:solidFill>
              <a:latin typeface="Times New Roman"/>
            </a:endParaRPr>
          </a:p>
        </p:txBody>
      </p:sp>
      <p:sp>
        <p:nvSpPr>
          <p:cNvPr id="5" name="Freeform 5"/>
          <p:cNvSpPr/>
          <p:nvPr/>
        </p:nvSpPr>
        <p:spPr>
          <a:xfrm rot="1018091" flipH="1">
            <a:off x="-1804384" y="6608268"/>
            <a:ext cx="4367833" cy="5830604"/>
          </a:xfrm>
          <a:custGeom>
            <a:avLst/>
            <a:gdLst/>
            <a:ahLst/>
            <a:cxnLst/>
            <a:rect l="l" t="t" r="r" b="b"/>
            <a:pathLst>
              <a:path w="4367833" h="5830604">
                <a:moveTo>
                  <a:pt x="4367834" y="0"/>
                </a:moveTo>
                <a:lnTo>
                  <a:pt x="0" y="0"/>
                </a:lnTo>
                <a:lnTo>
                  <a:pt x="0" y="5830604"/>
                </a:lnTo>
                <a:lnTo>
                  <a:pt x="4367834" y="5830604"/>
                </a:lnTo>
                <a:lnTo>
                  <a:pt x="4367834" y="0"/>
                </a:lnTo>
                <a:close/>
              </a:path>
            </a:pathLst>
          </a:custGeom>
          <a:blipFill>
            <a:blip r:embed="rId4"/>
            <a:stretch>
              <a:fillRect/>
            </a:stretch>
          </a:blipFill>
        </p:spPr>
        <p:txBody>
          <a:bodyPr/>
          <a:lstStyle/>
          <a:p>
            <a:endParaRPr lang="en-US"/>
          </a:p>
        </p:txBody>
      </p:sp>
      <p:sp>
        <p:nvSpPr>
          <p:cNvPr id="6" name="Freeform 6"/>
          <p:cNvSpPr/>
          <p:nvPr/>
        </p:nvSpPr>
        <p:spPr>
          <a:xfrm rot="-2080090" flipH="1">
            <a:off x="16629653" y="163634"/>
            <a:ext cx="2508703" cy="6194330"/>
          </a:xfrm>
          <a:custGeom>
            <a:avLst/>
            <a:gdLst/>
            <a:ahLst/>
            <a:cxnLst/>
            <a:rect l="l" t="t" r="r" b="b"/>
            <a:pathLst>
              <a:path w="2508703" h="6194330">
                <a:moveTo>
                  <a:pt x="2508703" y="0"/>
                </a:moveTo>
                <a:lnTo>
                  <a:pt x="0" y="0"/>
                </a:lnTo>
                <a:lnTo>
                  <a:pt x="0" y="6194329"/>
                </a:lnTo>
                <a:lnTo>
                  <a:pt x="2508703" y="6194329"/>
                </a:lnTo>
                <a:lnTo>
                  <a:pt x="2508703" y="0"/>
                </a:lnTo>
                <a:close/>
              </a:path>
            </a:pathLst>
          </a:custGeom>
          <a:blipFill>
            <a:blip r:embed="rId5"/>
            <a:stretch>
              <a:fillRect/>
            </a:stretch>
          </a:blipFill>
        </p:spPr>
        <p:txBody>
          <a:bodyPr/>
          <a:lstStyle/>
          <a:p>
            <a:endParaRPr lang="en-US"/>
          </a:p>
        </p:txBody>
      </p:sp>
      <p:sp>
        <p:nvSpPr>
          <p:cNvPr id="7" name="Freeform 7"/>
          <p:cNvSpPr/>
          <p:nvPr/>
        </p:nvSpPr>
        <p:spPr>
          <a:xfrm rot="-868872">
            <a:off x="15690190" y="8520523"/>
            <a:ext cx="2346110" cy="1126133"/>
          </a:xfrm>
          <a:custGeom>
            <a:avLst/>
            <a:gdLst/>
            <a:ahLst/>
            <a:cxnLst/>
            <a:rect l="l" t="t" r="r" b="b"/>
            <a:pathLst>
              <a:path w="2346110" h="1126133">
                <a:moveTo>
                  <a:pt x="0" y="0"/>
                </a:moveTo>
                <a:lnTo>
                  <a:pt x="2346109" y="0"/>
                </a:lnTo>
                <a:lnTo>
                  <a:pt x="2346109" y="1126133"/>
                </a:lnTo>
                <a:lnTo>
                  <a:pt x="0" y="112613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TextBox 8"/>
          <p:cNvSpPr txBox="1"/>
          <p:nvPr/>
        </p:nvSpPr>
        <p:spPr>
          <a:xfrm>
            <a:off x="1547683" y="748270"/>
            <a:ext cx="15853410" cy="604393"/>
          </a:xfrm>
          <a:prstGeom prst="rect">
            <a:avLst/>
          </a:prstGeom>
        </p:spPr>
        <p:txBody>
          <a:bodyPr lIns="0" tIns="0" rIns="0" bIns="0" rtlCol="0" anchor="t">
            <a:spAutoFit/>
          </a:bodyPr>
          <a:lstStyle/>
          <a:p>
            <a:pPr marL="0" lvl="0" indent="0" algn="just">
              <a:lnSpc>
                <a:spcPts val="4181"/>
              </a:lnSpc>
            </a:pPr>
            <a:r>
              <a:rPr lang="en-US" sz="3700" spc="88">
                <a:solidFill>
                  <a:srgbClr val="3D312B"/>
                </a:solidFill>
                <a:latin typeface="Times New Roman Bold"/>
              </a:rPr>
              <a:t>2.5 Tìm hiểu chủ đề truyện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000" b="-9000"/>
            </a:stretch>
          </a:blipFill>
        </p:spPr>
        <p:txBody>
          <a:bodyPr/>
          <a:lstStyle/>
          <a:p>
            <a:endParaRPr lang="en-US"/>
          </a:p>
        </p:txBody>
      </p:sp>
      <p:sp>
        <p:nvSpPr>
          <p:cNvPr id="3" name="Freeform 3"/>
          <p:cNvSpPr/>
          <p:nvPr/>
        </p:nvSpPr>
        <p:spPr>
          <a:xfrm flipH="1">
            <a:off x="3295784" y="1028700"/>
            <a:ext cx="11696431" cy="9125696"/>
          </a:xfrm>
          <a:custGeom>
            <a:avLst/>
            <a:gdLst/>
            <a:ahLst/>
            <a:cxnLst/>
            <a:rect l="l" t="t" r="r" b="b"/>
            <a:pathLst>
              <a:path w="11696431" h="9125696">
                <a:moveTo>
                  <a:pt x="11696432" y="0"/>
                </a:moveTo>
                <a:lnTo>
                  <a:pt x="0" y="0"/>
                </a:lnTo>
                <a:lnTo>
                  <a:pt x="0" y="9125696"/>
                </a:lnTo>
                <a:lnTo>
                  <a:pt x="11696432" y="9125696"/>
                </a:lnTo>
                <a:lnTo>
                  <a:pt x="11696432" y="0"/>
                </a:lnTo>
                <a:close/>
              </a:path>
            </a:pathLst>
          </a:custGeom>
          <a:blipFill>
            <a:blip r:embed="rId3"/>
            <a:stretch>
              <a:fillRect/>
            </a:stretch>
          </a:blipFill>
        </p:spPr>
        <p:txBody>
          <a:bodyPr/>
          <a:lstStyle/>
          <a:p>
            <a:endParaRPr lang="en-US"/>
          </a:p>
        </p:txBody>
      </p:sp>
      <p:sp>
        <p:nvSpPr>
          <p:cNvPr id="4" name="Freeform 4"/>
          <p:cNvSpPr/>
          <p:nvPr/>
        </p:nvSpPr>
        <p:spPr>
          <a:xfrm rot="3008247" flipH="1">
            <a:off x="12944021" y="5296857"/>
            <a:ext cx="4925392" cy="6574886"/>
          </a:xfrm>
          <a:custGeom>
            <a:avLst/>
            <a:gdLst/>
            <a:ahLst/>
            <a:cxnLst/>
            <a:rect l="l" t="t" r="r" b="b"/>
            <a:pathLst>
              <a:path w="4925392" h="6574886">
                <a:moveTo>
                  <a:pt x="4925392" y="0"/>
                </a:moveTo>
                <a:lnTo>
                  <a:pt x="0" y="0"/>
                </a:lnTo>
                <a:lnTo>
                  <a:pt x="0" y="6574887"/>
                </a:lnTo>
                <a:lnTo>
                  <a:pt x="4925392" y="6574887"/>
                </a:lnTo>
                <a:lnTo>
                  <a:pt x="4925392" y="0"/>
                </a:lnTo>
                <a:close/>
              </a:path>
            </a:pathLst>
          </a:custGeom>
          <a:blipFill>
            <a:blip r:embed="rId4"/>
            <a:stretch>
              <a:fillRect/>
            </a:stretch>
          </a:blipFill>
        </p:spPr>
        <p:txBody>
          <a:bodyPr/>
          <a:lstStyle/>
          <a:p>
            <a:endParaRPr lang="en-US"/>
          </a:p>
        </p:txBody>
      </p:sp>
      <p:sp>
        <p:nvSpPr>
          <p:cNvPr id="5" name="Freeform 5"/>
          <p:cNvSpPr/>
          <p:nvPr/>
        </p:nvSpPr>
        <p:spPr>
          <a:xfrm rot="-1913801">
            <a:off x="320404" y="3725044"/>
            <a:ext cx="4285917" cy="7777511"/>
          </a:xfrm>
          <a:custGeom>
            <a:avLst/>
            <a:gdLst/>
            <a:ahLst/>
            <a:cxnLst/>
            <a:rect l="l" t="t" r="r" b="b"/>
            <a:pathLst>
              <a:path w="4285917" h="7777511">
                <a:moveTo>
                  <a:pt x="0" y="0"/>
                </a:moveTo>
                <a:lnTo>
                  <a:pt x="4285917" y="0"/>
                </a:lnTo>
                <a:lnTo>
                  <a:pt x="4285917" y="7777510"/>
                </a:lnTo>
                <a:lnTo>
                  <a:pt x="0" y="7777510"/>
                </a:lnTo>
                <a:lnTo>
                  <a:pt x="0" y="0"/>
                </a:lnTo>
                <a:close/>
              </a:path>
            </a:pathLst>
          </a:custGeom>
          <a:blipFill>
            <a:blip r:embed="rId5"/>
            <a:stretch>
              <a:fillRect/>
            </a:stretch>
          </a:blipFill>
        </p:spPr>
        <p:txBody>
          <a:bodyPr/>
          <a:lstStyle/>
          <a:p>
            <a:endParaRPr lang="en-US"/>
          </a:p>
        </p:txBody>
      </p:sp>
      <p:sp>
        <p:nvSpPr>
          <p:cNvPr id="6" name="Freeform 6"/>
          <p:cNvSpPr/>
          <p:nvPr/>
        </p:nvSpPr>
        <p:spPr>
          <a:xfrm>
            <a:off x="1479056" y="6468923"/>
            <a:ext cx="3633457" cy="5578754"/>
          </a:xfrm>
          <a:custGeom>
            <a:avLst/>
            <a:gdLst/>
            <a:ahLst/>
            <a:cxnLst/>
            <a:rect l="l" t="t" r="r" b="b"/>
            <a:pathLst>
              <a:path w="3633457" h="5578754">
                <a:moveTo>
                  <a:pt x="0" y="0"/>
                </a:moveTo>
                <a:lnTo>
                  <a:pt x="3633457" y="0"/>
                </a:lnTo>
                <a:lnTo>
                  <a:pt x="3633457" y="5578754"/>
                </a:lnTo>
                <a:lnTo>
                  <a:pt x="0" y="5578754"/>
                </a:lnTo>
                <a:lnTo>
                  <a:pt x="0" y="0"/>
                </a:lnTo>
                <a:close/>
              </a:path>
            </a:pathLst>
          </a:custGeom>
          <a:blipFill>
            <a:blip r:embed="rId6"/>
            <a:stretch>
              <a:fillRect/>
            </a:stretch>
          </a:blipFill>
        </p:spPr>
        <p:txBody>
          <a:bodyPr/>
          <a:lstStyle/>
          <a:p>
            <a:endParaRPr lang="en-US"/>
          </a:p>
        </p:txBody>
      </p:sp>
      <p:sp>
        <p:nvSpPr>
          <p:cNvPr id="7" name="Freeform 7"/>
          <p:cNvSpPr/>
          <p:nvPr/>
        </p:nvSpPr>
        <p:spPr>
          <a:xfrm>
            <a:off x="3755570" y="2866418"/>
            <a:ext cx="10984810" cy="5349000"/>
          </a:xfrm>
          <a:custGeom>
            <a:avLst/>
            <a:gdLst/>
            <a:ahLst/>
            <a:cxnLst/>
            <a:rect l="l" t="t" r="r" b="b"/>
            <a:pathLst>
              <a:path w="10984810" h="5349000">
                <a:moveTo>
                  <a:pt x="0" y="0"/>
                </a:moveTo>
                <a:lnTo>
                  <a:pt x="10984810" y="0"/>
                </a:lnTo>
                <a:lnTo>
                  <a:pt x="10984810" y="5349000"/>
                </a:lnTo>
                <a:lnTo>
                  <a:pt x="0" y="5349000"/>
                </a:lnTo>
                <a:lnTo>
                  <a:pt x="0" y="0"/>
                </a:lnTo>
                <a:close/>
              </a:path>
            </a:pathLst>
          </a:custGeom>
          <a:blipFill>
            <a:blip r:embed="rId7"/>
            <a:stretch>
              <a:fillRect/>
            </a:stretch>
          </a:blipFill>
        </p:spPr>
        <p:txBody>
          <a:bodyPr/>
          <a:lstStyle/>
          <a:p>
            <a:endParaRPr lang="en-US"/>
          </a:p>
        </p:txBody>
      </p:sp>
      <p:sp>
        <p:nvSpPr>
          <p:cNvPr id="8" name="TextBox 8"/>
          <p:cNvSpPr txBox="1"/>
          <p:nvPr/>
        </p:nvSpPr>
        <p:spPr>
          <a:xfrm>
            <a:off x="4568904" y="1717228"/>
            <a:ext cx="9805392" cy="1149190"/>
          </a:xfrm>
          <a:prstGeom prst="rect">
            <a:avLst/>
          </a:prstGeom>
        </p:spPr>
        <p:txBody>
          <a:bodyPr lIns="0" tIns="0" rIns="0" bIns="0" rtlCol="0" anchor="t">
            <a:spAutoFit/>
          </a:bodyPr>
          <a:lstStyle/>
          <a:p>
            <a:pPr algn="ctr">
              <a:lnSpc>
                <a:spcPts val="8036"/>
              </a:lnSpc>
            </a:pPr>
            <a:r>
              <a:rPr lang="en-US" sz="9800">
                <a:solidFill>
                  <a:srgbClr val="000000"/>
                </a:solidFill>
                <a:latin typeface="Glass Antiqua"/>
              </a:rPr>
              <a:t>LIÊN HỆ, VẬN DỤNG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000" b="-9000"/>
            </a:stretch>
          </a:blipFill>
        </p:spPr>
        <p:txBody>
          <a:bodyPr/>
          <a:lstStyle/>
          <a:p>
            <a:endParaRPr lang="en-US"/>
          </a:p>
        </p:txBody>
      </p:sp>
      <p:sp>
        <p:nvSpPr>
          <p:cNvPr id="3" name="Freeform 3"/>
          <p:cNvSpPr/>
          <p:nvPr/>
        </p:nvSpPr>
        <p:spPr>
          <a:xfrm>
            <a:off x="1773164" y="1028700"/>
            <a:ext cx="14975432" cy="8431467"/>
          </a:xfrm>
          <a:custGeom>
            <a:avLst/>
            <a:gdLst/>
            <a:ahLst/>
            <a:cxnLst/>
            <a:rect l="l" t="t" r="r" b="b"/>
            <a:pathLst>
              <a:path w="14975432" h="8431467">
                <a:moveTo>
                  <a:pt x="0" y="0"/>
                </a:moveTo>
                <a:lnTo>
                  <a:pt x="14975432" y="0"/>
                </a:lnTo>
                <a:lnTo>
                  <a:pt x="14975432" y="8431467"/>
                </a:lnTo>
                <a:lnTo>
                  <a:pt x="0" y="8431467"/>
                </a:lnTo>
                <a:lnTo>
                  <a:pt x="0" y="0"/>
                </a:lnTo>
                <a:close/>
              </a:path>
            </a:pathLst>
          </a:custGeom>
          <a:blipFill>
            <a:blip r:embed="rId3"/>
            <a:stretch>
              <a:fillRect t="-19288" b="-19288"/>
            </a:stretch>
          </a:blipFill>
        </p:spPr>
        <p:txBody>
          <a:bodyPr/>
          <a:lstStyle/>
          <a:p>
            <a:endParaRPr lang="en-US"/>
          </a:p>
        </p:txBody>
      </p:sp>
      <p:sp>
        <p:nvSpPr>
          <p:cNvPr id="4" name="Freeform 4"/>
          <p:cNvSpPr/>
          <p:nvPr/>
        </p:nvSpPr>
        <p:spPr>
          <a:xfrm flipH="1">
            <a:off x="-412920" y="6126851"/>
            <a:ext cx="4372167" cy="5836389"/>
          </a:xfrm>
          <a:custGeom>
            <a:avLst/>
            <a:gdLst/>
            <a:ahLst/>
            <a:cxnLst/>
            <a:rect l="l" t="t" r="r" b="b"/>
            <a:pathLst>
              <a:path w="4372167" h="5836389">
                <a:moveTo>
                  <a:pt x="4372167" y="0"/>
                </a:moveTo>
                <a:lnTo>
                  <a:pt x="0" y="0"/>
                </a:lnTo>
                <a:lnTo>
                  <a:pt x="0" y="5836389"/>
                </a:lnTo>
                <a:lnTo>
                  <a:pt x="4372167" y="5836389"/>
                </a:lnTo>
                <a:lnTo>
                  <a:pt x="4372167" y="0"/>
                </a:lnTo>
                <a:close/>
              </a:path>
            </a:pathLst>
          </a:custGeom>
          <a:blipFill>
            <a:blip r:embed="rId4"/>
            <a:stretch>
              <a:fillRect/>
            </a:stretch>
          </a:blipFill>
        </p:spPr>
        <p:txBody>
          <a:bodyPr/>
          <a:lstStyle/>
          <a:p>
            <a:endParaRPr lang="en-US"/>
          </a:p>
        </p:txBody>
      </p:sp>
      <p:sp>
        <p:nvSpPr>
          <p:cNvPr id="5" name="Freeform 5"/>
          <p:cNvSpPr/>
          <p:nvPr/>
        </p:nvSpPr>
        <p:spPr>
          <a:xfrm rot="908544" flipH="1">
            <a:off x="-2491410" y="570419"/>
            <a:ext cx="4899383" cy="4002662"/>
          </a:xfrm>
          <a:custGeom>
            <a:avLst/>
            <a:gdLst/>
            <a:ahLst/>
            <a:cxnLst/>
            <a:rect l="l" t="t" r="r" b="b"/>
            <a:pathLst>
              <a:path w="4899383" h="4002662">
                <a:moveTo>
                  <a:pt x="4899383" y="0"/>
                </a:moveTo>
                <a:lnTo>
                  <a:pt x="0" y="0"/>
                </a:lnTo>
                <a:lnTo>
                  <a:pt x="0" y="4002662"/>
                </a:lnTo>
                <a:lnTo>
                  <a:pt x="4899383" y="4002662"/>
                </a:lnTo>
                <a:lnTo>
                  <a:pt x="4899383" y="0"/>
                </a:lnTo>
                <a:close/>
              </a:path>
            </a:pathLst>
          </a:custGeom>
          <a:blipFill>
            <a:blip r:embed="rId5"/>
            <a:stretch>
              <a:fillRect b="-71004"/>
            </a:stretch>
          </a:blipFill>
        </p:spPr>
        <p:txBody>
          <a:bodyPr/>
          <a:lstStyle/>
          <a:p>
            <a:endParaRPr lang="en-US"/>
          </a:p>
        </p:txBody>
      </p:sp>
      <p:sp>
        <p:nvSpPr>
          <p:cNvPr id="6" name="Freeform 6"/>
          <p:cNvSpPr/>
          <p:nvPr/>
        </p:nvSpPr>
        <p:spPr>
          <a:xfrm rot="167910" flipH="1">
            <a:off x="14675713" y="-251973"/>
            <a:ext cx="4808001" cy="6542864"/>
          </a:xfrm>
          <a:custGeom>
            <a:avLst/>
            <a:gdLst/>
            <a:ahLst/>
            <a:cxnLst/>
            <a:rect l="l" t="t" r="r" b="b"/>
            <a:pathLst>
              <a:path w="4808001" h="6542864">
                <a:moveTo>
                  <a:pt x="4808001" y="0"/>
                </a:moveTo>
                <a:lnTo>
                  <a:pt x="0" y="0"/>
                </a:lnTo>
                <a:lnTo>
                  <a:pt x="0" y="6542864"/>
                </a:lnTo>
                <a:lnTo>
                  <a:pt x="4808001" y="6542864"/>
                </a:lnTo>
                <a:lnTo>
                  <a:pt x="4808001" y="0"/>
                </a:lnTo>
                <a:close/>
              </a:path>
            </a:pathLst>
          </a:custGeom>
          <a:blipFill>
            <a:blip r:embed="rId6"/>
            <a:stretch>
              <a:fillRect/>
            </a:stretch>
          </a:blipFill>
        </p:spPr>
        <p:txBody>
          <a:bodyPr/>
          <a:lstStyle/>
          <a:p>
            <a:endParaRPr lang="en-US"/>
          </a:p>
        </p:txBody>
      </p:sp>
      <p:sp>
        <p:nvSpPr>
          <p:cNvPr id="7" name="Freeform 7"/>
          <p:cNvSpPr/>
          <p:nvPr/>
        </p:nvSpPr>
        <p:spPr>
          <a:xfrm rot="-806752">
            <a:off x="15487492" y="6913993"/>
            <a:ext cx="3009163" cy="4262106"/>
          </a:xfrm>
          <a:custGeom>
            <a:avLst/>
            <a:gdLst/>
            <a:ahLst/>
            <a:cxnLst/>
            <a:rect l="l" t="t" r="r" b="b"/>
            <a:pathLst>
              <a:path w="3009163" h="4262106">
                <a:moveTo>
                  <a:pt x="0" y="0"/>
                </a:moveTo>
                <a:lnTo>
                  <a:pt x="3009163" y="0"/>
                </a:lnTo>
                <a:lnTo>
                  <a:pt x="3009163" y="4262106"/>
                </a:lnTo>
                <a:lnTo>
                  <a:pt x="0" y="4262106"/>
                </a:lnTo>
                <a:lnTo>
                  <a:pt x="0" y="0"/>
                </a:lnTo>
                <a:close/>
              </a:path>
            </a:pathLst>
          </a:custGeom>
          <a:blipFill>
            <a:blip r:embed="rId7"/>
            <a:stretch>
              <a:fillRect b="-71633"/>
            </a:stretch>
          </a:blipFill>
        </p:spPr>
        <p:txBody>
          <a:bodyPr/>
          <a:lstStyle/>
          <a:p>
            <a:endParaRPr lang="en-US"/>
          </a:p>
        </p:txBody>
      </p:sp>
      <p:sp>
        <p:nvSpPr>
          <p:cNvPr id="8" name="Freeform 8"/>
          <p:cNvSpPr/>
          <p:nvPr/>
        </p:nvSpPr>
        <p:spPr>
          <a:xfrm rot="-1581577">
            <a:off x="96837" y="1202495"/>
            <a:ext cx="5712575" cy="3633928"/>
          </a:xfrm>
          <a:custGeom>
            <a:avLst/>
            <a:gdLst/>
            <a:ahLst/>
            <a:cxnLst/>
            <a:rect l="l" t="t" r="r" b="b"/>
            <a:pathLst>
              <a:path w="5712575" h="3633928">
                <a:moveTo>
                  <a:pt x="0" y="0"/>
                </a:moveTo>
                <a:lnTo>
                  <a:pt x="5712575" y="0"/>
                </a:lnTo>
                <a:lnTo>
                  <a:pt x="5712575" y="3633928"/>
                </a:lnTo>
                <a:lnTo>
                  <a:pt x="0" y="3633928"/>
                </a:lnTo>
                <a:lnTo>
                  <a:pt x="0" y="0"/>
                </a:lnTo>
                <a:close/>
              </a:path>
            </a:pathLst>
          </a:custGeom>
          <a:blipFill>
            <a:blip r:embed="rId8"/>
            <a:stretch>
              <a:fillRect t="-90169"/>
            </a:stretch>
          </a:blipFill>
        </p:spPr>
        <p:txBody>
          <a:bodyPr/>
          <a:lstStyle/>
          <a:p>
            <a:endParaRPr lang="en-US"/>
          </a:p>
        </p:txBody>
      </p:sp>
      <p:sp>
        <p:nvSpPr>
          <p:cNvPr id="9" name="TextBox 9"/>
          <p:cNvSpPr txBox="1"/>
          <p:nvPr/>
        </p:nvSpPr>
        <p:spPr>
          <a:xfrm>
            <a:off x="4241304" y="4092627"/>
            <a:ext cx="9805392" cy="1823079"/>
          </a:xfrm>
          <a:prstGeom prst="rect">
            <a:avLst/>
          </a:prstGeom>
        </p:spPr>
        <p:txBody>
          <a:bodyPr lIns="0" tIns="0" rIns="0" bIns="0" rtlCol="0" anchor="t">
            <a:spAutoFit/>
          </a:bodyPr>
          <a:lstStyle/>
          <a:p>
            <a:pPr algn="ctr">
              <a:lnSpc>
                <a:spcPts val="11071"/>
              </a:lnSpc>
            </a:pPr>
            <a:r>
              <a:rPr lang="en-US" sz="13501">
                <a:solidFill>
                  <a:srgbClr val="000000"/>
                </a:solidFill>
                <a:latin typeface="Times New Roman"/>
              </a:rPr>
              <a:t>TỔNG KẾT</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000" b="-9000"/>
            </a:stretch>
          </a:blipFill>
        </p:spPr>
        <p:txBody>
          <a:bodyPr/>
          <a:lstStyle/>
          <a:p>
            <a:endParaRPr lang="en-US"/>
          </a:p>
        </p:txBody>
      </p:sp>
      <p:sp>
        <p:nvSpPr>
          <p:cNvPr id="3" name="Freeform 3"/>
          <p:cNvSpPr/>
          <p:nvPr/>
        </p:nvSpPr>
        <p:spPr>
          <a:xfrm>
            <a:off x="4086511" y="1845986"/>
            <a:ext cx="10432345" cy="8139441"/>
          </a:xfrm>
          <a:custGeom>
            <a:avLst/>
            <a:gdLst/>
            <a:ahLst/>
            <a:cxnLst/>
            <a:rect l="l" t="t" r="r" b="b"/>
            <a:pathLst>
              <a:path w="10432345" h="8139441">
                <a:moveTo>
                  <a:pt x="0" y="0"/>
                </a:moveTo>
                <a:lnTo>
                  <a:pt x="10432345" y="0"/>
                </a:lnTo>
                <a:lnTo>
                  <a:pt x="10432345" y="8139441"/>
                </a:lnTo>
                <a:lnTo>
                  <a:pt x="0" y="8139441"/>
                </a:lnTo>
                <a:lnTo>
                  <a:pt x="0" y="0"/>
                </a:lnTo>
                <a:close/>
              </a:path>
            </a:pathLst>
          </a:custGeom>
          <a:blipFill>
            <a:blip r:embed="rId3"/>
            <a:stretch>
              <a:fillRect/>
            </a:stretch>
          </a:blipFill>
        </p:spPr>
        <p:txBody>
          <a:bodyPr/>
          <a:lstStyle/>
          <a:p>
            <a:endParaRPr lang="en-US"/>
          </a:p>
        </p:txBody>
      </p:sp>
      <p:sp>
        <p:nvSpPr>
          <p:cNvPr id="4" name="Freeform 4"/>
          <p:cNvSpPr/>
          <p:nvPr/>
        </p:nvSpPr>
        <p:spPr>
          <a:xfrm flipH="1">
            <a:off x="-412920" y="6126851"/>
            <a:ext cx="4372167" cy="5836389"/>
          </a:xfrm>
          <a:custGeom>
            <a:avLst/>
            <a:gdLst/>
            <a:ahLst/>
            <a:cxnLst/>
            <a:rect l="l" t="t" r="r" b="b"/>
            <a:pathLst>
              <a:path w="4372167" h="5836389">
                <a:moveTo>
                  <a:pt x="4372167" y="0"/>
                </a:moveTo>
                <a:lnTo>
                  <a:pt x="0" y="0"/>
                </a:lnTo>
                <a:lnTo>
                  <a:pt x="0" y="5836389"/>
                </a:lnTo>
                <a:lnTo>
                  <a:pt x="4372167" y="5836389"/>
                </a:lnTo>
                <a:lnTo>
                  <a:pt x="4372167" y="0"/>
                </a:lnTo>
                <a:close/>
              </a:path>
            </a:pathLst>
          </a:custGeom>
          <a:blipFill>
            <a:blip r:embed="rId4"/>
            <a:stretch>
              <a:fillRect/>
            </a:stretch>
          </a:blipFill>
        </p:spPr>
        <p:txBody>
          <a:bodyPr/>
          <a:lstStyle/>
          <a:p>
            <a:endParaRPr lang="en-US"/>
          </a:p>
        </p:txBody>
      </p:sp>
      <p:sp>
        <p:nvSpPr>
          <p:cNvPr id="5" name="Freeform 5"/>
          <p:cNvSpPr/>
          <p:nvPr/>
        </p:nvSpPr>
        <p:spPr>
          <a:xfrm rot="908544" flipH="1">
            <a:off x="-2491410" y="570419"/>
            <a:ext cx="4899383" cy="4002662"/>
          </a:xfrm>
          <a:custGeom>
            <a:avLst/>
            <a:gdLst/>
            <a:ahLst/>
            <a:cxnLst/>
            <a:rect l="l" t="t" r="r" b="b"/>
            <a:pathLst>
              <a:path w="4899383" h="4002662">
                <a:moveTo>
                  <a:pt x="4899383" y="0"/>
                </a:moveTo>
                <a:lnTo>
                  <a:pt x="0" y="0"/>
                </a:lnTo>
                <a:lnTo>
                  <a:pt x="0" y="4002662"/>
                </a:lnTo>
                <a:lnTo>
                  <a:pt x="4899383" y="4002662"/>
                </a:lnTo>
                <a:lnTo>
                  <a:pt x="4899383" y="0"/>
                </a:lnTo>
                <a:close/>
              </a:path>
            </a:pathLst>
          </a:custGeom>
          <a:blipFill>
            <a:blip r:embed="rId5"/>
            <a:stretch>
              <a:fillRect b="-71004"/>
            </a:stretch>
          </a:blipFill>
        </p:spPr>
        <p:txBody>
          <a:bodyPr/>
          <a:lstStyle/>
          <a:p>
            <a:endParaRPr lang="en-US"/>
          </a:p>
        </p:txBody>
      </p:sp>
      <p:sp>
        <p:nvSpPr>
          <p:cNvPr id="6" name="Freeform 6"/>
          <p:cNvSpPr/>
          <p:nvPr/>
        </p:nvSpPr>
        <p:spPr>
          <a:xfrm rot="167910" flipH="1">
            <a:off x="14675713" y="-251973"/>
            <a:ext cx="4808001" cy="6542864"/>
          </a:xfrm>
          <a:custGeom>
            <a:avLst/>
            <a:gdLst/>
            <a:ahLst/>
            <a:cxnLst/>
            <a:rect l="l" t="t" r="r" b="b"/>
            <a:pathLst>
              <a:path w="4808001" h="6542864">
                <a:moveTo>
                  <a:pt x="4808001" y="0"/>
                </a:moveTo>
                <a:lnTo>
                  <a:pt x="0" y="0"/>
                </a:lnTo>
                <a:lnTo>
                  <a:pt x="0" y="6542864"/>
                </a:lnTo>
                <a:lnTo>
                  <a:pt x="4808001" y="6542864"/>
                </a:lnTo>
                <a:lnTo>
                  <a:pt x="4808001" y="0"/>
                </a:lnTo>
                <a:close/>
              </a:path>
            </a:pathLst>
          </a:custGeom>
          <a:blipFill>
            <a:blip r:embed="rId6"/>
            <a:stretch>
              <a:fillRect/>
            </a:stretch>
          </a:blipFill>
        </p:spPr>
        <p:txBody>
          <a:bodyPr/>
          <a:lstStyle/>
          <a:p>
            <a:endParaRPr lang="en-US"/>
          </a:p>
        </p:txBody>
      </p:sp>
      <p:sp>
        <p:nvSpPr>
          <p:cNvPr id="7" name="Freeform 7"/>
          <p:cNvSpPr/>
          <p:nvPr/>
        </p:nvSpPr>
        <p:spPr>
          <a:xfrm rot="-806752">
            <a:off x="15487492" y="6913993"/>
            <a:ext cx="3009163" cy="4262106"/>
          </a:xfrm>
          <a:custGeom>
            <a:avLst/>
            <a:gdLst/>
            <a:ahLst/>
            <a:cxnLst/>
            <a:rect l="l" t="t" r="r" b="b"/>
            <a:pathLst>
              <a:path w="3009163" h="4262106">
                <a:moveTo>
                  <a:pt x="0" y="0"/>
                </a:moveTo>
                <a:lnTo>
                  <a:pt x="3009163" y="0"/>
                </a:lnTo>
                <a:lnTo>
                  <a:pt x="3009163" y="4262106"/>
                </a:lnTo>
                <a:lnTo>
                  <a:pt x="0" y="4262106"/>
                </a:lnTo>
                <a:lnTo>
                  <a:pt x="0" y="0"/>
                </a:lnTo>
                <a:close/>
              </a:path>
            </a:pathLst>
          </a:custGeom>
          <a:blipFill>
            <a:blip r:embed="rId7"/>
            <a:stretch>
              <a:fillRect b="-71633"/>
            </a:stretch>
          </a:blipFill>
        </p:spPr>
        <p:txBody>
          <a:bodyPr/>
          <a:lstStyle/>
          <a:p>
            <a:endParaRPr lang="en-US"/>
          </a:p>
        </p:txBody>
      </p:sp>
      <p:sp>
        <p:nvSpPr>
          <p:cNvPr id="11" name="Freeform 11"/>
          <p:cNvSpPr/>
          <p:nvPr/>
        </p:nvSpPr>
        <p:spPr>
          <a:xfrm rot="-1581577">
            <a:off x="2222055" y="1202495"/>
            <a:ext cx="5712575" cy="3633928"/>
          </a:xfrm>
          <a:custGeom>
            <a:avLst/>
            <a:gdLst/>
            <a:ahLst/>
            <a:cxnLst/>
            <a:rect l="l" t="t" r="r" b="b"/>
            <a:pathLst>
              <a:path w="5712575" h="3633928">
                <a:moveTo>
                  <a:pt x="0" y="0"/>
                </a:moveTo>
                <a:lnTo>
                  <a:pt x="5712575" y="0"/>
                </a:lnTo>
                <a:lnTo>
                  <a:pt x="5712575" y="3633928"/>
                </a:lnTo>
                <a:lnTo>
                  <a:pt x="0" y="3633928"/>
                </a:lnTo>
                <a:lnTo>
                  <a:pt x="0" y="0"/>
                </a:lnTo>
                <a:close/>
              </a:path>
            </a:pathLst>
          </a:custGeom>
          <a:blipFill>
            <a:blip r:embed="rId8"/>
            <a:stretch>
              <a:fillRect t="-90169"/>
            </a:stretch>
          </a:blipFill>
        </p:spPr>
        <p:txBody>
          <a:bodyPr/>
          <a:lstStyle/>
          <a:p>
            <a:endParaRPr lang="en-US"/>
          </a:p>
        </p:txBody>
      </p:sp>
      <p:sp>
        <p:nvSpPr>
          <p:cNvPr id="12" name="TextBox 12"/>
          <p:cNvSpPr txBox="1"/>
          <p:nvPr/>
        </p:nvSpPr>
        <p:spPr>
          <a:xfrm>
            <a:off x="4336356" y="3881241"/>
            <a:ext cx="9805392" cy="4198367"/>
          </a:xfrm>
          <a:prstGeom prst="rect">
            <a:avLst/>
          </a:prstGeom>
        </p:spPr>
        <p:txBody>
          <a:bodyPr lIns="0" tIns="0" rIns="0" bIns="0" rtlCol="0" anchor="t">
            <a:spAutoFit/>
          </a:bodyPr>
          <a:lstStyle/>
          <a:p>
            <a:pPr algn="ctr">
              <a:lnSpc>
                <a:spcPts val="15662"/>
              </a:lnSpc>
            </a:pPr>
            <a:r>
              <a:rPr lang="en-US" sz="19100">
                <a:solidFill>
                  <a:srgbClr val="000000"/>
                </a:solidFill>
                <a:latin typeface="Glass Antiqua"/>
              </a:rPr>
              <a:t>Thank</a:t>
            </a:r>
          </a:p>
          <a:p>
            <a:pPr algn="ctr">
              <a:lnSpc>
                <a:spcPts val="15662"/>
              </a:lnSpc>
            </a:pPr>
            <a:r>
              <a:rPr lang="en-US" sz="19100">
                <a:solidFill>
                  <a:srgbClr val="000000"/>
                </a:solidFill>
                <a:latin typeface="Glass Antiqua"/>
              </a:rPr>
              <a:t>you</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64"/>
        <p:cNvGrpSpPr/>
        <p:nvPr/>
      </p:nvGrpSpPr>
      <p:grpSpPr>
        <a:xfrm>
          <a:off x="0" y="0"/>
          <a:ext cx="0" cy="0"/>
          <a:chOff x="0" y="0"/>
          <a:chExt cx="0" cy="0"/>
        </a:xfrm>
      </p:grpSpPr>
      <p:grpSp>
        <p:nvGrpSpPr>
          <p:cNvPr id="1165" name="Google Shape;1165;p40"/>
          <p:cNvGrpSpPr/>
          <p:nvPr/>
        </p:nvGrpSpPr>
        <p:grpSpPr>
          <a:xfrm flipH="1">
            <a:off x="15812432" y="4903902"/>
            <a:ext cx="1109544" cy="1865148"/>
            <a:chOff x="304654" y="2412551"/>
            <a:chExt cx="554772" cy="932574"/>
          </a:xfrm>
        </p:grpSpPr>
        <p:sp>
          <p:nvSpPr>
            <p:cNvPr id="1166" name="Google Shape;1166;p40"/>
            <p:cNvSpPr/>
            <p:nvPr/>
          </p:nvSpPr>
          <p:spPr>
            <a:xfrm>
              <a:off x="304654" y="2412551"/>
              <a:ext cx="554772" cy="601091"/>
            </a:xfrm>
            <a:custGeom>
              <a:avLst/>
              <a:gdLst/>
              <a:ahLst/>
              <a:cxnLst/>
              <a:rect l="l" t="t" r="r" b="b"/>
              <a:pathLst>
                <a:path w="9839" h="10660" extrusionOk="0">
                  <a:moveTo>
                    <a:pt x="4901" y="1"/>
                  </a:moveTo>
                  <a:cubicBezTo>
                    <a:pt x="2213" y="1"/>
                    <a:pt x="1" y="2997"/>
                    <a:pt x="1" y="6693"/>
                  </a:cubicBezTo>
                  <a:cubicBezTo>
                    <a:pt x="1" y="8205"/>
                    <a:pt x="346" y="9568"/>
                    <a:pt x="934" y="10660"/>
                  </a:cubicBezTo>
                  <a:lnTo>
                    <a:pt x="8868" y="10660"/>
                  </a:lnTo>
                  <a:cubicBezTo>
                    <a:pt x="9484" y="9568"/>
                    <a:pt x="9839" y="8205"/>
                    <a:pt x="9839" y="6693"/>
                  </a:cubicBezTo>
                  <a:cubicBezTo>
                    <a:pt x="9839" y="2997"/>
                    <a:pt x="7617" y="1"/>
                    <a:pt x="4901" y="1"/>
                  </a:cubicBezTo>
                  <a:close/>
                </a:path>
              </a:pathLst>
            </a:custGeom>
            <a:solidFill>
              <a:schemeClr val="accent2"/>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grpSp>
          <p:nvGrpSpPr>
            <p:cNvPr id="1167" name="Google Shape;1167;p40"/>
            <p:cNvGrpSpPr/>
            <p:nvPr/>
          </p:nvGrpSpPr>
          <p:grpSpPr>
            <a:xfrm>
              <a:off x="421718" y="2580213"/>
              <a:ext cx="320633" cy="764912"/>
              <a:chOff x="4503500" y="1320300"/>
              <a:chExt cx="310150" cy="739975"/>
            </a:xfrm>
          </p:grpSpPr>
          <p:sp>
            <p:nvSpPr>
              <p:cNvPr id="1168" name="Google Shape;1168;p40"/>
              <p:cNvSpPr/>
              <p:nvPr/>
            </p:nvSpPr>
            <p:spPr>
              <a:xfrm>
                <a:off x="4637675" y="1320300"/>
                <a:ext cx="20550" cy="739975"/>
              </a:xfrm>
              <a:custGeom>
                <a:avLst/>
                <a:gdLst/>
                <a:ahLst/>
                <a:cxnLst/>
                <a:rect l="l" t="t" r="r" b="b"/>
                <a:pathLst>
                  <a:path w="822" h="29599" extrusionOk="0">
                    <a:moveTo>
                      <a:pt x="430" y="1"/>
                    </a:moveTo>
                    <a:cubicBezTo>
                      <a:pt x="197" y="1"/>
                      <a:pt x="1" y="197"/>
                      <a:pt x="1" y="430"/>
                    </a:cubicBezTo>
                    <a:lnTo>
                      <a:pt x="1" y="29207"/>
                    </a:lnTo>
                    <a:cubicBezTo>
                      <a:pt x="1" y="29440"/>
                      <a:pt x="197" y="29599"/>
                      <a:pt x="430" y="29599"/>
                    </a:cubicBezTo>
                    <a:cubicBezTo>
                      <a:pt x="626" y="29599"/>
                      <a:pt x="822" y="29440"/>
                      <a:pt x="822" y="29207"/>
                    </a:cubicBezTo>
                    <a:lnTo>
                      <a:pt x="822" y="430"/>
                    </a:lnTo>
                    <a:cubicBezTo>
                      <a:pt x="822" y="197"/>
                      <a:pt x="626" y="1"/>
                      <a:pt x="430"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1169" name="Google Shape;1169;p40"/>
              <p:cNvSpPr/>
              <p:nvPr/>
            </p:nvSpPr>
            <p:spPr>
              <a:xfrm>
                <a:off x="4640700" y="1416275"/>
                <a:ext cx="172950" cy="143250"/>
              </a:xfrm>
              <a:custGeom>
                <a:avLst/>
                <a:gdLst/>
                <a:ahLst/>
                <a:cxnLst/>
                <a:rect l="l" t="t" r="r" b="b"/>
                <a:pathLst>
                  <a:path w="6918" h="5730" extrusionOk="0">
                    <a:moveTo>
                      <a:pt x="6540" y="1"/>
                    </a:moveTo>
                    <a:cubicBezTo>
                      <a:pt x="6378" y="1"/>
                      <a:pt x="6258" y="114"/>
                      <a:pt x="6217" y="278"/>
                    </a:cubicBezTo>
                    <a:cubicBezTo>
                      <a:pt x="5947" y="1604"/>
                      <a:pt x="5209" y="2892"/>
                      <a:pt x="4164" y="3741"/>
                    </a:cubicBezTo>
                    <a:cubicBezTo>
                      <a:pt x="3109" y="4562"/>
                      <a:pt x="1784" y="5029"/>
                      <a:pt x="468" y="5029"/>
                    </a:cubicBezTo>
                    <a:lnTo>
                      <a:pt x="346" y="5029"/>
                    </a:lnTo>
                    <a:cubicBezTo>
                      <a:pt x="150" y="5029"/>
                      <a:pt x="1" y="5178"/>
                      <a:pt x="1" y="5374"/>
                    </a:cubicBezTo>
                    <a:cubicBezTo>
                      <a:pt x="1" y="5533"/>
                      <a:pt x="150" y="5692"/>
                      <a:pt x="309" y="5729"/>
                    </a:cubicBezTo>
                    <a:lnTo>
                      <a:pt x="468" y="5729"/>
                    </a:lnTo>
                    <a:cubicBezTo>
                      <a:pt x="1942" y="5729"/>
                      <a:pt x="3417" y="5178"/>
                      <a:pt x="4584" y="4245"/>
                    </a:cubicBezTo>
                    <a:cubicBezTo>
                      <a:pt x="5751" y="3274"/>
                      <a:pt x="6609" y="1912"/>
                      <a:pt x="6880" y="399"/>
                    </a:cubicBezTo>
                    <a:cubicBezTo>
                      <a:pt x="6917" y="203"/>
                      <a:pt x="6805" y="45"/>
                      <a:pt x="6609" y="7"/>
                    </a:cubicBezTo>
                    <a:cubicBezTo>
                      <a:pt x="6585" y="3"/>
                      <a:pt x="6562" y="1"/>
                      <a:pt x="6540"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1170" name="Google Shape;1170;p40"/>
              <p:cNvSpPr/>
              <p:nvPr/>
            </p:nvSpPr>
            <p:spPr>
              <a:xfrm>
                <a:off x="4546450" y="1326150"/>
                <a:ext cx="107825" cy="154675"/>
              </a:xfrm>
              <a:custGeom>
                <a:avLst/>
                <a:gdLst/>
                <a:ahLst/>
                <a:cxnLst/>
                <a:rect l="l" t="t" r="r" b="b"/>
                <a:pathLst>
                  <a:path w="4313" h="6187" extrusionOk="0">
                    <a:moveTo>
                      <a:pt x="345" y="0"/>
                    </a:moveTo>
                    <a:cubicBezTo>
                      <a:pt x="149" y="0"/>
                      <a:pt x="0" y="112"/>
                      <a:pt x="0" y="308"/>
                    </a:cubicBezTo>
                    <a:lnTo>
                      <a:pt x="0" y="616"/>
                    </a:lnTo>
                    <a:cubicBezTo>
                      <a:pt x="0" y="1783"/>
                      <a:pt x="271" y="2950"/>
                      <a:pt x="849" y="3930"/>
                    </a:cubicBezTo>
                    <a:cubicBezTo>
                      <a:pt x="1512" y="5013"/>
                      <a:pt x="2604" y="5909"/>
                      <a:pt x="3883" y="6179"/>
                    </a:cubicBezTo>
                    <a:cubicBezTo>
                      <a:pt x="3903" y="6184"/>
                      <a:pt x="3924" y="6186"/>
                      <a:pt x="3946" y="6186"/>
                    </a:cubicBezTo>
                    <a:cubicBezTo>
                      <a:pt x="4089" y="6186"/>
                      <a:pt x="4242" y="6079"/>
                      <a:pt x="4275" y="5909"/>
                    </a:cubicBezTo>
                    <a:cubicBezTo>
                      <a:pt x="4312" y="5750"/>
                      <a:pt x="4200" y="5563"/>
                      <a:pt x="4004" y="5517"/>
                    </a:cubicBezTo>
                    <a:cubicBezTo>
                      <a:pt x="2950" y="5283"/>
                      <a:pt x="2016" y="4546"/>
                      <a:pt x="1437" y="3575"/>
                    </a:cubicBezTo>
                    <a:cubicBezTo>
                      <a:pt x="933" y="2716"/>
                      <a:pt x="653" y="1671"/>
                      <a:pt x="653" y="616"/>
                    </a:cubicBezTo>
                    <a:lnTo>
                      <a:pt x="653" y="346"/>
                    </a:lnTo>
                    <a:cubicBezTo>
                      <a:pt x="700" y="150"/>
                      <a:pt x="541" y="0"/>
                      <a:pt x="345"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1171" name="Google Shape;1171;p40"/>
              <p:cNvSpPr/>
              <p:nvPr/>
            </p:nvSpPr>
            <p:spPr>
              <a:xfrm>
                <a:off x="4503500" y="1515625"/>
                <a:ext cx="154725" cy="163500"/>
              </a:xfrm>
              <a:custGeom>
                <a:avLst/>
                <a:gdLst/>
                <a:ahLst/>
                <a:cxnLst/>
                <a:rect l="l" t="t" r="r" b="b"/>
                <a:pathLst>
                  <a:path w="6189" h="6540" extrusionOk="0">
                    <a:moveTo>
                      <a:pt x="355" y="0"/>
                    </a:moveTo>
                    <a:cubicBezTo>
                      <a:pt x="159" y="0"/>
                      <a:pt x="1" y="159"/>
                      <a:pt x="1" y="355"/>
                    </a:cubicBezTo>
                    <a:cubicBezTo>
                      <a:pt x="1" y="1904"/>
                      <a:pt x="626" y="3426"/>
                      <a:pt x="1671" y="4555"/>
                    </a:cubicBezTo>
                    <a:cubicBezTo>
                      <a:pt x="2763" y="5722"/>
                      <a:pt x="4238" y="6422"/>
                      <a:pt x="5797" y="6534"/>
                    </a:cubicBezTo>
                    <a:cubicBezTo>
                      <a:pt x="5817" y="6538"/>
                      <a:pt x="5837" y="6540"/>
                      <a:pt x="5857" y="6540"/>
                    </a:cubicBezTo>
                    <a:cubicBezTo>
                      <a:pt x="6024" y="6540"/>
                      <a:pt x="6152" y="6402"/>
                      <a:pt x="6152" y="6226"/>
                    </a:cubicBezTo>
                    <a:cubicBezTo>
                      <a:pt x="6189" y="6067"/>
                      <a:pt x="6030" y="5871"/>
                      <a:pt x="5834" y="5871"/>
                    </a:cubicBezTo>
                    <a:cubicBezTo>
                      <a:pt x="4472" y="5759"/>
                      <a:pt x="3118" y="5097"/>
                      <a:pt x="2185" y="4089"/>
                    </a:cubicBezTo>
                    <a:cubicBezTo>
                      <a:pt x="1251" y="3071"/>
                      <a:pt x="701" y="1718"/>
                      <a:pt x="663" y="318"/>
                    </a:cubicBezTo>
                    <a:cubicBezTo>
                      <a:pt x="663" y="159"/>
                      <a:pt x="505" y="0"/>
                      <a:pt x="355"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grpSp>
      </p:grpSp>
      <p:grpSp>
        <p:nvGrpSpPr>
          <p:cNvPr id="1172" name="Google Shape;1172;p40"/>
          <p:cNvGrpSpPr/>
          <p:nvPr/>
        </p:nvGrpSpPr>
        <p:grpSpPr>
          <a:xfrm flipH="1">
            <a:off x="15812399" y="6153701"/>
            <a:ext cx="1311629" cy="710708"/>
            <a:chOff x="2301112" y="2967762"/>
            <a:chExt cx="655814" cy="355354"/>
          </a:xfrm>
        </p:grpSpPr>
        <p:sp>
          <p:nvSpPr>
            <p:cNvPr id="1173" name="Google Shape;1173;p40"/>
            <p:cNvSpPr/>
            <p:nvPr/>
          </p:nvSpPr>
          <p:spPr>
            <a:xfrm>
              <a:off x="2301112" y="2967762"/>
              <a:ext cx="655814" cy="355354"/>
            </a:xfrm>
            <a:custGeom>
              <a:avLst/>
              <a:gdLst/>
              <a:ahLst/>
              <a:cxnLst/>
              <a:rect l="l" t="t" r="r" b="b"/>
              <a:pathLst>
                <a:path w="11631" h="6302" extrusionOk="0">
                  <a:moveTo>
                    <a:pt x="9138" y="1"/>
                  </a:moveTo>
                  <a:cubicBezTo>
                    <a:pt x="8513" y="1"/>
                    <a:pt x="8046" y="468"/>
                    <a:pt x="8046" y="1093"/>
                  </a:cubicBezTo>
                  <a:lnTo>
                    <a:pt x="8046" y="2185"/>
                  </a:lnTo>
                  <a:cubicBezTo>
                    <a:pt x="7850" y="2101"/>
                    <a:pt x="7663" y="2026"/>
                    <a:pt x="7430" y="2026"/>
                  </a:cubicBezTo>
                  <a:cubicBezTo>
                    <a:pt x="6842" y="2026"/>
                    <a:pt x="6338" y="2493"/>
                    <a:pt x="6338" y="3118"/>
                  </a:cubicBezTo>
                  <a:lnTo>
                    <a:pt x="6338" y="4397"/>
                  </a:lnTo>
                  <a:lnTo>
                    <a:pt x="5983" y="4397"/>
                  </a:lnTo>
                  <a:lnTo>
                    <a:pt x="5983" y="2997"/>
                  </a:lnTo>
                  <a:cubicBezTo>
                    <a:pt x="5983" y="2418"/>
                    <a:pt x="5517" y="1914"/>
                    <a:pt x="4901" y="1914"/>
                  </a:cubicBezTo>
                  <a:cubicBezTo>
                    <a:pt x="4705" y="1914"/>
                    <a:pt x="4509" y="1989"/>
                    <a:pt x="4350" y="2064"/>
                  </a:cubicBezTo>
                  <a:lnTo>
                    <a:pt x="4350" y="1214"/>
                  </a:lnTo>
                  <a:cubicBezTo>
                    <a:pt x="4350" y="626"/>
                    <a:pt x="3846" y="122"/>
                    <a:pt x="3267" y="122"/>
                  </a:cubicBezTo>
                  <a:cubicBezTo>
                    <a:pt x="2642" y="122"/>
                    <a:pt x="2138" y="626"/>
                    <a:pt x="2138" y="1214"/>
                  </a:cubicBezTo>
                  <a:lnTo>
                    <a:pt x="2138" y="1830"/>
                  </a:lnTo>
                  <a:cubicBezTo>
                    <a:pt x="2016" y="1756"/>
                    <a:pt x="1904" y="1756"/>
                    <a:pt x="1746" y="1756"/>
                  </a:cubicBezTo>
                  <a:cubicBezTo>
                    <a:pt x="1167" y="1756"/>
                    <a:pt x="663" y="2222"/>
                    <a:pt x="663" y="2848"/>
                  </a:cubicBezTo>
                  <a:lnTo>
                    <a:pt x="663" y="4435"/>
                  </a:lnTo>
                  <a:cubicBezTo>
                    <a:pt x="271" y="4556"/>
                    <a:pt x="0" y="4901"/>
                    <a:pt x="0" y="5331"/>
                  </a:cubicBezTo>
                  <a:cubicBezTo>
                    <a:pt x="0" y="5881"/>
                    <a:pt x="430" y="6301"/>
                    <a:pt x="934" y="6301"/>
                  </a:cubicBezTo>
                  <a:lnTo>
                    <a:pt x="10650" y="6301"/>
                  </a:lnTo>
                  <a:cubicBezTo>
                    <a:pt x="11201" y="6301"/>
                    <a:pt x="11630" y="5881"/>
                    <a:pt x="11630" y="5331"/>
                  </a:cubicBezTo>
                  <a:cubicBezTo>
                    <a:pt x="11630" y="4985"/>
                    <a:pt x="11434" y="4715"/>
                    <a:pt x="11164" y="4519"/>
                  </a:cubicBezTo>
                  <a:lnTo>
                    <a:pt x="11164" y="3230"/>
                  </a:lnTo>
                  <a:cubicBezTo>
                    <a:pt x="11164" y="2689"/>
                    <a:pt x="10734" y="2260"/>
                    <a:pt x="10230" y="2185"/>
                  </a:cubicBezTo>
                  <a:lnTo>
                    <a:pt x="10230" y="1093"/>
                  </a:lnTo>
                  <a:cubicBezTo>
                    <a:pt x="10230" y="468"/>
                    <a:pt x="9717" y="1"/>
                    <a:pt x="9138" y="1"/>
                  </a:cubicBezTo>
                  <a:close/>
                </a:path>
              </a:pathLst>
            </a:custGeom>
            <a:solidFill>
              <a:schemeClr val="accent6"/>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1174" name="Google Shape;1174;p40"/>
            <p:cNvSpPr/>
            <p:nvPr/>
          </p:nvSpPr>
          <p:spPr>
            <a:xfrm>
              <a:off x="2301112" y="2967762"/>
              <a:ext cx="655814" cy="355354"/>
            </a:xfrm>
            <a:custGeom>
              <a:avLst/>
              <a:gdLst/>
              <a:ahLst/>
              <a:cxnLst/>
              <a:rect l="l" t="t" r="r" b="b"/>
              <a:pathLst>
                <a:path w="11631" h="6302" extrusionOk="0">
                  <a:moveTo>
                    <a:pt x="9138" y="1"/>
                  </a:moveTo>
                  <a:cubicBezTo>
                    <a:pt x="8513" y="1"/>
                    <a:pt x="8046" y="468"/>
                    <a:pt x="8046" y="1093"/>
                  </a:cubicBezTo>
                  <a:lnTo>
                    <a:pt x="8046" y="2185"/>
                  </a:lnTo>
                  <a:cubicBezTo>
                    <a:pt x="7850" y="2101"/>
                    <a:pt x="7663" y="2026"/>
                    <a:pt x="7430" y="2026"/>
                  </a:cubicBezTo>
                  <a:cubicBezTo>
                    <a:pt x="6842" y="2026"/>
                    <a:pt x="6338" y="2493"/>
                    <a:pt x="6338" y="3118"/>
                  </a:cubicBezTo>
                  <a:lnTo>
                    <a:pt x="6338" y="4397"/>
                  </a:lnTo>
                  <a:lnTo>
                    <a:pt x="5983" y="4397"/>
                  </a:lnTo>
                  <a:lnTo>
                    <a:pt x="5983" y="2997"/>
                  </a:lnTo>
                  <a:cubicBezTo>
                    <a:pt x="5983" y="2418"/>
                    <a:pt x="5517" y="1914"/>
                    <a:pt x="4901" y="1914"/>
                  </a:cubicBezTo>
                  <a:cubicBezTo>
                    <a:pt x="4705" y="1914"/>
                    <a:pt x="4509" y="1989"/>
                    <a:pt x="4350" y="2064"/>
                  </a:cubicBezTo>
                  <a:lnTo>
                    <a:pt x="4350" y="1214"/>
                  </a:lnTo>
                  <a:cubicBezTo>
                    <a:pt x="4350" y="626"/>
                    <a:pt x="3846" y="122"/>
                    <a:pt x="3267" y="122"/>
                  </a:cubicBezTo>
                  <a:cubicBezTo>
                    <a:pt x="2642" y="122"/>
                    <a:pt x="2138" y="626"/>
                    <a:pt x="2138" y="1214"/>
                  </a:cubicBezTo>
                  <a:lnTo>
                    <a:pt x="2138" y="1830"/>
                  </a:lnTo>
                  <a:cubicBezTo>
                    <a:pt x="2016" y="1756"/>
                    <a:pt x="1904" y="1756"/>
                    <a:pt x="1746" y="1756"/>
                  </a:cubicBezTo>
                  <a:cubicBezTo>
                    <a:pt x="1167" y="1756"/>
                    <a:pt x="663" y="2222"/>
                    <a:pt x="663" y="2848"/>
                  </a:cubicBezTo>
                  <a:lnTo>
                    <a:pt x="663" y="4435"/>
                  </a:lnTo>
                  <a:cubicBezTo>
                    <a:pt x="271" y="4556"/>
                    <a:pt x="0" y="4901"/>
                    <a:pt x="0" y="5331"/>
                  </a:cubicBezTo>
                  <a:cubicBezTo>
                    <a:pt x="0" y="5881"/>
                    <a:pt x="430" y="6301"/>
                    <a:pt x="934" y="6301"/>
                  </a:cubicBezTo>
                  <a:lnTo>
                    <a:pt x="10650" y="6301"/>
                  </a:lnTo>
                  <a:cubicBezTo>
                    <a:pt x="11201" y="6301"/>
                    <a:pt x="11630" y="5881"/>
                    <a:pt x="11630" y="5331"/>
                  </a:cubicBezTo>
                  <a:cubicBezTo>
                    <a:pt x="11630" y="4985"/>
                    <a:pt x="11434" y="4715"/>
                    <a:pt x="11164" y="4519"/>
                  </a:cubicBezTo>
                  <a:lnTo>
                    <a:pt x="11164" y="3230"/>
                  </a:lnTo>
                  <a:cubicBezTo>
                    <a:pt x="11164" y="2689"/>
                    <a:pt x="10734" y="2260"/>
                    <a:pt x="10230" y="2185"/>
                  </a:cubicBezTo>
                  <a:lnTo>
                    <a:pt x="10230" y="1093"/>
                  </a:lnTo>
                  <a:cubicBezTo>
                    <a:pt x="10230" y="468"/>
                    <a:pt x="9717" y="1"/>
                    <a:pt x="9138" y="1"/>
                  </a:cubicBezTo>
                  <a:close/>
                </a:path>
              </a:pathLst>
            </a:custGeom>
            <a:solidFill>
              <a:srgbClr val="000000">
                <a:alpha val="22350"/>
              </a:srgbClr>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grpSp>
      <p:grpSp>
        <p:nvGrpSpPr>
          <p:cNvPr id="1175" name="Google Shape;1175;p40"/>
          <p:cNvGrpSpPr/>
          <p:nvPr/>
        </p:nvGrpSpPr>
        <p:grpSpPr>
          <a:xfrm>
            <a:off x="16755714" y="3358324"/>
            <a:ext cx="1705404" cy="2027336"/>
            <a:chOff x="6903325" y="768150"/>
            <a:chExt cx="1883592" cy="2239654"/>
          </a:xfrm>
        </p:grpSpPr>
        <p:sp>
          <p:nvSpPr>
            <p:cNvPr id="1176" name="Google Shape;1176;p40"/>
            <p:cNvSpPr/>
            <p:nvPr/>
          </p:nvSpPr>
          <p:spPr>
            <a:xfrm>
              <a:off x="6903325" y="768150"/>
              <a:ext cx="1883592" cy="1572042"/>
            </a:xfrm>
            <a:custGeom>
              <a:avLst/>
              <a:gdLst/>
              <a:ahLst/>
              <a:cxnLst/>
              <a:rect l="l" t="t" r="r" b="b"/>
              <a:pathLst>
                <a:path w="29832" h="23219" extrusionOk="0">
                  <a:moveTo>
                    <a:pt x="14892" y="1"/>
                  </a:moveTo>
                  <a:cubicBezTo>
                    <a:pt x="14202" y="1"/>
                    <a:pt x="13511" y="388"/>
                    <a:pt x="13217" y="1163"/>
                  </a:cubicBezTo>
                  <a:lnTo>
                    <a:pt x="13217" y="1209"/>
                  </a:lnTo>
                  <a:cubicBezTo>
                    <a:pt x="13105" y="1517"/>
                    <a:pt x="12984" y="1863"/>
                    <a:pt x="12750" y="2096"/>
                  </a:cubicBezTo>
                  <a:cubicBezTo>
                    <a:pt x="12480" y="2414"/>
                    <a:pt x="12050" y="2526"/>
                    <a:pt x="11668" y="2684"/>
                  </a:cubicBezTo>
                  <a:cubicBezTo>
                    <a:pt x="9642" y="3422"/>
                    <a:pt x="8279" y="5643"/>
                    <a:pt x="8475" y="7818"/>
                  </a:cubicBezTo>
                  <a:cubicBezTo>
                    <a:pt x="7150" y="8247"/>
                    <a:pt x="6067" y="9330"/>
                    <a:pt x="5638" y="10655"/>
                  </a:cubicBezTo>
                  <a:cubicBezTo>
                    <a:pt x="5479" y="11197"/>
                    <a:pt x="5405" y="11822"/>
                    <a:pt x="5096" y="12326"/>
                  </a:cubicBezTo>
                  <a:cubicBezTo>
                    <a:pt x="4779" y="12914"/>
                    <a:pt x="4163" y="13297"/>
                    <a:pt x="3696" y="13726"/>
                  </a:cubicBezTo>
                  <a:cubicBezTo>
                    <a:pt x="3612" y="13810"/>
                    <a:pt x="3538" y="13848"/>
                    <a:pt x="3500" y="13922"/>
                  </a:cubicBezTo>
                  <a:cubicBezTo>
                    <a:pt x="0" y="17310"/>
                    <a:pt x="2530" y="23219"/>
                    <a:pt x="7383" y="23219"/>
                  </a:cubicBezTo>
                  <a:lnTo>
                    <a:pt x="22439" y="23219"/>
                  </a:lnTo>
                  <a:cubicBezTo>
                    <a:pt x="27302" y="23219"/>
                    <a:pt x="29832" y="17310"/>
                    <a:pt x="26331" y="13922"/>
                  </a:cubicBezTo>
                  <a:cubicBezTo>
                    <a:pt x="26247" y="13848"/>
                    <a:pt x="26210" y="13810"/>
                    <a:pt x="26135" y="13726"/>
                  </a:cubicBezTo>
                  <a:cubicBezTo>
                    <a:pt x="25631" y="13297"/>
                    <a:pt x="25043" y="12914"/>
                    <a:pt x="24698" y="12326"/>
                  </a:cubicBezTo>
                  <a:cubicBezTo>
                    <a:pt x="24418" y="11822"/>
                    <a:pt x="24343" y="11197"/>
                    <a:pt x="24147" y="10655"/>
                  </a:cubicBezTo>
                  <a:cubicBezTo>
                    <a:pt x="23764" y="9330"/>
                    <a:pt x="22672" y="8247"/>
                    <a:pt x="21310" y="7818"/>
                  </a:cubicBezTo>
                  <a:cubicBezTo>
                    <a:pt x="21543" y="5643"/>
                    <a:pt x="20143" y="3422"/>
                    <a:pt x="18117" y="2684"/>
                  </a:cubicBezTo>
                  <a:cubicBezTo>
                    <a:pt x="17735" y="2526"/>
                    <a:pt x="17305" y="2414"/>
                    <a:pt x="17035" y="2096"/>
                  </a:cubicBezTo>
                  <a:cubicBezTo>
                    <a:pt x="16801" y="1863"/>
                    <a:pt x="16717" y="1517"/>
                    <a:pt x="16605" y="1209"/>
                  </a:cubicBezTo>
                  <a:cubicBezTo>
                    <a:pt x="16605" y="1163"/>
                    <a:pt x="16605" y="1163"/>
                    <a:pt x="16568" y="1163"/>
                  </a:cubicBezTo>
                  <a:cubicBezTo>
                    <a:pt x="16274" y="388"/>
                    <a:pt x="15583" y="1"/>
                    <a:pt x="14892" y="1"/>
                  </a:cubicBezTo>
                  <a:close/>
                </a:path>
              </a:pathLst>
            </a:custGeom>
            <a:solidFill>
              <a:schemeClr val="lt2"/>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grpSp>
          <p:nvGrpSpPr>
            <p:cNvPr id="1177" name="Google Shape;1177;p40"/>
            <p:cNvGrpSpPr/>
            <p:nvPr/>
          </p:nvGrpSpPr>
          <p:grpSpPr>
            <a:xfrm>
              <a:off x="7376316" y="1424126"/>
              <a:ext cx="866544" cy="842824"/>
              <a:chOff x="5260025" y="1303750"/>
              <a:chExt cx="391800" cy="381075"/>
            </a:xfrm>
          </p:grpSpPr>
          <p:sp>
            <p:nvSpPr>
              <p:cNvPr id="1178" name="Google Shape;1178;p40"/>
              <p:cNvSpPr/>
              <p:nvPr/>
            </p:nvSpPr>
            <p:spPr>
              <a:xfrm>
                <a:off x="5466075" y="1303750"/>
                <a:ext cx="118800" cy="204175"/>
              </a:xfrm>
              <a:custGeom>
                <a:avLst/>
                <a:gdLst/>
                <a:ahLst/>
                <a:cxnLst/>
                <a:rect l="l" t="t" r="r" b="b"/>
                <a:pathLst>
                  <a:path w="4752" h="8167" extrusionOk="0">
                    <a:moveTo>
                      <a:pt x="4396" y="0"/>
                    </a:moveTo>
                    <a:cubicBezTo>
                      <a:pt x="4200" y="0"/>
                      <a:pt x="4051" y="159"/>
                      <a:pt x="4051" y="345"/>
                    </a:cubicBezTo>
                    <a:cubicBezTo>
                      <a:pt x="4051" y="1746"/>
                      <a:pt x="3659" y="3146"/>
                      <a:pt x="2996" y="4434"/>
                    </a:cubicBezTo>
                    <a:cubicBezTo>
                      <a:pt x="2334" y="5675"/>
                      <a:pt x="1363" y="6767"/>
                      <a:pt x="196" y="7542"/>
                    </a:cubicBezTo>
                    <a:cubicBezTo>
                      <a:pt x="37" y="7663"/>
                      <a:pt x="0" y="7897"/>
                      <a:pt x="121" y="8009"/>
                    </a:cubicBezTo>
                    <a:cubicBezTo>
                      <a:pt x="172" y="8115"/>
                      <a:pt x="293" y="8167"/>
                      <a:pt x="416" y="8167"/>
                    </a:cubicBezTo>
                    <a:cubicBezTo>
                      <a:pt x="476" y="8167"/>
                      <a:pt x="536" y="8155"/>
                      <a:pt x="588" y="8130"/>
                    </a:cubicBezTo>
                    <a:cubicBezTo>
                      <a:pt x="1830" y="7271"/>
                      <a:pt x="2884" y="6067"/>
                      <a:pt x="3584" y="4742"/>
                    </a:cubicBezTo>
                    <a:cubicBezTo>
                      <a:pt x="4322" y="3379"/>
                      <a:pt x="4704" y="1904"/>
                      <a:pt x="4751" y="345"/>
                    </a:cubicBezTo>
                    <a:cubicBezTo>
                      <a:pt x="4751" y="159"/>
                      <a:pt x="4592" y="37"/>
                      <a:pt x="4396"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1179" name="Google Shape;1179;p40"/>
              <p:cNvSpPr/>
              <p:nvPr/>
            </p:nvSpPr>
            <p:spPr>
              <a:xfrm>
                <a:off x="5528375" y="1430350"/>
                <a:ext cx="123450" cy="46550"/>
              </a:xfrm>
              <a:custGeom>
                <a:avLst/>
                <a:gdLst/>
                <a:ahLst/>
                <a:cxnLst/>
                <a:rect l="l" t="t" r="r" b="b"/>
                <a:pathLst>
                  <a:path w="4938" h="1862" extrusionOk="0">
                    <a:moveTo>
                      <a:pt x="406" y="1"/>
                    </a:moveTo>
                    <a:cubicBezTo>
                      <a:pt x="302" y="1"/>
                      <a:pt x="186" y="53"/>
                      <a:pt x="112" y="144"/>
                    </a:cubicBezTo>
                    <a:cubicBezTo>
                      <a:pt x="0" y="266"/>
                      <a:pt x="38" y="499"/>
                      <a:pt x="196" y="611"/>
                    </a:cubicBezTo>
                    <a:cubicBezTo>
                      <a:pt x="1279" y="1433"/>
                      <a:pt x="2605" y="1862"/>
                      <a:pt x="3930" y="1862"/>
                    </a:cubicBezTo>
                    <a:cubicBezTo>
                      <a:pt x="4163" y="1862"/>
                      <a:pt x="4397" y="1862"/>
                      <a:pt x="4630" y="1815"/>
                    </a:cubicBezTo>
                    <a:cubicBezTo>
                      <a:pt x="4779" y="1815"/>
                      <a:pt x="4938" y="1629"/>
                      <a:pt x="4901" y="1433"/>
                    </a:cubicBezTo>
                    <a:cubicBezTo>
                      <a:pt x="4901" y="1293"/>
                      <a:pt x="4749" y="1154"/>
                      <a:pt x="4605" y="1154"/>
                    </a:cubicBezTo>
                    <a:cubicBezTo>
                      <a:pt x="4585" y="1154"/>
                      <a:pt x="4565" y="1156"/>
                      <a:pt x="4546" y="1162"/>
                    </a:cubicBezTo>
                    <a:cubicBezTo>
                      <a:pt x="4359" y="1162"/>
                      <a:pt x="4126" y="1199"/>
                      <a:pt x="3930" y="1199"/>
                    </a:cubicBezTo>
                    <a:cubicBezTo>
                      <a:pt x="2763" y="1199"/>
                      <a:pt x="1559" y="770"/>
                      <a:pt x="579" y="70"/>
                    </a:cubicBezTo>
                    <a:cubicBezTo>
                      <a:pt x="535" y="22"/>
                      <a:pt x="473" y="1"/>
                      <a:pt x="406"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1180" name="Google Shape;1180;p40"/>
              <p:cNvSpPr/>
              <p:nvPr/>
            </p:nvSpPr>
            <p:spPr>
              <a:xfrm>
                <a:off x="5330950" y="1323875"/>
                <a:ext cx="149850" cy="294900"/>
              </a:xfrm>
              <a:custGeom>
                <a:avLst/>
                <a:gdLst/>
                <a:ahLst/>
                <a:cxnLst/>
                <a:rect l="l" t="t" r="r" b="b"/>
                <a:pathLst>
                  <a:path w="5994" h="11796" extrusionOk="0">
                    <a:moveTo>
                      <a:pt x="709" y="0"/>
                    </a:moveTo>
                    <a:cubicBezTo>
                      <a:pt x="552" y="0"/>
                      <a:pt x="426" y="115"/>
                      <a:pt x="393" y="287"/>
                    </a:cubicBezTo>
                    <a:cubicBezTo>
                      <a:pt x="159" y="1603"/>
                      <a:pt x="38" y="2966"/>
                      <a:pt x="1" y="4329"/>
                    </a:cubicBezTo>
                    <a:lnTo>
                      <a:pt x="1" y="4721"/>
                    </a:lnTo>
                    <a:cubicBezTo>
                      <a:pt x="1" y="5533"/>
                      <a:pt x="38" y="6354"/>
                      <a:pt x="197" y="7166"/>
                    </a:cubicBezTo>
                    <a:cubicBezTo>
                      <a:pt x="355" y="7941"/>
                      <a:pt x="626" y="8725"/>
                      <a:pt x="1056" y="9462"/>
                    </a:cubicBezTo>
                    <a:cubicBezTo>
                      <a:pt x="1438" y="10125"/>
                      <a:pt x="2026" y="10704"/>
                      <a:pt x="2689" y="11133"/>
                    </a:cubicBezTo>
                    <a:cubicBezTo>
                      <a:pt x="3342" y="11563"/>
                      <a:pt x="4089" y="11796"/>
                      <a:pt x="4901" y="11796"/>
                    </a:cubicBezTo>
                    <a:cubicBezTo>
                      <a:pt x="5172" y="11796"/>
                      <a:pt x="5442" y="11796"/>
                      <a:pt x="5723" y="11721"/>
                    </a:cubicBezTo>
                    <a:cubicBezTo>
                      <a:pt x="5909" y="11675"/>
                      <a:pt x="5993" y="11488"/>
                      <a:pt x="5956" y="11292"/>
                    </a:cubicBezTo>
                    <a:cubicBezTo>
                      <a:pt x="5915" y="11154"/>
                      <a:pt x="5769" y="11051"/>
                      <a:pt x="5627" y="11051"/>
                    </a:cubicBezTo>
                    <a:cubicBezTo>
                      <a:pt x="5606" y="11051"/>
                      <a:pt x="5585" y="11054"/>
                      <a:pt x="5564" y="11059"/>
                    </a:cubicBezTo>
                    <a:cubicBezTo>
                      <a:pt x="5330" y="11096"/>
                      <a:pt x="5097" y="11133"/>
                      <a:pt x="4901" y="11133"/>
                    </a:cubicBezTo>
                    <a:cubicBezTo>
                      <a:pt x="4238" y="11133"/>
                      <a:pt x="3622" y="10937"/>
                      <a:pt x="3034" y="10555"/>
                    </a:cubicBezTo>
                    <a:cubicBezTo>
                      <a:pt x="2493" y="10200"/>
                      <a:pt x="1989" y="9696"/>
                      <a:pt x="1634" y="9108"/>
                    </a:cubicBezTo>
                    <a:cubicBezTo>
                      <a:pt x="1242" y="8492"/>
                      <a:pt x="1009" y="7754"/>
                      <a:pt x="860" y="7008"/>
                    </a:cubicBezTo>
                    <a:cubicBezTo>
                      <a:pt x="701" y="6270"/>
                      <a:pt x="664" y="5496"/>
                      <a:pt x="664" y="4721"/>
                    </a:cubicBezTo>
                    <a:lnTo>
                      <a:pt x="664" y="4329"/>
                    </a:lnTo>
                    <a:cubicBezTo>
                      <a:pt x="701" y="3003"/>
                      <a:pt x="822" y="1687"/>
                      <a:pt x="1056" y="399"/>
                    </a:cubicBezTo>
                    <a:cubicBezTo>
                      <a:pt x="1093" y="203"/>
                      <a:pt x="972" y="54"/>
                      <a:pt x="776" y="7"/>
                    </a:cubicBezTo>
                    <a:cubicBezTo>
                      <a:pt x="753" y="3"/>
                      <a:pt x="731" y="0"/>
                      <a:pt x="709"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1181" name="Google Shape;1181;p40"/>
              <p:cNvSpPr/>
              <p:nvPr/>
            </p:nvSpPr>
            <p:spPr>
              <a:xfrm>
                <a:off x="5334000" y="1373750"/>
                <a:ext cx="70950" cy="128175"/>
              </a:xfrm>
              <a:custGeom>
                <a:avLst/>
                <a:gdLst/>
                <a:ahLst/>
                <a:cxnLst/>
                <a:rect l="l" t="t" r="r" b="b"/>
                <a:pathLst>
                  <a:path w="2838" h="5127" extrusionOk="0">
                    <a:moveTo>
                      <a:pt x="2483" y="0"/>
                    </a:moveTo>
                    <a:cubicBezTo>
                      <a:pt x="2287" y="0"/>
                      <a:pt x="2138" y="159"/>
                      <a:pt x="2138" y="346"/>
                    </a:cubicBezTo>
                    <a:cubicBezTo>
                      <a:pt x="2138" y="1904"/>
                      <a:pt x="1400" y="3501"/>
                      <a:pt x="149" y="4509"/>
                    </a:cubicBezTo>
                    <a:cubicBezTo>
                      <a:pt x="0" y="4630"/>
                      <a:pt x="0" y="4863"/>
                      <a:pt x="112" y="5013"/>
                    </a:cubicBezTo>
                    <a:cubicBezTo>
                      <a:pt x="183" y="5084"/>
                      <a:pt x="277" y="5126"/>
                      <a:pt x="375" y="5126"/>
                    </a:cubicBezTo>
                    <a:cubicBezTo>
                      <a:pt x="443" y="5126"/>
                      <a:pt x="513" y="5105"/>
                      <a:pt x="579" y="5059"/>
                    </a:cubicBezTo>
                    <a:cubicBezTo>
                      <a:pt x="1979" y="3893"/>
                      <a:pt x="2800" y="2138"/>
                      <a:pt x="2838" y="346"/>
                    </a:cubicBezTo>
                    <a:cubicBezTo>
                      <a:pt x="2838" y="159"/>
                      <a:pt x="2679" y="0"/>
                      <a:pt x="2483"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1182" name="Google Shape;1182;p40"/>
              <p:cNvSpPr/>
              <p:nvPr/>
            </p:nvSpPr>
            <p:spPr>
              <a:xfrm>
                <a:off x="5470025" y="1594725"/>
                <a:ext cx="175050" cy="90100"/>
              </a:xfrm>
              <a:custGeom>
                <a:avLst/>
                <a:gdLst/>
                <a:ahLst/>
                <a:cxnLst/>
                <a:rect l="l" t="t" r="r" b="b"/>
                <a:pathLst>
                  <a:path w="7002" h="3604" extrusionOk="0">
                    <a:moveTo>
                      <a:pt x="6641" y="1"/>
                    </a:moveTo>
                    <a:cubicBezTo>
                      <a:pt x="6532" y="1"/>
                      <a:pt x="6427" y="50"/>
                      <a:pt x="6376" y="141"/>
                    </a:cubicBezTo>
                    <a:cubicBezTo>
                      <a:pt x="5713" y="1074"/>
                      <a:pt x="4742" y="1774"/>
                      <a:pt x="3697" y="2203"/>
                    </a:cubicBezTo>
                    <a:cubicBezTo>
                      <a:pt x="2642" y="2670"/>
                      <a:pt x="1476" y="2866"/>
                      <a:pt x="309" y="2903"/>
                    </a:cubicBezTo>
                    <a:cubicBezTo>
                      <a:pt x="160" y="2903"/>
                      <a:pt x="1" y="3099"/>
                      <a:pt x="1" y="3258"/>
                    </a:cubicBezTo>
                    <a:cubicBezTo>
                      <a:pt x="1" y="3454"/>
                      <a:pt x="160" y="3603"/>
                      <a:pt x="346" y="3603"/>
                    </a:cubicBezTo>
                    <a:cubicBezTo>
                      <a:pt x="1597" y="3529"/>
                      <a:pt x="2801" y="3333"/>
                      <a:pt x="3968" y="2829"/>
                    </a:cubicBezTo>
                    <a:cubicBezTo>
                      <a:pt x="5135" y="2362"/>
                      <a:pt x="6180" y="1587"/>
                      <a:pt x="6927" y="533"/>
                    </a:cubicBezTo>
                    <a:cubicBezTo>
                      <a:pt x="7001" y="374"/>
                      <a:pt x="7001" y="187"/>
                      <a:pt x="6843" y="66"/>
                    </a:cubicBezTo>
                    <a:cubicBezTo>
                      <a:pt x="6784" y="22"/>
                      <a:pt x="6712" y="1"/>
                      <a:pt x="6641"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1183" name="Google Shape;1183;p40"/>
              <p:cNvSpPr/>
              <p:nvPr/>
            </p:nvSpPr>
            <p:spPr>
              <a:xfrm>
                <a:off x="5559400" y="1568425"/>
                <a:ext cx="34100" cy="93900"/>
              </a:xfrm>
              <a:custGeom>
                <a:avLst/>
                <a:gdLst/>
                <a:ahLst/>
                <a:cxnLst/>
                <a:rect l="l" t="t" r="r" b="b"/>
                <a:pathLst>
                  <a:path w="1364" h="3756" extrusionOk="0">
                    <a:moveTo>
                      <a:pt x="1010" y="1"/>
                    </a:moveTo>
                    <a:cubicBezTo>
                      <a:pt x="910" y="1"/>
                      <a:pt x="811" y="52"/>
                      <a:pt x="738" y="147"/>
                    </a:cubicBezTo>
                    <a:cubicBezTo>
                      <a:pt x="271" y="726"/>
                      <a:pt x="1" y="1510"/>
                      <a:pt x="1" y="2322"/>
                    </a:cubicBezTo>
                    <a:cubicBezTo>
                      <a:pt x="1" y="2714"/>
                      <a:pt x="85" y="3143"/>
                      <a:pt x="234" y="3573"/>
                    </a:cubicBezTo>
                    <a:cubicBezTo>
                      <a:pt x="295" y="3681"/>
                      <a:pt x="411" y="3755"/>
                      <a:pt x="530" y="3755"/>
                    </a:cubicBezTo>
                    <a:cubicBezTo>
                      <a:pt x="575" y="3755"/>
                      <a:pt x="620" y="3745"/>
                      <a:pt x="663" y="3722"/>
                    </a:cubicBezTo>
                    <a:cubicBezTo>
                      <a:pt x="859" y="3647"/>
                      <a:pt x="934" y="3451"/>
                      <a:pt x="859" y="3293"/>
                    </a:cubicBezTo>
                    <a:cubicBezTo>
                      <a:pt x="738" y="2985"/>
                      <a:pt x="663" y="2639"/>
                      <a:pt x="663" y="2322"/>
                    </a:cubicBezTo>
                    <a:cubicBezTo>
                      <a:pt x="663" y="1659"/>
                      <a:pt x="897" y="1006"/>
                      <a:pt x="1251" y="577"/>
                    </a:cubicBezTo>
                    <a:cubicBezTo>
                      <a:pt x="1364" y="418"/>
                      <a:pt x="1364" y="222"/>
                      <a:pt x="1205" y="72"/>
                    </a:cubicBezTo>
                    <a:cubicBezTo>
                      <a:pt x="1145" y="24"/>
                      <a:pt x="1077" y="1"/>
                      <a:pt x="1010"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1184" name="Google Shape;1184;p40"/>
              <p:cNvSpPr/>
              <p:nvPr/>
            </p:nvSpPr>
            <p:spPr>
              <a:xfrm>
                <a:off x="5260025" y="1542200"/>
                <a:ext cx="132325" cy="60950"/>
              </a:xfrm>
              <a:custGeom>
                <a:avLst/>
                <a:gdLst/>
                <a:ahLst/>
                <a:cxnLst/>
                <a:rect l="l" t="t" r="r" b="b"/>
                <a:pathLst>
                  <a:path w="5293" h="2438" extrusionOk="0">
                    <a:moveTo>
                      <a:pt x="371" y="0"/>
                    </a:moveTo>
                    <a:cubicBezTo>
                      <a:pt x="323" y="0"/>
                      <a:pt x="276" y="10"/>
                      <a:pt x="234" y="29"/>
                    </a:cubicBezTo>
                    <a:cubicBezTo>
                      <a:pt x="75" y="104"/>
                      <a:pt x="0" y="300"/>
                      <a:pt x="38" y="459"/>
                    </a:cubicBezTo>
                    <a:cubicBezTo>
                      <a:pt x="392" y="1196"/>
                      <a:pt x="812" y="1700"/>
                      <a:pt x="1326" y="2008"/>
                    </a:cubicBezTo>
                    <a:cubicBezTo>
                      <a:pt x="1830" y="2326"/>
                      <a:pt x="2371" y="2438"/>
                      <a:pt x="2875" y="2438"/>
                    </a:cubicBezTo>
                    <a:cubicBezTo>
                      <a:pt x="3463" y="2438"/>
                      <a:pt x="4005" y="2288"/>
                      <a:pt x="4434" y="2167"/>
                    </a:cubicBezTo>
                    <a:cubicBezTo>
                      <a:pt x="4826" y="2008"/>
                      <a:pt x="5059" y="1859"/>
                      <a:pt x="5097" y="1859"/>
                    </a:cubicBezTo>
                    <a:cubicBezTo>
                      <a:pt x="5246" y="1775"/>
                      <a:pt x="5293" y="1541"/>
                      <a:pt x="5209" y="1392"/>
                    </a:cubicBezTo>
                    <a:cubicBezTo>
                      <a:pt x="5159" y="1286"/>
                      <a:pt x="5037" y="1217"/>
                      <a:pt x="4915" y="1217"/>
                    </a:cubicBezTo>
                    <a:cubicBezTo>
                      <a:pt x="4855" y="1217"/>
                      <a:pt x="4794" y="1234"/>
                      <a:pt x="4742" y="1271"/>
                    </a:cubicBezTo>
                    <a:cubicBezTo>
                      <a:pt x="4742" y="1271"/>
                      <a:pt x="4509" y="1392"/>
                      <a:pt x="4163" y="1504"/>
                    </a:cubicBezTo>
                    <a:cubicBezTo>
                      <a:pt x="3809" y="1663"/>
                      <a:pt x="3342" y="1775"/>
                      <a:pt x="2875" y="1775"/>
                    </a:cubicBezTo>
                    <a:cubicBezTo>
                      <a:pt x="2492" y="1775"/>
                      <a:pt x="2063" y="1663"/>
                      <a:pt x="1671" y="1467"/>
                    </a:cubicBezTo>
                    <a:cubicBezTo>
                      <a:pt x="1326" y="1233"/>
                      <a:pt x="971" y="841"/>
                      <a:pt x="663" y="188"/>
                    </a:cubicBezTo>
                    <a:cubicBezTo>
                      <a:pt x="636" y="72"/>
                      <a:pt x="502" y="0"/>
                      <a:pt x="371"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grpSp>
        <p:sp>
          <p:nvSpPr>
            <p:cNvPr id="1185" name="Google Shape;1185;p40"/>
            <p:cNvSpPr/>
            <p:nvPr/>
          </p:nvSpPr>
          <p:spPr>
            <a:xfrm>
              <a:off x="7814686" y="1309204"/>
              <a:ext cx="60900" cy="1698600"/>
            </a:xfrm>
            <a:prstGeom prst="roundRect">
              <a:avLst>
                <a:gd name="adj" fmla="val 50000"/>
              </a:avLst>
            </a:prstGeom>
            <a:solidFill>
              <a:schemeClr val="accent1"/>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grpSp>
      <p:sp>
        <p:nvSpPr>
          <p:cNvPr id="1186" name="Google Shape;1186;p40"/>
          <p:cNvSpPr/>
          <p:nvPr/>
        </p:nvSpPr>
        <p:spPr>
          <a:xfrm>
            <a:off x="8057152" y="7124852"/>
            <a:ext cx="2019080" cy="504506"/>
          </a:xfrm>
          <a:custGeom>
            <a:avLst/>
            <a:gdLst/>
            <a:ahLst/>
            <a:cxnLst/>
            <a:rect l="l" t="t" r="r" b="b"/>
            <a:pathLst>
              <a:path w="24774" h="10072" extrusionOk="0">
                <a:moveTo>
                  <a:pt x="5172" y="1"/>
                </a:moveTo>
                <a:lnTo>
                  <a:pt x="1" y="10072"/>
                </a:lnTo>
                <a:lnTo>
                  <a:pt x="24773" y="10072"/>
                </a:lnTo>
                <a:lnTo>
                  <a:pt x="21469" y="1"/>
                </a:lnTo>
                <a:close/>
              </a:path>
            </a:pathLst>
          </a:custGeom>
          <a:solidFill>
            <a:srgbClr val="FDF0DF"/>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1188" name="Google Shape;1188;p40"/>
          <p:cNvSpPr/>
          <p:nvPr/>
        </p:nvSpPr>
        <p:spPr>
          <a:xfrm rot="-619942">
            <a:off x="16682082" y="841817"/>
            <a:ext cx="186096" cy="958224"/>
          </a:xfrm>
          <a:prstGeom prst="rect">
            <a:avLst/>
          </a:prstGeom>
        </p:spPr>
        <p:txBody>
          <a:bodyPr>
            <a:prstTxWarp prst="textPlain">
              <a:avLst/>
            </a:prstTxWarp>
          </a:bodyPr>
          <a:lstStyle/>
          <a:p>
            <a:pPr algn="ctr" defTabSz="1828755">
              <a:buClr>
                <a:srgbClr val="000000"/>
              </a:buClr>
              <a:defRPr/>
            </a:pPr>
            <a:r>
              <a:rPr sz="2801" kern="0">
                <a:solidFill>
                  <a:srgbClr val="EF4198"/>
                </a:solidFill>
                <a:latin typeface="Nanum Pen Script"/>
                <a:cs typeface="Arial"/>
                <a:sym typeface="Arial"/>
              </a:rPr>
              <a:t>!</a:t>
            </a:r>
          </a:p>
        </p:txBody>
      </p:sp>
      <p:grpSp>
        <p:nvGrpSpPr>
          <p:cNvPr id="1189" name="Google Shape;1189;p40"/>
          <p:cNvGrpSpPr/>
          <p:nvPr/>
        </p:nvGrpSpPr>
        <p:grpSpPr>
          <a:xfrm>
            <a:off x="4715836" y="4461179"/>
            <a:ext cx="1095236" cy="2027564"/>
            <a:chOff x="7797029" y="2174230"/>
            <a:chExt cx="1161931" cy="2151032"/>
          </a:xfrm>
        </p:grpSpPr>
        <p:sp>
          <p:nvSpPr>
            <p:cNvPr id="1190" name="Google Shape;1190;p40"/>
            <p:cNvSpPr/>
            <p:nvPr/>
          </p:nvSpPr>
          <p:spPr>
            <a:xfrm>
              <a:off x="7797029" y="2174230"/>
              <a:ext cx="1161931" cy="1382760"/>
            </a:xfrm>
            <a:custGeom>
              <a:avLst/>
              <a:gdLst/>
              <a:ahLst/>
              <a:cxnLst/>
              <a:rect l="l" t="t" r="r" b="b"/>
              <a:pathLst>
                <a:path w="21273" h="25316" extrusionOk="0">
                  <a:moveTo>
                    <a:pt x="11920" y="0"/>
                  </a:moveTo>
                  <a:cubicBezTo>
                    <a:pt x="9767" y="0"/>
                    <a:pt x="7648" y="927"/>
                    <a:pt x="6217" y="2390"/>
                  </a:cubicBezTo>
                  <a:cubicBezTo>
                    <a:pt x="4630" y="4024"/>
                    <a:pt x="3883" y="6245"/>
                    <a:pt x="3883" y="8383"/>
                  </a:cubicBezTo>
                  <a:cubicBezTo>
                    <a:pt x="3846" y="9045"/>
                    <a:pt x="3930" y="9745"/>
                    <a:pt x="3650" y="10361"/>
                  </a:cubicBezTo>
                  <a:cubicBezTo>
                    <a:pt x="3417" y="10828"/>
                    <a:pt x="3034" y="11220"/>
                    <a:pt x="2679" y="11650"/>
                  </a:cubicBezTo>
                  <a:cubicBezTo>
                    <a:pt x="1046" y="13516"/>
                    <a:pt x="0" y="15850"/>
                    <a:pt x="75" y="18183"/>
                  </a:cubicBezTo>
                  <a:cubicBezTo>
                    <a:pt x="150" y="20554"/>
                    <a:pt x="1438" y="22888"/>
                    <a:pt x="3613" y="24213"/>
                  </a:cubicBezTo>
                  <a:cubicBezTo>
                    <a:pt x="4824" y="24931"/>
                    <a:pt x="6299" y="25315"/>
                    <a:pt x="7769" y="25315"/>
                  </a:cubicBezTo>
                  <a:cubicBezTo>
                    <a:pt x="8994" y="25315"/>
                    <a:pt x="10215" y="25048"/>
                    <a:pt x="11276" y="24484"/>
                  </a:cubicBezTo>
                  <a:cubicBezTo>
                    <a:pt x="12090" y="24825"/>
                    <a:pt x="13002" y="24989"/>
                    <a:pt x="13926" y="24989"/>
                  </a:cubicBezTo>
                  <a:cubicBezTo>
                    <a:pt x="15830" y="24989"/>
                    <a:pt x="17782" y="24291"/>
                    <a:pt x="19014" y="23009"/>
                  </a:cubicBezTo>
                  <a:cubicBezTo>
                    <a:pt x="20843" y="21142"/>
                    <a:pt x="21273" y="18417"/>
                    <a:pt x="20498" y="16083"/>
                  </a:cubicBezTo>
                  <a:cubicBezTo>
                    <a:pt x="20143" y="14954"/>
                    <a:pt x="19518" y="13908"/>
                    <a:pt x="18864" y="12891"/>
                  </a:cubicBezTo>
                  <a:cubicBezTo>
                    <a:pt x="18743" y="12742"/>
                    <a:pt x="18668" y="12546"/>
                    <a:pt x="18631" y="12350"/>
                  </a:cubicBezTo>
                  <a:cubicBezTo>
                    <a:pt x="18631" y="12191"/>
                    <a:pt x="18743" y="11995"/>
                    <a:pt x="18780" y="11808"/>
                  </a:cubicBezTo>
                  <a:cubicBezTo>
                    <a:pt x="20843" y="3090"/>
                    <a:pt x="16718" y="561"/>
                    <a:pt x="12835" y="57"/>
                  </a:cubicBezTo>
                  <a:cubicBezTo>
                    <a:pt x="12530" y="19"/>
                    <a:pt x="12225" y="0"/>
                    <a:pt x="11920" y="0"/>
                  </a:cubicBezTo>
                  <a:close/>
                </a:path>
              </a:pathLst>
            </a:custGeom>
            <a:solidFill>
              <a:schemeClr val="lt2"/>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grpSp>
          <p:nvGrpSpPr>
            <p:cNvPr id="1191" name="Google Shape;1191;p40"/>
            <p:cNvGrpSpPr/>
            <p:nvPr/>
          </p:nvGrpSpPr>
          <p:grpSpPr>
            <a:xfrm>
              <a:off x="8149431" y="2521491"/>
              <a:ext cx="429313" cy="1803771"/>
              <a:chOff x="6097050" y="1346450"/>
              <a:chExt cx="196500" cy="825600"/>
            </a:xfrm>
          </p:grpSpPr>
          <p:sp>
            <p:nvSpPr>
              <p:cNvPr id="1192" name="Google Shape;1192;p40"/>
              <p:cNvSpPr/>
              <p:nvPr/>
            </p:nvSpPr>
            <p:spPr>
              <a:xfrm>
                <a:off x="6203225" y="1432075"/>
                <a:ext cx="20325" cy="739975"/>
              </a:xfrm>
              <a:custGeom>
                <a:avLst/>
                <a:gdLst/>
                <a:ahLst/>
                <a:cxnLst/>
                <a:rect l="l" t="t" r="r" b="b"/>
                <a:pathLst>
                  <a:path w="813" h="29599" extrusionOk="0">
                    <a:moveTo>
                      <a:pt x="420" y="1"/>
                    </a:moveTo>
                    <a:cubicBezTo>
                      <a:pt x="187" y="1"/>
                      <a:pt x="0" y="197"/>
                      <a:pt x="0" y="430"/>
                    </a:cubicBezTo>
                    <a:lnTo>
                      <a:pt x="0" y="29207"/>
                    </a:lnTo>
                    <a:cubicBezTo>
                      <a:pt x="0" y="29440"/>
                      <a:pt x="187" y="29599"/>
                      <a:pt x="420" y="29599"/>
                    </a:cubicBezTo>
                    <a:cubicBezTo>
                      <a:pt x="616" y="29599"/>
                      <a:pt x="812" y="29440"/>
                      <a:pt x="812" y="29207"/>
                    </a:cubicBezTo>
                    <a:lnTo>
                      <a:pt x="812" y="430"/>
                    </a:lnTo>
                    <a:cubicBezTo>
                      <a:pt x="812" y="197"/>
                      <a:pt x="616" y="1"/>
                      <a:pt x="420"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1193" name="Google Shape;1193;p40"/>
              <p:cNvSpPr/>
              <p:nvPr/>
            </p:nvSpPr>
            <p:spPr>
              <a:xfrm>
                <a:off x="6097050" y="1389375"/>
                <a:ext cx="124625" cy="276800"/>
              </a:xfrm>
              <a:custGeom>
                <a:avLst/>
                <a:gdLst/>
                <a:ahLst/>
                <a:cxnLst/>
                <a:rect l="l" t="t" r="r" b="b"/>
                <a:pathLst>
                  <a:path w="4985" h="11072" extrusionOk="0">
                    <a:moveTo>
                      <a:pt x="430" y="1"/>
                    </a:moveTo>
                    <a:cubicBezTo>
                      <a:pt x="234" y="1"/>
                      <a:pt x="84" y="113"/>
                      <a:pt x="84" y="309"/>
                    </a:cubicBezTo>
                    <a:cubicBezTo>
                      <a:pt x="47" y="971"/>
                      <a:pt x="0" y="1587"/>
                      <a:pt x="0" y="2250"/>
                    </a:cubicBezTo>
                    <a:cubicBezTo>
                      <a:pt x="0" y="3809"/>
                      <a:pt x="159" y="5405"/>
                      <a:pt x="747" y="6917"/>
                    </a:cubicBezTo>
                    <a:cubicBezTo>
                      <a:pt x="1447" y="8672"/>
                      <a:pt x="2763" y="10147"/>
                      <a:pt x="4396" y="11043"/>
                    </a:cubicBezTo>
                    <a:cubicBezTo>
                      <a:pt x="4449" y="11063"/>
                      <a:pt x="4501" y="11072"/>
                      <a:pt x="4550" y="11072"/>
                    </a:cubicBezTo>
                    <a:cubicBezTo>
                      <a:pt x="4688" y="11072"/>
                      <a:pt x="4808" y="11001"/>
                      <a:pt x="4863" y="10884"/>
                    </a:cubicBezTo>
                    <a:cubicBezTo>
                      <a:pt x="4985" y="10735"/>
                      <a:pt x="4901" y="10539"/>
                      <a:pt x="4751" y="10417"/>
                    </a:cubicBezTo>
                    <a:cubicBezTo>
                      <a:pt x="3230" y="9605"/>
                      <a:pt x="2026" y="8243"/>
                      <a:pt x="1363" y="6646"/>
                    </a:cubicBezTo>
                    <a:cubicBezTo>
                      <a:pt x="822" y="5284"/>
                      <a:pt x="700" y="3772"/>
                      <a:pt x="700" y="2250"/>
                    </a:cubicBezTo>
                    <a:cubicBezTo>
                      <a:pt x="700" y="1634"/>
                      <a:pt x="700" y="971"/>
                      <a:pt x="747" y="346"/>
                    </a:cubicBezTo>
                    <a:cubicBezTo>
                      <a:pt x="747" y="150"/>
                      <a:pt x="588" y="1"/>
                      <a:pt x="430"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1194" name="Google Shape;1194;p40"/>
              <p:cNvSpPr/>
              <p:nvPr/>
            </p:nvSpPr>
            <p:spPr>
              <a:xfrm>
                <a:off x="6207875" y="1346450"/>
                <a:ext cx="85675" cy="205950"/>
              </a:xfrm>
              <a:custGeom>
                <a:avLst/>
                <a:gdLst/>
                <a:ahLst/>
                <a:cxnLst/>
                <a:rect l="l" t="t" r="r" b="b"/>
                <a:pathLst>
                  <a:path w="3427" h="8238" extrusionOk="0">
                    <a:moveTo>
                      <a:pt x="2997" y="0"/>
                    </a:moveTo>
                    <a:cubicBezTo>
                      <a:pt x="2801" y="0"/>
                      <a:pt x="2652" y="159"/>
                      <a:pt x="2689" y="355"/>
                    </a:cubicBezTo>
                    <a:cubicBezTo>
                      <a:pt x="2726" y="1055"/>
                      <a:pt x="2764" y="1718"/>
                      <a:pt x="2764" y="2371"/>
                    </a:cubicBezTo>
                    <a:cubicBezTo>
                      <a:pt x="2764" y="3118"/>
                      <a:pt x="2726" y="3818"/>
                      <a:pt x="2530" y="4518"/>
                    </a:cubicBezTo>
                    <a:cubicBezTo>
                      <a:pt x="2381" y="5171"/>
                      <a:pt x="2101" y="5797"/>
                      <a:pt x="1718" y="6338"/>
                    </a:cubicBezTo>
                    <a:cubicBezTo>
                      <a:pt x="1326" y="6889"/>
                      <a:pt x="822" y="7318"/>
                      <a:pt x="234" y="7589"/>
                    </a:cubicBezTo>
                    <a:cubicBezTo>
                      <a:pt x="85" y="7663"/>
                      <a:pt x="1" y="7859"/>
                      <a:pt x="85" y="8018"/>
                    </a:cubicBezTo>
                    <a:cubicBezTo>
                      <a:pt x="112" y="8156"/>
                      <a:pt x="246" y="8237"/>
                      <a:pt x="378" y="8237"/>
                    </a:cubicBezTo>
                    <a:cubicBezTo>
                      <a:pt x="425" y="8237"/>
                      <a:pt x="472" y="8227"/>
                      <a:pt x="514" y="8205"/>
                    </a:cubicBezTo>
                    <a:cubicBezTo>
                      <a:pt x="1214" y="7897"/>
                      <a:pt x="1830" y="7355"/>
                      <a:pt x="2260" y="6730"/>
                    </a:cubicBezTo>
                    <a:cubicBezTo>
                      <a:pt x="2726" y="6151"/>
                      <a:pt x="3034" y="5405"/>
                      <a:pt x="3193" y="4667"/>
                    </a:cubicBezTo>
                    <a:cubicBezTo>
                      <a:pt x="3389" y="3930"/>
                      <a:pt x="3426" y="3155"/>
                      <a:pt x="3426" y="2371"/>
                    </a:cubicBezTo>
                    <a:cubicBezTo>
                      <a:pt x="3426" y="1671"/>
                      <a:pt x="3389" y="971"/>
                      <a:pt x="3352" y="318"/>
                    </a:cubicBezTo>
                    <a:cubicBezTo>
                      <a:pt x="3352" y="122"/>
                      <a:pt x="3156" y="0"/>
                      <a:pt x="2997"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grpSp>
      </p:grpSp>
      <p:grpSp>
        <p:nvGrpSpPr>
          <p:cNvPr id="1195" name="Google Shape;1195;p40"/>
          <p:cNvGrpSpPr/>
          <p:nvPr/>
        </p:nvGrpSpPr>
        <p:grpSpPr>
          <a:xfrm>
            <a:off x="2688491" y="3761173"/>
            <a:ext cx="1705404" cy="2027336"/>
            <a:chOff x="6903325" y="768150"/>
            <a:chExt cx="1883592" cy="2239654"/>
          </a:xfrm>
        </p:grpSpPr>
        <p:sp>
          <p:nvSpPr>
            <p:cNvPr id="1196" name="Google Shape;1196;p40"/>
            <p:cNvSpPr/>
            <p:nvPr/>
          </p:nvSpPr>
          <p:spPr>
            <a:xfrm>
              <a:off x="6903325" y="768150"/>
              <a:ext cx="1883592" cy="1572042"/>
            </a:xfrm>
            <a:custGeom>
              <a:avLst/>
              <a:gdLst/>
              <a:ahLst/>
              <a:cxnLst/>
              <a:rect l="l" t="t" r="r" b="b"/>
              <a:pathLst>
                <a:path w="29832" h="23219" extrusionOk="0">
                  <a:moveTo>
                    <a:pt x="14892" y="1"/>
                  </a:moveTo>
                  <a:cubicBezTo>
                    <a:pt x="14202" y="1"/>
                    <a:pt x="13511" y="388"/>
                    <a:pt x="13217" y="1163"/>
                  </a:cubicBezTo>
                  <a:lnTo>
                    <a:pt x="13217" y="1209"/>
                  </a:lnTo>
                  <a:cubicBezTo>
                    <a:pt x="13105" y="1517"/>
                    <a:pt x="12984" y="1863"/>
                    <a:pt x="12750" y="2096"/>
                  </a:cubicBezTo>
                  <a:cubicBezTo>
                    <a:pt x="12480" y="2414"/>
                    <a:pt x="12050" y="2526"/>
                    <a:pt x="11668" y="2684"/>
                  </a:cubicBezTo>
                  <a:cubicBezTo>
                    <a:pt x="9642" y="3422"/>
                    <a:pt x="8279" y="5643"/>
                    <a:pt x="8475" y="7818"/>
                  </a:cubicBezTo>
                  <a:cubicBezTo>
                    <a:pt x="7150" y="8247"/>
                    <a:pt x="6067" y="9330"/>
                    <a:pt x="5638" y="10655"/>
                  </a:cubicBezTo>
                  <a:cubicBezTo>
                    <a:pt x="5479" y="11197"/>
                    <a:pt x="5405" y="11822"/>
                    <a:pt x="5096" y="12326"/>
                  </a:cubicBezTo>
                  <a:cubicBezTo>
                    <a:pt x="4779" y="12914"/>
                    <a:pt x="4163" y="13297"/>
                    <a:pt x="3696" y="13726"/>
                  </a:cubicBezTo>
                  <a:cubicBezTo>
                    <a:pt x="3612" y="13810"/>
                    <a:pt x="3538" y="13848"/>
                    <a:pt x="3500" y="13922"/>
                  </a:cubicBezTo>
                  <a:cubicBezTo>
                    <a:pt x="0" y="17310"/>
                    <a:pt x="2530" y="23219"/>
                    <a:pt x="7383" y="23219"/>
                  </a:cubicBezTo>
                  <a:lnTo>
                    <a:pt x="22439" y="23219"/>
                  </a:lnTo>
                  <a:cubicBezTo>
                    <a:pt x="27302" y="23219"/>
                    <a:pt x="29832" y="17310"/>
                    <a:pt x="26331" y="13922"/>
                  </a:cubicBezTo>
                  <a:cubicBezTo>
                    <a:pt x="26247" y="13848"/>
                    <a:pt x="26210" y="13810"/>
                    <a:pt x="26135" y="13726"/>
                  </a:cubicBezTo>
                  <a:cubicBezTo>
                    <a:pt x="25631" y="13297"/>
                    <a:pt x="25043" y="12914"/>
                    <a:pt x="24698" y="12326"/>
                  </a:cubicBezTo>
                  <a:cubicBezTo>
                    <a:pt x="24418" y="11822"/>
                    <a:pt x="24343" y="11197"/>
                    <a:pt x="24147" y="10655"/>
                  </a:cubicBezTo>
                  <a:cubicBezTo>
                    <a:pt x="23764" y="9330"/>
                    <a:pt x="22672" y="8247"/>
                    <a:pt x="21310" y="7818"/>
                  </a:cubicBezTo>
                  <a:cubicBezTo>
                    <a:pt x="21543" y="5643"/>
                    <a:pt x="20143" y="3422"/>
                    <a:pt x="18117" y="2684"/>
                  </a:cubicBezTo>
                  <a:cubicBezTo>
                    <a:pt x="17735" y="2526"/>
                    <a:pt x="17305" y="2414"/>
                    <a:pt x="17035" y="2096"/>
                  </a:cubicBezTo>
                  <a:cubicBezTo>
                    <a:pt x="16801" y="1863"/>
                    <a:pt x="16717" y="1517"/>
                    <a:pt x="16605" y="1209"/>
                  </a:cubicBezTo>
                  <a:cubicBezTo>
                    <a:pt x="16605" y="1163"/>
                    <a:pt x="16605" y="1163"/>
                    <a:pt x="16568" y="1163"/>
                  </a:cubicBezTo>
                  <a:cubicBezTo>
                    <a:pt x="16274" y="388"/>
                    <a:pt x="15583" y="1"/>
                    <a:pt x="14892" y="1"/>
                  </a:cubicBezTo>
                  <a:close/>
                </a:path>
              </a:pathLst>
            </a:custGeom>
            <a:solidFill>
              <a:schemeClr val="lt1"/>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grpSp>
          <p:nvGrpSpPr>
            <p:cNvPr id="1197" name="Google Shape;1197;p40"/>
            <p:cNvGrpSpPr/>
            <p:nvPr/>
          </p:nvGrpSpPr>
          <p:grpSpPr>
            <a:xfrm>
              <a:off x="7376316" y="1424126"/>
              <a:ext cx="866544" cy="842824"/>
              <a:chOff x="5260025" y="1303750"/>
              <a:chExt cx="391800" cy="381075"/>
            </a:xfrm>
          </p:grpSpPr>
          <p:sp>
            <p:nvSpPr>
              <p:cNvPr id="1198" name="Google Shape;1198;p40"/>
              <p:cNvSpPr/>
              <p:nvPr/>
            </p:nvSpPr>
            <p:spPr>
              <a:xfrm>
                <a:off x="5466075" y="1303750"/>
                <a:ext cx="118800" cy="204175"/>
              </a:xfrm>
              <a:custGeom>
                <a:avLst/>
                <a:gdLst/>
                <a:ahLst/>
                <a:cxnLst/>
                <a:rect l="l" t="t" r="r" b="b"/>
                <a:pathLst>
                  <a:path w="4752" h="8167" extrusionOk="0">
                    <a:moveTo>
                      <a:pt x="4396" y="0"/>
                    </a:moveTo>
                    <a:cubicBezTo>
                      <a:pt x="4200" y="0"/>
                      <a:pt x="4051" y="159"/>
                      <a:pt x="4051" y="345"/>
                    </a:cubicBezTo>
                    <a:cubicBezTo>
                      <a:pt x="4051" y="1746"/>
                      <a:pt x="3659" y="3146"/>
                      <a:pt x="2996" y="4434"/>
                    </a:cubicBezTo>
                    <a:cubicBezTo>
                      <a:pt x="2334" y="5675"/>
                      <a:pt x="1363" y="6767"/>
                      <a:pt x="196" y="7542"/>
                    </a:cubicBezTo>
                    <a:cubicBezTo>
                      <a:pt x="37" y="7663"/>
                      <a:pt x="0" y="7897"/>
                      <a:pt x="121" y="8009"/>
                    </a:cubicBezTo>
                    <a:cubicBezTo>
                      <a:pt x="172" y="8115"/>
                      <a:pt x="293" y="8167"/>
                      <a:pt x="416" y="8167"/>
                    </a:cubicBezTo>
                    <a:cubicBezTo>
                      <a:pt x="476" y="8167"/>
                      <a:pt x="536" y="8155"/>
                      <a:pt x="588" y="8130"/>
                    </a:cubicBezTo>
                    <a:cubicBezTo>
                      <a:pt x="1830" y="7271"/>
                      <a:pt x="2884" y="6067"/>
                      <a:pt x="3584" y="4742"/>
                    </a:cubicBezTo>
                    <a:cubicBezTo>
                      <a:pt x="4322" y="3379"/>
                      <a:pt x="4704" y="1904"/>
                      <a:pt x="4751" y="345"/>
                    </a:cubicBezTo>
                    <a:cubicBezTo>
                      <a:pt x="4751" y="159"/>
                      <a:pt x="4592" y="37"/>
                      <a:pt x="4396"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1199" name="Google Shape;1199;p40"/>
              <p:cNvSpPr/>
              <p:nvPr/>
            </p:nvSpPr>
            <p:spPr>
              <a:xfrm>
                <a:off x="5528375" y="1430350"/>
                <a:ext cx="123450" cy="46550"/>
              </a:xfrm>
              <a:custGeom>
                <a:avLst/>
                <a:gdLst/>
                <a:ahLst/>
                <a:cxnLst/>
                <a:rect l="l" t="t" r="r" b="b"/>
                <a:pathLst>
                  <a:path w="4938" h="1862" extrusionOk="0">
                    <a:moveTo>
                      <a:pt x="406" y="1"/>
                    </a:moveTo>
                    <a:cubicBezTo>
                      <a:pt x="302" y="1"/>
                      <a:pt x="186" y="53"/>
                      <a:pt x="112" y="144"/>
                    </a:cubicBezTo>
                    <a:cubicBezTo>
                      <a:pt x="0" y="266"/>
                      <a:pt x="38" y="499"/>
                      <a:pt x="196" y="611"/>
                    </a:cubicBezTo>
                    <a:cubicBezTo>
                      <a:pt x="1279" y="1433"/>
                      <a:pt x="2605" y="1862"/>
                      <a:pt x="3930" y="1862"/>
                    </a:cubicBezTo>
                    <a:cubicBezTo>
                      <a:pt x="4163" y="1862"/>
                      <a:pt x="4397" y="1862"/>
                      <a:pt x="4630" y="1815"/>
                    </a:cubicBezTo>
                    <a:cubicBezTo>
                      <a:pt x="4779" y="1815"/>
                      <a:pt x="4938" y="1629"/>
                      <a:pt x="4901" y="1433"/>
                    </a:cubicBezTo>
                    <a:cubicBezTo>
                      <a:pt x="4901" y="1293"/>
                      <a:pt x="4749" y="1154"/>
                      <a:pt x="4605" y="1154"/>
                    </a:cubicBezTo>
                    <a:cubicBezTo>
                      <a:pt x="4585" y="1154"/>
                      <a:pt x="4565" y="1156"/>
                      <a:pt x="4546" y="1162"/>
                    </a:cubicBezTo>
                    <a:cubicBezTo>
                      <a:pt x="4359" y="1162"/>
                      <a:pt x="4126" y="1199"/>
                      <a:pt x="3930" y="1199"/>
                    </a:cubicBezTo>
                    <a:cubicBezTo>
                      <a:pt x="2763" y="1199"/>
                      <a:pt x="1559" y="770"/>
                      <a:pt x="579" y="70"/>
                    </a:cubicBezTo>
                    <a:cubicBezTo>
                      <a:pt x="535" y="22"/>
                      <a:pt x="473" y="1"/>
                      <a:pt x="406"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1200" name="Google Shape;1200;p40"/>
              <p:cNvSpPr/>
              <p:nvPr/>
            </p:nvSpPr>
            <p:spPr>
              <a:xfrm>
                <a:off x="5330950" y="1323875"/>
                <a:ext cx="149850" cy="294900"/>
              </a:xfrm>
              <a:custGeom>
                <a:avLst/>
                <a:gdLst/>
                <a:ahLst/>
                <a:cxnLst/>
                <a:rect l="l" t="t" r="r" b="b"/>
                <a:pathLst>
                  <a:path w="5994" h="11796" extrusionOk="0">
                    <a:moveTo>
                      <a:pt x="709" y="0"/>
                    </a:moveTo>
                    <a:cubicBezTo>
                      <a:pt x="552" y="0"/>
                      <a:pt x="426" y="115"/>
                      <a:pt x="393" y="287"/>
                    </a:cubicBezTo>
                    <a:cubicBezTo>
                      <a:pt x="159" y="1603"/>
                      <a:pt x="38" y="2966"/>
                      <a:pt x="1" y="4329"/>
                    </a:cubicBezTo>
                    <a:lnTo>
                      <a:pt x="1" y="4721"/>
                    </a:lnTo>
                    <a:cubicBezTo>
                      <a:pt x="1" y="5533"/>
                      <a:pt x="38" y="6354"/>
                      <a:pt x="197" y="7166"/>
                    </a:cubicBezTo>
                    <a:cubicBezTo>
                      <a:pt x="355" y="7941"/>
                      <a:pt x="626" y="8725"/>
                      <a:pt x="1056" y="9462"/>
                    </a:cubicBezTo>
                    <a:cubicBezTo>
                      <a:pt x="1438" y="10125"/>
                      <a:pt x="2026" y="10704"/>
                      <a:pt x="2689" y="11133"/>
                    </a:cubicBezTo>
                    <a:cubicBezTo>
                      <a:pt x="3342" y="11563"/>
                      <a:pt x="4089" y="11796"/>
                      <a:pt x="4901" y="11796"/>
                    </a:cubicBezTo>
                    <a:cubicBezTo>
                      <a:pt x="5172" y="11796"/>
                      <a:pt x="5442" y="11796"/>
                      <a:pt x="5723" y="11721"/>
                    </a:cubicBezTo>
                    <a:cubicBezTo>
                      <a:pt x="5909" y="11675"/>
                      <a:pt x="5993" y="11488"/>
                      <a:pt x="5956" y="11292"/>
                    </a:cubicBezTo>
                    <a:cubicBezTo>
                      <a:pt x="5915" y="11154"/>
                      <a:pt x="5769" y="11051"/>
                      <a:pt x="5627" y="11051"/>
                    </a:cubicBezTo>
                    <a:cubicBezTo>
                      <a:pt x="5606" y="11051"/>
                      <a:pt x="5585" y="11054"/>
                      <a:pt x="5564" y="11059"/>
                    </a:cubicBezTo>
                    <a:cubicBezTo>
                      <a:pt x="5330" y="11096"/>
                      <a:pt x="5097" y="11133"/>
                      <a:pt x="4901" y="11133"/>
                    </a:cubicBezTo>
                    <a:cubicBezTo>
                      <a:pt x="4238" y="11133"/>
                      <a:pt x="3622" y="10937"/>
                      <a:pt x="3034" y="10555"/>
                    </a:cubicBezTo>
                    <a:cubicBezTo>
                      <a:pt x="2493" y="10200"/>
                      <a:pt x="1989" y="9696"/>
                      <a:pt x="1634" y="9108"/>
                    </a:cubicBezTo>
                    <a:cubicBezTo>
                      <a:pt x="1242" y="8492"/>
                      <a:pt x="1009" y="7754"/>
                      <a:pt x="860" y="7008"/>
                    </a:cubicBezTo>
                    <a:cubicBezTo>
                      <a:pt x="701" y="6270"/>
                      <a:pt x="664" y="5496"/>
                      <a:pt x="664" y="4721"/>
                    </a:cubicBezTo>
                    <a:lnTo>
                      <a:pt x="664" y="4329"/>
                    </a:lnTo>
                    <a:cubicBezTo>
                      <a:pt x="701" y="3003"/>
                      <a:pt x="822" y="1687"/>
                      <a:pt x="1056" y="399"/>
                    </a:cubicBezTo>
                    <a:cubicBezTo>
                      <a:pt x="1093" y="203"/>
                      <a:pt x="972" y="54"/>
                      <a:pt x="776" y="7"/>
                    </a:cubicBezTo>
                    <a:cubicBezTo>
                      <a:pt x="753" y="3"/>
                      <a:pt x="731" y="0"/>
                      <a:pt x="709"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1201" name="Google Shape;1201;p40"/>
              <p:cNvSpPr/>
              <p:nvPr/>
            </p:nvSpPr>
            <p:spPr>
              <a:xfrm>
                <a:off x="5334000" y="1373750"/>
                <a:ext cx="70950" cy="128175"/>
              </a:xfrm>
              <a:custGeom>
                <a:avLst/>
                <a:gdLst/>
                <a:ahLst/>
                <a:cxnLst/>
                <a:rect l="l" t="t" r="r" b="b"/>
                <a:pathLst>
                  <a:path w="2838" h="5127" extrusionOk="0">
                    <a:moveTo>
                      <a:pt x="2483" y="0"/>
                    </a:moveTo>
                    <a:cubicBezTo>
                      <a:pt x="2287" y="0"/>
                      <a:pt x="2138" y="159"/>
                      <a:pt x="2138" y="346"/>
                    </a:cubicBezTo>
                    <a:cubicBezTo>
                      <a:pt x="2138" y="1904"/>
                      <a:pt x="1400" y="3501"/>
                      <a:pt x="149" y="4509"/>
                    </a:cubicBezTo>
                    <a:cubicBezTo>
                      <a:pt x="0" y="4630"/>
                      <a:pt x="0" y="4863"/>
                      <a:pt x="112" y="5013"/>
                    </a:cubicBezTo>
                    <a:cubicBezTo>
                      <a:pt x="183" y="5084"/>
                      <a:pt x="277" y="5126"/>
                      <a:pt x="375" y="5126"/>
                    </a:cubicBezTo>
                    <a:cubicBezTo>
                      <a:pt x="443" y="5126"/>
                      <a:pt x="513" y="5105"/>
                      <a:pt x="579" y="5059"/>
                    </a:cubicBezTo>
                    <a:cubicBezTo>
                      <a:pt x="1979" y="3893"/>
                      <a:pt x="2800" y="2138"/>
                      <a:pt x="2838" y="346"/>
                    </a:cubicBezTo>
                    <a:cubicBezTo>
                      <a:pt x="2838" y="159"/>
                      <a:pt x="2679" y="0"/>
                      <a:pt x="2483"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1202" name="Google Shape;1202;p40"/>
              <p:cNvSpPr/>
              <p:nvPr/>
            </p:nvSpPr>
            <p:spPr>
              <a:xfrm>
                <a:off x="5470025" y="1594725"/>
                <a:ext cx="175050" cy="90100"/>
              </a:xfrm>
              <a:custGeom>
                <a:avLst/>
                <a:gdLst/>
                <a:ahLst/>
                <a:cxnLst/>
                <a:rect l="l" t="t" r="r" b="b"/>
                <a:pathLst>
                  <a:path w="7002" h="3604" extrusionOk="0">
                    <a:moveTo>
                      <a:pt x="6641" y="1"/>
                    </a:moveTo>
                    <a:cubicBezTo>
                      <a:pt x="6532" y="1"/>
                      <a:pt x="6427" y="50"/>
                      <a:pt x="6376" y="141"/>
                    </a:cubicBezTo>
                    <a:cubicBezTo>
                      <a:pt x="5713" y="1074"/>
                      <a:pt x="4742" y="1774"/>
                      <a:pt x="3697" y="2203"/>
                    </a:cubicBezTo>
                    <a:cubicBezTo>
                      <a:pt x="2642" y="2670"/>
                      <a:pt x="1476" y="2866"/>
                      <a:pt x="309" y="2903"/>
                    </a:cubicBezTo>
                    <a:cubicBezTo>
                      <a:pt x="160" y="2903"/>
                      <a:pt x="1" y="3099"/>
                      <a:pt x="1" y="3258"/>
                    </a:cubicBezTo>
                    <a:cubicBezTo>
                      <a:pt x="1" y="3454"/>
                      <a:pt x="160" y="3603"/>
                      <a:pt x="346" y="3603"/>
                    </a:cubicBezTo>
                    <a:cubicBezTo>
                      <a:pt x="1597" y="3529"/>
                      <a:pt x="2801" y="3333"/>
                      <a:pt x="3968" y="2829"/>
                    </a:cubicBezTo>
                    <a:cubicBezTo>
                      <a:pt x="5135" y="2362"/>
                      <a:pt x="6180" y="1587"/>
                      <a:pt x="6927" y="533"/>
                    </a:cubicBezTo>
                    <a:cubicBezTo>
                      <a:pt x="7001" y="374"/>
                      <a:pt x="7001" y="187"/>
                      <a:pt x="6843" y="66"/>
                    </a:cubicBezTo>
                    <a:cubicBezTo>
                      <a:pt x="6784" y="22"/>
                      <a:pt x="6712" y="1"/>
                      <a:pt x="6641"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1203" name="Google Shape;1203;p40"/>
              <p:cNvSpPr/>
              <p:nvPr/>
            </p:nvSpPr>
            <p:spPr>
              <a:xfrm>
                <a:off x="5559400" y="1568425"/>
                <a:ext cx="34100" cy="93900"/>
              </a:xfrm>
              <a:custGeom>
                <a:avLst/>
                <a:gdLst/>
                <a:ahLst/>
                <a:cxnLst/>
                <a:rect l="l" t="t" r="r" b="b"/>
                <a:pathLst>
                  <a:path w="1364" h="3756" extrusionOk="0">
                    <a:moveTo>
                      <a:pt x="1010" y="1"/>
                    </a:moveTo>
                    <a:cubicBezTo>
                      <a:pt x="910" y="1"/>
                      <a:pt x="811" y="52"/>
                      <a:pt x="738" y="147"/>
                    </a:cubicBezTo>
                    <a:cubicBezTo>
                      <a:pt x="271" y="726"/>
                      <a:pt x="1" y="1510"/>
                      <a:pt x="1" y="2322"/>
                    </a:cubicBezTo>
                    <a:cubicBezTo>
                      <a:pt x="1" y="2714"/>
                      <a:pt x="85" y="3143"/>
                      <a:pt x="234" y="3573"/>
                    </a:cubicBezTo>
                    <a:cubicBezTo>
                      <a:pt x="295" y="3681"/>
                      <a:pt x="411" y="3755"/>
                      <a:pt x="530" y="3755"/>
                    </a:cubicBezTo>
                    <a:cubicBezTo>
                      <a:pt x="575" y="3755"/>
                      <a:pt x="620" y="3745"/>
                      <a:pt x="663" y="3722"/>
                    </a:cubicBezTo>
                    <a:cubicBezTo>
                      <a:pt x="859" y="3647"/>
                      <a:pt x="934" y="3451"/>
                      <a:pt x="859" y="3293"/>
                    </a:cubicBezTo>
                    <a:cubicBezTo>
                      <a:pt x="738" y="2985"/>
                      <a:pt x="663" y="2639"/>
                      <a:pt x="663" y="2322"/>
                    </a:cubicBezTo>
                    <a:cubicBezTo>
                      <a:pt x="663" y="1659"/>
                      <a:pt x="897" y="1006"/>
                      <a:pt x="1251" y="577"/>
                    </a:cubicBezTo>
                    <a:cubicBezTo>
                      <a:pt x="1364" y="418"/>
                      <a:pt x="1364" y="222"/>
                      <a:pt x="1205" y="72"/>
                    </a:cubicBezTo>
                    <a:cubicBezTo>
                      <a:pt x="1145" y="24"/>
                      <a:pt x="1077" y="1"/>
                      <a:pt x="1010"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1204" name="Google Shape;1204;p40"/>
              <p:cNvSpPr/>
              <p:nvPr/>
            </p:nvSpPr>
            <p:spPr>
              <a:xfrm>
                <a:off x="5260025" y="1542200"/>
                <a:ext cx="132325" cy="60950"/>
              </a:xfrm>
              <a:custGeom>
                <a:avLst/>
                <a:gdLst/>
                <a:ahLst/>
                <a:cxnLst/>
                <a:rect l="l" t="t" r="r" b="b"/>
                <a:pathLst>
                  <a:path w="5293" h="2438" extrusionOk="0">
                    <a:moveTo>
                      <a:pt x="371" y="0"/>
                    </a:moveTo>
                    <a:cubicBezTo>
                      <a:pt x="323" y="0"/>
                      <a:pt x="276" y="10"/>
                      <a:pt x="234" y="29"/>
                    </a:cubicBezTo>
                    <a:cubicBezTo>
                      <a:pt x="75" y="104"/>
                      <a:pt x="0" y="300"/>
                      <a:pt x="38" y="459"/>
                    </a:cubicBezTo>
                    <a:cubicBezTo>
                      <a:pt x="392" y="1196"/>
                      <a:pt x="812" y="1700"/>
                      <a:pt x="1326" y="2008"/>
                    </a:cubicBezTo>
                    <a:cubicBezTo>
                      <a:pt x="1830" y="2326"/>
                      <a:pt x="2371" y="2438"/>
                      <a:pt x="2875" y="2438"/>
                    </a:cubicBezTo>
                    <a:cubicBezTo>
                      <a:pt x="3463" y="2438"/>
                      <a:pt x="4005" y="2288"/>
                      <a:pt x="4434" y="2167"/>
                    </a:cubicBezTo>
                    <a:cubicBezTo>
                      <a:pt x="4826" y="2008"/>
                      <a:pt x="5059" y="1859"/>
                      <a:pt x="5097" y="1859"/>
                    </a:cubicBezTo>
                    <a:cubicBezTo>
                      <a:pt x="5246" y="1775"/>
                      <a:pt x="5293" y="1541"/>
                      <a:pt x="5209" y="1392"/>
                    </a:cubicBezTo>
                    <a:cubicBezTo>
                      <a:pt x="5159" y="1286"/>
                      <a:pt x="5037" y="1217"/>
                      <a:pt x="4915" y="1217"/>
                    </a:cubicBezTo>
                    <a:cubicBezTo>
                      <a:pt x="4855" y="1217"/>
                      <a:pt x="4794" y="1234"/>
                      <a:pt x="4742" y="1271"/>
                    </a:cubicBezTo>
                    <a:cubicBezTo>
                      <a:pt x="4742" y="1271"/>
                      <a:pt x="4509" y="1392"/>
                      <a:pt x="4163" y="1504"/>
                    </a:cubicBezTo>
                    <a:cubicBezTo>
                      <a:pt x="3809" y="1663"/>
                      <a:pt x="3342" y="1775"/>
                      <a:pt x="2875" y="1775"/>
                    </a:cubicBezTo>
                    <a:cubicBezTo>
                      <a:pt x="2492" y="1775"/>
                      <a:pt x="2063" y="1663"/>
                      <a:pt x="1671" y="1467"/>
                    </a:cubicBezTo>
                    <a:cubicBezTo>
                      <a:pt x="1326" y="1233"/>
                      <a:pt x="971" y="841"/>
                      <a:pt x="663" y="188"/>
                    </a:cubicBezTo>
                    <a:cubicBezTo>
                      <a:pt x="636" y="72"/>
                      <a:pt x="502" y="0"/>
                      <a:pt x="371"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grpSp>
        <p:sp>
          <p:nvSpPr>
            <p:cNvPr id="1205" name="Google Shape;1205;p40"/>
            <p:cNvSpPr/>
            <p:nvPr/>
          </p:nvSpPr>
          <p:spPr>
            <a:xfrm>
              <a:off x="7814686" y="1309204"/>
              <a:ext cx="60900" cy="1698600"/>
            </a:xfrm>
            <a:prstGeom prst="roundRect">
              <a:avLst>
                <a:gd name="adj" fmla="val 50000"/>
              </a:avLst>
            </a:prstGeom>
            <a:solidFill>
              <a:schemeClr val="accent1"/>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grpSp>
      <p:grpSp>
        <p:nvGrpSpPr>
          <p:cNvPr id="1206" name="Google Shape;1206;p40"/>
          <p:cNvGrpSpPr/>
          <p:nvPr/>
        </p:nvGrpSpPr>
        <p:grpSpPr>
          <a:xfrm>
            <a:off x="12212964" y="4880824"/>
            <a:ext cx="1705404" cy="2027336"/>
            <a:chOff x="6903325" y="768150"/>
            <a:chExt cx="1883592" cy="2239654"/>
          </a:xfrm>
        </p:grpSpPr>
        <p:sp>
          <p:nvSpPr>
            <p:cNvPr id="1207" name="Google Shape;1207;p40"/>
            <p:cNvSpPr/>
            <p:nvPr/>
          </p:nvSpPr>
          <p:spPr>
            <a:xfrm>
              <a:off x="6903325" y="768150"/>
              <a:ext cx="1883592" cy="1572042"/>
            </a:xfrm>
            <a:custGeom>
              <a:avLst/>
              <a:gdLst/>
              <a:ahLst/>
              <a:cxnLst/>
              <a:rect l="l" t="t" r="r" b="b"/>
              <a:pathLst>
                <a:path w="29832" h="23219" extrusionOk="0">
                  <a:moveTo>
                    <a:pt x="14892" y="1"/>
                  </a:moveTo>
                  <a:cubicBezTo>
                    <a:pt x="14202" y="1"/>
                    <a:pt x="13511" y="388"/>
                    <a:pt x="13217" y="1163"/>
                  </a:cubicBezTo>
                  <a:lnTo>
                    <a:pt x="13217" y="1209"/>
                  </a:lnTo>
                  <a:cubicBezTo>
                    <a:pt x="13105" y="1517"/>
                    <a:pt x="12984" y="1863"/>
                    <a:pt x="12750" y="2096"/>
                  </a:cubicBezTo>
                  <a:cubicBezTo>
                    <a:pt x="12480" y="2414"/>
                    <a:pt x="12050" y="2526"/>
                    <a:pt x="11668" y="2684"/>
                  </a:cubicBezTo>
                  <a:cubicBezTo>
                    <a:pt x="9642" y="3422"/>
                    <a:pt x="8279" y="5643"/>
                    <a:pt x="8475" y="7818"/>
                  </a:cubicBezTo>
                  <a:cubicBezTo>
                    <a:pt x="7150" y="8247"/>
                    <a:pt x="6067" y="9330"/>
                    <a:pt x="5638" y="10655"/>
                  </a:cubicBezTo>
                  <a:cubicBezTo>
                    <a:pt x="5479" y="11197"/>
                    <a:pt x="5405" y="11822"/>
                    <a:pt x="5096" y="12326"/>
                  </a:cubicBezTo>
                  <a:cubicBezTo>
                    <a:pt x="4779" y="12914"/>
                    <a:pt x="4163" y="13297"/>
                    <a:pt x="3696" y="13726"/>
                  </a:cubicBezTo>
                  <a:cubicBezTo>
                    <a:pt x="3612" y="13810"/>
                    <a:pt x="3538" y="13848"/>
                    <a:pt x="3500" y="13922"/>
                  </a:cubicBezTo>
                  <a:cubicBezTo>
                    <a:pt x="0" y="17310"/>
                    <a:pt x="2530" y="23219"/>
                    <a:pt x="7383" y="23219"/>
                  </a:cubicBezTo>
                  <a:lnTo>
                    <a:pt x="22439" y="23219"/>
                  </a:lnTo>
                  <a:cubicBezTo>
                    <a:pt x="27302" y="23219"/>
                    <a:pt x="29832" y="17310"/>
                    <a:pt x="26331" y="13922"/>
                  </a:cubicBezTo>
                  <a:cubicBezTo>
                    <a:pt x="26247" y="13848"/>
                    <a:pt x="26210" y="13810"/>
                    <a:pt x="26135" y="13726"/>
                  </a:cubicBezTo>
                  <a:cubicBezTo>
                    <a:pt x="25631" y="13297"/>
                    <a:pt x="25043" y="12914"/>
                    <a:pt x="24698" y="12326"/>
                  </a:cubicBezTo>
                  <a:cubicBezTo>
                    <a:pt x="24418" y="11822"/>
                    <a:pt x="24343" y="11197"/>
                    <a:pt x="24147" y="10655"/>
                  </a:cubicBezTo>
                  <a:cubicBezTo>
                    <a:pt x="23764" y="9330"/>
                    <a:pt x="22672" y="8247"/>
                    <a:pt x="21310" y="7818"/>
                  </a:cubicBezTo>
                  <a:cubicBezTo>
                    <a:pt x="21543" y="5643"/>
                    <a:pt x="20143" y="3422"/>
                    <a:pt x="18117" y="2684"/>
                  </a:cubicBezTo>
                  <a:cubicBezTo>
                    <a:pt x="17735" y="2526"/>
                    <a:pt x="17305" y="2414"/>
                    <a:pt x="17035" y="2096"/>
                  </a:cubicBezTo>
                  <a:cubicBezTo>
                    <a:pt x="16801" y="1863"/>
                    <a:pt x="16717" y="1517"/>
                    <a:pt x="16605" y="1209"/>
                  </a:cubicBezTo>
                  <a:cubicBezTo>
                    <a:pt x="16605" y="1163"/>
                    <a:pt x="16605" y="1163"/>
                    <a:pt x="16568" y="1163"/>
                  </a:cubicBezTo>
                  <a:cubicBezTo>
                    <a:pt x="16274" y="388"/>
                    <a:pt x="15583" y="1"/>
                    <a:pt x="14892" y="1"/>
                  </a:cubicBezTo>
                  <a:close/>
                </a:path>
              </a:pathLst>
            </a:custGeom>
            <a:solidFill>
              <a:schemeClr val="lt1"/>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grpSp>
          <p:nvGrpSpPr>
            <p:cNvPr id="1208" name="Google Shape;1208;p40"/>
            <p:cNvGrpSpPr/>
            <p:nvPr/>
          </p:nvGrpSpPr>
          <p:grpSpPr>
            <a:xfrm>
              <a:off x="7376316" y="1424126"/>
              <a:ext cx="866544" cy="842824"/>
              <a:chOff x="5260025" y="1303750"/>
              <a:chExt cx="391800" cy="381075"/>
            </a:xfrm>
          </p:grpSpPr>
          <p:sp>
            <p:nvSpPr>
              <p:cNvPr id="1209" name="Google Shape;1209;p40"/>
              <p:cNvSpPr/>
              <p:nvPr/>
            </p:nvSpPr>
            <p:spPr>
              <a:xfrm>
                <a:off x="5466075" y="1303750"/>
                <a:ext cx="118800" cy="204175"/>
              </a:xfrm>
              <a:custGeom>
                <a:avLst/>
                <a:gdLst/>
                <a:ahLst/>
                <a:cxnLst/>
                <a:rect l="l" t="t" r="r" b="b"/>
                <a:pathLst>
                  <a:path w="4752" h="8167" extrusionOk="0">
                    <a:moveTo>
                      <a:pt x="4396" y="0"/>
                    </a:moveTo>
                    <a:cubicBezTo>
                      <a:pt x="4200" y="0"/>
                      <a:pt x="4051" y="159"/>
                      <a:pt x="4051" y="345"/>
                    </a:cubicBezTo>
                    <a:cubicBezTo>
                      <a:pt x="4051" y="1746"/>
                      <a:pt x="3659" y="3146"/>
                      <a:pt x="2996" y="4434"/>
                    </a:cubicBezTo>
                    <a:cubicBezTo>
                      <a:pt x="2334" y="5675"/>
                      <a:pt x="1363" y="6767"/>
                      <a:pt x="196" y="7542"/>
                    </a:cubicBezTo>
                    <a:cubicBezTo>
                      <a:pt x="37" y="7663"/>
                      <a:pt x="0" y="7897"/>
                      <a:pt x="121" y="8009"/>
                    </a:cubicBezTo>
                    <a:cubicBezTo>
                      <a:pt x="172" y="8115"/>
                      <a:pt x="293" y="8167"/>
                      <a:pt x="416" y="8167"/>
                    </a:cubicBezTo>
                    <a:cubicBezTo>
                      <a:pt x="476" y="8167"/>
                      <a:pt x="536" y="8155"/>
                      <a:pt x="588" y="8130"/>
                    </a:cubicBezTo>
                    <a:cubicBezTo>
                      <a:pt x="1830" y="7271"/>
                      <a:pt x="2884" y="6067"/>
                      <a:pt x="3584" y="4742"/>
                    </a:cubicBezTo>
                    <a:cubicBezTo>
                      <a:pt x="4322" y="3379"/>
                      <a:pt x="4704" y="1904"/>
                      <a:pt x="4751" y="345"/>
                    </a:cubicBezTo>
                    <a:cubicBezTo>
                      <a:pt x="4751" y="159"/>
                      <a:pt x="4592" y="37"/>
                      <a:pt x="4396"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1210" name="Google Shape;1210;p40"/>
              <p:cNvSpPr/>
              <p:nvPr/>
            </p:nvSpPr>
            <p:spPr>
              <a:xfrm>
                <a:off x="5528375" y="1430350"/>
                <a:ext cx="123450" cy="46550"/>
              </a:xfrm>
              <a:custGeom>
                <a:avLst/>
                <a:gdLst/>
                <a:ahLst/>
                <a:cxnLst/>
                <a:rect l="l" t="t" r="r" b="b"/>
                <a:pathLst>
                  <a:path w="4938" h="1862" extrusionOk="0">
                    <a:moveTo>
                      <a:pt x="406" y="1"/>
                    </a:moveTo>
                    <a:cubicBezTo>
                      <a:pt x="302" y="1"/>
                      <a:pt x="186" y="53"/>
                      <a:pt x="112" y="144"/>
                    </a:cubicBezTo>
                    <a:cubicBezTo>
                      <a:pt x="0" y="266"/>
                      <a:pt x="38" y="499"/>
                      <a:pt x="196" y="611"/>
                    </a:cubicBezTo>
                    <a:cubicBezTo>
                      <a:pt x="1279" y="1433"/>
                      <a:pt x="2605" y="1862"/>
                      <a:pt x="3930" y="1862"/>
                    </a:cubicBezTo>
                    <a:cubicBezTo>
                      <a:pt x="4163" y="1862"/>
                      <a:pt x="4397" y="1862"/>
                      <a:pt x="4630" y="1815"/>
                    </a:cubicBezTo>
                    <a:cubicBezTo>
                      <a:pt x="4779" y="1815"/>
                      <a:pt x="4938" y="1629"/>
                      <a:pt x="4901" y="1433"/>
                    </a:cubicBezTo>
                    <a:cubicBezTo>
                      <a:pt x="4901" y="1293"/>
                      <a:pt x="4749" y="1154"/>
                      <a:pt x="4605" y="1154"/>
                    </a:cubicBezTo>
                    <a:cubicBezTo>
                      <a:pt x="4585" y="1154"/>
                      <a:pt x="4565" y="1156"/>
                      <a:pt x="4546" y="1162"/>
                    </a:cubicBezTo>
                    <a:cubicBezTo>
                      <a:pt x="4359" y="1162"/>
                      <a:pt x="4126" y="1199"/>
                      <a:pt x="3930" y="1199"/>
                    </a:cubicBezTo>
                    <a:cubicBezTo>
                      <a:pt x="2763" y="1199"/>
                      <a:pt x="1559" y="770"/>
                      <a:pt x="579" y="70"/>
                    </a:cubicBezTo>
                    <a:cubicBezTo>
                      <a:pt x="535" y="22"/>
                      <a:pt x="473" y="1"/>
                      <a:pt x="406"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1211" name="Google Shape;1211;p40"/>
              <p:cNvSpPr/>
              <p:nvPr/>
            </p:nvSpPr>
            <p:spPr>
              <a:xfrm>
                <a:off x="5330950" y="1323875"/>
                <a:ext cx="149850" cy="294900"/>
              </a:xfrm>
              <a:custGeom>
                <a:avLst/>
                <a:gdLst/>
                <a:ahLst/>
                <a:cxnLst/>
                <a:rect l="l" t="t" r="r" b="b"/>
                <a:pathLst>
                  <a:path w="5994" h="11796" extrusionOk="0">
                    <a:moveTo>
                      <a:pt x="709" y="0"/>
                    </a:moveTo>
                    <a:cubicBezTo>
                      <a:pt x="552" y="0"/>
                      <a:pt x="426" y="115"/>
                      <a:pt x="393" y="287"/>
                    </a:cubicBezTo>
                    <a:cubicBezTo>
                      <a:pt x="159" y="1603"/>
                      <a:pt x="38" y="2966"/>
                      <a:pt x="1" y="4329"/>
                    </a:cubicBezTo>
                    <a:lnTo>
                      <a:pt x="1" y="4721"/>
                    </a:lnTo>
                    <a:cubicBezTo>
                      <a:pt x="1" y="5533"/>
                      <a:pt x="38" y="6354"/>
                      <a:pt x="197" y="7166"/>
                    </a:cubicBezTo>
                    <a:cubicBezTo>
                      <a:pt x="355" y="7941"/>
                      <a:pt x="626" y="8725"/>
                      <a:pt x="1056" y="9462"/>
                    </a:cubicBezTo>
                    <a:cubicBezTo>
                      <a:pt x="1438" y="10125"/>
                      <a:pt x="2026" y="10704"/>
                      <a:pt x="2689" y="11133"/>
                    </a:cubicBezTo>
                    <a:cubicBezTo>
                      <a:pt x="3342" y="11563"/>
                      <a:pt x="4089" y="11796"/>
                      <a:pt x="4901" y="11796"/>
                    </a:cubicBezTo>
                    <a:cubicBezTo>
                      <a:pt x="5172" y="11796"/>
                      <a:pt x="5442" y="11796"/>
                      <a:pt x="5723" y="11721"/>
                    </a:cubicBezTo>
                    <a:cubicBezTo>
                      <a:pt x="5909" y="11675"/>
                      <a:pt x="5993" y="11488"/>
                      <a:pt x="5956" y="11292"/>
                    </a:cubicBezTo>
                    <a:cubicBezTo>
                      <a:pt x="5915" y="11154"/>
                      <a:pt x="5769" y="11051"/>
                      <a:pt x="5627" y="11051"/>
                    </a:cubicBezTo>
                    <a:cubicBezTo>
                      <a:pt x="5606" y="11051"/>
                      <a:pt x="5585" y="11054"/>
                      <a:pt x="5564" y="11059"/>
                    </a:cubicBezTo>
                    <a:cubicBezTo>
                      <a:pt x="5330" y="11096"/>
                      <a:pt x="5097" y="11133"/>
                      <a:pt x="4901" y="11133"/>
                    </a:cubicBezTo>
                    <a:cubicBezTo>
                      <a:pt x="4238" y="11133"/>
                      <a:pt x="3622" y="10937"/>
                      <a:pt x="3034" y="10555"/>
                    </a:cubicBezTo>
                    <a:cubicBezTo>
                      <a:pt x="2493" y="10200"/>
                      <a:pt x="1989" y="9696"/>
                      <a:pt x="1634" y="9108"/>
                    </a:cubicBezTo>
                    <a:cubicBezTo>
                      <a:pt x="1242" y="8492"/>
                      <a:pt x="1009" y="7754"/>
                      <a:pt x="860" y="7008"/>
                    </a:cubicBezTo>
                    <a:cubicBezTo>
                      <a:pt x="701" y="6270"/>
                      <a:pt x="664" y="5496"/>
                      <a:pt x="664" y="4721"/>
                    </a:cubicBezTo>
                    <a:lnTo>
                      <a:pt x="664" y="4329"/>
                    </a:lnTo>
                    <a:cubicBezTo>
                      <a:pt x="701" y="3003"/>
                      <a:pt x="822" y="1687"/>
                      <a:pt x="1056" y="399"/>
                    </a:cubicBezTo>
                    <a:cubicBezTo>
                      <a:pt x="1093" y="203"/>
                      <a:pt x="972" y="54"/>
                      <a:pt x="776" y="7"/>
                    </a:cubicBezTo>
                    <a:cubicBezTo>
                      <a:pt x="753" y="3"/>
                      <a:pt x="731" y="0"/>
                      <a:pt x="709"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1212" name="Google Shape;1212;p40"/>
              <p:cNvSpPr/>
              <p:nvPr/>
            </p:nvSpPr>
            <p:spPr>
              <a:xfrm>
                <a:off x="5334000" y="1373750"/>
                <a:ext cx="70950" cy="128175"/>
              </a:xfrm>
              <a:custGeom>
                <a:avLst/>
                <a:gdLst/>
                <a:ahLst/>
                <a:cxnLst/>
                <a:rect l="l" t="t" r="r" b="b"/>
                <a:pathLst>
                  <a:path w="2838" h="5127" extrusionOk="0">
                    <a:moveTo>
                      <a:pt x="2483" y="0"/>
                    </a:moveTo>
                    <a:cubicBezTo>
                      <a:pt x="2287" y="0"/>
                      <a:pt x="2138" y="159"/>
                      <a:pt x="2138" y="346"/>
                    </a:cubicBezTo>
                    <a:cubicBezTo>
                      <a:pt x="2138" y="1904"/>
                      <a:pt x="1400" y="3501"/>
                      <a:pt x="149" y="4509"/>
                    </a:cubicBezTo>
                    <a:cubicBezTo>
                      <a:pt x="0" y="4630"/>
                      <a:pt x="0" y="4863"/>
                      <a:pt x="112" y="5013"/>
                    </a:cubicBezTo>
                    <a:cubicBezTo>
                      <a:pt x="183" y="5084"/>
                      <a:pt x="277" y="5126"/>
                      <a:pt x="375" y="5126"/>
                    </a:cubicBezTo>
                    <a:cubicBezTo>
                      <a:pt x="443" y="5126"/>
                      <a:pt x="513" y="5105"/>
                      <a:pt x="579" y="5059"/>
                    </a:cubicBezTo>
                    <a:cubicBezTo>
                      <a:pt x="1979" y="3893"/>
                      <a:pt x="2800" y="2138"/>
                      <a:pt x="2838" y="346"/>
                    </a:cubicBezTo>
                    <a:cubicBezTo>
                      <a:pt x="2838" y="159"/>
                      <a:pt x="2679" y="0"/>
                      <a:pt x="2483"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1213" name="Google Shape;1213;p40"/>
              <p:cNvSpPr/>
              <p:nvPr/>
            </p:nvSpPr>
            <p:spPr>
              <a:xfrm>
                <a:off x="5470025" y="1594725"/>
                <a:ext cx="175050" cy="90100"/>
              </a:xfrm>
              <a:custGeom>
                <a:avLst/>
                <a:gdLst/>
                <a:ahLst/>
                <a:cxnLst/>
                <a:rect l="l" t="t" r="r" b="b"/>
                <a:pathLst>
                  <a:path w="7002" h="3604" extrusionOk="0">
                    <a:moveTo>
                      <a:pt x="6641" y="1"/>
                    </a:moveTo>
                    <a:cubicBezTo>
                      <a:pt x="6532" y="1"/>
                      <a:pt x="6427" y="50"/>
                      <a:pt x="6376" y="141"/>
                    </a:cubicBezTo>
                    <a:cubicBezTo>
                      <a:pt x="5713" y="1074"/>
                      <a:pt x="4742" y="1774"/>
                      <a:pt x="3697" y="2203"/>
                    </a:cubicBezTo>
                    <a:cubicBezTo>
                      <a:pt x="2642" y="2670"/>
                      <a:pt x="1476" y="2866"/>
                      <a:pt x="309" y="2903"/>
                    </a:cubicBezTo>
                    <a:cubicBezTo>
                      <a:pt x="160" y="2903"/>
                      <a:pt x="1" y="3099"/>
                      <a:pt x="1" y="3258"/>
                    </a:cubicBezTo>
                    <a:cubicBezTo>
                      <a:pt x="1" y="3454"/>
                      <a:pt x="160" y="3603"/>
                      <a:pt x="346" y="3603"/>
                    </a:cubicBezTo>
                    <a:cubicBezTo>
                      <a:pt x="1597" y="3529"/>
                      <a:pt x="2801" y="3333"/>
                      <a:pt x="3968" y="2829"/>
                    </a:cubicBezTo>
                    <a:cubicBezTo>
                      <a:pt x="5135" y="2362"/>
                      <a:pt x="6180" y="1587"/>
                      <a:pt x="6927" y="533"/>
                    </a:cubicBezTo>
                    <a:cubicBezTo>
                      <a:pt x="7001" y="374"/>
                      <a:pt x="7001" y="187"/>
                      <a:pt x="6843" y="66"/>
                    </a:cubicBezTo>
                    <a:cubicBezTo>
                      <a:pt x="6784" y="22"/>
                      <a:pt x="6712" y="1"/>
                      <a:pt x="6641"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1214" name="Google Shape;1214;p40"/>
              <p:cNvSpPr/>
              <p:nvPr/>
            </p:nvSpPr>
            <p:spPr>
              <a:xfrm>
                <a:off x="5559400" y="1568425"/>
                <a:ext cx="34100" cy="93900"/>
              </a:xfrm>
              <a:custGeom>
                <a:avLst/>
                <a:gdLst/>
                <a:ahLst/>
                <a:cxnLst/>
                <a:rect l="l" t="t" r="r" b="b"/>
                <a:pathLst>
                  <a:path w="1364" h="3756" extrusionOk="0">
                    <a:moveTo>
                      <a:pt x="1010" y="1"/>
                    </a:moveTo>
                    <a:cubicBezTo>
                      <a:pt x="910" y="1"/>
                      <a:pt x="811" y="52"/>
                      <a:pt x="738" y="147"/>
                    </a:cubicBezTo>
                    <a:cubicBezTo>
                      <a:pt x="271" y="726"/>
                      <a:pt x="1" y="1510"/>
                      <a:pt x="1" y="2322"/>
                    </a:cubicBezTo>
                    <a:cubicBezTo>
                      <a:pt x="1" y="2714"/>
                      <a:pt x="85" y="3143"/>
                      <a:pt x="234" y="3573"/>
                    </a:cubicBezTo>
                    <a:cubicBezTo>
                      <a:pt x="295" y="3681"/>
                      <a:pt x="411" y="3755"/>
                      <a:pt x="530" y="3755"/>
                    </a:cubicBezTo>
                    <a:cubicBezTo>
                      <a:pt x="575" y="3755"/>
                      <a:pt x="620" y="3745"/>
                      <a:pt x="663" y="3722"/>
                    </a:cubicBezTo>
                    <a:cubicBezTo>
                      <a:pt x="859" y="3647"/>
                      <a:pt x="934" y="3451"/>
                      <a:pt x="859" y="3293"/>
                    </a:cubicBezTo>
                    <a:cubicBezTo>
                      <a:pt x="738" y="2985"/>
                      <a:pt x="663" y="2639"/>
                      <a:pt x="663" y="2322"/>
                    </a:cubicBezTo>
                    <a:cubicBezTo>
                      <a:pt x="663" y="1659"/>
                      <a:pt x="897" y="1006"/>
                      <a:pt x="1251" y="577"/>
                    </a:cubicBezTo>
                    <a:cubicBezTo>
                      <a:pt x="1364" y="418"/>
                      <a:pt x="1364" y="222"/>
                      <a:pt x="1205" y="72"/>
                    </a:cubicBezTo>
                    <a:cubicBezTo>
                      <a:pt x="1145" y="24"/>
                      <a:pt x="1077" y="1"/>
                      <a:pt x="1010"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1215" name="Google Shape;1215;p40"/>
              <p:cNvSpPr/>
              <p:nvPr/>
            </p:nvSpPr>
            <p:spPr>
              <a:xfrm>
                <a:off x="5260025" y="1542200"/>
                <a:ext cx="132325" cy="60950"/>
              </a:xfrm>
              <a:custGeom>
                <a:avLst/>
                <a:gdLst/>
                <a:ahLst/>
                <a:cxnLst/>
                <a:rect l="l" t="t" r="r" b="b"/>
                <a:pathLst>
                  <a:path w="5293" h="2438" extrusionOk="0">
                    <a:moveTo>
                      <a:pt x="371" y="0"/>
                    </a:moveTo>
                    <a:cubicBezTo>
                      <a:pt x="323" y="0"/>
                      <a:pt x="276" y="10"/>
                      <a:pt x="234" y="29"/>
                    </a:cubicBezTo>
                    <a:cubicBezTo>
                      <a:pt x="75" y="104"/>
                      <a:pt x="0" y="300"/>
                      <a:pt x="38" y="459"/>
                    </a:cubicBezTo>
                    <a:cubicBezTo>
                      <a:pt x="392" y="1196"/>
                      <a:pt x="812" y="1700"/>
                      <a:pt x="1326" y="2008"/>
                    </a:cubicBezTo>
                    <a:cubicBezTo>
                      <a:pt x="1830" y="2326"/>
                      <a:pt x="2371" y="2438"/>
                      <a:pt x="2875" y="2438"/>
                    </a:cubicBezTo>
                    <a:cubicBezTo>
                      <a:pt x="3463" y="2438"/>
                      <a:pt x="4005" y="2288"/>
                      <a:pt x="4434" y="2167"/>
                    </a:cubicBezTo>
                    <a:cubicBezTo>
                      <a:pt x="4826" y="2008"/>
                      <a:pt x="5059" y="1859"/>
                      <a:pt x="5097" y="1859"/>
                    </a:cubicBezTo>
                    <a:cubicBezTo>
                      <a:pt x="5246" y="1775"/>
                      <a:pt x="5293" y="1541"/>
                      <a:pt x="5209" y="1392"/>
                    </a:cubicBezTo>
                    <a:cubicBezTo>
                      <a:pt x="5159" y="1286"/>
                      <a:pt x="5037" y="1217"/>
                      <a:pt x="4915" y="1217"/>
                    </a:cubicBezTo>
                    <a:cubicBezTo>
                      <a:pt x="4855" y="1217"/>
                      <a:pt x="4794" y="1234"/>
                      <a:pt x="4742" y="1271"/>
                    </a:cubicBezTo>
                    <a:cubicBezTo>
                      <a:pt x="4742" y="1271"/>
                      <a:pt x="4509" y="1392"/>
                      <a:pt x="4163" y="1504"/>
                    </a:cubicBezTo>
                    <a:cubicBezTo>
                      <a:pt x="3809" y="1663"/>
                      <a:pt x="3342" y="1775"/>
                      <a:pt x="2875" y="1775"/>
                    </a:cubicBezTo>
                    <a:cubicBezTo>
                      <a:pt x="2492" y="1775"/>
                      <a:pt x="2063" y="1663"/>
                      <a:pt x="1671" y="1467"/>
                    </a:cubicBezTo>
                    <a:cubicBezTo>
                      <a:pt x="1326" y="1233"/>
                      <a:pt x="971" y="841"/>
                      <a:pt x="663" y="188"/>
                    </a:cubicBezTo>
                    <a:cubicBezTo>
                      <a:pt x="636" y="72"/>
                      <a:pt x="502" y="0"/>
                      <a:pt x="371"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grpSp>
        <p:sp>
          <p:nvSpPr>
            <p:cNvPr id="1216" name="Google Shape;1216;p40"/>
            <p:cNvSpPr/>
            <p:nvPr/>
          </p:nvSpPr>
          <p:spPr>
            <a:xfrm>
              <a:off x="7814686" y="1309204"/>
              <a:ext cx="60900" cy="1698600"/>
            </a:xfrm>
            <a:prstGeom prst="roundRect">
              <a:avLst>
                <a:gd name="adj" fmla="val 50000"/>
              </a:avLst>
            </a:prstGeom>
            <a:solidFill>
              <a:schemeClr val="accent1"/>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grpSp>
      <p:grpSp>
        <p:nvGrpSpPr>
          <p:cNvPr id="1217" name="Google Shape;1217;p40"/>
          <p:cNvGrpSpPr/>
          <p:nvPr/>
        </p:nvGrpSpPr>
        <p:grpSpPr>
          <a:xfrm>
            <a:off x="14122759" y="3707129"/>
            <a:ext cx="1095236" cy="2027564"/>
            <a:chOff x="7797029" y="2174230"/>
            <a:chExt cx="1161931" cy="2151032"/>
          </a:xfrm>
        </p:grpSpPr>
        <p:sp>
          <p:nvSpPr>
            <p:cNvPr id="1218" name="Google Shape;1218;p40"/>
            <p:cNvSpPr/>
            <p:nvPr/>
          </p:nvSpPr>
          <p:spPr>
            <a:xfrm>
              <a:off x="7797029" y="2174230"/>
              <a:ext cx="1161931" cy="1382760"/>
            </a:xfrm>
            <a:custGeom>
              <a:avLst/>
              <a:gdLst/>
              <a:ahLst/>
              <a:cxnLst/>
              <a:rect l="l" t="t" r="r" b="b"/>
              <a:pathLst>
                <a:path w="21273" h="25316" extrusionOk="0">
                  <a:moveTo>
                    <a:pt x="11920" y="0"/>
                  </a:moveTo>
                  <a:cubicBezTo>
                    <a:pt x="9767" y="0"/>
                    <a:pt x="7648" y="927"/>
                    <a:pt x="6217" y="2390"/>
                  </a:cubicBezTo>
                  <a:cubicBezTo>
                    <a:pt x="4630" y="4024"/>
                    <a:pt x="3883" y="6245"/>
                    <a:pt x="3883" y="8383"/>
                  </a:cubicBezTo>
                  <a:cubicBezTo>
                    <a:pt x="3846" y="9045"/>
                    <a:pt x="3930" y="9745"/>
                    <a:pt x="3650" y="10361"/>
                  </a:cubicBezTo>
                  <a:cubicBezTo>
                    <a:pt x="3417" y="10828"/>
                    <a:pt x="3034" y="11220"/>
                    <a:pt x="2679" y="11650"/>
                  </a:cubicBezTo>
                  <a:cubicBezTo>
                    <a:pt x="1046" y="13516"/>
                    <a:pt x="0" y="15850"/>
                    <a:pt x="75" y="18183"/>
                  </a:cubicBezTo>
                  <a:cubicBezTo>
                    <a:pt x="150" y="20554"/>
                    <a:pt x="1438" y="22888"/>
                    <a:pt x="3613" y="24213"/>
                  </a:cubicBezTo>
                  <a:cubicBezTo>
                    <a:pt x="4824" y="24931"/>
                    <a:pt x="6299" y="25315"/>
                    <a:pt x="7769" y="25315"/>
                  </a:cubicBezTo>
                  <a:cubicBezTo>
                    <a:pt x="8994" y="25315"/>
                    <a:pt x="10215" y="25048"/>
                    <a:pt x="11276" y="24484"/>
                  </a:cubicBezTo>
                  <a:cubicBezTo>
                    <a:pt x="12090" y="24825"/>
                    <a:pt x="13002" y="24989"/>
                    <a:pt x="13926" y="24989"/>
                  </a:cubicBezTo>
                  <a:cubicBezTo>
                    <a:pt x="15830" y="24989"/>
                    <a:pt x="17782" y="24291"/>
                    <a:pt x="19014" y="23009"/>
                  </a:cubicBezTo>
                  <a:cubicBezTo>
                    <a:pt x="20843" y="21142"/>
                    <a:pt x="21273" y="18417"/>
                    <a:pt x="20498" y="16083"/>
                  </a:cubicBezTo>
                  <a:cubicBezTo>
                    <a:pt x="20143" y="14954"/>
                    <a:pt x="19518" y="13908"/>
                    <a:pt x="18864" y="12891"/>
                  </a:cubicBezTo>
                  <a:cubicBezTo>
                    <a:pt x="18743" y="12742"/>
                    <a:pt x="18668" y="12546"/>
                    <a:pt x="18631" y="12350"/>
                  </a:cubicBezTo>
                  <a:cubicBezTo>
                    <a:pt x="18631" y="12191"/>
                    <a:pt x="18743" y="11995"/>
                    <a:pt x="18780" y="11808"/>
                  </a:cubicBezTo>
                  <a:cubicBezTo>
                    <a:pt x="20843" y="3090"/>
                    <a:pt x="16718" y="561"/>
                    <a:pt x="12835" y="57"/>
                  </a:cubicBezTo>
                  <a:cubicBezTo>
                    <a:pt x="12530" y="19"/>
                    <a:pt x="12225" y="0"/>
                    <a:pt x="11920" y="0"/>
                  </a:cubicBezTo>
                  <a:close/>
                </a:path>
              </a:pathLst>
            </a:custGeom>
            <a:solidFill>
              <a:schemeClr val="dk2"/>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grpSp>
          <p:nvGrpSpPr>
            <p:cNvPr id="1219" name="Google Shape;1219;p40"/>
            <p:cNvGrpSpPr/>
            <p:nvPr/>
          </p:nvGrpSpPr>
          <p:grpSpPr>
            <a:xfrm>
              <a:off x="8149431" y="2521491"/>
              <a:ext cx="429313" cy="1803771"/>
              <a:chOff x="6097050" y="1346450"/>
              <a:chExt cx="196500" cy="825600"/>
            </a:xfrm>
          </p:grpSpPr>
          <p:sp>
            <p:nvSpPr>
              <p:cNvPr id="1220" name="Google Shape;1220;p40"/>
              <p:cNvSpPr/>
              <p:nvPr/>
            </p:nvSpPr>
            <p:spPr>
              <a:xfrm>
                <a:off x="6203225" y="1432075"/>
                <a:ext cx="20325" cy="739975"/>
              </a:xfrm>
              <a:custGeom>
                <a:avLst/>
                <a:gdLst/>
                <a:ahLst/>
                <a:cxnLst/>
                <a:rect l="l" t="t" r="r" b="b"/>
                <a:pathLst>
                  <a:path w="813" h="29599" extrusionOk="0">
                    <a:moveTo>
                      <a:pt x="420" y="1"/>
                    </a:moveTo>
                    <a:cubicBezTo>
                      <a:pt x="187" y="1"/>
                      <a:pt x="0" y="197"/>
                      <a:pt x="0" y="430"/>
                    </a:cubicBezTo>
                    <a:lnTo>
                      <a:pt x="0" y="29207"/>
                    </a:lnTo>
                    <a:cubicBezTo>
                      <a:pt x="0" y="29440"/>
                      <a:pt x="187" y="29599"/>
                      <a:pt x="420" y="29599"/>
                    </a:cubicBezTo>
                    <a:cubicBezTo>
                      <a:pt x="616" y="29599"/>
                      <a:pt x="812" y="29440"/>
                      <a:pt x="812" y="29207"/>
                    </a:cubicBezTo>
                    <a:lnTo>
                      <a:pt x="812" y="430"/>
                    </a:lnTo>
                    <a:cubicBezTo>
                      <a:pt x="812" y="197"/>
                      <a:pt x="616" y="1"/>
                      <a:pt x="420"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1221" name="Google Shape;1221;p40"/>
              <p:cNvSpPr/>
              <p:nvPr/>
            </p:nvSpPr>
            <p:spPr>
              <a:xfrm>
                <a:off x="6097050" y="1389375"/>
                <a:ext cx="124625" cy="276800"/>
              </a:xfrm>
              <a:custGeom>
                <a:avLst/>
                <a:gdLst/>
                <a:ahLst/>
                <a:cxnLst/>
                <a:rect l="l" t="t" r="r" b="b"/>
                <a:pathLst>
                  <a:path w="4985" h="11072" extrusionOk="0">
                    <a:moveTo>
                      <a:pt x="430" y="1"/>
                    </a:moveTo>
                    <a:cubicBezTo>
                      <a:pt x="234" y="1"/>
                      <a:pt x="84" y="113"/>
                      <a:pt x="84" y="309"/>
                    </a:cubicBezTo>
                    <a:cubicBezTo>
                      <a:pt x="47" y="971"/>
                      <a:pt x="0" y="1587"/>
                      <a:pt x="0" y="2250"/>
                    </a:cubicBezTo>
                    <a:cubicBezTo>
                      <a:pt x="0" y="3809"/>
                      <a:pt x="159" y="5405"/>
                      <a:pt x="747" y="6917"/>
                    </a:cubicBezTo>
                    <a:cubicBezTo>
                      <a:pt x="1447" y="8672"/>
                      <a:pt x="2763" y="10147"/>
                      <a:pt x="4396" y="11043"/>
                    </a:cubicBezTo>
                    <a:cubicBezTo>
                      <a:pt x="4449" y="11063"/>
                      <a:pt x="4501" y="11072"/>
                      <a:pt x="4550" y="11072"/>
                    </a:cubicBezTo>
                    <a:cubicBezTo>
                      <a:pt x="4688" y="11072"/>
                      <a:pt x="4808" y="11001"/>
                      <a:pt x="4863" y="10884"/>
                    </a:cubicBezTo>
                    <a:cubicBezTo>
                      <a:pt x="4985" y="10735"/>
                      <a:pt x="4901" y="10539"/>
                      <a:pt x="4751" y="10417"/>
                    </a:cubicBezTo>
                    <a:cubicBezTo>
                      <a:pt x="3230" y="9605"/>
                      <a:pt x="2026" y="8243"/>
                      <a:pt x="1363" y="6646"/>
                    </a:cubicBezTo>
                    <a:cubicBezTo>
                      <a:pt x="822" y="5284"/>
                      <a:pt x="700" y="3772"/>
                      <a:pt x="700" y="2250"/>
                    </a:cubicBezTo>
                    <a:cubicBezTo>
                      <a:pt x="700" y="1634"/>
                      <a:pt x="700" y="971"/>
                      <a:pt x="747" y="346"/>
                    </a:cubicBezTo>
                    <a:cubicBezTo>
                      <a:pt x="747" y="150"/>
                      <a:pt x="588" y="1"/>
                      <a:pt x="430"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1222" name="Google Shape;1222;p40"/>
              <p:cNvSpPr/>
              <p:nvPr/>
            </p:nvSpPr>
            <p:spPr>
              <a:xfrm>
                <a:off x="6207875" y="1346450"/>
                <a:ext cx="85675" cy="205950"/>
              </a:xfrm>
              <a:custGeom>
                <a:avLst/>
                <a:gdLst/>
                <a:ahLst/>
                <a:cxnLst/>
                <a:rect l="l" t="t" r="r" b="b"/>
                <a:pathLst>
                  <a:path w="3427" h="8238" extrusionOk="0">
                    <a:moveTo>
                      <a:pt x="2997" y="0"/>
                    </a:moveTo>
                    <a:cubicBezTo>
                      <a:pt x="2801" y="0"/>
                      <a:pt x="2652" y="159"/>
                      <a:pt x="2689" y="355"/>
                    </a:cubicBezTo>
                    <a:cubicBezTo>
                      <a:pt x="2726" y="1055"/>
                      <a:pt x="2764" y="1718"/>
                      <a:pt x="2764" y="2371"/>
                    </a:cubicBezTo>
                    <a:cubicBezTo>
                      <a:pt x="2764" y="3118"/>
                      <a:pt x="2726" y="3818"/>
                      <a:pt x="2530" y="4518"/>
                    </a:cubicBezTo>
                    <a:cubicBezTo>
                      <a:pt x="2381" y="5171"/>
                      <a:pt x="2101" y="5797"/>
                      <a:pt x="1718" y="6338"/>
                    </a:cubicBezTo>
                    <a:cubicBezTo>
                      <a:pt x="1326" y="6889"/>
                      <a:pt x="822" y="7318"/>
                      <a:pt x="234" y="7589"/>
                    </a:cubicBezTo>
                    <a:cubicBezTo>
                      <a:pt x="85" y="7663"/>
                      <a:pt x="1" y="7859"/>
                      <a:pt x="85" y="8018"/>
                    </a:cubicBezTo>
                    <a:cubicBezTo>
                      <a:pt x="112" y="8156"/>
                      <a:pt x="246" y="8237"/>
                      <a:pt x="378" y="8237"/>
                    </a:cubicBezTo>
                    <a:cubicBezTo>
                      <a:pt x="425" y="8237"/>
                      <a:pt x="472" y="8227"/>
                      <a:pt x="514" y="8205"/>
                    </a:cubicBezTo>
                    <a:cubicBezTo>
                      <a:pt x="1214" y="7897"/>
                      <a:pt x="1830" y="7355"/>
                      <a:pt x="2260" y="6730"/>
                    </a:cubicBezTo>
                    <a:cubicBezTo>
                      <a:pt x="2726" y="6151"/>
                      <a:pt x="3034" y="5405"/>
                      <a:pt x="3193" y="4667"/>
                    </a:cubicBezTo>
                    <a:cubicBezTo>
                      <a:pt x="3389" y="3930"/>
                      <a:pt x="3426" y="3155"/>
                      <a:pt x="3426" y="2371"/>
                    </a:cubicBezTo>
                    <a:cubicBezTo>
                      <a:pt x="3426" y="1671"/>
                      <a:pt x="3389" y="971"/>
                      <a:pt x="3352" y="318"/>
                    </a:cubicBezTo>
                    <a:cubicBezTo>
                      <a:pt x="3352" y="122"/>
                      <a:pt x="3156" y="0"/>
                      <a:pt x="2997"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grpSp>
      </p:grpSp>
      <p:grpSp>
        <p:nvGrpSpPr>
          <p:cNvPr id="1223" name="Google Shape;1223;p40"/>
          <p:cNvGrpSpPr/>
          <p:nvPr/>
        </p:nvGrpSpPr>
        <p:grpSpPr>
          <a:xfrm>
            <a:off x="149335" y="3437905"/>
            <a:ext cx="1095236" cy="2027564"/>
            <a:chOff x="7797029" y="2174230"/>
            <a:chExt cx="1161931" cy="2151032"/>
          </a:xfrm>
        </p:grpSpPr>
        <p:sp>
          <p:nvSpPr>
            <p:cNvPr id="1224" name="Google Shape;1224;p40"/>
            <p:cNvSpPr/>
            <p:nvPr/>
          </p:nvSpPr>
          <p:spPr>
            <a:xfrm>
              <a:off x="7797029" y="2174230"/>
              <a:ext cx="1161931" cy="1382760"/>
            </a:xfrm>
            <a:custGeom>
              <a:avLst/>
              <a:gdLst/>
              <a:ahLst/>
              <a:cxnLst/>
              <a:rect l="l" t="t" r="r" b="b"/>
              <a:pathLst>
                <a:path w="21273" h="25316" extrusionOk="0">
                  <a:moveTo>
                    <a:pt x="11920" y="0"/>
                  </a:moveTo>
                  <a:cubicBezTo>
                    <a:pt x="9767" y="0"/>
                    <a:pt x="7648" y="927"/>
                    <a:pt x="6217" y="2390"/>
                  </a:cubicBezTo>
                  <a:cubicBezTo>
                    <a:pt x="4630" y="4024"/>
                    <a:pt x="3883" y="6245"/>
                    <a:pt x="3883" y="8383"/>
                  </a:cubicBezTo>
                  <a:cubicBezTo>
                    <a:pt x="3846" y="9045"/>
                    <a:pt x="3930" y="9745"/>
                    <a:pt x="3650" y="10361"/>
                  </a:cubicBezTo>
                  <a:cubicBezTo>
                    <a:pt x="3417" y="10828"/>
                    <a:pt x="3034" y="11220"/>
                    <a:pt x="2679" y="11650"/>
                  </a:cubicBezTo>
                  <a:cubicBezTo>
                    <a:pt x="1046" y="13516"/>
                    <a:pt x="0" y="15850"/>
                    <a:pt x="75" y="18183"/>
                  </a:cubicBezTo>
                  <a:cubicBezTo>
                    <a:pt x="150" y="20554"/>
                    <a:pt x="1438" y="22888"/>
                    <a:pt x="3613" y="24213"/>
                  </a:cubicBezTo>
                  <a:cubicBezTo>
                    <a:pt x="4824" y="24931"/>
                    <a:pt x="6299" y="25315"/>
                    <a:pt x="7769" y="25315"/>
                  </a:cubicBezTo>
                  <a:cubicBezTo>
                    <a:pt x="8994" y="25315"/>
                    <a:pt x="10215" y="25048"/>
                    <a:pt x="11276" y="24484"/>
                  </a:cubicBezTo>
                  <a:cubicBezTo>
                    <a:pt x="12090" y="24825"/>
                    <a:pt x="13002" y="24989"/>
                    <a:pt x="13926" y="24989"/>
                  </a:cubicBezTo>
                  <a:cubicBezTo>
                    <a:pt x="15830" y="24989"/>
                    <a:pt x="17782" y="24291"/>
                    <a:pt x="19014" y="23009"/>
                  </a:cubicBezTo>
                  <a:cubicBezTo>
                    <a:pt x="20843" y="21142"/>
                    <a:pt x="21273" y="18417"/>
                    <a:pt x="20498" y="16083"/>
                  </a:cubicBezTo>
                  <a:cubicBezTo>
                    <a:pt x="20143" y="14954"/>
                    <a:pt x="19518" y="13908"/>
                    <a:pt x="18864" y="12891"/>
                  </a:cubicBezTo>
                  <a:cubicBezTo>
                    <a:pt x="18743" y="12742"/>
                    <a:pt x="18668" y="12546"/>
                    <a:pt x="18631" y="12350"/>
                  </a:cubicBezTo>
                  <a:cubicBezTo>
                    <a:pt x="18631" y="12191"/>
                    <a:pt x="18743" y="11995"/>
                    <a:pt x="18780" y="11808"/>
                  </a:cubicBezTo>
                  <a:cubicBezTo>
                    <a:pt x="20843" y="3090"/>
                    <a:pt x="16718" y="561"/>
                    <a:pt x="12835" y="57"/>
                  </a:cubicBezTo>
                  <a:cubicBezTo>
                    <a:pt x="12530" y="19"/>
                    <a:pt x="12225" y="0"/>
                    <a:pt x="11920" y="0"/>
                  </a:cubicBezTo>
                  <a:close/>
                </a:path>
              </a:pathLst>
            </a:custGeom>
            <a:solidFill>
              <a:schemeClr val="accent2"/>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grpSp>
          <p:nvGrpSpPr>
            <p:cNvPr id="1225" name="Google Shape;1225;p40"/>
            <p:cNvGrpSpPr/>
            <p:nvPr/>
          </p:nvGrpSpPr>
          <p:grpSpPr>
            <a:xfrm>
              <a:off x="8149431" y="2521491"/>
              <a:ext cx="429313" cy="1803771"/>
              <a:chOff x="6097050" y="1346450"/>
              <a:chExt cx="196500" cy="825600"/>
            </a:xfrm>
          </p:grpSpPr>
          <p:sp>
            <p:nvSpPr>
              <p:cNvPr id="1226" name="Google Shape;1226;p40"/>
              <p:cNvSpPr/>
              <p:nvPr/>
            </p:nvSpPr>
            <p:spPr>
              <a:xfrm>
                <a:off x="6203225" y="1432075"/>
                <a:ext cx="20325" cy="739975"/>
              </a:xfrm>
              <a:custGeom>
                <a:avLst/>
                <a:gdLst/>
                <a:ahLst/>
                <a:cxnLst/>
                <a:rect l="l" t="t" r="r" b="b"/>
                <a:pathLst>
                  <a:path w="813" h="29599" extrusionOk="0">
                    <a:moveTo>
                      <a:pt x="420" y="1"/>
                    </a:moveTo>
                    <a:cubicBezTo>
                      <a:pt x="187" y="1"/>
                      <a:pt x="0" y="197"/>
                      <a:pt x="0" y="430"/>
                    </a:cubicBezTo>
                    <a:lnTo>
                      <a:pt x="0" y="29207"/>
                    </a:lnTo>
                    <a:cubicBezTo>
                      <a:pt x="0" y="29440"/>
                      <a:pt x="187" y="29599"/>
                      <a:pt x="420" y="29599"/>
                    </a:cubicBezTo>
                    <a:cubicBezTo>
                      <a:pt x="616" y="29599"/>
                      <a:pt x="812" y="29440"/>
                      <a:pt x="812" y="29207"/>
                    </a:cubicBezTo>
                    <a:lnTo>
                      <a:pt x="812" y="430"/>
                    </a:lnTo>
                    <a:cubicBezTo>
                      <a:pt x="812" y="197"/>
                      <a:pt x="616" y="1"/>
                      <a:pt x="420"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1227" name="Google Shape;1227;p40"/>
              <p:cNvSpPr/>
              <p:nvPr/>
            </p:nvSpPr>
            <p:spPr>
              <a:xfrm>
                <a:off x="6097050" y="1389375"/>
                <a:ext cx="124625" cy="276800"/>
              </a:xfrm>
              <a:custGeom>
                <a:avLst/>
                <a:gdLst/>
                <a:ahLst/>
                <a:cxnLst/>
                <a:rect l="l" t="t" r="r" b="b"/>
                <a:pathLst>
                  <a:path w="4985" h="11072" extrusionOk="0">
                    <a:moveTo>
                      <a:pt x="430" y="1"/>
                    </a:moveTo>
                    <a:cubicBezTo>
                      <a:pt x="234" y="1"/>
                      <a:pt x="84" y="113"/>
                      <a:pt x="84" y="309"/>
                    </a:cubicBezTo>
                    <a:cubicBezTo>
                      <a:pt x="47" y="971"/>
                      <a:pt x="0" y="1587"/>
                      <a:pt x="0" y="2250"/>
                    </a:cubicBezTo>
                    <a:cubicBezTo>
                      <a:pt x="0" y="3809"/>
                      <a:pt x="159" y="5405"/>
                      <a:pt x="747" y="6917"/>
                    </a:cubicBezTo>
                    <a:cubicBezTo>
                      <a:pt x="1447" y="8672"/>
                      <a:pt x="2763" y="10147"/>
                      <a:pt x="4396" y="11043"/>
                    </a:cubicBezTo>
                    <a:cubicBezTo>
                      <a:pt x="4449" y="11063"/>
                      <a:pt x="4501" y="11072"/>
                      <a:pt x="4550" y="11072"/>
                    </a:cubicBezTo>
                    <a:cubicBezTo>
                      <a:pt x="4688" y="11072"/>
                      <a:pt x="4808" y="11001"/>
                      <a:pt x="4863" y="10884"/>
                    </a:cubicBezTo>
                    <a:cubicBezTo>
                      <a:pt x="4985" y="10735"/>
                      <a:pt x="4901" y="10539"/>
                      <a:pt x="4751" y="10417"/>
                    </a:cubicBezTo>
                    <a:cubicBezTo>
                      <a:pt x="3230" y="9605"/>
                      <a:pt x="2026" y="8243"/>
                      <a:pt x="1363" y="6646"/>
                    </a:cubicBezTo>
                    <a:cubicBezTo>
                      <a:pt x="822" y="5284"/>
                      <a:pt x="700" y="3772"/>
                      <a:pt x="700" y="2250"/>
                    </a:cubicBezTo>
                    <a:cubicBezTo>
                      <a:pt x="700" y="1634"/>
                      <a:pt x="700" y="971"/>
                      <a:pt x="747" y="346"/>
                    </a:cubicBezTo>
                    <a:cubicBezTo>
                      <a:pt x="747" y="150"/>
                      <a:pt x="588" y="1"/>
                      <a:pt x="430"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1228" name="Google Shape;1228;p40"/>
              <p:cNvSpPr/>
              <p:nvPr/>
            </p:nvSpPr>
            <p:spPr>
              <a:xfrm>
                <a:off x="6207875" y="1346450"/>
                <a:ext cx="85675" cy="205950"/>
              </a:xfrm>
              <a:custGeom>
                <a:avLst/>
                <a:gdLst/>
                <a:ahLst/>
                <a:cxnLst/>
                <a:rect l="l" t="t" r="r" b="b"/>
                <a:pathLst>
                  <a:path w="3427" h="8238" extrusionOk="0">
                    <a:moveTo>
                      <a:pt x="2997" y="0"/>
                    </a:moveTo>
                    <a:cubicBezTo>
                      <a:pt x="2801" y="0"/>
                      <a:pt x="2652" y="159"/>
                      <a:pt x="2689" y="355"/>
                    </a:cubicBezTo>
                    <a:cubicBezTo>
                      <a:pt x="2726" y="1055"/>
                      <a:pt x="2764" y="1718"/>
                      <a:pt x="2764" y="2371"/>
                    </a:cubicBezTo>
                    <a:cubicBezTo>
                      <a:pt x="2764" y="3118"/>
                      <a:pt x="2726" y="3818"/>
                      <a:pt x="2530" y="4518"/>
                    </a:cubicBezTo>
                    <a:cubicBezTo>
                      <a:pt x="2381" y="5171"/>
                      <a:pt x="2101" y="5797"/>
                      <a:pt x="1718" y="6338"/>
                    </a:cubicBezTo>
                    <a:cubicBezTo>
                      <a:pt x="1326" y="6889"/>
                      <a:pt x="822" y="7318"/>
                      <a:pt x="234" y="7589"/>
                    </a:cubicBezTo>
                    <a:cubicBezTo>
                      <a:pt x="85" y="7663"/>
                      <a:pt x="1" y="7859"/>
                      <a:pt x="85" y="8018"/>
                    </a:cubicBezTo>
                    <a:cubicBezTo>
                      <a:pt x="112" y="8156"/>
                      <a:pt x="246" y="8237"/>
                      <a:pt x="378" y="8237"/>
                    </a:cubicBezTo>
                    <a:cubicBezTo>
                      <a:pt x="425" y="8237"/>
                      <a:pt x="472" y="8227"/>
                      <a:pt x="514" y="8205"/>
                    </a:cubicBezTo>
                    <a:cubicBezTo>
                      <a:pt x="1214" y="7897"/>
                      <a:pt x="1830" y="7355"/>
                      <a:pt x="2260" y="6730"/>
                    </a:cubicBezTo>
                    <a:cubicBezTo>
                      <a:pt x="2726" y="6151"/>
                      <a:pt x="3034" y="5405"/>
                      <a:pt x="3193" y="4667"/>
                    </a:cubicBezTo>
                    <a:cubicBezTo>
                      <a:pt x="3389" y="3930"/>
                      <a:pt x="3426" y="3155"/>
                      <a:pt x="3426" y="2371"/>
                    </a:cubicBezTo>
                    <a:cubicBezTo>
                      <a:pt x="3426" y="1671"/>
                      <a:pt x="3389" y="971"/>
                      <a:pt x="3352" y="318"/>
                    </a:cubicBezTo>
                    <a:cubicBezTo>
                      <a:pt x="3352" y="122"/>
                      <a:pt x="3156" y="0"/>
                      <a:pt x="2997"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grpSp>
      </p:grpSp>
      <p:sp>
        <p:nvSpPr>
          <p:cNvPr id="1230" name="Google Shape;1230;p40"/>
          <p:cNvSpPr/>
          <p:nvPr/>
        </p:nvSpPr>
        <p:spPr>
          <a:xfrm>
            <a:off x="2415551" y="2544652"/>
            <a:ext cx="1749558" cy="813650"/>
          </a:xfrm>
          <a:custGeom>
            <a:avLst/>
            <a:gdLst/>
            <a:ahLst/>
            <a:cxnLst/>
            <a:rect l="l" t="t" r="r" b="b"/>
            <a:pathLst>
              <a:path w="33584" h="16273" extrusionOk="0">
                <a:moveTo>
                  <a:pt x="0" y="16273"/>
                </a:moveTo>
                <a:cubicBezTo>
                  <a:pt x="7212" y="14924"/>
                  <a:pt x="16020" y="11414"/>
                  <a:pt x="18633" y="4558"/>
                </a:cubicBezTo>
                <a:cubicBezTo>
                  <a:pt x="19173" y="3140"/>
                  <a:pt x="19190" y="542"/>
                  <a:pt x="17740" y="95"/>
                </a:cubicBezTo>
                <a:cubicBezTo>
                  <a:pt x="14229" y="-987"/>
                  <a:pt x="10734" y="8224"/>
                  <a:pt x="13724" y="10360"/>
                </a:cubicBezTo>
                <a:cubicBezTo>
                  <a:pt x="19344" y="14375"/>
                  <a:pt x="30861" y="10795"/>
                  <a:pt x="33584" y="4447"/>
                </a:cubicBezTo>
              </a:path>
            </a:pathLst>
          </a:custGeom>
          <a:noFill/>
          <a:ln w="19050" cap="flat" cmpd="sng">
            <a:solidFill>
              <a:schemeClr val="dk2"/>
            </a:solidFill>
            <a:prstDash val="dash"/>
            <a:round/>
            <a:headEnd type="none" w="med" len="med"/>
            <a:tailEnd type="none" w="med" len="med"/>
          </a:ln>
        </p:spPr>
        <p:txBody>
          <a:bodyPr/>
          <a:lstStyle/>
          <a:p>
            <a:endParaRPr lang="en-US" sz="2700"/>
          </a:p>
        </p:txBody>
      </p:sp>
      <p:grpSp>
        <p:nvGrpSpPr>
          <p:cNvPr id="1231" name="Google Shape;1231;p40"/>
          <p:cNvGrpSpPr/>
          <p:nvPr/>
        </p:nvGrpSpPr>
        <p:grpSpPr>
          <a:xfrm>
            <a:off x="4602224" y="5935525"/>
            <a:ext cx="1311629" cy="710708"/>
            <a:chOff x="2301112" y="2967762"/>
            <a:chExt cx="655814" cy="355354"/>
          </a:xfrm>
        </p:grpSpPr>
        <p:sp>
          <p:nvSpPr>
            <p:cNvPr id="1232" name="Google Shape;1232;p40"/>
            <p:cNvSpPr/>
            <p:nvPr/>
          </p:nvSpPr>
          <p:spPr>
            <a:xfrm>
              <a:off x="2301112" y="2967762"/>
              <a:ext cx="655814" cy="355354"/>
            </a:xfrm>
            <a:custGeom>
              <a:avLst/>
              <a:gdLst/>
              <a:ahLst/>
              <a:cxnLst/>
              <a:rect l="l" t="t" r="r" b="b"/>
              <a:pathLst>
                <a:path w="11631" h="6302" extrusionOk="0">
                  <a:moveTo>
                    <a:pt x="9138" y="1"/>
                  </a:moveTo>
                  <a:cubicBezTo>
                    <a:pt x="8513" y="1"/>
                    <a:pt x="8046" y="468"/>
                    <a:pt x="8046" y="1093"/>
                  </a:cubicBezTo>
                  <a:lnTo>
                    <a:pt x="8046" y="2185"/>
                  </a:lnTo>
                  <a:cubicBezTo>
                    <a:pt x="7850" y="2101"/>
                    <a:pt x="7663" y="2026"/>
                    <a:pt x="7430" y="2026"/>
                  </a:cubicBezTo>
                  <a:cubicBezTo>
                    <a:pt x="6842" y="2026"/>
                    <a:pt x="6338" y="2493"/>
                    <a:pt x="6338" y="3118"/>
                  </a:cubicBezTo>
                  <a:lnTo>
                    <a:pt x="6338" y="4397"/>
                  </a:lnTo>
                  <a:lnTo>
                    <a:pt x="5983" y="4397"/>
                  </a:lnTo>
                  <a:lnTo>
                    <a:pt x="5983" y="2997"/>
                  </a:lnTo>
                  <a:cubicBezTo>
                    <a:pt x="5983" y="2418"/>
                    <a:pt x="5517" y="1914"/>
                    <a:pt x="4901" y="1914"/>
                  </a:cubicBezTo>
                  <a:cubicBezTo>
                    <a:pt x="4705" y="1914"/>
                    <a:pt x="4509" y="1989"/>
                    <a:pt x="4350" y="2064"/>
                  </a:cubicBezTo>
                  <a:lnTo>
                    <a:pt x="4350" y="1214"/>
                  </a:lnTo>
                  <a:cubicBezTo>
                    <a:pt x="4350" y="626"/>
                    <a:pt x="3846" y="122"/>
                    <a:pt x="3267" y="122"/>
                  </a:cubicBezTo>
                  <a:cubicBezTo>
                    <a:pt x="2642" y="122"/>
                    <a:pt x="2138" y="626"/>
                    <a:pt x="2138" y="1214"/>
                  </a:cubicBezTo>
                  <a:lnTo>
                    <a:pt x="2138" y="1830"/>
                  </a:lnTo>
                  <a:cubicBezTo>
                    <a:pt x="2016" y="1756"/>
                    <a:pt x="1904" y="1756"/>
                    <a:pt x="1746" y="1756"/>
                  </a:cubicBezTo>
                  <a:cubicBezTo>
                    <a:pt x="1167" y="1756"/>
                    <a:pt x="663" y="2222"/>
                    <a:pt x="663" y="2848"/>
                  </a:cubicBezTo>
                  <a:lnTo>
                    <a:pt x="663" y="4435"/>
                  </a:lnTo>
                  <a:cubicBezTo>
                    <a:pt x="271" y="4556"/>
                    <a:pt x="0" y="4901"/>
                    <a:pt x="0" y="5331"/>
                  </a:cubicBezTo>
                  <a:cubicBezTo>
                    <a:pt x="0" y="5881"/>
                    <a:pt x="430" y="6301"/>
                    <a:pt x="934" y="6301"/>
                  </a:cubicBezTo>
                  <a:lnTo>
                    <a:pt x="10650" y="6301"/>
                  </a:lnTo>
                  <a:cubicBezTo>
                    <a:pt x="11201" y="6301"/>
                    <a:pt x="11630" y="5881"/>
                    <a:pt x="11630" y="5331"/>
                  </a:cubicBezTo>
                  <a:cubicBezTo>
                    <a:pt x="11630" y="4985"/>
                    <a:pt x="11434" y="4715"/>
                    <a:pt x="11164" y="4519"/>
                  </a:cubicBezTo>
                  <a:lnTo>
                    <a:pt x="11164" y="3230"/>
                  </a:lnTo>
                  <a:cubicBezTo>
                    <a:pt x="11164" y="2689"/>
                    <a:pt x="10734" y="2260"/>
                    <a:pt x="10230" y="2185"/>
                  </a:cubicBezTo>
                  <a:lnTo>
                    <a:pt x="10230" y="1093"/>
                  </a:lnTo>
                  <a:cubicBezTo>
                    <a:pt x="10230" y="468"/>
                    <a:pt x="9717" y="1"/>
                    <a:pt x="9138" y="1"/>
                  </a:cubicBezTo>
                  <a:close/>
                </a:path>
              </a:pathLst>
            </a:custGeom>
            <a:solidFill>
              <a:schemeClr val="accent6"/>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1233" name="Google Shape;1233;p40"/>
            <p:cNvSpPr/>
            <p:nvPr/>
          </p:nvSpPr>
          <p:spPr>
            <a:xfrm>
              <a:off x="2301112" y="2967762"/>
              <a:ext cx="655814" cy="355354"/>
            </a:xfrm>
            <a:custGeom>
              <a:avLst/>
              <a:gdLst/>
              <a:ahLst/>
              <a:cxnLst/>
              <a:rect l="l" t="t" r="r" b="b"/>
              <a:pathLst>
                <a:path w="11631" h="6302" extrusionOk="0">
                  <a:moveTo>
                    <a:pt x="9138" y="1"/>
                  </a:moveTo>
                  <a:cubicBezTo>
                    <a:pt x="8513" y="1"/>
                    <a:pt x="8046" y="468"/>
                    <a:pt x="8046" y="1093"/>
                  </a:cubicBezTo>
                  <a:lnTo>
                    <a:pt x="8046" y="2185"/>
                  </a:lnTo>
                  <a:cubicBezTo>
                    <a:pt x="7850" y="2101"/>
                    <a:pt x="7663" y="2026"/>
                    <a:pt x="7430" y="2026"/>
                  </a:cubicBezTo>
                  <a:cubicBezTo>
                    <a:pt x="6842" y="2026"/>
                    <a:pt x="6338" y="2493"/>
                    <a:pt x="6338" y="3118"/>
                  </a:cubicBezTo>
                  <a:lnTo>
                    <a:pt x="6338" y="4397"/>
                  </a:lnTo>
                  <a:lnTo>
                    <a:pt x="5983" y="4397"/>
                  </a:lnTo>
                  <a:lnTo>
                    <a:pt x="5983" y="2997"/>
                  </a:lnTo>
                  <a:cubicBezTo>
                    <a:pt x="5983" y="2418"/>
                    <a:pt x="5517" y="1914"/>
                    <a:pt x="4901" y="1914"/>
                  </a:cubicBezTo>
                  <a:cubicBezTo>
                    <a:pt x="4705" y="1914"/>
                    <a:pt x="4509" y="1989"/>
                    <a:pt x="4350" y="2064"/>
                  </a:cubicBezTo>
                  <a:lnTo>
                    <a:pt x="4350" y="1214"/>
                  </a:lnTo>
                  <a:cubicBezTo>
                    <a:pt x="4350" y="626"/>
                    <a:pt x="3846" y="122"/>
                    <a:pt x="3267" y="122"/>
                  </a:cubicBezTo>
                  <a:cubicBezTo>
                    <a:pt x="2642" y="122"/>
                    <a:pt x="2138" y="626"/>
                    <a:pt x="2138" y="1214"/>
                  </a:cubicBezTo>
                  <a:lnTo>
                    <a:pt x="2138" y="1830"/>
                  </a:lnTo>
                  <a:cubicBezTo>
                    <a:pt x="2016" y="1756"/>
                    <a:pt x="1904" y="1756"/>
                    <a:pt x="1746" y="1756"/>
                  </a:cubicBezTo>
                  <a:cubicBezTo>
                    <a:pt x="1167" y="1756"/>
                    <a:pt x="663" y="2222"/>
                    <a:pt x="663" y="2848"/>
                  </a:cubicBezTo>
                  <a:lnTo>
                    <a:pt x="663" y="4435"/>
                  </a:lnTo>
                  <a:cubicBezTo>
                    <a:pt x="271" y="4556"/>
                    <a:pt x="0" y="4901"/>
                    <a:pt x="0" y="5331"/>
                  </a:cubicBezTo>
                  <a:cubicBezTo>
                    <a:pt x="0" y="5881"/>
                    <a:pt x="430" y="6301"/>
                    <a:pt x="934" y="6301"/>
                  </a:cubicBezTo>
                  <a:lnTo>
                    <a:pt x="10650" y="6301"/>
                  </a:lnTo>
                  <a:cubicBezTo>
                    <a:pt x="11201" y="6301"/>
                    <a:pt x="11630" y="5881"/>
                    <a:pt x="11630" y="5331"/>
                  </a:cubicBezTo>
                  <a:cubicBezTo>
                    <a:pt x="11630" y="4985"/>
                    <a:pt x="11434" y="4715"/>
                    <a:pt x="11164" y="4519"/>
                  </a:cubicBezTo>
                  <a:lnTo>
                    <a:pt x="11164" y="3230"/>
                  </a:lnTo>
                  <a:cubicBezTo>
                    <a:pt x="11164" y="2689"/>
                    <a:pt x="10734" y="2260"/>
                    <a:pt x="10230" y="2185"/>
                  </a:cubicBezTo>
                  <a:lnTo>
                    <a:pt x="10230" y="1093"/>
                  </a:lnTo>
                  <a:cubicBezTo>
                    <a:pt x="10230" y="468"/>
                    <a:pt x="9717" y="1"/>
                    <a:pt x="9138" y="1"/>
                  </a:cubicBezTo>
                  <a:close/>
                </a:path>
              </a:pathLst>
            </a:custGeom>
            <a:solidFill>
              <a:srgbClr val="000000">
                <a:alpha val="22350"/>
              </a:srgbClr>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grpSp>
      <p:grpSp>
        <p:nvGrpSpPr>
          <p:cNvPr id="1234" name="Google Shape;1234;p40"/>
          <p:cNvGrpSpPr/>
          <p:nvPr/>
        </p:nvGrpSpPr>
        <p:grpSpPr>
          <a:xfrm>
            <a:off x="2945524" y="5340974"/>
            <a:ext cx="1109507" cy="601260"/>
            <a:chOff x="2301112" y="2967762"/>
            <a:chExt cx="655814" cy="355354"/>
          </a:xfrm>
        </p:grpSpPr>
        <p:sp>
          <p:nvSpPr>
            <p:cNvPr id="1235" name="Google Shape;1235;p40"/>
            <p:cNvSpPr/>
            <p:nvPr/>
          </p:nvSpPr>
          <p:spPr>
            <a:xfrm>
              <a:off x="2301112" y="2967762"/>
              <a:ext cx="655814" cy="355354"/>
            </a:xfrm>
            <a:custGeom>
              <a:avLst/>
              <a:gdLst/>
              <a:ahLst/>
              <a:cxnLst/>
              <a:rect l="l" t="t" r="r" b="b"/>
              <a:pathLst>
                <a:path w="11631" h="6302" extrusionOk="0">
                  <a:moveTo>
                    <a:pt x="9138" y="1"/>
                  </a:moveTo>
                  <a:cubicBezTo>
                    <a:pt x="8513" y="1"/>
                    <a:pt x="8046" y="468"/>
                    <a:pt x="8046" y="1093"/>
                  </a:cubicBezTo>
                  <a:lnTo>
                    <a:pt x="8046" y="2185"/>
                  </a:lnTo>
                  <a:cubicBezTo>
                    <a:pt x="7850" y="2101"/>
                    <a:pt x="7663" y="2026"/>
                    <a:pt x="7430" y="2026"/>
                  </a:cubicBezTo>
                  <a:cubicBezTo>
                    <a:pt x="6842" y="2026"/>
                    <a:pt x="6338" y="2493"/>
                    <a:pt x="6338" y="3118"/>
                  </a:cubicBezTo>
                  <a:lnTo>
                    <a:pt x="6338" y="4397"/>
                  </a:lnTo>
                  <a:lnTo>
                    <a:pt x="5983" y="4397"/>
                  </a:lnTo>
                  <a:lnTo>
                    <a:pt x="5983" y="2997"/>
                  </a:lnTo>
                  <a:cubicBezTo>
                    <a:pt x="5983" y="2418"/>
                    <a:pt x="5517" y="1914"/>
                    <a:pt x="4901" y="1914"/>
                  </a:cubicBezTo>
                  <a:cubicBezTo>
                    <a:pt x="4705" y="1914"/>
                    <a:pt x="4509" y="1989"/>
                    <a:pt x="4350" y="2064"/>
                  </a:cubicBezTo>
                  <a:lnTo>
                    <a:pt x="4350" y="1214"/>
                  </a:lnTo>
                  <a:cubicBezTo>
                    <a:pt x="4350" y="626"/>
                    <a:pt x="3846" y="122"/>
                    <a:pt x="3267" y="122"/>
                  </a:cubicBezTo>
                  <a:cubicBezTo>
                    <a:pt x="2642" y="122"/>
                    <a:pt x="2138" y="626"/>
                    <a:pt x="2138" y="1214"/>
                  </a:cubicBezTo>
                  <a:lnTo>
                    <a:pt x="2138" y="1830"/>
                  </a:lnTo>
                  <a:cubicBezTo>
                    <a:pt x="2016" y="1756"/>
                    <a:pt x="1904" y="1756"/>
                    <a:pt x="1746" y="1756"/>
                  </a:cubicBezTo>
                  <a:cubicBezTo>
                    <a:pt x="1167" y="1756"/>
                    <a:pt x="663" y="2222"/>
                    <a:pt x="663" y="2848"/>
                  </a:cubicBezTo>
                  <a:lnTo>
                    <a:pt x="663" y="4435"/>
                  </a:lnTo>
                  <a:cubicBezTo>
                    <a:pt x="271" y="4556"/>
                    <a:pt x="0" y="4901"/>
                    <a:pt x="0" y="5331"/>
                  </a:cubicBezTo>
                  <a:cubicBezTo>
                    <a:pt x="0" y="5881"/>
                    <a:pt x="430" y="6301"/>
                    <a:pt x="934" y="6301"/>
                  </a:cubicBezTo>
                  <a:lnTo>
                    <a:pt x="10650" y="6301"/>
                  </a:lnTo>
                  <a:cubicBezTo>
                    <a:pt x="11201" y="6301"/>
                    <a:pt x="11630" y="5881"/>
                    <a:pt x="11630" y="5331"/>
                  </a:cubicBezTo>
                  <a:cubicBezTo>
                    <a:pt x="11630" y="4985"/>
                    <a:pt x="11434" y="4715"/>
                    <a:pt x="11164" y="4519"/>
                  </a:cubicBezTo>
                  <a:lnTo>
                    <a:pt x="11164" y="3230"/>
                  </a:lnTo>
                  <a:cubicBezTo>
                    <a:pt x="11164" y="2689"/>
                    <a:pt x="10734" y="2260"/>
                    <a:pt x="10230" y="2185"/>
                  </a:cubicBezTo>
                  <a:lnTo>
                    <a:pt x="10230" y="1093"/>
                  </a:lnTo>
                  <a:cubicBezTo>
                    <a:pt x="10230" y="468"/>
                    <a:pt x="9717" y="1"/>
                    <a:pt x="9138" y="1"/>
                  </a:cubicBezTo>
                  <a:close/>
                </a:path>
              </a:pathLst>
            </a:custGeom>
            <a:solidFill>
              <a:schemeClr val="accent6"/>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1236" name="Google Shape;1236;p40"/>
            <p:cNvSpPr/>
            <p:nvPr/>
          </p:nvSpPr>
          <p:spPr>
            <a:xfrm>
              <a:off x="2301112" y="2967762"/>
              <a:ext cx="655814" cy="355354"/>
            </a:xfrm>
            <a:custGeom>
              <a:avLst/>
              <a:gdLst/>
              <a:ahLst/>
              <a:cxnLst/>
              <a:rect l="l" t="t" r="r" b="b"/>
              <a:pathLst>
                <a:path w="11631" h="6302" extrusionOk="0">
                  <a:moveTo>
                    <a:pt x="9138" y="1"/>
                  </a:moveTo>
                  <a:cubicBezTo>
                    <a:pt x="8513" y="1"/>
                    <a:pt x="8046" y="468"/>
                    <a:pt x="8046" y="1093"/>
                  </a:cubicBezTo>
                  <a:lnTo>
                    <a:pt x="8046" y="2185"/>
                  </a:lnTo>
                  <a:cubicBezTo>
                    <a:pt x="7850" y="2101"/>
                    <a:pt x="7663" y="2026"/>
                    <a:pt x="7430" y="2026"/>
                  </a:cubicBezTo>
                  <a:cubicBezTo>
                    <a:pt x="6842" y="2026"/>
                    <a:pt x="6338" y="2493"/>
                    <a:pt x="6338" y="3118"/>
                  </a:cubicBezTo>
                  <a:lnTo>
                    <a:pt x="6338" y="4397"/>
                  </a:lnTo>
                  <a:lnTo>
                    <a:pt x="5983" y="4397"/>
                  </a:lnTo>
                  <a:lnTo>
                    <a:pt x="5983" y="2997"/>
                  </a:lnTo>
                  <a:cubicBezTo>
                    <a:pt x="5983" y="2418"/>
                    <a:pt x="5517" y="1914"/>
                    <a:pt x="4901" y="1914"/>
                  </a:cubicBezTo>
                  <a:cubicBezTo>
                    <a:pt x="4705" y="1914"/>
                    <a:pt x="4509" y="1989"/>
                    <a:pt x="4350" y="2064"/>
                  </a:cubicBezTo>
                  <a:lnTo>
                    <a:pt x="4350" y="1214"/>
                  </a:lnTo>
                  <a:cubicBezTo>
                    <a:pt x="4350" y="626"/>
                    <a:pt x="3846" y="122"/>
                    <a:pt x="3267" y="122"/>
                  </a:cubicBezTo>
                  <a:cubicBezTo>
                    <a:pt x="2642" y="122"/>
                    <a:pt x="2138" y="626"/>
                    <a:pt x="2138" y="1214"/>
                  </a:cubicBezTo>
                  <a:lnTo>
                    <a:pt x="2138" y="1830"/>
                  </a:lnTo>
                  <a:cubicBezTo>
                    <a:pt x="2016" y="1756"/>
                    <a:pt x="1904" y="1756"/>
                    <a:pt x="1746" y="1756"/>
                  </a:cubicBezTo>
                  <a:cubicBezTo>
                    <a:pt x="1167" y="1756"/>
                    <a:pt x="663" y="2222"/>
                    <a:pt x="663" y="2848"/>
                  </a:cubicBezTo>
                  <a:lnTo>
                    <a:pt x="663" y="4435"/>
                  </a:lnTo>
                  <a:cubicBezTo>
                    <a:pt x="271" y="4556"/>
                    <a:pt x="0" y="4901"/>
                    <a:pt x="0" y="5331"/>
                  </a:cubicBezTo>
                  <a:cubicBezTo>
                    <a:pt x="0" y="5881"/>
                    <a:pt x="430" y="6301"/>
                    <a:pt x="934" y="6301"/>
                  </a:cubicBezTo>
                  <a:lnTo>
                    <a:pt x="10650" y="6301"/>
                  </a:lnTo>
                  <a:cubicBezTo>
                    <a:pt x="11201" y="6301"/>
                    <a:pt x="11630" y="5881"/>
                    <a:pt x="11630" y="5331"/>
                  </a:cubicBezTo>
                  <a:cubicBezTo>
                    <a:pt x="11630" y="4985"/>
                    <a:pt x="11434" y="4715"/>
                    <a:pt x="11164" y="4519"/>
                  </a:cubicBezTo>
                  <a:lnTo>
                    <a:pt x="11164" y="3230"/>
                  </a:lnTo>
                  <a:cubicBezTo>
                    <a:pt x="11164" y="2689"/>
                    <a:pt x="10734" y="2260"/>
                    <a:pt x="10230" y="2185"/>
                  </a:cubicBezTo>
                  <a:lnTo>
                    <a:pt x="10230" y="1093"/>
                  </a:lnTo>
                  <a:cubicBezTo>
                    <a:pt x="10230" y="468"/>
                    <a:pt x="9717" y="1"/>
                    <a:pt x="9138" y="1"/>
                  </a:cubicBezTo>
                  <a:close/>
                </a:path>
              </a:pathLst>
            </a:custGeom>
            <a:solidFill>
              <a:srgbClr val="000000">
                <a:alpha val="22350"/>
              </a:srgbClr>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grpSp>
      <p:grpSp>
        <p:nvGrpSpPr>
          <p:cNvPr id="1237" name="Google Shape;1237;p40"/>
          <p:cNvGrpSpPr/>
          <p:nvPr/>
        </p:nvGrpSpPr>
        <p:grpSpPr>
          <a:xfrm>
            <a:off x="142198" y="5021700"/>
            <a:ext cx="1109507" cy="601260"/>
            <a:chOff x="2301112" y="2967762"/>
            <a:chExt cx="655814" cy="355354"/>
          </a:xfrm>
        </p:grpSpPr>
        <p:sp>
          <p:nvSpPr>
            <p:cNvPr id="1238" name="Google Shape;1238;p40"/>
            <p:cNvSpPr/>
            <p:nvPr/>
          </p:nvSpPr>
          <p:spPr>
            <a:xfrm>
              <a:off x="2301112" y="2967762"/>
              <a:ext cx="655814" cy="355354"/>
            </a:xfrm>
            <a:custGeom>
              <a:avLst/>
              <a:gdLst/>
              <a:ahLst/>
              <a:cxnLst/>
              <a:rect l="l" t="t" r="r" b="b"/>
              <a:pathLst>
                <a:path w="11631" h="6302" extrusionOk="0">
                  <a:moveTo>
                    <a:pt x="9138" y="1"/>
                  </a:moveTo>
                  <a:cubicBezTo>
                    <a:pt x="8513" y="1"/>
                    <a:pt x="8046" y="468"/>
                    <a:pt x="8046" y="1093"/>
                  </a:cubicBezTo>
                  <a:lnTo>
                    <a:pt x="8046" y="2185"/>
                  </a:lnTo>
                  <a:cubicBezTo>
                    <a:pt x="7850" y="2101"/>
                    <a:pt x="7663" y="2026"/>
                    <a:pt x="7430" y="2026"/>
                  </a:cubicBezTo>
                  <a:cubicBezTo>
                    <a:pt x="6842" y="2026"/>
                    <a:pt x="6338" y="2493"/>
                    <a:pt x="6338" y="3118"/>
                  </a:cubicBezTo>
                  <a:lnTo>
                    <a:pt x="6338" y="4397"/>
                  </a:lnTo>
                  <a:lnTo>
                    <a:pt x="5983" y="4397"/>
                  </a:lnTo>
                  <a:lnTo>
                    <a:pt x="5983" y="2997"/>
                  </a:lnTo>
                  <a:cubicBezTo>
                    <a:pt x="5983" y="2418"/>
                    <a:pt x="5517" y="1914"/>
                    <a:pt x="4901" y="1914"/>
                  </a:cubicBezTo>
                  <a:cubicBezTo>
                    <a:pt x="4705" y="1914"/>
                    <a:pt x="4509" y="1989"/>
                    <a:pt x="4350" y="2064"/>
                  </a:cubicBezTo>
                  <a:lnTo>
                    <a:pt x="4350" y="1214"/>
                  </a:lnTo>
                  <a:cubicBezTo>
                    <a:pt x="4350" y="626"/>
                    <a:pt x="3846" y="122"/>
                    <a:pt x="3267" y="122"/>
                  </a:cubicBezTo>
                  <a:cubicBezTo>
                    <a:pt x="2642" y="122"/>
                    <a:pt x="2138" y="626"/>
                    <a:pt x="2138" y="1214"/>
                  </a:cubicBezTo>
                  <a:lnTo>
                    <a:pt x="2138" y="1830"/>
                  </a:lnTo>
                  <a:cubicBezTo>
                    <a:pt x="2016" y="1756"/>
                    <a:pt x="1904" y="1756"/>
                    <a:pt x="1746" y="1756"/>
                  </a:cubicBezTo>
                  <a:cubicBezTo>
                    <a:pt x="1167" y="1756"/>
                    <a:pt x="663" y="2222"/>
                    <a:pt x="663" y="2848"/>
                  </a:cubicBezTo>
                  <a:lnTo>
                    <a:pt x="663" y="4435"/>
                  </a:lnTo>
                  <a:cubicBezTo>
                    <a:pt x="271" y="4556"/>
                    <a:pt x="0" y="4901"/>
                    <a:pt x="0" y="5331"/>
                  </a:cubicBezTo>
                  <a:cubicBezTo>
                    <a:pt x="0" y="5881"/>
                    <a:pt x="430" y="6301"/>
                    <a:pt x="934" y="6301"/>
                  </a:cubicBezTo>
                  <a:lnTo>
                    <a:pt x="10650" y="6301"/>
                  </a:lnTo>
                  <a:cubicBezTo>
                    <a:pt x="11201" y="6301"/>
                    <a:pt x="11630" y="5881"/>
                    <a:pt x="11630" y="5331"/>
                  </a:cubicBezTo>
                  <a:cubicBezTo>
                    <a:pt x="11630" y="4985"/>
                    <a:pt x="11434" y="4715"/>
                    <a:pt x="11164" y="4519"/>
                  </a:cubicBezTo>
                  <a:lnTo>
                    <a:pt x="11164" y="3230"/>
                  </a:lnTo>
                  <a:cubicBezTo>
                    <a:pt x="11164" y="2689"/>
                    <a:pt x="10734" y="2260"/>
                    <a:pt x="10230" y="2185"/>
                  </a:cubicBezTo>
                  <a:lnTo>
                    <a:pt x="10230" y="1093"/>
                  </a:lnTo>
                  <a:cubicBezTo>
                    <a:pt x="10230" y="468"/>
                    <a:pt x="9717" y="1"/>
                    <a:pt x="9138" y="1"/>
                  </a:cubicBezTo>
                  <a:close/>
                </a:path>
              </a:pathLst>
            </a:custGeom>
            <a:solidFill>
              <a:schemeClr val="accent6"/>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1239" name="Google Shape;1239;p40"/>
            <p:cNvSpPr/>
            <p:nvPr/>
          </p:nvSpPr>
          <p:spPr>
            <a:xfrm>
              <a:off x="2301112" y="2967762"/>
              <a:ext cx="655814" cy="355354"/>
            </a:xfrm>
            <a:custGeom>
              <a:avLst/>
              <a:gdLst/>
              <a:ahLst/>
              <a:cxnLst/>
              <a:rect l="l" t="t" r="r" b="b"/>
              <a:pathLst>
                <a:path w="11631" h="6302" extrusionOk="0">
                  <a:moveTo>
                    <a:pt x="9138" y="1"/>
                  </a:moveTo>
                  <a:cubicBezTo>
                    <a:pt x="8513" y="1"/>
                    <a:pt x="8046" y="468"/>
                    <a:pt x="8046" y="1093"/>
                  </a:cubicBezTo>
                  <a:lnTo>
                    <a:pt x="8046" y="2185"/>
                  </a:lnTo>
                  <a:cubicBezTo>
                    <a:pt x="7850" y="2101"/>
                    <a:pt x="7663" y="2026"/>
                    <a:pt x="7430" y="2026"/>
                  </a:cubicBezTo>
                  <a:cubicBezTo>
                    <a:pt x="6842" y="2026"/>
                    <a:pt x="6338" y="2493"/>
                    <a:pt x="6338" y="3118"/>
                  </a:cubicBezTo>
                  <a:lnTo>
                    <a:pt x="6338" y="4397"/>
                  </a:lnTo>
                  <a:lnTo>
                    <a:pt x="5983" y="4397"/>
                  </a:lnTo>
                  <a:lnTo>
                    <a:pt x="5983" y="2997"/>
                  </a:lnTo>
                  <a:cubicBezTo>
                    <a:pt x="5983" y="2418"/>
                    <a:pt x="5517" y="1914"/>
                    <a:pt x="4901" y="1914"/>
                  </a:cubicBezTo>
                  <a:cubicBezTo>
                    <a:pt x="4705" y="1914"/>
                    <a:pt x="4509" y="1989"/>
                    <a:pt x="4350" y="2064"/>
                  </a:cubicBezTo>
                  <a:lnTo>
                    <a:pt x="4350" y="1214"/>
                  </a:lnTo>
                  <a:cubicBezTo>
                    <a:pt x="4350" y="626"/>
                    <a:pt x="3846" y="122"/>
                    <a:pt x="3267" y="122"/>
                  </a:cubicBezTo>
                  <a:cubicBezTo>
                    <a:pt x="2642" y="122"/>
                    <a:pt x="2138" y="626"/>
                    <a:pt x="2138" y="1214"/>
                  </a:cubicBezTo>
                  <a:lnTo>
                    <a:pt x="2138" y="1830"/>
                  </a:lnTo>
                  <a:cubicBezTo>
                    <a:pt x="2016" y="1756"/>
                    <a:pt x="1904" y="1756"/>
                    <a:pt x="1746" y="1756"/>
                  </a:cubicBezTo>
                  <a:cubicBezTo>
                    <a:pt x="1167" y="1756"/>
                    <a:pt x="663" y="2222"/>
                    <a:pt x="663" y="2848"/>
                  </a:cubicBezTo>
                  <a:lnTo>
                    <a:pt x="663" y="4435"/>
                  </a:lnTo>
                  <a:cubicBezTo>
                    <a:pt x="271" y="4556"/>
                    <a:pt x="0" y="4901"/>
                    <a:pt x="0" y="5331"/>
                  </a:cubicBezTo>
                  <a:cubicBezTo>
                    <a:pt x="0" y="5881"/>
                    <a:pt x="430" y="6301"/>
                    <a:pt x="934" y="6301"/>
                  </a:cubicBezTo>
                  <a:lnTo>
                    <a:pt x="10650" y="6301"/>
                  </a:lnTo>
                  <a:cubicBezTo>
                    <a:pt x="11201" y="6301"/>
                    <a:pt x="11630" y="5881"/>
                    <a:pt x="11630" y="5331"/>
                  </a:cubicBezTo>
                  <a:cubicBezTo>
                    <a:pt x="11630" y="4985"/>
                    <a:pt x="11434" y="4715"/>
                    <a:pt x="11164" y="4519"/>
                  </a:cubicBezTo>
                  <a:lnTo>
                    <a:pt x="11164" y="3230"/>
                  </a:lnTo>
                  <a:cubicBezTo>
                    <a:pt x="11164" y="2689"/>
                    <a:pt x="10734" y="2260"/>
                    <a:pt x="10230" y="2185"/>
                  </a:cubicBezTo>
                  <a:lnTo>
                    <a:pt x="10230" y="1093"/>
                  </a:lnTo>
                  <a:cubicBezTo>
                    <a:pt x="10230" y="468"/>
                    <a:pt x="9717" y="1"/>
                    <a:pt x="9138" y="1"/>
                  </a:cubicBezTo>
                  <a:close/>
                </a:path>
              </a:pathLst>
            </a:custGeom>
            <a:solidFill>
              <a:srgbClr val="000000">
                <a:alpha val="22350"/>
              </a:srgbClr>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grpSp>
      <p:grpSp>
        <p:nvGrpSpPr>
          <p:cNvPr id="1240" name="Google Shape;1240;p40"/>
          <p:cNvGrpSpPr/>
          <p:nvPr/>
        </p:nvGrpSpPr>
        <p:grpSpPr>
          <a:xfrm>
            <a:off x="1175132" y="5019402"/>
            <a:ext cx="1109544" cy="1865148"/>
            <a:chOff x="304654" y="2412551"/>
            <a:chExt cx="554772" cy="932574"/>
          </a:xfrm>
        </p:grpSpPr>
        <p:sp>
          <p:nvSpPr>
            <p:cNvPr id="1241" name="Google Shape;1241;p40"/>
            <p:cNvSpPr/>
            <p:nvPr/>
          </p:nvSpPr>
          <p:spPr>
            <a:xfrm>
              <a:off x="304654" y="2412551"/>
              <a:ext cx="554772" cy="601091"/>
            </a:xfrm>
            <a:custGeom>
              <a:avLst/>
              <a:gdLst/>
              <a:ahLst/>
              <a:cxnLst/>
              <a:rect l="l" t="t" r="r" b="b"/>
              <a:pathLst>
                <a:path w="9839" h="10660" extrusionOk="0">
                  <a:moveTo>
                    <a:pt x="4901" y="1"/>
                  </a:moveTo>
                  <a:cubicBezTo>
                    <a:pt x="2213" y="1"/>
                    <a:pt x="1" y="2997"/>
                    <a:pt x="1" y="6693"/>
                  </a:cubicBezTo>
                  <a:cubicBezTo>
                    <a:pt x="1" y="8205"/>
                    <a:pt x="346" y="9568"/>
                    <a:pt x="934" y="10660"/>
                  </a:cubicBezTo>
                  <a:lnTo>
                    <a:pt x="8868" y="10660"/>
                  </a:lnTo>
                  <a:cubicBezTo>
                    <a:pt x="9484" y="9568"/>
                    <a:pt x="9839" y="8205"/>
                    <a:pt x="9839" y="6693"/>
                  </a:cubicBezTo>
                  <a:cubicBezTo>
                    <a:pt x="9839" y="2997"/>
                    <a:pt x="7617" y="1"/>
                    <a:pt x="4901" y="1"/>
                  </a:cubicBezTo>
                  <a:close/>
                </a:path>
              </a:pathLst>
            </a:custGeom>
            <a:solidFill>
              <a:schemeClr val="dk2"/>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grpSp>
          <p:nvGrpSpPr>
            <p:cNvPr id="1242" name="Google Shape;1242;p40"/>
            <p:cNvGrpSpPr/>
            <p:nvPr/>
          </p:nvGrpSpPr>
          <p:grpSpPr>
            <a:xfrm>
              <a:off x="421718" y="2580213"/>
              <a:ext cx="320633" cy="764912"/>
              <a:chOff x="4503500" y="1320300"/>
              <a:chExt cx="310150" cy="739975"/>
            </a:xfrm>
          </p:grpSpPr>
          <p:sp>
            <p:nvSpPr>
              <p:cNvPr id="1243" name="Google Shape;1243;p40"/>
              <p:cNvSpPr/>
              <p:nvPr/>
            </p:nvSpPr>
            <p:spPr>
              <a:xfrm>
                <a:off x="4637675" y="1320300"/>
                <a:ext cx="20550" cy="739975"/>
              </a:xfrm>
              <a:custGeom>
                <a:avLst/>
                <a:gdLst/>
                <a:ahLst/>
                <a:cxnLst/>
                <a:rect l="l" t="t" r="r" b="b"/>
                <a:pathLst>
                  <a:path w="822" h="29599" extrusionOk="0">
                    <a:moveTo>
                      <a:pt x="430" y="1"/>
                    </a:moveTo>
                    <a:cubicBezTo>
                      <a:pt x="197" y="1"/>
                      <a:pt x="1" y="197"/>
                      <a:pt x="1" y="430"/>
                    </a:cubicBezTo>
                    <a:lnTo>
                      <a:pt x="1" y="29207"/>
                    </a:lnTo>
                    <a:cubicBezTo>
                      <a:pt x="1" y="29440"/>
                      <a:pt x="197" y="29599"/>
                      <a:pt x="430" y="29599"/>
                    </a:cubicBezTo>
                    <a:cubicBezTo>
                      <a:pt x="626" y="29599"/>
                      <a:pt x="822" y="29440"/>
                      <a:pt x="822" y="29207"/>
                    </a:cubicBezTo>
                    <a:lnTo>
                      <a:pt x="822" y="430"/>
                    </a:lnTo>
                    <a:cubicBezTo>
                      <a:pt x="822" y="197"/>
                      <a:pt x="626" y="1"/>
                      <a:pt x="430"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1244" name="Google Shape;1244;p40"/>
              <p:cNvSpPr/>
              <p:nvPr/>
            </p:nvSpPr>
            <p:spPr>
              <a:xfrm>
                <a:off x="4640700" y="1416275"/>
                <a:ext cx="172950" cy="143250"/>
              </a:xfrm>
              <a:custGeom>
                <a:avLst/>
                <a:gdLst/>
                <a:ahLst/>
                <a:cxnLst/>
                <a:rect l="l" t="t" r="r" b="b"/>
                <a:pathLst>
                  <a:path w="6918" h="5730" extrusionOk="0">
                    <a:moveTo>
                      <a:pt x="6540" y="1"/>
                    </a:moveTo>
                    <a:cubicBezTo>
                      <a:pt x="6378" y="1"/>
                      <a:pt x="6258" y="114"/>
                      <a:pt x="6217" y="278"/>
                    </a:cubicBezTo>
                    <a:cubicBezTo>
                      <a:pt x="5947" y="1604"/>
                      <a:pt x="5209" y="2892"/>
                      <a:pt x="4164" y="3741"/>
                    </a:cubicBezTo>
                    <a:cubicBezTo>
                      <a:pt x="3109" y="4562"/>
                      <a:pt x="1784" y="5029"/>
                      <a:pt x="468" y="5029"/>
                    </a:cubicBezTo>
                    <a:lnTo>
                      <a:pt x="346" y="5029"/>
                    </a:lnTo>
                    <a:cubicBezTo>
                      <a:pt x="150" y="5029"/>
                      <a:pt x="1" y="5178"/>
                      <a:pt x="1" y="5374"/>
                    </a:cubicBezTo>
                    <a:cubicBezTo>
                      <a:pt x="1" y="5533"/>
                      <a:pt x="150" y="5692"/>
                      <a:pt x="309" y="5729"/>
                    </a:cubicBezTo>
                    <a:lnTo>
                      <a:pt x="468" y="5729"/>
                    </a:lnTo>
                    <a:cubicBezTo>
                      <a:pt x="1942" y="5729"/>
                      <a:pt x="3417" y="5178"/>
                      <a:pt x="4584" y="4245"/>
                    </a:cubicBezTo>
                    <a:cubicBezTo>
                      <a:pt x="5751" y="3274"/>
                      <a:pt x="6609" y="1912"/>
                      <a:pt x="6880" y="399"/>
                    </a:cubicBezTo>
                    <a:cubicBezTo>
                      <a:pt x="6917" y="203"/>
                      <a:pt x="6805" y="45"/>
                      <a:pt x="6609" y="7"/>
                    </a:cubicBezTo>
                    <a:cubicBezTo>
                      <a:pt x="6585" y="3"/>
                      <a:pt x="6562" y="1"/>
                      <a:pt x="6540"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1245" name="Google Shape;1245;p40"/>
              <p:cNvSpPr/>
              <p:nvPr/>
            </p:nvSpPr>
            <p:spPr>
              <a:xfrm>
                <a:off x="4546450" y="1326150"/>
                <a:ext cx="107825" cy="154675"/>
              </a:xfrm>
              <a:custGeom>
                <a:avLst/>
                <a:gdLst/>
                <a:ahLst/>
                <a:cxnLst/>
                <a:rect l="l" t="t" r="r" b="b"/>
                <a:pathLst>
                  <a:path w="4313" h="6187" extrusionOk="0">
                    <a:moveTo>
                      <a:pt x="345" y="0"/>
                    </a:moveTo>
                    <a:cubicBezTo>
                      <a:pt x="149" y="0"/>
                      <a:pt x="0" y="112"/>
                      <a:pt x="0" y="308"/>
                    </a:cubicBezTo>
                    <a:lnTo>
                      <a:pt x="0" y="616"/>
                    </a:lnTo>
                    <a:cubicBezTo>
                      <a:pt x="0" y="1783"/>
                      <a:pt x="271" y="2950"/>
                      <a:pt x="849" y="3930"/>
                    </a:cubicBezTo>
                    <a:cubicBezTo>
                      <a:pt x="1512" y="5013"/>
                      <a:pt x="2604" y="5909"/>
                      <a:pt x="3883" y="6179"/>
                    </a:cubicBezTo>
                    <a:cubicBezTo>
                      <a:pt x="3903" y="6184"/>
                      <a:pt x="3924" y="6186"/>
                      <a:pt x="3946" y="6186"/>
                    </a:cubicBezTo>
                    <a:cubicBezTo>
                      <a:pt x="4089" y="6186"/>
                      <a:pt x="4242" y="6079"/>
                      <a:pt x="4275" y="5909"/>
                    </a:cubicBezTo>
                    <a:cubicBezTo>
                      <a:pt x="4312" y="5750"/>
                      <a:pt x="4200" y="5563"/>
                      <a:pt x="4004" y="5517"/>
                    </a:cubicBezTo>
                    <a:cubicBezTo>
                      <a:pt x="2950" y="5283"/>
                      <a:pt x="2016" y="4546"/>
                      <a:pt x="1437" y="3575"/>
                    </a:cubicBezTo>
                    <a:cubicBezTo>
                      <a:pt x="933" y="2716"/>
                      <a:pt x="653" y="1671"/>
                      <a:pt x="653" y="616"/>
                    </a:cubicBezTo>
                    <a:lnTo>
                      <a:pt x="653" y="346"/>
                    </a:lnTo>
                    <a:cubicBezTo>
                      <a:pt x="700" y="150"/>
                      <a:pt x="541" y="0"/>
                      <a:pt x="345"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1246" name="Google Shape;1246;p40"/>
              <p:cNvSpPr/>
              <p:nvPr/>
            </p:nvSpPr>
            <p:spPr>
              <a:xfrm>
                <a:off x="4503500" y="1515625"/>
                <a:ext cx="154725" cy="163500"/>
              </a:xfrm>
              <a:custGeom>
                <a:avLst/>
                <a:gdLst/>
                <a:ahLst/>
                <a:cxnLst/>
                <a:rect l="l" t="t" r="r" b="b"/>
                <a:pathLst>
                  <a:path w="6189" h="6540" extrusionOk="0">
                    <a:moveTo>
                      <a:pt x="355" y="0"/>
                    </a:moveTo>
                    <a:cubicBezTo>
                      <a:pt x="159" y="0"/>
                      <a:pt x="1" y="159"/>
                      <a:pt x="1" y="355"/>
                    </a:cubicBezTo>
                    <a:cubicBezTo>
                      <a:pt x="1" y="1904"/>
                      <a:pt x="626" y="3426"/>
                      <a:pt x="1671" y="4555"/>
                    </a:cubicBezTo>
                    <a:cubicBezTo>
                      <a:pt x="2763" y="5722"/>
                      <a:pt x="4238" y="6422"/>
                      <a:pt x="5797" y="6534"/>
                    </a:cubicBezTo>
                    <a:cubicBezTo>
                      <a:pt x="5817" y="6538"/>
                      <a:pt x="5837" y="6540"/>
                      <a:pt x="5857" y="6540"/>
                    </a:cubicBezTo>
                    <a:cubicBezTo>
                      <a:pt x="6024" y="6540"/>
                      <a:pt x="6152" y="6402"/>
                      <a:pt x="6152" y="6226"/>
                    </a:cubicBezTo>
                    <a:cubicBezTo>
                      <a:pt x="6189" y="6067"/>
                      <a:pt x="6030" y="5871"/>
                      <a:pt x="5834" y="5871"/>
                    </a:cubicBezTo>
                    <a:cubicBezTo>
                      <a:pt x="4472" y="5759"/>
                      <a:pt x="3118" y="5097"/>
                      <a:pt x="2185" y="4089"/>
                    </a:cubicBezTo>
                    <a:cubicBezTo>
                      <a:pt x="1251" y="3071"/>
                      <a:pt x="701" y="1718"/>
                      <a:pt x="663" y="318"/>
                    </a:cubicBezTo>
                    <a:cubicBezTo>
                      <a:pt x="663" y="159"/>
                      <a:pt x="505" y="0"/>
                      <a:pt x="355"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grpSp>
      </p:grpSp>
      <p:grpSp>
        <p:nvGrpSpPr>
          <p:cNvPr id="1247" name="Google Shape;1247;p40"/>
          <p:cNvGrpSpPr/>
          <p:nvPr/>
        </p:nvGrpSpPr>
        <p:grpSpPr>
          <a:xfrm>
            <a:off x="990974" y="6269201"/>
            <a:ext cx="1311629" cy="710708"/>
            <a:chOff x="2301112" y="2967762"/>
            <a:chExt cx="655814" cy="355354"/>
          </a:xfrm>
        </p:grpSpPr>
        <p:sp>
          <p:nvSpPr>
            <p:cNvPr id="1248" name="Google Shape;1248;p40"/>
            <p:cNvSpPr/>
            <p:nvPr/>
          </p:nvSpPr>
          <p:spPr>
            <a:xfrm>
              <a:off x="2301112" y="2967762"/>
              <a:ext cx="655814" cy="355354"/>
            </a:xfrm>
            <a:custGeom>
              <a:avLst/>
              <a:gdLst/>
              <a:ahLst/>
              <a:cxnLst/>
              <a:rect l="l" t="t" r="r" b="b"/>
              <a:pathLst>
                <a:path w="11631" h="6302" extrusionOk="0">
                  <a:moveTo>
                    <a:pt x="9138" y="1"/>
                  </a:moveTo>
                  <a:cubicBezTo>
                    <a:pt x="8513" y="1"/>
                    <a:pt x="8046" y="468"/>
                    <a:pt x="8046" y="1093"/>
                  </a:cubicBezTo>
                  <a:lnTo>
                    <a:pt x="8046" y="2185"/>
                  </a:lnTo>
                  <a:cubicBezTo>
                    <a:pt x="7850" y="2101"/>
                    <a:pt x="7663" y="2026"/>
                    <a:pt x="7430" y="2026"/>
                  </a:cubicBezTo>
                  <a:cubicBezTo>
                    <a:pt x="6842" y="2026"/>
                    <a:pt x="6338" y="2493"/>
                    <a:pt x="6338" y="3118"/>
                  </a:cubicBezTo>
                  <a:lnTo>
                    <a:pt x="6338" y="4397"/>
                  </a:lnTo>
                  <a:lnTo>
                    <a:pt x="5983" y="4397"/>
                  </a:lnTo>
                  <a:lnTo>
                    <a:pt x="5983" y="2997"/>
                  </a:lnTo>
                  <a:cubicBezTo>
                    <a:pt x="5983" y="2418"/>
                    <a:pt x="5517" y="1914"/>
                    <a:pt x="4901" y="1914"/>
                  </a:cubicBezTo>
                  <a:cubicBezTo>
                    <a:pt x="4705" y="1914"/>
                    <a:pt x="4509" y="1989"/>
                    <a:pt x="4350" y="2064"/>
                  </a:cubicBezTo>
                  <a:lnTo>
                    <a:pt x="4350" y="1214"/>
                  </a:lnTo>
                  <a:cubicBezTo>
                    <a:pt x="4350" y="626"/>
                    <a:pt x="3846" y="122"/>
                    <a:pt x="3267" y="122"/>
                  </a:cubicBezTo>
                  <a:cubicBezTo>
                    <a:pt x="2642" y="122"/>
                    <a:pt x="2138" y="626"/>
                    <a:pt x="2138" y="1214"/>
                  </a:cubicBezTo>
                  <a:lnTo>
                    <a:pt x="2138" y="1830"/>
                  </a:lnTo>
                  <a:cubicBezTo>
                    <a:pt x="2016" y="1756"/>
                    <a:pt x="1904" y="1756"/>
                    <a:pt x="1746" y="1756"/>
                  </a:cubicBezTo>
                  <a:cubicBezTo>
                    <a:pt x="1167" y="1756"/>
                    <a:pt x="663" y="2222"/>
                    <a:pt x="663" y="2848"/>
                  </a:cubicBezTo>
                  <a:lnTo>
                    <a:pt x="663" y="4435"/>
                  </a:lnTo>
                  <a:cubicBezTo>
                    <a:pt x="271" y="4556"/>
                    <a:pt x="0" y="4901"/>
                    <a:pt x="0" y="5331"/>
                  </a:cubicBezTo>
                  <a:cubicBezTo>
                    <a:pt x="0" y="5881"/>
                    <a:pt x="430" y="6301"/>
                    <a:pt x="934" y="6301"/>
                  </a:cubicBezTo>
                  <a:lnTo>
                    <a:pt x="10650" y="6301"/>
                  </a:lnTo>
                  <a:cubicBezTo>
                    <a:pt x="11201" y="6301"/>
                    <a:pt x="11630" y="5881"/>
                    <a:pt x="11630" y="5331"/>
                  </a:cubicBezTo>
                  <a:cubicBezTo>
                    <a:pt x="11630" y="4985"/>
                    <a:pt x="11434" y="4715"/>
                    <a:pt x="11164" y="4519"/>
                  </a:cubicBezTo>
                  <a:lnTo>
                    <a:pt x="11164" y="3230"/>
                  </a:lnTo>
                  <a:cubicBezTo>
                    <a:pt x="11164" y="2689"/>
                    <a:pt x="10734" y="2260"/>
                    <a:pt x="10230" y="2185"/>
                  </a:cubicBezTo>
                  <a:lnTo>
                    <a:pt x="10230" y="1093"/>
                  </a:lnTo>
                  <a:cubicBezTo>
                    <a:pt x="10230" y="468"/>
                    <a:pt x="9717" y="1"/>
                    <a:pt x="9138" y="1"/>
                  </a:cubicBezTo>
                  <a:close/>
                </a:path>
              </a:pathLst>
            </a:custGeom>
            <a:solidFill>
              <a:schemeClr val="accent6"/>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1249" name="Google Shape;1249;p40"/>
            <p:cNvSpPr/>
            <p:nvPr/>
          </p:nvSpPr>
          <p:spPr>
            <a:xfrm>
              <a:off x="2301112" y="2967762"/>
              <a:ext cx="655814" cy="355354"/>
            </a:xfrm>
            <a:custGeom>
              <a:avLst/>
              <a:gdLst/>
              <a:ahLst/>
              <a:cxnLst/>
              <a:rect l="l" t="t" r="r" b="b"/>
              <a:pathLst>
                <a:path w="11631" h="6302" extrusionOk="0">
                  <a:moveTo>
                    <a:pt x="9138" y="1"/>
                  </a:moveTo>
                  <a:cubicBezTo>
                    <a:pt x="8513" y="1"/>
                    <a:pt x="8046" y="468"/>
                    <a:pt x="8046" y="1093"/>
                  </a:cubicBezTo>
                  <a:lnTo>
                    <a:pt x="8046" y="2185"/>
                  </a:lnTo>
                  <a:cubicBezTo>
                    <a:pt x="7850" y="2101"/>
                    <a:pt x="7663" y="2026"/>
                    <a:pt x="7430" y="2026"/>
                  </a:cubicBezTo>
                  <a:cubicBezTo>
                    <a:pt x="6842" y="2026"/>
                    <a:pt x="6338" y="2493"/>
                    <a:pt x="6338" y="3118"/>
                  </a:cubicBezTo>
                  <a:lnTo>
                    <a:pt x="6338" y="4397"/>
                  </a:lnTo>
                  <a:lnTo>
                    <a:pt x="5983" y="4397"/>
                  </a:lnTo>
                  <a:lnTo>
                    <a:pt x="5983" y="2997"/>
                  </a:lnTo>
                  <a:cubicBezTo>
                    <a:pt x="5983" y="2418"/>
                    <a:pt x="5517" y="1914"/>
                    <a:pt x="4901" y="1914"/>
                  </a:cubicBezTo>
                  <a:cubicBezTo>
                    <a:pt x="4705" y="1914"/>
                    <a:pt x="4509" y="1989"/>
                    <a:pt x="4350" y="2064"/>
                  </a:cubicBezTo>
                  <a:lnTo>
                    <a:pt x="4350" y="1214"/>
                  </a:lnTo>
                  <a:cubicBezTo>
                    <a:pt x="4350" y="626"/>
                    <a:pt x="3846" y="122"/>
                    <a:pt x="3267" y="122"/>
                  </a:cubicBezTo>
                  <a:cubicBezTo>
                    <a:pt x="2642" y="122"/>
                    <a:pt x="2138" y="626"/>
                    <a:pt x="2138" y="1214"/>
                  </a:cubicBezTo>
                  <a:lnTo>
                    <a:pt x="2138" y="1830"/>
                  </a:lnTo>
                  <a:cubicBezTo>
                    <a:pt x="2016" y="1756"/>
                    <a:pt x="1904" y="1756"/>
                    <a:pt x="1746" y="1756"/>
                  </a:cubicBezTo>
                  <a:cubicBezTo>
                    <a:pt x="1167" y="1756"/>
                    <a:pt x="663" y="2222"/>
                    <a:pt x="663" y="2848"/>
                  </a:cubicBezTo>
                  <a:lnTo>
                    <a:pt x="663" y="4435"/>
                  </a:lnTo>
                  <a:cubicBezTo>
                    <a:pt x="271" y="4556"/>
                    <a:pt x="0" y="4901"/>
                    <a:pt x="0" y="5331"/>
                  </a:cubicBezTo>
                  <a:cubicBezTo>
                    <a:pt x="0" y="5881"/>
                    <a:pt x="430" y="6301"/>
                    <a:pt x="934" y="6301"/>
                  </a:cubicBezTo>
                  <a:lnTo>
                    <a:pt x="10650" y="6301"/>
                  </a:lnTo>
                  <a:cubicBezTo>
                    <a:pt x="11201" y="6301"/>
                    <a:pt x="11630" y="5881"/>
                    <a:pt x="11630" y="5331"/>
                  </a:cubicBezTo>
                  <a:cubicBezTo>
                    <a:pt x="11630" y="4985"/>
                    <a:pt x="11434" y="4715"/>
                    <a:pt x="11164" y="4519"/>
                  </a:cubicBezTo>
                  <a:lnTo>
                    <a:pt x="11164" y="3230"/>
                  </a:lnTo>
                  <a:cubicBezTo>
                    <a:pt x="11164" y="2689"/>
                    <a:pt x="10734" y="2260"/>
                    <a:pt x="10230" y="2185"/>
                  </a:cubicBezTo>
                  <a:lnTo>
                    <a:pt x="10230" y="1093"/>
                  </a:lnTo>
                  <a:cubicBezTo>
                    <a:pt x="10230" y="468"/>
                    <a:pt x="9717" y="1"/>
                    <a:pt x="9138" y="1"/>
                  </a:cubicBezTo>
                  <a:close/>
                </a:path>
              </a:pathLst>
            </a:custGeom>
            <a:solidFill>
              <a:srgbClr val="000000">
                <a:alpha val="22350"/>
              </a:srgbClr>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grpSp>
      <p:grpSp>
        <p:nvGrpSpPr>
          <p:cNvPr id="1250" name="Google Shape;1250;p40"/>
          <p:cNvGrpSpPr/>
          <p:nvPr/>
        </p:nvGrpSpPr>
        <p:grpSpPr>
          <a:xfrm flipH="1">
            <a:off x="12409849" y="6312451"/>
            <a:ext cx="1311629" cy="710708"/>
            <a:chOff x="2301112" y="2967762"/>
            <a:chExt cx="655814" cy="355354"/>
          </a:xfrm>
        </p:grpSpPr>
        <p:sp>
          <p:nvSpPr>
            <p:cNvPr id="1251" name="Google Shape;1251;p40"/>
            <p:cNvSpPr/>
            <p:nvPr/>
          </p:nvSpPr>
          <p:spPr>
            <a:xfrm>
              <a:off x="2301112" y="2967762"/>
              <a:ext cx="655814" cy="355354"/>
            </a:xfrm>
            <a:custGeom>
              <a:avLst/>
              <a:gdLst/>
              <a:ahLst/>
              <a:cxnLst/>
              <a:rect l="l" t="t" r="r" b="b"/>
              <a:pathLst>
                <a:path w="11631" h="6302" extrusionOk="0">
                  <a:moveTo>
                    <a:pt x="9138" y="1"/>
                  </a:moveTo>
                  <a:cubicBezTo>
                    <a:pt x="8513" y="1"/>
                    <a:pt x="8046" y="468"/>
                    <a:pt x="8046" y="1093"/>
                  </a:cubicBezTo>
                  <a:lnTo>
                    <a:pt x="8046" y="2185"/>
                  </a:lnTo>
                  <a:cubicBezTo>
                    <a:pt x="7850" y="2101"/>
                    <a:pt x="7663" y="2026"/>
                    <a:pt x="7430" y="2026"/>
                  </a:cubicBezTo>
                  <a:cubicBezTo>
                    <a:pt x="6842" y="2026"/>
                    <a:pt x="6338" y="2493"/>
                    <a:pt x="6338" y="3118"/>
                  </a:cubicBezTo>
                  <a:lnTo>
                    <a:pt x="6338" y="4397"/>
                  </a:lnTo>
                  <a:lnTo>
                    <a:pt x="5983" y="4397"/>
                  </a:lnTo>
                  <a:lnTo>
                    <a:pt x="5983" y="2997"/>
                  </a:lnTo>
                  <a:cubicBezTo>
                    <a:pt x="5983" y="2418"/>
                    <a:pt x="5517" y="1914"/>
                    <a:pt x="4901" y="1914"/>
                  </a:cubicBezTo>
                  <a:cubicBezTo>
                    <a:pt x="4705" y="1914"/>
                    <a:pt x="4509" y="1989"/>
                    <a:pt x="4350" y="2064"/>
                  </a:cubicBezTo>
                  <a:lnTo>
                    <a:pt x="4350" y="1214"/>
                  </a:lnTo>
                  <a:cubicBezTo>
                    <a:pt x="4350" y="626"/>
                    <a:pt x="3846" y="122"/>
                    <a:pt x="3267" y="122"/>
                  </a:cubicBezTo>
                  <a:cubicBezTo>
                    <a:pt x="2642" y="122"/>
                    <a:pt x="2138" y="626"/>
                    <a:pt x="2138" y="1214"/>
                  </a:cubicBezTo>
                  <a:lnTo>
                    <a:pt x="2138" y="1830"/>
                  </a:lnTo>
                  <a:cubicBezTo>
                    <a:pt x="2016" y="1756"/>
                    <a:pt x="1904" y="1756"/>
                    <a:pt x="1746" y="1756"/>
                  </a:cubicBezTo>
                  <a:cubicBezTo>
                    <a:pt x="1167" y="1756"/>
                    <a:pt x="663" y="2222"/>
                    <a:pt x="663" y="2848"/>
                  </a:cubicBezTo>
                  <a:lnTo>
                    <a:pt x="663" y="4435"/>
                  </a:lnTo>
                  <a:cubicBezTo>
                    <a:pt x="271" y="4556"/>
                    <a:pt x="0" y="4901"/>
                    <a:pt x="0" y="5331"/>
                  </a:cubicBezTo>
                  <a:cubicBezTo>
                    <a:pt x="0" y="5881"/>
                    <a:pt x="430" y="6301"/>
                    <a:pt x="934" y="6301"/>
                  </a:cubicBezTo>
                  <a:lnTo>
                    <a:pt x="10650" y="6301"/>
                  </a:lnTo>
                  <a:cubicBezTo>
                    <a:pt x="11201" y="6301"/>
                    <a:pt x="11630" y="5881"/>
                    <a:pt x="11630" y="5331"/>
                  </a:cubicBezTo>
                  <a:cubicBezTo>
                    <a:pt x="11630" y="4985"/>
                    <a:pt x="11434" y="4715"/>
                    <a:pt x="11164" y="4519"/>
                  </a:cubicBezTo>
                  <a:lnTo>
                    <a:pt x="11164" y="3230"/>
                  </a:lnTo>
                  <a:cubicBezTo>
                    <a:pt x="11164" y="2689"/>
                    <a:pt x="10734" y="2260"/>
                    <a:pt x="10230" y="2185"/>
                  </a:cubicBezTo>
                  <a:lnTo>
                    <a:pt x="10230" y="1093"/>
                  </a:lnTo>
                  <a:cubicBezTo>
                    <a:pt x="10230" y="468"/>
                    <a:pt x="9717" y="1"/>
                    <a:pt x="9138" y="1"/>
                  </a:cubicBezTo>
                  <a:close/>
                </a:path>
              </a:pathLst>
            </a:custGeom>
            <a:solidFill>
              <a:schemeClr val="accent6"/>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1252" name="Google Shape;1252;p40"/>
            <p:cNvSpPr/>
            <p:nvPr/>
          </p:nvSpPr>
          <p:spPr>
            <a:xfrm>
              <a:off x="2301112" y="2967762"/>
              <a:ext cx="655814" cy="355354"/>
            </a:xfrm>
            <a:custGeom>
              <a:avLst/>
              <a:gdLst/>
              <a:ahLst/>
              <a:cxnLst/>
              <a:rect l="l" t="t" r="r" b="b"/>
              <a:pathLst>
                <a:path w="11631" h="6302" extrusionOk="0">
                  <a:moveTo>
                    <a:pt x="9138" y="1"/>
                  </a:moveTo>
                  <a:cubicBezTo>
                    <a:pt x="8513" y="1"/>
                    <a:pt x="8046" y="468"/>
                    <a:pt x="8046" y="1093"/>
                  </a:cubicBezTo>
                  <a:lnTo>
                    <a:pt x="8046" y="2185"/>
                  </a:lnTo>
                  <a:cubicBezTo>
                    <a:pt x="7850" y="2101"/>
                    <a:pt x="7663" y="2026"/>
                    <a:pt x="7430" y="2026"/>
                  </a:cubicBezTo>
                  <a:cubicBezTo>
                    <a:pt x="6842" y="2026"/>
                    <a:pt x="6338" y="2493"/>
                    <a:pt x="6338" y="3118"/>
                  </a:cubicBezTo>
                  <a:lnTo>
                    <a:pt x="6338" y="4397"/>
                  </a:lnTo>
                  <a:lnTo>
                    <a:pt x="5983" y="4397"/>
                  </a:lnTo>
                  <a:lnTo>
                    <a:pt x="5983" y="2997"/>
                  </a:lnTo>
                  <a:cubicBezTo>
                    <a:pt x="5983" y="2418"/>
                    <a:pt x="5517" y="1914"/>
                    <a:pt x="4901" y="1914"/>
                  </a:cubicBezTo>
                  <a:cubicBezTo>
                    <a:pt x="4705" y="1914"/>
                    <a:pt x="4509" y="1989"/>
                    <a:pt x="4350" y="2064"/>
                  </a:cubicBezTo>
                  <a:lnTo>
                    <a:pt x="4350" y="1214"/>
                  </a:lnTo>
                  <a:cubicBezTo>
                    <a:pt x="4350" y="626"/>
                    <a:pt x="3846" y="122"/>
                    <a:pt x="3267" y="122"/>
                  </a:cubicBezTo>
                  <a:cubicBezTo>
                    <a:pt x="2642" y="122"/>
                    <a:pt x="2138" y="626"/>
                    <a:pt x="2138" y="1214"/>
                  </a:cubicBezTo>
                  <a:lnTo>
                    <a:pt x="2138" y="1830"/>
                  </a:lnTo>
                  <a:cubicBezTo>
                    <a:pt x="2016" y="1756"/>
                    <a:pt x="1904" y="1756"/>
                    <a:pt x="1746" y="1756"/>
                  </a:cubicBezTo>
                  <a:cubicBezTo>
                    <a:pt x="1167" y="1756"/>
                    <a:pt x="663" y="2222"/>
                    <a:pt x="663" y="2848"/>
                  </a:cubicBezTo>
                  <a:lnTo>
                    <a:pt x="663" y="4435"/>
                  </a:lnTo>
                  <a:cubicBezTo>
                    <a:pt x="271" y="4556"/>
                    <a:pt x="0" y="4901"/>
                    <a:pt x="0" y="5331"/>
                  </a:cubicBezTo>
                  <a:cubicBezTo>
                    <a:pt x="0" y="5881"/>
                    <a:pt x="430" y="6301"/>
                    <a:pt x="934" y="6301"/>
                  </a:cubicBezTo>
                  <a:lnTo>
                    <a:pt x="10650" y="6301"/>
                  </a:lnTo>
                  <a:cubicBezTo>
                    <a:pt x="11201" y="6301"/>
                    <a:pt x="11630" y="5881"/>
                    <a:pt x="11630" y="5331"/>
                  </a:cubicBezTo>
                  <a:cubicBezTo>
                    <a:pt x="11630" y="4985"/>
                    <a:pt x="11434" y="4715"/>
                    <a:pt x="11164" y="4519"/>
                  </a:cubicBezTo>
                  <a:lnTo>
                    <a:pt x="11164" y="3230"/>
                  </a:lnTo>
                  <a:cubicBezTo>
                    <a:pt x="11164" y="2689"/>
                    <a:pt x="10734" y="2260"/>
                    <a:pt x="10230" y="2185"/>
                  </a:cubicBezTo>
                  <a:lnTo>
                    <a:pt x="10230" y="1093"/>
                  </a:lnTo>
                  <a:cubicBezTo>
                    <a:pt x="10230" y="468"/>
                    <a:pt x="9717" y="1"/>
                    <a:pt x="9138" y="1"/>
                  </a:cubicBezTo>
                  <a:close/>
                </a:path>
              </a:pathLst>
            </a:custGeom>
            <a:solidFill>
              <a:srgbClr val="000000">
                <a:alpha val="22350"/>
              </a:srgbClr>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grpSp>
      <p:grpSp>
        <p:nvGrpSpPr>
          <p:cNvPr id="1253" name="Google Shape;1253;p40"/>
          <p:cNvGrpSpPr/>
          <p:nvPr/>
        </p:nvGrpSpPr>
        <p:grpSpPr>
          <a:xfrm flipH="1">
            <a:off x="14183774" y="5285924"/>
            <a:ext cx="1109507" cy="601260"/>
            <a:chOff x="2301112" y="2967762"/>
            <a:chExt cx="655814" cy="355354"/>
          </a:xfrm>
        </p:grpSpPr>
        <p:sp>
          <p:nvSpPr>
            <p:cNvPr id="1254" name="Google Shape;1254;p40"/>
            <p:cNvSpPr/>
            <p:nvPr/>
          </p:nvSpPr>
          <p:spPr>
            <a:xfrm>
              <a:off x="2301112" y="2967762"/>
              <a:ext cx="655814" cy="355354"/>
            </a:xfrm>
            <a:custGeom>
              <a:avLst/>
              <a:gdLst/>
              <a:ahLst/>
              <a:cxnLst/>
              <a:rect l="l" t="t" r="r" b="b"/>
              <a:pathLst>
                <a:path w="11631" h="6302" extrusionOk="0">
                  <a:moveTo>
                    <a:pt x="9138" y="1"/>
                  </a:moveTo>
                  <a:cubicBezTo>
                    <a:pt x="8513" y="1"/>
                    <a:pt x="8046" y="468"/>
                    <a:pt x="8046" y="1093"/>
                  </a:cubicBezTo>
                  <a:lnTo>
                    <a:pt x="8046" y="2185"/>
                  </a:lnTo>
                  <a:cubicBezTo>
                    <a:pt x="7850" y="2101"/>
                    <a:pt x="7663" y="2026"/>
                    <a:pt x="7430" y="2026"/>
                  </a:cubicBezTo>
                  <a:cubicBezTo>
                    <a:pt x="6842" y="2026"/>
                    <a:pt x="6338" y="2493"/>
                    <a:pt x="6338" y="3118"/>
                  </a:cubicBezTo>
                  <a:lnTo>
                    <a:pt x="6338" y="4397"/>
                  </a:lnTo>
                  <a:lnTo>
                    <a:pt x="5983" y="4397"/>
                  </a:lnTo>
                  <a:lnTo>
                    <a:pt x="5983" y="2997"/>
                  </a:lnTo>
                  <a:cubicBezTo>
                    <a:pt x="5983" y="2418"/>
                    <a:pt x="5517" y="1914"/>
                    <a:pt x="4901" y="1914"/>
                  </a:cubicBezTo>
                  <a:cubicBezTo>
                    <a:pt x="4705" y="1914"/>
                    <a:pt x="4509" y="1989"/>
                    <a:pt x="4350" y="2064"/>
                  </a:cubicBezTo>
                  <a:lnTo>
                    <a:pt x="4350" y="1214"/>
                  </a:lnTo>
                  <a:cubicBezTo>
                    <a:pt x="4350" y="626"/>
                    <a:pt x="3846" y="122"/>
                    <a:pt x="3267" y="122"/>
                  </a:cubicBezTo>
                  <a:cubicBezTo>
                    <a:pt x="2642" y="122"/>
                    <a:pt x="2138" y="626"/>
                    <a:pt x="2138" y="1214"/>
                  </a:cubicBezTo>
                  <a:lnTo>
                    <a:pt x="2138" y="1830"/>
                  </a:lnTo>
                  <a:cubicBezTo>
                    <a:pt x="2016" y="1756"/>
                    <a:pt x="1904" y="1756"/>
                    <a:pt x="1746" y="1756"/>
                  </a:cubicBezTo>
                  <a:cubicBezTo>
                    <a:pt x="1167" y="1756"/>
                    <a:pt x="663" y="2222"/>
                    <a:pt x="663" y="2848"/>
                  </a:cubicBezTo>
                  <a:lnTo>
                    <a:pt x="663" y="4435"/>
                  </a:lnTo>
                  <a:cubicBezTo>
                    <a:pt x="271" y="4556"/>
                    <a:pt x="0" y="4901"/>
                    <a:pt x="0" y="5331"/>
                  </a:cubicBezTo>
                  <a:cubicBezTo>
                    <a:pt x="0" y="5881"/>
                    <a:pt x="430" y="6301"/>
                    <a:pt x="934" y="6301"/>
                  </a:cubicBezTo>
                  <a:lnTo>
                    <a:pt x="10650" y="6301"/>
                  </a:lnTo>
                  <a:cubicBezTo>
                    <a:pt x="11201" y="6301"/>
                    <a:pt x="11630" y="5881"/>
                    <a:pt x="11630" y="5331"/>
                  </a:cubicBezTo>
                  <a:cubicBezTo>
                    <a:pt x="11630" y="4985"/>
                    <a:pt x="11434" y="4715"/>
                    <a:pt x="11164" y="4519"/>
                  </a:cubicBezTo>
                  <a:lnTo>
                    <a:pt x="11164" y="3230"/>
                  </a:lnTo>
                  <a:cubicBezTo>
                    <a:pt x="11164" y="2689"/>
                    <a:pt x="10734" y="2260"/>
                    <a:pt x="10230" y="2185"/>
                  </a:cubicBezTo>
                  <a:lnTo>
                    <a:pt x="10230" y="1093"/>
                  </a:lnTo>
                  <a:cubicBezTo>
                    <a:pt x="10230" y="468"/>
                    <a:pt x="9717" y="1"/>
                    <a:pt x="9138" y="1"/>
                  </a:cubicBezTo>
                  <a:close/>
                </a:path>
              </a:pathLst>
            </a:custGeom>
            <a:solidFill>
              <a:schemeClr val="accent6"/>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1255" name="Google Shape;1255;p40"/>
            <p:cNvSpPr/>
            <p:nvPr/>
          </p:nvSpPr>
          <p:spPr>
            <a:xfrm>
              <a:off x="2301112" y="2967762"/>
              <a:ext cx="655814" cy="355354"/>
            </a:xfrm>
            <a:custGeom>
              <a:avLst/>
              <a:gdLst/>
              <a:ahLst/>
              <a:cxnLst/>
              <a:rect l="l" t="t" r="r" b="b"/>
              <a:pathLst>
                <a:path w="11631" h="6302" extrusionOk="0">
                  <a:moveTo>
                    <a:pt x="9138" y="1"/>
                  </a:moveTo>
                  <a:cubicBezTo>
                    <a:pt x="8513" y="1"/>
                    <a:pt x="8046" y="468"/>
                    <a:pt x="8046" y="1093"/>
                  </a:cubicBezTo>
                  <a:lnTo>
                    <a:pt x="8046" y="2185"/>
                  </a:lnTo>
                  <a:cubicBezTo>
                    <a:pt x="7850" y="2101"/>
                    <a:pt x="7663" y="2026"/>
                    <a:pt x="7430" y="2026"/>
                  </a:cubicBezTo>
                  <a:cubicBezTo>
                    <a:pt x="6842" y="2026"/>
                    <a:pt x="6338" y="2493"/>
                    <a:pt x="6338" y="3118"/>
                  </a:cubicBezTo>
                  <a:lnTo>
                    <a:pt x="6338" y="4397"/>
                  </a:lnTo>
                  <a:lnTo>
                    <a:pt x="5983" y="4397"/>
                  </a:lnTo>
                  <a:lnTo>
                    <a:pt x="5983" y="2997"/>
                  </a:lnTo>
                  <a:cubicBezTo>
                    <a:pt x="5983" y="2418"/>
                    <a:pt x="5517" y="1914"/>
                    <a:pt x="4901" y="1914"/>
                  </a:cubicBezTo>
                  <a:cubicBezTo>
                    <a:pt x="4705" y="1914"/>
                    <a:pt x="4509" y="1989"/>
                    <a:pt x="4350" y="2064"/>
                  </a:cubicBezTo>
                  <a:lnTo>
                    <a:pt x="4350" y="1214"/>
                  </a:lnTo>
                  <a:cubicBezTo>
                    <a:pt x="4350" y="626"/>
                    <a:pt x="3846" y="122"/>
                    <a:pt x="3267" y="122"/>
                  </a:cubicBezTo>
                  <a:cubicBezTo>
                    <a:pt x="2642" y="122"/>
                    <a:pt x="2138" y="626"/>
                    <a:pt x="2138" y="1214"/>
                  </a:cubicBezTo>
                  <a:lnTo>
                    <a:pt x="2138" y="1830"/>
                  </a:lnTo>
                  <a:cubicBezTo>
                    <a:pt x="2016" y="1756"/>
                    <a:pt x="1904" y="1756"/>
                    <a:pt x="1746" y="1756"/>
                  </a:cubicBezTo>
                  <a:cubicBezTo>
                    <a:pt x="1167" y="1756"/>
                    <a:pt x="663" y="2222"/>
                    <a:pt x="663" y="2848"/>
                  </a:cubicBezTo>
                  <a:lnTo>
                    <a:pt x="663" y="4435"/>
                  </a:lnTo>
                  <a:cubicBezTo>
                    <a:pt x="271" y="4556"/>
                    <a:pt x="0" y="4901"/>
                    <a:pt x="0" y="5331"/>
                  </a:cubicBezTo>
                  <a:cubicBezTo>
                    <a:pt x="0" y="5881"/>
                    <a:pt x="430" y="6301"/>
                    <a:pt x="934" y="6301"/>
                  </a:cubicBezTo>
                  <a:lnTo>
                    <a:pt x="10650" y="6301"/>
                  </a:lnTo>
                  <a:cubicBezTo>
                    <a:pt x="11201" y="6301"/>
                    <a:pt x="11630" y="5881"/>
                    <a:pt x="11630" y="5331"/>
                  </a:cubicBezTo>
                  <a:cubicBezTo>
                    <a:pt x="11630" y="4985"/>
                    <a:pt x="11434" y="4715"/>
                    <a:pt x="11164" y="4519"/>
                  </a:cubicBezTo>
                  <a:lnTo>
                    <a:pt x="11164" y="3230"/>
                  </a:lnTo>
                  <a:cubicBezTo>
                    <a:pt x="11164" y="2689"/>
                    <a:pt x="10734" y="2260"/>
                    <a:pt x="10230" y="2185"/>
                  </a:cubicBezTo>
                  <a:lnTo>
                    <a:pt x="10230" y="1093"/>
                  </a:lnTo>
                  <a:cubicBezTo>
                    <a:pt x="10230" y="468"/>
                    <a:pt x="9717" y="1"/>
                    <a:pt x="9138" y="1"/>
                  </a:cubicBezTo>
                  <a:close/>
                </a:path>
              </a:pathLst>
            </a:custGeom>
            <a:solidFill>
              <a:srgbClr val="000000">
                <a:alpha val="22350"/>
              </a:srgbClr>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grpSp>
      <p:grpSp>
        <p:nvGrpSpPr>
          <p:cNvPr id="1256" name="Google Shape;1256;p40"/>
          <p:cNvGrpSpPr/>
          <p:nvPr/>
        </p:nvGrpSpPr>
        <p:grpSpPr>
          <a:xfrm>
            <a:off x="13929839" y="5165290"/>
            <a:ext cx="1974204" cy="3628718"/>
            <a:chOff x="9165869" y="2639469"/>
            <a:chExt cx="987102" cy="1814359"/>
          </a:xfrm>
        </p:grpSpPr>
        <p:sp>
          <p:nvSpPr>
            <p:cNvPr id="1257" name="Google Shape;1257;p40"/>
            <p:cNvSpPr/>
            <p:nvPr/>
          </p:nvSpPr>
          <p:spPr>
            <a:xfrm flipH="1">
              <a:off x="9824455" y="4216535"/>
              <a:ext cx="118892" cy="197956"/>
            </a:xfrm>
            <a:custGeom>
              <a:avLst/>
              <a:gdLst/>
              <a:ahLst/>
              <a:cxnLst/>
              <a:rect l="l" t="t" r="r" b="b"/>
              <a:pathLst>
                <a:path w="2605" h="4509" extrusionOk="0">
                  <a:moveTo>
                    <a:pt x="2408" y="0"/>
                  </a:moveTo>
                  <a:lnTo>
                    <a:pt x="0" y="234"/>
                  </a:lnTo>
                  <a:lnTo>
                    <a:pt x="75" y="3613"/>
                  </a:lnTo>
                  <a:lnTo>
                    <a:pt x="542" y="4434"/>
                  </a:lnTo>
                  <a:lnTo>
                    <a:pt x="2287" y="4509"/>
                  </a:lnTo>
                  <a:lnTo>
                    <a:pt x="2604" y="3687"/>
                  </a:lnTo>
                  <a:cubicBezTo>
                    <a:pt x="2334" y="3575"/>
                    <a:pt x="2408" y="1"/>
                    <a:pt x="2408" y="0"/>
                  </a:cubicBezTo>
                  <a:close/>
                </a:path>
              </a:pathLst>
            </a:custGeom>
            <a:solidFill>
              <a:srgbClr val="FFA49E"/>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1258" name="Google Shape;1258;p40"/>
            <p:cNvSpPr/>
            <p:nvPr/>
          </p:nvSpPr>
          <p:spPr>
            <a:xfrm flipH="1">
              <a:off x="9694974" y="4368086"/>
              <a:ext cx="248373" cy="85742"/>
            </a:xfrm>
            <a:custGeom>
              <a:avLst/>
              <a:gdLst/>
              <a:ahLst/>
              <a:cxnLst/>
              <a:rect l="l" t="t" r="r" b="b"/>
              <a:pathLst>
                <a:path w="5442" h="1953" extrusionOk="0">
                  <a:moveTo>
                    <a:pt x="52" y="1"/>
                  </a:moveTo>
                  <a:cubicBezTo>
                    <a:pt x="18" y="1"/>
                    <a:pt x="0" y="2"/>
                    <a:pt x="0" y="2"/>
                  </a:cubicBezTo>
                  <a:lnTo>
                    <a:pt x="75" y="1915"/>
                  </a:lnTo>
                  <a:lnTo>
                    <a:pt x="5405" y="1953"/>
                  </a:lnTo>
                  <a:cubicBezTo>
                    <a:pt x="5442" y="1757"/>
                    <a:pt x="5367" y="1290"/>
                    <a:pt x="5171" y="1169"/>
                  </a:cubicBezTo>
                  <a:lnTo>
                    <a:pt x="2567" y="198"/>
                  </a:lnTo>
                  <a:cubicBezTo>
                    <a:pt x="2567" y="198"/>
                    <a:pt x="2408" y="399"/>
                    <a:pt x="2068" y="399"/>
                  </a:cubicBezTo>
                  <a:cubicBezTo>
                    <a:pt x="1955" y="399"/>
                    <a:pt x="1823" y="377"/>
                    <a:pt x="1671" y="319"/>
                  </a:cubicBezTo>
                  <a:cubicBezTo>
                    <a:pt x="769" y="26"/>
                    <a:pt x="217" y="1"/>
                    <a:pt x="52" y="1"/>
                  </a:cubicBezTo>
                  <a:close/>
                </a:path>
              </a:pathLst>
            </a:custGeom>
            <a:solidFill>
              <a:srgbClr val="EFEFEF"/>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1259" name="Google Shape;1259;p40"/>
            <p:cNvSpPr/>
            <p:nvPr/>
          </p:nvSpPr>
          <p:spPr>
            <a:xfrm flipH="1">
              <a:off x="9705608" y="4392321"/>
              <a:ext cx="85256" cy="32444"/>
            </a:xfrm>
            <a:custGeom>
              <a:avLst/>
              <a:gdLst/>
              <a:ahLst/>
              <a:cxnLst/>
              <a:rect l="l" t="t" r="r" b="b"/>
              <a:pathLst>
                <a:path w="1868" h="739" extrusionOk="0">
                  <a:moveTo>
                    <a:pt x="159" y="1"/>
                  </a:moveTo>
                  <a:lnTo>
                    <a:pt x="1" y="738"/>
                  </a:lnTo>
                  <a:lnTo>
                    <a:pt x="1830" y="738"/>
                  </a:lnTo>
                  <a:cubicBezTo>
                    <a:pt x="1868" y="738"/>
                    <a:pt x="1868" y="701"/>
                    <a:pt x="1868" y="701"/>
                  </a:cubicBezTo>
                  <a:lnTo>
                    <a:pt x="159" y="1"/>
                  </a:lnTo>
                  <a:close/>
                </a:path>
              </a:pathLst>
            </a:custGeom>
            <a:solidFill>
              <a:srgbClr val="BC7BFB"/>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1260" name="Google Shape;1260;p40"/>
            <p:cNvSpPr/>
            <p:nvPr/>
          </p:nvSpPr>
          <p:spPr>
            <a:xfrm flipH="1">
              <a:off x="9703919" y="4390696"/>
              <a:ext cx="88633" cy="34068"/>
            </a:xfrm>
            <a:custGeom>
              <a:avLst/>
              <a:gdLst/>
              <a:ahLst/>
              <a:cxnLst/>
              <a:rect l="l" t="t" r="r" b="b"/>
              <a:pathLst>
                <a:path w="1942" h="776" extrusionOk="0">
                  <a:moveTo>
                    <a:pt x="234" y="75"/>
                  </a:moveTo>
                  <a:lnTo>
                    <a:pt x="1830" y="738"/>
                  </a:lnTo>
                  <a:lnTo>
                    <a:pt x="75" y="738"/>
                  </a:lnTo>
                  <a:lnTo>
                    <a:pt x="234" y="75"/>
                  </a:lnTo>
                  <a:close/>
                  <a:moveTo>
                    <a:pt x="150" y="0"/>
                  </a:moveTo>
                  <a:lnTo>
                    <a:pt x="0" y="775"/>
                  </a:lnTo>
                  <a:lnTo>
                    <a:pt x="1867" y="775"/>
                  </a:lnTo>
                  <a:cubicBezTo>
                    <a:pt x="1905" y="775"/>
                    <a:pt x="1905" y="775"/>
                    <a:pt x="1905" y="738"/>
                  </a:cubicBezTo>
                  <a:cubicBezTo>
                    <a:pt x="1942" y="738"/>
                    <a:pt x="1905" y="700"/>
                    <a:pt x="1905" y="700"/>
                  </a:cubicBezTo>
                  <a:lnTo>
                    <a:pt x="150" y="0"/>
                  </a:lnTo>
                  <a:close/>
                </a:path>
              </a:pathLst>
            </a:custGeom>
            <a:solidFill>
              <a:srgbClr val="BC7BFB"/>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1261" name="Google Shape;1261;p40"/>
            <p:cNvSpPr/>
            <p:nvPr/>
          </p:nvSpPr>
          <p:spPr>
            <a:xfrm flipH="1">
              <a:off x="9922033" y="4368130"/>
              <a:ext cx="21314" cy="56634"/>
            </a:xfrm>
            <a:custGeom>
              <a:avLst/>
              <a:gdLst/>
              <a:ahLst/>
              <a:cxnLst/>
              <a:rect l="l" t="t" r="r" b="b"/>
              <a:pathLst>
                <a:path w="467" h="1290" extrusionOk="0">
                  <a:moveTo>
                    <a:pt x="0" y="1"/>
                  </a:moveTo>
                  <a:lnTo>
                    <a:pt x="75" y="1289"/>
                  </a:lnTo>
                  <a:lnTo>
                    <a:pt x="467" y="1252"/>
                  </a:lnTo>
                  <a:lnTo>
                    <a:pt x="346" y="48"/>
                  </a:lnTo>
                  <a:cubicBezTo>
                    <a:pt x="308" y="48"/>
                    <a:pt x="0" y="1"/>
                    <a:pt x="0" y="1"/>
                  </a:cubicBezTo>
                  <a:close/>
                </a:path>
              </a:pathLst>
            </a:custGeom>
            <a:solidFill>
              <a:srgbClr val="CBD046"/>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1262" name="Google Shape;1262;p40"/>
            <p:cNvSpPr/>
            <p:nvPr/>
          </p:nvSpPr>
          <p:spPr>
            <a:xfrm flipH="1">
              <a:off x="9703919" y="4423052"/>
              <a:ext cx="237739" cy="3337"/>
            </a:xfrm>
            <a:custGeom>
              <a:avLst/>
              <a:gdLst/>
              <a:ahLst/>
              <a:cxnLst/>
              <a:rect l="l" t="t" r="r" b="b"/>
              <a:pathLst>
                <a:path w="5209" h="76" extrusionOk="0">
                  <a:moveTo>
                    <a:pt x="38" y="1"/>
                  </a:moveTo>
                  <a:cubicBezTo>
                    <a:pt x="38" y="1"/>
                    <a:pt x="1" y="1"/>
                    <a:pt x="1" y="38"/>
                  </a:cubicBezTo>
                  <a:lnTo>
                    <a:pt x="38" y="38"/>
                  </a:lnTo>
                  <a:lnTo>
                    <a:pt x="5172" y="75"/>
                  </a:lnTo>
                  <a:cubicBezTo>
                    <a:pt x="5209" y="75"/>
                    <a:pt x="5209" y="38"/>
                    <a:pt x="5209" y="38"/>
                  </a:cubicBezTo>
                  <a:cubicBezTo>
                    <a:pt x="5209" y="38"/>
                    <a:pt x="5209" y="1"/>
                    <a:pt x="5172" y="1"/>
                  </a:cubicBezTo>
                  <a:close/>
                </a:path>
              </a:pathLst>
            </a:custGeom>
            <a:solidFill>
              <a:srgbClr val="BC7BFB"/>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1263" name="Google Shape;1263;p40"/>
            <p:cNvSpPr/>
            <p:nvPr/>
          </p:nvSpPr>
          <p:spPr>
            <a:xfrm flipH="1">
              <a:off x="9746501" y="3542017"/>
              <a:ext cx="266309" cy="783572"/>
            </a:xfrm>
            <a:custGeom>
              <a:avLst/>
              <a:gdLst/>
              <a:ahLst/>
              <a:cxnLst/>
              <a:rect l="l" t="t" r="r" b="b"/>
              <a:pathLst>
                <a:path w="5835" h="17848" extrusionOk="0">
                  <a:moveTo>
                    <a:pt x="5676" y="1"/>
                  </a:moveTo>
                  <a:lnTo>
                    <a:pt x="1" y="776"/>
                  </a:lnTo>
                  <a:lnTo>
                    <a:pt x="1056" y="8709"/>
                  </a:lnTo>
                  <a:cubicBezTo>
                    <a:pt x="1205" y="9913"/>
                    <a:pt x="1364" y="17577"/>
                    <a:pt x="1364" y="17577"/>
                  </a:cubicBezTo>
                  <a:lnTo>
                    <a:pt x="4089" y="17847"/>
                  </a:lnTo>
                  <a:lnTo>
                    <a:pt x="5489" y="12331"/>
                  </a:lnTo>
                  <a:cubicBezTo>
                    <a:pt x="5722" y="11351"/>
                    <a:pt x="5834" y="10343"/>
                    <a:pt x="5834" y="9335"/>
                  </a:cubicBezTo>
                  <a:lnTo>
                    <a:pt x="5676" y="1"/>
                  </a:lnTo>
                  <a:close/>
                </a:path>
              </a:pathLst>
            </a:custGeom>
            <a:solidFill>
              <a:srgbClr val="01A09A"/>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1264" name="Google Shape;1264;p40"/>
            <p:cNvSpPr/>
            <p:nvPr/>
          </p:nvSpPr>
          <p:spPr>
            <a:xfrm flipH="1">
              <a:off x="9746501" y="3542017"/>
              <a:ext cx="266309" cy="783572"/>
            </a:xfrm>
            <a:custGeom>
              <a:avLst/>
              <a:gdLst/>
              <a:ahLst/>
              <a:cxnLst/>
              <a:rect l="l" t="t" r="r" b="b"/>
              <a:pathLst>
                <a:path w="5835" h="17848" extrusionOk="0">
                  <a:moveTo>
                    <a:pt x="5676" y="1"/>
                  </a:moveTo>
                  <a:lnTo>
                    <a:pt x="1" y="776"/>
                  </a:lnTo>
                  <a:lnTo>
                    <a:pt x="1056" y="8709"/>
                  </a:lnTo>
                  <a:cubicBezTo>
                    <a:pt x="1205" y="9913"/>
                    <a:pt x="1364" y="17577"/>
                    <a:pt x="1364" y="17577"/>
                  </a:cubicBezTo>
                  <a:lnTo>
                    <a:pt x="4089" y="17847"/>
                  </a:lnTo>
                  <a:lnTo>
                    <a:pt x="5489" y="12331"/>
                  </a:lnTo>
                  <a:cubicBezTo>
                    <a:pt x="5722" y="11351"/>
                    <a:pt x="5834" y="10343"/>
                    <a:pt x="5834" y="9335"/>
                  </a:cubicBezTo>
                  <a:lnTo>
                    <a:pt x="5676" y="1"/>
                  </a:lnTo>
                  <a:close/>
                </a:path>
              </a:pathLst>
            </a:custGeom>
            <a:solidFill>
              <a:srgbClr val="000000">
                <a:alpha val="22350"/>
              </a:srgbClr>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1265" name="Google Shape;1265;p40"/>
            <p:cNvSpPr/>
            <p:nvPr/>
          </p:nvSpPr>
          <p:spPr>
            <a:xfrm flipH="1">
              <a:off x="9311552" y="4124340"/>
              <a:ext cx="195157" cy="202873"/>
            </a:xfrm>
            <a:custGeom>
              <a:avLst/>
              <a:gdLst/>
              <a:ahLst/>
              <a:cxnLst/>
              <a:rect l="l" t="t" r="r" b="b"/>
              <a:pathLst>
                <a:path w="4276" h="4621" extrusionOk="0">
                  <a:moveTo>
                    <a:pt x="2017" y="0"/>
                  </a:moveTo>
                  <a:lnTo>
                    <a:pt x="1" y="1316"/>
                  </a:lnTo>
                  <a:lnTo>
                    <a:pt x="1905" y="4117"/>
                  </a:lnTo>
                  <a:lnTo>
                    <a:pt x="2717" y="4621"/>
                  </a:lnTo>
                  <a:lnTo>
                    <a:pt x="4275" y="3921"/>
                  </a:lnTo>
                  <a:lnTo>
                    <a:pt x="4201" y="3071"/>
                  </a:lnTo>
                  <a:cubicBezTo>
                    <a:pt x="3921" y="3071"/>
                    <a:pt x="2017" y="0"/>
                    <a:pt x="2017" y="0"/>
                  </a:cubicBezTo>
                  <a:close/>
                </a:path>
              </a:pathLst>
            </a:custGeom>
            <a:solidFill>
              <a:srgbClr val="FFA49E"/>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1266" name="Google Shape;1266;p40"/>
            <p:cNvSpPr/>
            <p:nvPr/>
          </p:nvSpPr>
          <p:spPr>
            <a:xfrm flipH="1">
              <a:off x="9165869" y="4243579"/>
              <a:ext cx="259463" cy="131576"/>
            </a:xfrm>
            <a:custGeom>
              <a:avLst/>
              <a:gdLst/>
              <a:ahLst/>
              <a:cxnLst/>
              <a:rect l="l" t="t" r="r" b="b"/>
              <a:pathLst>
                <a:path w="5685" h="2997" extrusionOk="0">
                  <a:moveTo>
                    <a:pt x="5134" y="0"/>
                  </a:moveTo>
                  <a:lnTo>
                    <a:pt x="2334" y="318"/>
                  </a:lnTo>
                  <a:cubicBezTo>
                    <a:pt x="2334" y="318"/>
                    <a:pt x="2296" y="738"/>
                    <a:pt x="1596" y="859"/>
                  </a:cubicBezTo>
                  <a:cubicBezTo>
                    <a:pt x="467" y="1018"/>
                    <a:pt x="0" y="1326"/>
                    <a:pt x="0" y="1326"/>
                  </a:cubicBezTo>
                  <a:lnTo>
                    <a:pt x="934" y="2997"/>
                  </a:lnTo>
                  <a:lnTo>
                    <a:pt x="5685" y="589"/>
                  </a:lnTo>
                  <a:cubicBezTo>
                    <a:pt x="5638" y="392"/>
                    <a:pt x="5330" y="0"/>
                    <a:pt x="5134" y="0"/>
                  </a:cubicBezTo>
                  <a:close/>
                </a:path>
              </a:pathLst>
            </a:custGeom>
            <a:solidFill>
              <a:srgbClr val="EFEFEF"/>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1267" name="Google Shape;1267;p40"/>
            <p:cNvSpPr/>
            <p:nvPr/>
          </p:nvSpPr>
          <p:spPr>
            <a:xfrm flipH="1">
              <a:off x="9187183" y="4245203"/>
              <a:ext cx="85210" cy="39381"/>
            </a:xfrm>
            <a:custGeom>
              <a:avLst/>
              <a:gdLst/>
              <a:ahLst/>
              <a:cxnLst/>
              <a:rect l="l" t="t" r="r" b="b"/>
              <a:pathLst>
                <a:path w="1867" h="897" extrusionOk="0">
                  <a:moveTo>
                    <a:pt x="1820" y="1"/>
                  </a:moveTo>
                  <a:lnTo>
                    <a:pt x="0" y="159"/>
                  </a:lnTo>
                  <a:lnTo>
                    <a:pt x="187" y="897"/>
                  </a:lnTo>
                  <a:lnTo>
                    <a:pt x="1820" y="47"/>
                  </a:lnTo>
                  <a:cubicBezTo>
                    <a:pt x="1867" y="47"/>
                    <a:pt x="1867" y="1"/>
                    <a:pt x="1820" y="1"/>
                  </a:cubicBezTo>
                  <a:close/>
                </a:path>
              </a:pathLst>
            </a:custGeom>
            <a:solidFill>
              <a:srgbClr val="BC7BFB"/>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1268" name="Google Shape;1268;p40"/>
            <p:cNvSpPr/>
            <p:nvPr/>
          </p:nvSpPr>
          <p:spPr>
            <a:xfrm flipH="1">
              <a:off x="9187183" y="4245203"/>
              <a:ext cx="87355" cy="41049"/>
            </a:xfrm>
            <a:custGeom>
              <a:avLst/>
              <a:gdLst/>
              <a:ahLst/>
              <a:cxnLst/>
              <a:rect l="l" t="t" r="r" b="b"/>
              <a:pathLst>
                <a:path w="1914" h="935" extrusionOk="0">
                  <a:moveTo>
                    <a:pt x="1830" y="47"/>
                  </a:moveTo>
                  <a:lnTo>
                    <a:pt x="281" y="860"/>
                  </a:lnTo>
                  <a:lnTo>
                    <a:pt x="85" y="159"/>
                  </a:lnTo>
                  <a:lnTo>
                    <a:pt x="1830" y="47"/>
                  </a:lnTo>
                  <a:close/>
                  <a:moveTo>
                    <a:pt x="1867" y="1"/>
                  </a:moveTo>
                  <a:lnTo>
                    <a:pt x="47" y="122"/>
                  </a:lnTo>
                  <a:lnTo>
                    <a:pt x="1" y="122"/>
                  </a:lnTo>
                  <a:lnTo>
                    <a:pt x="234" y="934"/>
                  </a:lnTo>
                  <a:lnTo>
                    <a:pt x="1914" y="85"/>
                  </a:lnTo>
                  <a:lnTo>
                    <a:pt x="1914" y="47"/>
                  </a:lnTo>
                  <a:cubicBezTo>
                    <a:pt x="1914" y="1"/>
                    <a:pt x="1914" y="1"/>
                    <a:pt x="1867" y="1"/>
                  </a:cubicBezTo>
                  <a:close/>
                </a:path>
              </a:pathLst>
            </a:custGeom>
            <a:solidFill>
              <a:srgbClr val="BC7BFB"/>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1269" name="Google Shape;1269;p40"/>
            <p:cNvSpPr/>
            <p:nvPr/>
          </p:nvSpPr>
          <p:spPr>
            <a:xfrm flipH="1">
              <a:off x="9382705" y="4294813"/>
              <a:ext cx="42628" cy="54922"/>
            </a:xfrm>
            <a:custGeom>
              <a:avLst/>
              <a:gdLst/>
              <a:ahLst/>
              <a:cxnLst/>
              <a:rect l="l" t="t" r="r" b="b"/>
              <a:pathLst>
                <a:path w="934" h="1251" extrusionOk="0">
                  <a:moveTo>
                    <a:pt x="318" y="0"/>
                  </a:moveTo>
                  <a:cubicBezTo>
                    <a:pt x="271" y="0"/>
                    <a:pt x="0" y="159"/>
                    <a:pt x="0" y="159"/>
                  </a:cubicBezTo>
                  <a:lnTo>
                    <a:pt x="626" y="1251"/>
                  </a:lnTo>
                  <a:lnTo>
                    <a:pt x="934" y="1055"/>
                  </a:lnTo>
                  <a:lnTo>
                    <a:pt x="318" y="0"/>
                  </a:lnTo>
                  <a:close/>
                </a:path>
              </a:pathLst>
            </a:custGeom>
            <a:solidFill>
              <a:srgbClr val="CBD046"/>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1270" name="Google Shape;1270;p40"/>
            <p:cNvSpPr/>
            <p:nvPr/>
          </p:nvSpPr>
          <p:spPr>
            <a:xfrm flipH="1">
              <a:off x="9185449" y="4245203"/>
              <a:ext cx="211359" cy="104532"/>
            </a:xfrm>
            <a:custGeom>
              <a:avLst/>
              <a:gdLst/>
              <a:ahLst/>
              <a:cxnLst/>
              <a:rect l="l" t="t" r="r" b="b"/>
              <a:pathLst>
                <a:path w="4631" h="2381" extrusionOk="0">
                  <a:moveTo>
                    <a:pt x="4593" y="1"/>
                  </a:moveTo>
                  <a:lnTo>
                    <a:pt x="1" y="2334"/>
                  </a:lnTo>
                  <a:lnTo>
                    <a:pt x="1" y="2381"/>
                  </a:lnTo>
                  <a:lnTo>
                    <a:pt x="38" y="2381"/>
                  </a:lnTo>
                  <a:lnTo>
                    <a:pt x="4630" y="85"/>
                  </a:lnTo>
                  <a:lnTo>
                    <a:pt x="4630" y="47"/>
                  </a:lnTo>
                  <a:lnTo>
                    <a:pt x="4593" y="1"/>
                  </a:lnTo>
                  <a:close/>
                </a:path>
              </a:pathLst>
            </a:custGeom>
            <a:solidFill>
              <a:srgbClr val="BC7BFB"/>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1271" name="Google Shape;1271;p40"/>
            <p:cNvSpPr/>
            <p:nvPr/>
          </p:nvSpPr>
          <p:spPr>
            <a:xfrm flipH="1">
              <a:off x="9345189" y="3584646"/>
              <a:ext cx="670999" cy="662664"/>
            </a:xfrm>
            <a:custGeom>
              <a:avLst/>
              <a:gdLst/>
              <a:ahLst/>
              <a:cxnLst/>
              <a:rect l="l" t="t" r="r" b="b"/>
              <a:pathLst>
                <a:path w="14702" h="15094" extrusionOk="0">
                  <a:moveTo>
                    <a:pt x="6842" y="1"/>
                  </a:moveTo>
                  <a:lnTo>
                    <a:pt x="504" y="234"/>
                  </a:lnTo>
                  <a:lnTo>
                    <a:pt x="0" y="271"/>
                  </a:lnTo>
                  <a:cubicBezTo>
                    <a:pt x="345" y="2642"/>
                    <a:pt x="971" y="4359"/>
                    <a:pt x="2763" y="5946"/>
                  </a:cubicBezTo>
                  <a:lnTo>
                    <a:pt x="6534" y="8830"/>
                  </a:lnTo>
                  <a:cubicBezTo>
                    <a:pt x="7309" y="9530"/>
                    <a:pt x="8009" y="10268"/>
                    <a:pt x="8634" y="11127"/>
                  </a:cubicBezTo>
                  <a:lnTo>
                    <a:pt x="11705" y="15093"/>
                  </a:lnTo>
                  <a:lnTo>
                    <a:pt x="14701" y="13647"/>
                  </a:lnTo>
                  <a:lnTo>
                    <a:pt x="12676" y="8980"/>
                  </a:lnTo>
                  <a:cubicBezTo>
                    <a:pt x="11976" y="7430"/>
                    <a:pt x="11164" y="5946"/>
                    <a:pt x="10146" y="4546"/>
                  </a:cubicBezTo>
                  <a:lnTo>
                    <a:pt x="6842" y="1"/>
                  </a:lnTo>
                  <a:close/>
                </a:path>
              </a:pathLst>
            </a:custGeom>
            <a:solidFill>
              <a:srgbClr val="01A09A"/>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1272" name="Google Shape;1272;p40"/>
            <p:cNvSpPr/>
            <p:nvPr/>
          </p:nvSpPr>
          <p:spPr>
            <a:xfrm flipH="1">
              <a:off x="9631078" y="2639469"/>
              <a:ext cx="434949" cy="380152"/>
            </a:xfrm>
            <a:custGeom>
              <a:avLst/>
              <a:gdLst/>
              <a:ahLst/>
              <a:cxnLst/>
              <a:rect l="l" t="t" r="r" b="b"/>
              <a:pathLst>
                <a:path w="9530" h="8659" extrusionOk="0">
                  <a:moveTo>
                    <a:pt x="5306" y="0"/>
                  </a:moveTo>
                  <a:cubicBezTo>
                    <a:pt x="5185" y="0"/>
                    <a:pt x="5062" y="8"/>
                    <a:pt x="4938" y="24"/>
                  </a:cubicBezTo>
                  <a:cubicBezTo>
                    <a:pt x="2455" y="332"/>
                    <a:pt x="1092" y="2899"/>
                    <a:pt x="1092" y="2899"/>
                  </a:cubicBezTo>
                  <a:cubicBezTo>
                    <a:pt x="0" y="4925"/>
                    <a:pt x="1671" y="8658"/>
                    <a:pt x="1671" y="8658"/>
                  </a:cubicBezTo>
                  <a:lnTo>
                    <a:pt x="8755" y="8191"/>
                  </a:lnTo>
                  <a:cubicBezTo>
                    <a:pt x="8755" y="8191"/>
                    <a:pt x="9222" y="6903"/>
                    <a:pt x="9371" y="5429"/>
                  </a:cubicBezTo>
                  <a:cubicBezTo>
                    <a:pt x="9530" y="3636"/>
                    <a:pt x="8830" y="1891"/>
                    <a:pt x="7355" y="762"/>
                  </a:cubicBezTo>
                  <a:cubicBezTo>
                    <a:pt x="6781" y="325"/>
                    <a:pt x="6088" y="0"/>
                    <a:pt x="5306" y="0"/>
                  </a:cubicBezTo>
                  <a:close/>
                </a:path>
              </a:pathLst>
            </a:custGeom>
            <a:solidFill>
              <a:srgbClr val="5A2543"/>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1273" name="Google Shape;1273;p40"/>
            <p:cNvSpPr/>
            <p:nvPr/>
          </p:nvSpPr>
          <p:spPr>
            <a:xfrm flipH="1">
              <a:off x="9938189" y="3090392"/>
              <a:ext cx="214782" cy="366059"/>
            </a:xfrm>
            <a:custGeom>
              <a:avLst/>
              <a:gdLst/>
              <a:ahLst/>
              <a:cxnLst/>
              <a:rect l="l" t="t" r="r" b="b"/>
              <a:pathLst>
                <a:path w="4706" h="8338" extrusionOk="0">
                  <a:moveTo>
                    <a:pt x="4199" y="1"/>
                  </a:moveTo>
                  <a:cubicBezTo>
                    <a:pt x="3200" y="1"/>
                    <a:pt x="1029" y="208"/>
                    <a:pt x="580" y="1962"/>
                  </a:cubicBezTo>
                  <a:cubicBezTo>
                    <a:pt x="346" y="2895"/>
                    <a:pt x="76" y="3987"/>
                    <a:pt x="38" y="5425"/>
                  </a:cubicBezTo>
                  <a:cubicBezTo>
                    <a:pt x="1" y="6433"/>
                    <a:pt x="468" y="7992"/>
                    <a:pt x="2026" y="8337"/>
                  </a:cubicBezTo>
                  <a:lnTo>
                    <a:pt x="3426" y="7796"/>
                  </a:lnTo>
                  <a:lnTo>
                    <a:pt x="4705" y="21"/>
                  </a:lnTo>
                  <a:cubicBezTo>
                    <a:pt x="4705" y="21"/>
                    <a:pt x="4508" y="1"/>
                    <a:pt x="4199" y="1"/>
                  </a:cubicBezTo>
                  <a:close/>
                </a:path>
              </a:pathLst>
            </a:custGeom>
            <a:solidFill>
              <a:srgbClr val="FFAECF"/>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1274" name="Google Shape;1274;p40"/>
            <p:cNvSpPr/>
            <p:nvPr/>
          </p:nvSpPr>
          <p:spPr>
            <a:xfrm flipH="1">
              <a:off x="9952247" y="3052153"/>
              <a:ext cx="195613" cy="237073"/>
            </a:xfrm>
            <a:custGeom>
              <a:avLst/>
              <a:gdLst/>
              <a:ahLst/>
              <a:cxnLst/>
              <a:rect l="l" t="t" r="r" b="b"/>
              <a:pathLst>
                <a:path w="4286" h="5400" extrusionOk="0">
                  <a:moveTo>
                    <a:pt x="3569" y="0"/>
                  </a:moveTo>
                  <a:cubicBezTo>
                    <a:pt x="3047" y="0"/>
                    <a:pt x="2506" y="190"/>
                    <a:pt x="1952" y="266"/>
                  </a:cubicBezTo>
                  <a:cubicBezTo>
                    <a:pt x="701" y="499"/>
                    <a:pt x="1" y="4158"/>
                    <a:pt x="122" y="4588"/>
                  </a:cubicBezTo>
                  <a:cubicBezTo>
                    <a:pt x="229" y="4988"/>
                    <a:pt x="390" y="5399"/>
                    <a:pt x="641" y="5399"/>
                  </a:cubicBezTo>
                  <a:cubicBezTo>
                    <a:pt x="852" y="5399"/>
                    <a:pt x="1126" y="5107"/>
                    <a:pt x="1485" y="4270"/>
                  </a:cubicBezTo>
                  <a:cubicBezTo>
                    <a:pt x="1914" y="3300"/>
                    <a:pt x="3314" y="770"/>
                    <a:pt x="3314" y="770"/>
                  </a:cubicBezTo>
                  <a:lnTo>
                    <a:pt x="4285" y="154"/>
                  </a:lnTo>
                  <a:cubicBezTo>
                    <a:pt x="4051" y="41"/>
                    <a:pt x="3812" y="0"/>
                    <a:pt x="3569" y="0"/>
                  </a:cubicBezTo>
                  <a:close/>
                </a:path>
              </a:pathLst>
            </a:custGeom>
            <a:solidFill>
              <a:srgbClr val="EF3692"/>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1275" name="Google Shape;1275;p40"/>
            <p:cNvSpPr/>
            <p:nvPr/>
          </p:nvSpPr>
          <p:spPr>
            <a:xfrm flipH="1">
              <a:off x="9599084" y="3025724"/>
              <a:ext cx="202413" cy="453249"/>
            </a:xfrm>
            <a:custGeom>
              <a:avLst/>
              <a:gdLst/>
              <a:ahLst/>
              <a:cxnLst/>
              <a:rect l="l" t="t" r="r" b="b"/>
              <a:pathLst>
                <a:path w="4435" h="10324" extrusionOk="0">
                  <a:moveTo>
                    <a:pt x="989" y="1"/>
                  </a:moveTo>
                  <a:cubicBezTo>
                    <a:pt x="959" y="1"/>
                    <a:pt x="928" y="3"/>
                    <a:pt x="896" y="9"/>
                  </a:cubicBezTo>
                  <a:cubicBezTo>
                    <a:pt x="738" y="9"/>
                    <a:pt x="663" y="56"/>
                    <a:pt x="663" y="56"/>
                  </a:cubicBezTo>
                  <a:lnTo>
                    <a:pt x="579" y="93"/>
                  </a:lnTo>
                  <a:cubicBezTo>
                    <a:pt x="0" y="868"/>
                    <a:pt x="4434" y="10323"/>
                    <a:pt x="4434" y="10323"/>
                  </a:cubicBezTo>
                  <a:cubicBezTo>
                    <a:pt x="4434" y="10323"/>
                    <a:pt x="4163" y="7169"/>
                    <a:pt x="4126" y="6935"/>
                  </a:cubicBezTo>
                  <a:cubicBezTo>
                    <a:pt x="3501" y="2576"/>
                    <a:pt x="1867" y="672"/>
                    <a:pt x="1401" y="205"/>
                  </a:cubicBezTo>
                  <a:cubicBezTo>
                    <a:pt x="1299" y="80"/>
                    <a:pt x="1150" y="1"/>
                    <a:pt x="989" y="1"/>
                  </a:cubicBezTo>
                  <a:close/>
                </a:path>
              </a:pathLst>
            </a:custGeom>
            <a:solidFill>
              <a:srgbClr val="338EE4"/>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1276" name="Google Shape;1276;p40"/>
            <p:cNvSpPr/>
            <p:nvPr/>
          </p:nvSpPr>
          <p:spPr>
            <a:xfrm flipH="1">
              <a:off x="9753758" y="2981865"/>
              <a:ext cx="140206" cy="141805"/>
            </a:xfrm>
            <a:custGeom>
              <a:avLst/>
              <a:gdLst/>
              <a:ahLst/>
              <a:cxnLst/>
              <a:rect l="l" t="t" r="r" b="b"/>
              <a:pathLst>
                <a:path w="3072" h="3230" extrusionOk="0">
                  <a:moveTo>
                    <a:pt x="505" y="0"/>
                  </a:moveTo>
                  <a:lnTo>
                    <a:pt x="318" y="1167"/>
                  </a:lnTo>
                  <a:lnTo>
                    <a:pt x="1" y="2838"/>
                  </a:lnTo>
                  <a:lnTo>
                    <a:pt x="2922" y="3230"/>
                  </a:lnTo>
                  <a:lnTo>
                    <a:pt x="3072" y="75"/>
                  </a:lnTo>
                  <a:lnTo>
                    <a:pt x="505" y="0"/>
                  </a:lnTo>
                  <a:close/>
                </a:path>
              </a:pathLst>
            </a:custGeom>
            <a:solidFill>
              <a:srgbClr val="FFA49E"/>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1277" name="Google Shape;1277;p40"/>
            <p:cNvSpPr/>
            <p:nvPr/>
          </p:nvSpPr>
          <p:spPr>
            <a:xfrm flipH="1">
              <a:off x="9753758" y="2981865"/>
              <a:ext cx="129526" cy="63132"/>
            </a:xfrm>
            <a:custGeom>
              <a:avLst/>
              <a:gdLst/>
              <a:ahLst/>
              <a:cxnLst/>
              <a:rect l="l" t="t" r="r" b="b"/>
              <a:pathLst>
                <a:path w="2838" h="1438" extrusionOk="0">
                  <a:moveTo>
                    <a:pt x="271" y="0"/>
                  </a:moveTo>
                  <a:lnTo>
                    <a:pt x="84" y="1167"/>
                  </a:lnTo>
                  <a:lnTo>
                    <a:pt x="0" y="1438"/>
                  </a:lnTo>
                  <a:cubicBezTo>
                    <a:pt x="2371" y="1130"/>
                    <a:pt x="2838" y="75"/>
                    <a:pt x="2838" y="75"/>
                  </a:cubicBezTo>
                  <a:lnTo>
                    <a:pt x="271" y="0"/>
                  </a:lnTo>
                  <a:close/>
                </a:path>
              </a:pathLst>
            </a:custGeom>
            <a:solidFill>
              <a:srgbClr val="000000">
                <a:alpha val="10060"/>
              </a:srgbClr>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1278" name="Google Shape;1278;p40"/>
            <p:cNvSpPr/>
            <p:nvPr/>
          </p:nvSpPr>
          <p:spPr>
            <a:xfrm flipH="1">
              <a:off x="9902864" y="3075729"/>
              <a:ext cx="213048" cy="321278"/>
            </a:xfrm>
            <a:custGeom>
              <a:avLst/>
              <a:gdLst/>
              <a:ahLst/>
              <a:cxnLst/>
              <a:rect l="l" t="t" r="r" b="b"/>
              <a:pathLst>
                <a:path w="4668" h="7318" extrusionOk="0">
                  <a:moveTo>
                    <a:pt x="3282" y="0"/>
                  </a:moveTo>
                  <a:cubicBezTo>
                    <a:pt x="1887" y="0"/>
                    <a:pt x="1252" y="1400"/>
                    <a:pt x="1252" y="1400"/>
                  </a:cubicBezTo>
                  <a:cubicBezTo>
                    <a:pt x="318" y="2996"/>
                    <a:pt x="1" y="6926"/>
                    <a:pt x="1" y="6926"/>
                  </a:cubicBezTo>
                  <a:lnTo>
                    <a:pt x="3231" y="7318"/>
                  </a:lnTo>
                  <a:cubicBezTo>
                    <a:pt x="3968" y="6422"/>
                    <a:pt x="4668" y="6338"/>
                    <a:pt x="4668" y="6338"/>
                  </a:cubicBezTo>
                  <a:lnTo>
                    <a:pt x="4397" y="270"/>
                  </a:lnTo>
                  <a:cubicBezTo>
                    <a:pt x="3982" y="78"/>
                    <a:pt x="3611" y="0"/>
                    <a:pt x="3282" y="0"/>
                  </a:cubicBezTo>
                  <a:close/>
                </a:path>
              </a:pathLst>
            </a:custGeom>
            <a:solidFill>
              <a:srgbClr val="FD7DAF"/>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1279" name="Google Shape;1279;p40"/>
            <p:cNvSpPr/>
            <p:nvPr/>
          </p:nvSpPr>
          <p:spPr>
            <a:xfrm flipH="1">
              <a:off x="9856403" y="3415402"/>
              <a:ext cx="182149" cy="166961"/>
            </a:xfrm>
            <a:custGeom>
              <a:avLst/>
              <a:gdLst/>
              <a:ahLst/>
              <a:cxnLst/>
              <a:rect l="l" t="t" r="r" b="b"/>
              <a:pathLst>
                <a:path w="3991" h="3803" extrusionOk="0">
                  <a:moveTo>
                    <a:pt x="761" y="1"/>
                  </a:moveTo>
                  <a:lnTo>
                    <a:pt x="761" y="1"/>
                  </a:lnTo>
                  <a:cubicBezTo>
                    <a:pt x="761" y="1"/>
                    <a:pt x="1" y="3802"/>
                    <a:pt x="2913" y="3802"/>
                  </a:cubicBezTo>
                  <a:cubicBezTo>
                    <a:pt x="3227" y="3802"/>
                    <a:pt x="3585" y="3758"/>
                    <a:pt x="3990" y="3660"/>
                  </a:cubicBezTo>
                  <a:cubicBezTo>
                    <a:pt x="3990" y="3660"/>
                    <a:pt x="1423" y="3622"/>
                    <a:pt x="1573" y="159"/>
                  </a:cubicBezTo>
                  <a:lnTo>
                    <a:pt x="761" y="1"/>
                  </a:lnTo>
                  <a:close/>
                </a:path>
              </a:pathLst>
            </a:custGeom>
            <a:solidFill>
              <a:srgbClr val="274154"/>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1280" name="Google Shape;1280;p40"/>
            <p:cNvSpPr/>
            <p:nvPr/>
          </p:nvSpPr>
          <p:spPr>
            <a:xfrm flipH="1">
              <a:off x="9794195" y="3343402"/>
              <a:ext cx="66087" cy="110590"/>
            </a:xfrm>
            <a:custGeom>
              <a:avLst/>
              <a:gdLst/>
              <a:ahLst/>
              <a:cxnLst/>
              <a:rect l="l" t="t" r="r" b="b"/>
              <a:pathLst>
                <a:path w="1448" h="2519" extrusionOk="0">
                  <a:moveTo>
                    <a:pt x="567" y="1"/>
                  </a:moveTo>
                  <a:cubicBezTo>
                    <a:pt x="534" y="1"/>
                    <a:pt x="501" y="3"/>
                    <a:pt x="467" y="7"/>
                  </a:cubicBezTo>
                  <a:cubicBezTo>
                    <a:pt x="196" y="54"/>
                    <a:pt x="0" y="287"/>
                    <a:pt x="47" y="521"/>
                  </a:cubicBezTo>
                  <a:lnTo>
                    <a:pt x="392" y="2191"/>
                  </a:lnTo>
                  <a:cubicBezTo>
                    <a:pt x="423" y="2384"/>
                    <a:pt x="587" y="2519"/>
                    <a:pt x="821" y="2519"/>
                  </a:cubicBezTo>
                  <a:cubicBezTo>
                    <a:pt x="871" y="2519"/>
                    <a:pt x="924" y="2513"/>
                    <a:pt x="980" y="2499"/>
                  </a:cubicBezTo>
                  <a:cubicBezTo>
                    <a:pt x="1251" y="2462"/>
                    <a:pt x="1447" y="2229"/>
                    <a:pt x="1400" y="1995"/>
                  </a:cubicBezTo>
                  <a:lnTo>
                    <a:pt x="1055" y="325"/>
                  </a:lnTo>
                  <a:cubicBezTo>
                    <a:pt x="1022" y="119"/>
                    <a:pt x="809" y="1"/>
                    <a:pt x="567" y="1"/>
                  </a:cubicBezTo>
                  <a:close/>
                </a:path>
              </a:pathLst>
            </a:custGeom>
            <a:solidFill>
              <a:srgbClr val="3B816B"/>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1281" name="Google Shape;1281;p40"/>
            <p:cNvSpPr/>
            <p:nvPr/>
          </p:nvSpPr>
          <p:spPr>
            <a:xfrm flipH="1">
              <a:off x="9890085" y="3345729"/>
              <a:ext cx="72887" cy="41049"/>
            </a:xfrm>
            <a:custGeom>
              <a:avLst/>
              <a:gdLst/>
              <a:ahLst/>
              <a:cxnLst/>
              <a:rect l="l" t="t" r="r" b="b"/>
              <a:pathLst>
                <a:path w="1597" h="935" extrusionOk="0">
                  <a:moveTo>
                    <a:pt x="1476" y="1"/>
                  </a:moveTo>
                  <a:cubicBezTo>
                    <a:pt x="1317" y="1"/>
                    <a:pt x="1168" y="38"/>
                    <a:pt x="1046" y="76"/>
                  </a:cubicBezTo>
                  <a:cubicBezTo>
                    <a:pt x="897" y="113"/>
                    <a:pt x="776" y="150"/>
                    <a:pt x="617" y="234"/>
                  </a:cubicBezTo>
                  <a:cubicBezTo>
                    <a:pt x="505" y="309"/>
                    <a:pt x="384" y="384"/>
                    <a:pt x="272" y="505"/>
                  </a:cubicBezTo>
                  <a:cubicBezTo>
                    <a:pt x="150" y="580"/>
                    <a:pt x="76" y="738"/>
                    <a:pt x="1" y="850"/>
                  </a:cubicBezTo>
                  <a:lnTo>
                    <a:pt x="1" y="934"/>
                  </a:lnTo>
                  <a:cubicBezTo>
                    <a:pt x="38" y="934"/>
                    <a:pt x="76" y="934"/>
                    <a:pt x="76" y="888"/>
                  </a:cubicBezTo>
                  <a:cubicBezTo>
                    <a:pt x="150" y="776"/>
                    <a:pt x="234" y="654"/>
                    <a:pt x="346" y="580"/>
                  </a:cubicBezTo>
                  <a:cubicBezTo>
                    <a:pt x="468" y="505"/>
                    <a:pt x="580" y="421"/>
                    <a:pt x="701" y="346"/>
                  </a:cubicBezTo>
                  <a:cubicBezTo>
                    <a:pt x="813" y="309"/>
                    <a:pt x="934" y="272"/>
                    <a:pt x="1084" y="234"/>
                  </a:cubicBezTo>
                  <a:cubicBezTo>
                    <a:pt x="1205" y="188"/>
                    <a:pt x="1364" y="188"/>
                    <a:pt x="1476" y="188"/>
                  </a:cubicBezTo>
                  <a:cubicBezTo>
                    <a:pt x="1550" y="188"/>
                    <a:pt x="1597" y="150"/>
                    <a:pt x="1597" y="76"/>
                  </a:cubicBezTo>
                  <a:cubicBezTo>
                    <a:pt x="1597" y="38"/>
                    <a:pt x="1513" y="1"/>
                    <a:pt x="1476" y="1"/>
                  </a:cubicBezTo>
                  <a:close/>
                </a:path>
              </a:pathLst>
            </a:custGeom>
            <a:solidFill>
              <a:srgbClr val="415C73"/>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1282" name="Google Shape;1282;p40"/>
            <p:cNvSpPr/>
            <p:nvPr/>
          </p:nvSpPr>
          <p:spPr>
            <a:xfrm flipH="1">
              <a:off x="9918610" y="3048377"/>
              <a:ext cx="223682" cy="435513"/>
            </a:xfrm>
            <a:custGeom>
              <a:avLst/>
              <a:gdLst/>
              <a:ahLst/>
              <a:cxnLst/>
              <a:rect l="l" t="t" r="r" b="b"/>
              <a:pathLst>
                <a:path w="4901" h="9920" extrusionOk="0">
                  <a:moveTo>
                    <a:pt x="3746" y="0"/>
                  </a:moveTo>
                  <a:cubicBezTo>
                    <a:pt x="2727" y="0"/>
                    <a:pt x="1312" y="659"/>
                    <a:pt x="700" y="4011"/>
                  </a:cubicBezTo>
                  <a:cubicBezTo>
                    <a:pt x="700" y="4011"/>
                    <a:pt x="234" y="5486"/>
                    <a:pt x="75" y="7082"/>
                  </a:cubicBezTo>
                  <a:cubicBezTo>
                    <a:pt x="0" y="8211"/>
                    <a:pt x="775" y="9257"/>
                    <a:pt x="1904" y="9453"/>
                  </a:cubicBezTo>
                  <a:lnTo>
                    <a:pt x="4359" y="9919"/>
                  </a:lnTo>
                  <a:lnTo>
                    <a:pt x="4901" y="277"/>
                  </a:lnTo>
                  <a:cubicBezTo>
                    <a:pt x="4901" y="277"/>
                    <a:pt x="4406" y="0"/>
                    <a:pt x="3746" y="0"/>
                  </a:cubicBezTo>
                  <a:close/>
                </a:path>
              </a:pathLst>
            </a:custGeom>
            <a:solidFill>
              <a:srgbClr val="FE5F26"/>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1283" name="Google Shape;1283;p40"/>
            <p:cNvSpPr/>
            <p:nvPr/>
          </p:nvSpPr>
          <p:spPr>
            <a:xfrm flipH="1">
              <a:off x="9572704" y="3033099"/>
              <a:ext cx="464798" cy="694977"/>
            </a:xfrm>
            <a:custGeom>
              <a:avLst/>
              <a:gdLst/>
              <a:ahLst/>
              <a:cxnLst/>
              <a:rect l="l" t="t" r="r" b="b"/>
              <a:pathLst>
                <a:path w="10184" h="15830" extrusionOk="0">
                  <a:moveTo>
                    <a:pt x="3379" y="0"/>
                  </a:moveTo>
                  <a:cubicBezTo>
                    <a:pt x="0" y="4275"/>
                    <a:pt x="430" y="13338"/>
                    <a:pt x="430" y="13338"/>
                  </a:cubicBezTo>
                  <a:cubicBezTo>
                    <a:pt x="308" y="15634"/>
                    <a:pt x="4667" y="15709"/>
                    <a:pt x="4667" y="15709"/>
                  </a:cubicBezTo>
                  <a:cubicBezTo>
                    <a:pt x="5379" y="15791"/>
                    <a:pt x="5987" y="15829"/>
                    <a:pt x="6508" y="15829"/>
                  </a:cubicBezTo>
                  <a:cubicBezTo>
                    <a:pt x="9230" y="15829"/>
                    <a:pt x="9542" y="14792"/>
                    <a:pt x="9605" y="13656"/>
                  </a:cubicBezTo>
                  <a:cubicBezTo>
                    <a:pt x="10184" y="5096"/>
                    <a:pt x="6142" y="429"/>
                    <a:pt x="6142" y="429"/>
                  </a:cubicBezTo>
                  <a:cubicBezTo>
                    <a:pt x="6038" y="730"/>
                    <a:pt x="5794" y="840"/>
                    <a:pt x="5491" y="840"/>
                  </a:cubicBezTo>
                  <a:cubicBezTo>
                    <a:pt x="4657" y="840"/>
                    <a:pt x="3379" y="0"/>
                    <a:pt x="3379" y="0"/>
                  </a:cubicBezTo>
                  <a:close/>
                </a:path>
              </a:pathLst>
            </a:custGeom>
            <a:solidFill>
              <a:srgbClr val="EF3692"/>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1284" name="Google Shape;1284;p40"/>
            <p:cNvSpPr/>
            <p:nvPr/>
          </p:nvSpPr>
          <p:spPr>
            <a:xfrm flipH="1">
              <a:off x="9950558" y="3044953"/>
              <a:ext cx="165354" cy="396308"/>
            </a:xfrm>
            <a:custGeom>
              <a:avLst/>
              <a:gdLst/>
              <a:ahLst/>
              <a:cxnLst/>
              <a:rect l="l" t="t" r="r" b="b"/>
              <a:pathLst>
                <a:path w="3623" h="9027" extrusionOk="0">
                  <a:moveTo>
                    <a:pt x="3548" y="1"/>
                  </a:moveTo>
                  <a:cubicBezTo>
                    <a:pt x="3464" y="1"/>
                    <a:pt x="2185" y="197"/>
                    <a:pt x="1522" y="1830"/>
                  </a:cubicBezTo>
                  <a:cubicBezTo>
                    <a:pt x="981" y="3156"/>
                    <a:pt x="1" y="6385"/>
                    <a:pt x="197" y="8989"/>
                  </a:cubicBezTo>
                  <a:cubicBezTo>
                    <a:pt x="197" y="9027"/>
                    <a:pt x="234" y="9027"/>
                    <a:pt x="281" y="9027"/>
                  </a:cubicBezTo>
                  <a:cubicBezTo>
                    <a:pt x="356" y="9027"/>
                    <a:pt x="356" y="8989"/>
                    <a:pt x="356" y="8952"/>
                  </a:cubicBezTo>
                  <a:cubicBezTo>
                    <a:pt x="160" y="6423"/>
                    <a:pt x="1130" y="3230"/>
                    <a:pt x="1681" y="1868"/>
                  </a:cubicBezTo>
                  <a:cubicBezTo>
                    <a:pt x="2297" y="355"/>
                    <a:pt x="3548" y="159"/>
                    <a:pt x="3548" y="159"/>
                  </a:cubicBezTo>
                  <a:cubicBezTo>
                    <a:pt x="3623" y="159"/>
                    <a:pt x="3623" y="122"/>
                    <a:pt x="3623" y="85"/>
                  </a:cubicBezTo>
                  <a:cubicBezTo>
                    <a:pt x="3623" y="38"/>
                    <a:pt x="3585" y="1"/>
                    <a:pt x="3548" y="1"/>
                  </a:cubicBezTo>
                  <a:close/>
                </a:path>
              </a:pathLst>
            </a:custGeom>
            <a:solidFill>
              <a:srgbClr val="EF3692"/>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1285" name="Google Shape;1285;p40"/>
            <p:cNvSpPr/>
            <p:nvPr/>
          </p:nvSpPr>
          <p:spPr>
            <a:xfrm flipH="1">
              <a:off x="9645135" y="2691889"/>
              <a:ext cx="316103" cy="313288"/>
            </a:xfrm>
            <a:custGeom>
              <a:avLst/>
              <a:gdLst/>
              <a:ahLst/>
              <a:cxnLst/>
              <a:rect l="l" t="t" r="r" b="b"/>
              <a:pathLst>
                <a:path w="6926" h="7136" extrusionOk="0">
                  <a:moveTo>
                    <a:pt x="3401" y="1"/>
                  </a:moveTo>
                  <a:cubicBezTo>
                    <a:pt x="3255" y="1"/>
                    <a:pt x="3108" y="12"/>
                    <a:pt x="2959" y="34"/>
                  </a:cubicBezTo>
                  <a:cubicBezTo>
                    <a:pt x="1204" y="268"/>
                    <a:pt x="0" y="2060"/>
                    <a:pt x="271" y="4001"/>
                  </a:cubicBezTo>
                  <a:cubicBezTo>
                    <a:pt x="521" y="5832"/>
                    <a:pt x="1938" y="7135"/>
                    <a:pt x="3568" y="7135"/>
                  </a:cubicBezTo>
                  <a:cubicBezTo>
                    <a:pt x="3700" y="7135"/>
                    <a:pt x="3833" y="7127"/>
                    <a:pt x="3967" y="7109"/>
                  </a:cubicBezTo>
                  <a:cubicBezTo>
                    <a:pt x="5713" y="6876"/>
                    <a:pt x="6926" y="5093"/>
                    <a:pt x="6646" y="3142"/>
                  </a:cubicBezTo>
                  <a:cubicBezTo>
                    <a:pt x="6398" y="1328"/>
                    <a:pt x="5004" y="1"/>
                    <a:pt x="3401" y="1"/>
                  </a:cubicBezTo>
                  <a:close/>
                </a:path>
              </a:pathLst>
            </a:custGeom>
            <a:solidFill>
              <a:srgbClr val="FFA49E"/>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1286" name="Google Shape;1286;p40"/>
            <p:cNvSpPr/>
            <p:nvPr/>
          </p:nvSpPr>
          <p:spPr>
            <a:xfrm flipH="1">
              <a:off x="9913498" y="2840060"/>
              <a:ext cx="72476" cy="68620"/>
            </a:xfrm>
            <a:custGeom>
              <a:avLst/>
              <a:gdLst/>
              <a:ahLst/>
              <a:cxnLst/>
              <a:rect l="l" t="t" r="r" b="b"/>
              <a:pathLst>
                <a:path w="1588" h="1563" extrusionOk="0">
                  <a:moveTo>
                    <a:pt x="738" y="1"/>
                  </a:moveTo>
                  <a:cubicBezTo>
                    <a:pt x="309" y="38"/>
                    <a:pt x="1" y="430"/>
                    <a:pt x="38" y="860"/>
                  </a:cubicBezTo>
                  <a:cubicBezTo>
                    <a:pt x="38" y="1265"/>
                    <a:pt x="380" y="1563"/>
                    <a:pt x="780" y="1563"/>
                  </a:cubicBezTo>
                  <a:cubicBezTo>
                    <a:pt x="803" y="1563"/>
                    <a:pt x="827" y="1562"/>
                    <a:pt x="850" y="1560"/>
                  </a:cubicBezTo>
                  <a:cubicBezTo>
                    <a:pt x="1280" y="1522"/>
                    <a:pt x="1588" y="1168"/>
                    <a:pt x="1588" y="738"/>
                  </a:cubicBezTo>
                  <a:cubicBezTo>
                    <a:pt x="1550" y="318"/>
                    <a:pt x="1168" y="1"/>
                    <a:pt x="738" y="1"/>
                  </a:cubicBezTo>
                  <a:close/>
                </a:path>
              </a:pathLst>
            </a:custGeom>
            <a:solidFill>
              <a:srgbClr val="FFA49E"/>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1287" name="Google Shape;1287;p40"/>
            <p:cNvSpPr/>
            <p:nvPr/>
          </p:nvSpPr>
          <p:spPr>
            <a:xfrm flipH="1">
              <a:off x="9953981" y="2867543"/>
              <a:ext cx="14514" cy="23795"/>
            </a:xfrm>
            <a:custGeom>
              <a:avLst/>
              <a:gdLst/>
              <a:ahLst/>
              <a:cxnLst/>
              <a:rect l="l" t="t" r="r" b="b"/>
              <a:pathLst>
                <a:path w="318" h="542" extrusionOk="0">
                  <a:moveTo>
                    <a:pt x="318" y="0"/>
                  </a:moveTo>
                  <a:cubicBezTo>
                    <a:pt x="234" y="0"/>
                    <a:pt x="159" y="38"/>
                    <a:pt x="122" y="75"/>
                  </a:cubicBezTo>
                  <a:cubicBezTo>
                    <a:pt x="38" y="112"/>
                    <a:pt x="1" y="196"/>
                    <a:pt x="1" y="271"/>
                  </a:cubicBezTo>
                  <a:cubicBezTo>
                    <a:pt x="1" y="392"/>
                    <a:pt x="85" y="430"/>
                    <a:pt x="122" y="467"/>
                  </a:cubicBezTo>
                  <a:cubicBezTo>
                    <a:pt x="159" y="504"/>
                    <a:pt x="197" y="504"/>
                    <a:pt x="234" y="504"/>
                  </a:cubicBezTo>
                  <a:cubicBezTo>
                    <a:pt x="271" y="504"/>
                    <a:pt x="318" y="542"/>
                    <a:pt x="318" y="542"/>
                  </a:cubicBezTo>
                  <a:lnTo>
                    <a:pt x="197" y="392"/>
                  </a:lnTo>
                  <a:cubicBezTo>
                    <a:pt x="159" y="346"/>
                    <a:pt x="122" y="308"/>
                    <a:pt x="122" y="271"/>
                  </a:cubicBezTo>
                  <a:cubicBezTo>
                    <a:pt x="122" y="234"/>
                    <a:pt x="159" y="196"/>
                    <a:pt x="159" y="159"/>
                  </a:cubicBezTo>
                  <a:cubicBezTo>
                    <a:pt x="197" y="75"/>
                    <a:pt x="234" y="38"/>
                    <a:pt x="318" y="0"/>
                  </a:cubicBezTo>
                  <a:close/>
                </a:path>
              </a:pathLst>
            </a:custGeom>
            <a:solidFill>
              <a:srgbClr val="EC7D7A"/>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1288" name="Google Shape;1288;p40"/>
            <p:cNvSpPr/>
            <p:nvPr/>
          </p:nvSpPr>
          <p:spPr>
            <a:xfrm flipH="1">
              <a:off x="9711130" y="2901523"/>
              <a:ext cx="70788" cy="25859"/>
            </a:xfrm>
            <a:custGeom>
              <a:avLst/>
              <a:gdLst/>
              <a:ahLst/>
              <a:cxnLst/>
              <a:rect l="l" t="t" r="r" b="b"/>
              <a:pathLst>
                <a:path w="1551" h="589" extrusionOk="0">
                  <a:moveTo>
                    <a:pt x="1550" y="1"/>
                  </a:moveTo>
                  <a:cubicBezTo>
                    <a:pt x="1438" y="122"/>
                    <a:pt x="1317" y="197"/>
                    <a:pt x="1205" y="272"/>
                  </a:cubicBezTo>
                  <a:cubicBezTo>
                    <a:pt x="1084" y="356"/>
                    <a:pt x="934" y="393"/>
                    <a:pt x="813" y="393"/>
                  </a:cubicBezTo>
                  <a:cubicBezTo>
                    <a:pt x="663" y="393"/>
                    <a:pt x="542" y="356"/>
                    <a:pt x="430" y="272"/>
                  </a:cubicBezTo>
                  <a:lnTo>
                    <a:pt x="197" y="197"/>
                  </a:lnTo>
                  <a:cubicBezTo>
                    <a:pt x="150" y="160"/>
                    <a:pt x="75" y="122"/>
                    <a:pt x="1" y="85"/>
                  </a:cubicBezTo>
                  <a:lnTo>
                    <a:pt x="1" y="85"/>
                  </a:lnTo>
                  <a:cubicBezTo>
                    <a:pt x="38" y="122"/>
                    <a:pt x="113" y="197"/>
                    <a:pt x="150" y="272"/>
                  </a:cubicBezTo>
                  <a:cubicBezTo>
                    <a:pt x="197" y="318"/>
                    <a:pt x="271" y="356"/>
                    <a:pt x="346" y="430"/>
                  </a:cubicBezTo>
                  <a:cubicBezTo>
                    <a:pt x="467" y="505"/>
                    <a:pt x="617" y="589"/>
                    <a:pt x="813" y="589"/>
                  </a:cubicBezTo>
                  <a:cubicBezTo>
                    <a:pt x="972" y="589"/>
                    <a:pt x="1168" y="505"/>
                    <a:pt x="1280" y="393"/>
                  </a:cubicBezTo>
                  <a:cubicBezTo>
                    <a:pt x="1438" y="272"/>
                    <a:pt x="1513" y="160"/>
                    <a:pt x="1550" y="1"/>
                  </a:cubicBezTo>
                  <a:close/>
                </a:path>
              </a:pathLst>
            </a:custGeom>
            <a:solidFill>
              <a:srgbClr val="EC7D7A"/>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1289" name="Google Shape;1289;p40"/>
            <p:cNvSpPr/>
            <p:nvPr/>
          </p:nvSpPr>
          <p:spPr>
            <a:xfrm flipH="1">
              <a:off x="9719665" y="2836109"/>
              <a:ext cx="31994" cy="49083"/>
            </a:xfrm>
            <a:custGeom>
              <a:avLst/>
              <a:gdLst/>
              <a:ahLst/>
              <a:cxnLst/>
              <a:rect l="l" t="t" r="r" b="b"/>
              <a:pathLst>
                <a:path w="701" h="1118" extrusionOk="0">
                  <a:moveTo>
                    <a:pt x="222" y="1"/>
                  </a:moveTo>
                  <a:cubicBezTo>
                    <a:pt x="173" y="1"/>
                    <a:pt x="112" y="27"/>
                    <a:pt x="112" y="53"/>
                  </a:cubicBezTo>
                  <a:cubicBezTo>
                    <a:pt x="112" y="361"/>
                    <a:pt x="0" y="912"/>
                    <a:pt x="187" y="1108"/>
                  </a:cubicBezTo>
                  <a:cubicBezTo>
                    <a:pt x="195" y="1114"/>
                    <a:pt x="211" y="1117"/>
                    <a:pt x="232" y="1117"/>
                  </a:cubicBezTo>
                  <a:cubicBezTo>
                    <a:pt x="346" y="1117"/>
                    <a:pt x="617" y="1038"/>
                    <a:pt x="617" y="912"/>
                  </a:cubicBezTo>
                  <a:cubicBezTo>
                    <a:pt x="701" y="642"/>
                    <a:pt x="346" y="249"/>
                    <a:pt x="271" y="16"/>
                  </a:cubicBezTo>
                  <a:cubicBezTo>
                    <a:pt x="260" y="5"/>
                    <a:pt x="242" y="1"/>
                    <a:pt x="222" y="1"/>
                  </a:cubicBezTo>
                  <a:close/>
                </a:path>
              </a:pathLst>
            </a:custGeom>
            <a:solidFill>
              <a:srgbClr val="EC7D7A"/>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1290" name="Google Shape;1290;p40"/>
            <p:cNvSpPr/>
            <p:nvPr/>
          </p:nvSpPr>
          <p:spPr>
            <a:xfrm flipH="1">
              <a:off x="9677083" y="2813016"/>
              <a:ext cx="19625" cy="23839"/>
            </a:xfrm>
            <a:custGeom>
              <a:avLst/>
              <a:gdLst/>
              <a:ahLst/>
              <a:cxnLst/>
              <a:rect l="l" t="t" r="r" b="b"/>
              <a:pathLst>
                <a:path w="430" h="543" extrusionOk="0">
                  <a:moveTo>
                    <a:pt x="197" y="1"/>
                  </a:moveTo>
                  <a:cubicBezTo>
                    <a:pt x="113" y="1"/>
                    <a:pt x="1" y="113"/>
                    <a:pt x="38" y="271"/>
                  </a:cubicBezTo>
                  <a:cubicBezTo>
                    <a:pt x="38" y="421"/>
                    <a:pt x="113" y="542"/>
                    <a:pt x="234" y="542"/>
                  </a:cubicBezTo>
                  <a:cubicBezTo>
                    <a:pt x="346" y="542"/>
                    <a:pt x="430" y="383"/>
                    <a:pt x="430" y="271"/>
                  </a:cubicBezTo>
                  <a:cubicBezTo>
                    <a:pt x="383" y="113"/>
                    <a:pt x="309" y="1"/>
                    <a:pt x="197" y="1"/>
                  </a:cubicBezTo>
                  <a:close/>
                </a:path>
              </a:pathLst>
            </a:custGeom>
            <a:solidFill>
              <a:srgbClr val="5A2543"/>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1291" name="Google Shape;1291;p40"/>
            <p:cNvSpPr/>
            <p:nvPr/>
          </p:nvSpPr>
          <p:spPr>
            <a:xfrm flipH="1">
              <a:off x="9803141" y="2831455"/>
              <a:ext cx="19671" cy="24234"/>
            </a:xfrm>
            <a:custGeom>
              <a:avLst/>
              <a:gdLst/>
              <a:ahLst/>
              <a:cxnLst/>
              <a:rect l="l" t="t" r="r" b="b"/>
              <a:pathLst>
                <a:path w="431" h="552" extrusionOk="0">
                  <a:moveTo>
                    <a:pt x="197" y="1"/>
                  </a:moveTo>
                  <a:cubicBezTo>
                    <a:pt x="75" y="1"/>
                    <a:pt x="1" y="122"/>
                    <a:pt x="1" y="281"/>
                  </a:cubicBezTo>
                  <a:cubicBezTo>
                    <a:pt x="38" y="430"/>
                    <a:pt x="113" y="552"/>
                    <a:pt x="234" y="552"/>
                  </a:cubicBezTo>
                  <a:cubicBezTo>
                    <a:pt x="309" y="514"/>
                    <a:pt x="430" y="393"/>
                    <a:pt x="393" y="281"/>
                  </a:cubicBezTo>
                  <a:cubicBezTo>
                    <a:pt x="393" y="122"/>
                    <a:pt x="309" y="1"/>
                    <a:pt x="197" y="1"/>
                  </a:cubicBezTo>
                  <a:close/>
                </a:path>
              </a:pathLst>
            </a:custGeom>
            <a:solidFill>
              <a:srgbClr val="5A2543"/>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1292" name="Google Shape;1292;p40"/>
            <p:cNvSpPr/>
            <p:nvPr/>
          </p:nvSpPr>
          <p:spPr>
            <a:xfrm flipH="1">
              <a:off x="9650657" y="2665460"/>
              <a:ext cx="324637" cy="174644"/>
            </a:xfrm>
            <a:custGeom>
              <a:avLst/>
              <a:gdLst/>
              <a:ahLst/>
              <a:cxnLst/>
              <a:rect l="l" t="t" r="r" b="b"/>
              <a:pathLst>
                <a:path w="7113" h="3978" extrusionOk="0">
                  <a:moveTo>
                    <a:pt x="3661" y="1"/>
                  </a:moveTo>
                  <a:cubicBezTo>
                    <a:pt x="3151" y="1"/>
                    <a:pt x="2569" y="84"/>
                    <a:pt x="1904" y="282"/>
                  </a:cubicBezTo>
                  <a:cubicBezTo>
                    <a:pt x="112" y="832"/>
                    <a:pt x="0" y="3828"/>
                    <a:pt x="579" y="3978"/>
                  </a:cubicBezTo>
                  <a:cubicBezTo>
                    <a:pt x="579" y="3978"/>
                    <a:pt x="2016" y="3632"/>
                    <a:pt x="1942" y="1215"/>
                  </a:cubicBezTo>
                  <a:lnTo>
                    <a:pt x="1942" y="1215"/>
                  </a:lnTo>
                  <a:cubicBezTo>
                    <a:pt x="1942" y="1215"/>
                    <a:pt x="2371" y="2074"/>
                    <a:pt x="3920" y="2662"/>
                  </a:cubicBezTo>
                  <a:cubicBezTo>
                    <a:pt x="4540" y="2904"/>
                    <a:pt x="5112" y="2983"/>
                    <a:pt x="5597" y="2983"/>
                  </a:cubicBezTo>
                  <a:cubicBezTo>
                    <a:pt x="6513" y="2983"/>
                    <a:pt x="7113" y="2699"/>
                    <a:pt x="7113" y="2699"/>
                  </a:cubicBezTo>
                  <a:cubicBezTo>
                    <a:pt x="7113" y="2699"/>
                    <a:pt x="6553" y="1"/>
                    <a:pt x="3661" y="1"/>
                  </a:cubicBezTo>
                  <a:close/>
                </a:path>
              </a:pathLst>
            </a:custGeom>
            <a:solidFill>
              <a:srgbClr val="5A2543"/>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1293" name="Google Shape;1293;p40"/>
            <p:cNvSpPr/>
            <p:nvPr/>
          </p:nvSpPr>
          <p:spPr>
            <a:xfrm flipH="1">
              <a:off x="9787395" y="3355300"/>
              <a:ext cx="76310" cy="67742"/>
            </a:xfrm>
            <a:custGeom>
              <a:avLst/>
              <a:gdLst/>
              <a:ahLst/>
              <a:cxnLst/>
              <a:rect l="l" t="t" r="r" b="b"/>
              <a:pathLst>
                <a:path w="1672" h="1543" extrusionOk="0">
                  <a:moveTo>
                    <a:pt x="820" y="1"/>
                  </a:moveTo>
                  <a:cubicBezTo>
                    <a:pt x="769" y="1"/>
                    <a:pt x="716" y="6"/>
                    <a:pt x="663" y="16"/>
                  </a:cubicBezTo>
                  <a:cubicBezTo>
                    <a:pt x="234" y="128"/>
                    <a:pt x="1" y="520"/>
                    <a:pt x="75" y="950"/>
                  </a:cubicBezTo>
                  <a:cubicBezTo>
                    <a:pt x="182" y="1317"/>
                    <a:pt x="495" y="1542"/>
                    <a:pt x="854" y="1542"/>
                  </a:cubicBezTo>
                  <a:cubicBezTo>
                    <a:pt x="905" y="1542"/>
                    <a:pt x="957" y="1538"/>
                    <a:pt x="1009" y="1528"/>
                  </a:cubicBezTo>
                  <a:cubicBezTo>
                    <a:pt x="1401" y="1416"/>
                    <a:pt x="1671" y="1024"/>
                    <a:pt x="1597" y="595"/>
                  </a:cubicBezTo>
                  <a:cubicBezTo>
                    <a:pt x="1490" y="251"/>
                    <a:pt x="1183" y="1"/>
                    <a:pt x="820" y="1"/>
                  </a:cubicBezTo>
                  <a:close/>
                </a:path>
              </a:pathLst>
            </a:custGeom>
            <a:solidFill>
              <a:srgbClr val="FFA49E"/>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1294" name="Google Shape;1294;p40"/>
            <p:cNvSpPr/>
            <p:nvPr/>
          </p:nvSpPr>
          <p:spPr>
            <a:xfrm flipH="1">
              <a:off x="9893919" y="3058914"/>
              <a:ext cx="124004" cy="201249"/>
            </a:xfrm>
            <a:custGeom>
              <a:avLst/>
              <a:gdLst/>
              <a:ahLst/>
              <a:cxnLst/>
              <a:rect l="l" t="t" r="r" b="b"/>
              <a:pathLst>
                <a:path w="2717" h="4584" extrusionOk="0">
                  <a:moveTo>
                    <a:pt x="2717" y="0"/>
                  </a:moveTo>
                  <a:lnTo>
                    <a:pt x="2717" y="0"/>
                  </a:lnTo>
                  <a:cubicBezTo>
                    <a:pt x="2717" y="0"/>
                    <a:pt x="1634" y="37"/>
                    <a:pt x="1513" y="149"/>
                  </a:cubicBezTo>
                  <a:cubicBezTo>
                    <a:pt x="1513" y="149"/>
                    <a:pt x="542" y="1279"/>
                    <a:pt x="1" y="4583"/>
                  </a:cubicBezTo>
                  <a:lnTo>
                    <a:pt x="2017" y="971"/>
                  </a:lnTo>
                  <a:cubicBezTo>
                    <a:pt x="2017" y="971"/>
                    <a:pt x="2176" y="653"/>
                    <a:pt x="2717" y="0"/>
                  </a:cubicBezTo>
                  <a:close/>
                </a:path>
              </a:pathLst>
            </a:custGeom>
            <a:solidFill>
              <a:srgbClr val="338EE4"/>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1295" name="Google Shape;1295;p40"/>
            <p:cNvSpPr/>
            <p:nvPr/>
          </p:nvSpPr>
          <p:spPr>
            <a:xfrm flipH="1">
              <a:off x="9892344" y="3058914"/>
              <a:ext cx="124004" cy="201249"/>
            </a:xfrm>
            <a:custGeom>
              <a:avLst/>
              <a:gdLst/>
              <a:ahLst/>
              <a:cxnLst/>
              <a:rect l="l" t="t" r="r" b="b"/>
              <a:pathLst>
                <a:path w="2717" h="4584" extrusionOk="0">
                  <a:moveTo>
                    <a:pt x="2717" y="0"/>
                  </a:moveTo>
                  <a:lnTo>
                    <a:pt x="2717" y="0"/>
                  </a:lnTo>
                  <a:cubicBezTo>
                    <a:pt x="2717" y="0"/>
                    <a:pt x="1634" y="37"/>
                    <a:pt x="1513" y="149"/>
                  </a:cubicBezTo>
                  <a:cubicBezTo>
                    <a:pt x="1513" y="149"/>
                    <a:pt x="542" y="1279"/>
                    <a:pt x="1" y="4583"/>
                  </a:cubicBezTo>
                  <a:lnTo>
                    <a:pt x="2017" y="971"/>
                  </a:lnTo>
                  <a:cubicBezTo>
                    <a:pt x="2017" y="971"/>
                    <a:pt x="2176" y="653"/>
                    <a:pt x="2717" y="0"/>
                  </a:cubicBezTo>
                  <a:close/>
                </a:path>
              </a:pathLst>
            </a:custGeom>
            <a:solidFill>
              <a:srgbClr val="000000">
                <a:alpha val="22350"/>
              </a:srgbClr>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1296" name="Google Shape;1296;p40"/>
            <p:cNvSpPr/>
            <p:nvPr/>
          </p:nvSpPr>
          <p:spPr>
            <a:xfrm flipH="1">
              <a:off x="9719665" y="3041967"/>
              <a:ext cx="298257" cy="493069"/>
            </a:xfrm>
            <a:custGeom>
              <a:avLst/>
              <a:gdLst/>
              <a:ahLst/>
              <a:cxnLst/>
              <a:rect l="l" t="t" r="r" b="b"/>
              <a:pathLst>
                <a:path w="6535" h="11231" extrusionOk="0">
                  <a:moveTo>
                    <a:pt x="2583" y="1"/>
                  </a:moveTo>
                  <a:cubicBezTo>
                    <a:pt x="2047" y="1"/>
                    <a:pt x="1298" y="459"/>
                    <a:pt x="850" y="1786"/>
                  </a:cubicBezTo>
                  <a:cubicBezTo>
                    <a:pt x="850" y="1786"/>
                    <a:pt x="1322" y="760"/>
                    <a:pt x="2054" y="760"/>
                  </a:cubicBezTo>
                  <a:cubicBezTo>
                    <a:pt x="2214" y="760"/>
                    <a:pt x="2386" y="809"/>
                    <a:pt x="2568" y="927"/>
                  </a:cubicBezTo>
                  <a:cubicBezTo>
                    <a:pt x="3734" y="1740"/>
                    <a:pt x="4584" y="4036"/>
                    <a:pt x="5134" y="7965"/>
                  </a:cubicBezTo>
                  <a:cubicBezTo>
                    <a:pt x="5246" y="8973"/>
                    <a:pt x="4546" y="9757"/>
                    <a:pt x="3538" y="10028"/>
                  </a:cubicBezTo>
                  <a:cubicBezTo>
                    <a:pt x="3273" y="10104"/>
                    <a:pt x="3003" y="10136"/>
                    <a:pt x="2736" y="10136"/>
                  </a:cubicBezTo>
                  <a:cubicBezTo>
                    <a:pt x="1359" y="10136"/>
                    <a:pt x="75" y="9291"/>
                    <a:pt x="75" y="9291"/>
                  </a:cubicBezTo>
                  <a:lnTo>
                    <a:pt x="1" y="10261"/>
                  </a:lnTo>
                  <a:cubicBezTo>
                    <a:pt x="1" y="10261"/>
                    <a:pt x="878" y="11231"/>
                    <a:pt x="2414" y="11231"/>
                  </a:cubicBezTo>
                  <a:cubicBezTo>
                    <a:pt x="2895" y="11231"/>
                    <a:pt x="3440" y="11136"/>
                    <a:pt x="4042" y="10887"/>
                  </a:cubicBezTo>
                  <a:cubicBezTo>
                    <a:pt x="6535" y="9832"/>
                    <a:pt x="6217" y="8320"/>
                    <a:pt x="6217" y="8320"/>
                  </a:cubicBezTo>
                  <a:cubicBezTo>
                    <a:pt x="6217" y="8320"/>
                    <a:pt x="6105" y="1702"/>
                    <a:pt x="2913" y="69"/>
                  </a:cubicBezTo>
                  <a:cubicBezTo>
                    <a:pt x="2818" y="25"/>
                    <a:pt x="2706" y="1"/>
                    <a:pt x="2583" y="1"/>
                  </a:cubicBezTo>
                  <a:close/>
                </a:path>
              </a:pathLst>
            </a:custGeom>
            <a:solidFill>
              <a:srgbClr val="338EE4"/>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1297" name="Google Shape;1297;p40"/>
            <p:cNvSpPr/>
            <p:nvPr/>
          </p:nvSpPr>
          <p:spPr>
            <a:xfrm flipH="1">
              <a:off x="9808709" y="3071602"/>
              <a:ext cx="266264" cy="438235"/>
            </a:xfrm>
            <a:custGeom>
              <a:avLst/>
              <a:gdLst/>
              <a:ahLst/>
              <a:cxnLst/>
              <a:rect l="l" t="t" r="r" b="b"/>
              <a:pathLst>
                <a:path w="5834" h="9982" extrusionOk="0">
                  <a:moveTo>
                    <a:pt x="4032" y="0"/>
                  </a:moveTo>
                  <a:cubicBezTo>
                    <a:pt x="3606" y="0"/>
                    <a:pt x="3187" y="216"/>
                    <a:pt x="2959" y="598"/>
                  </a:cubicBezTo>
                  <a:cubicBezTo>
                    <a:pt x="0" y="5153"/>
                    <a:pt x="663" y="8420"/>
                    <a:pt x="663" y="8420"/>
                  </a:cubicBezTo>
                  <a:cubicBezTo>
                    <a:pt x="821" y="9857"/>
                    <a:pt x="1633" y="9894"/>
                    <a:pt x="1633" y="9894"/>
                  </a:cubicBezTo>
                  <a:cubicBezTo>
                    <a:pt x="1872" y="9954"/>
                    <a:pt x="2112" y="9982"/>
                    <a:pt x="2351" y="9982"/>
                  </a:cubicBezTo>
                  <a:cubicBezTo>
                    <a:pt x="3677" y="9982"/>
                    <a:pt x="4980" y="9147"/>
                    <a:pt x="5834" y="8420"/>
                  </a:cubicBezTo>
                  <a:cubicBezTo>
                    <a:pt x="5796" y="8261"/>
                    <a:pt x="5759" y="8112"/>
                    <a:pt x="5722" y="7953"/>
                  </a:cubicBezTo>
                  <a:cubicBezTo>
                    <a:pt x="5600" y="7412"/>
                    <a:pt x="5488" y="6898"/>
                    <a:pt x="5404" y="6357"/>
                  </a:cubicBezTo>
                  <a:lnTo>
                    <a:pt x="3696" y="6824"/>
                  </a:lnTo>
                  <a:cubicBezTo>
                    <a:pt x="5059" y="4453"/>
                    <a:pt x="5367" y="3249"/>
                    <a:pt x="5526" y="2231"/>
                  </a:cubicBezTo>
                  <a:cubicBezTo>
                    <a:pt x="5563" y="2119"/>
                    <a:pt x="5563" y="1998"/>
                    <a:pt x="5563" y="1886"/>
                  </a:cubicBezTo>
                  <a:cubicBezTo>
                    <a:pt x="5600" y="953"/>
                    <a:pt x="5171" y="449"/>
                    <a:pt x="4667" y="178"/>
                  </a:cubicBezTo>
                  <a:cubicBezTo>
                    <a:pt x="4470" y="57"/>
                    <a:pt x="4250" y="0"/>
                    <a:pt x="4032" y="0"/>
                  </a:cubicBezTo>
                  <a:close/>
                </a:path>
              </a:pathLst>
            </a:custGeom>
            <a:solidFill>
              <a:schemeClr val="lt2"/>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1298" name="Google Shape;1298;p40"/>
            <p:cNvSpPr/>
            <p:nvPr/>
          </p:nvSpPr>
          <p:spPr>
            <a:xfrm flipH="1">
              <a:off x="9847457" y="3257748"/>
              <a:ext cx="60564" cy="111820"/>
            </a:xfrm>
            <a:custGeom>
              <a:avLst/>
              <a:gdLst/>
              <a:ahLst/>
              <a:cxnLst/>
              <a:rect l="l" t="t" r="r" b="b"/>
              <a:pathLst>
                <a:path w="1327" h="2547" extrusionOk="0">
                  <a:moveTo>
                    <a:pt x="848" y="0"/>
                  </a:moveTo>
                  <a:cubicBezTo>
                    <a:pt x="834" y="0"/>
                    <a:pt x="813" y="17"/>
                    <a:pt x="813" y="17"/>
                  </a:cubicBezTo>
                  <a:cubicBezTo>
                    <a:pt x="776" y="91"/>
                    <a:pt x="1" y="1613"/>
                    <a:pt x="38" y="2350"/>
                  </a:cubicBezTo>
                  <a:cubicBezTo>
                    <a:pt x="76" y="2388"/>
                    <a:pt x="76" y="2472"/>
                    <a:pt x="160" y="2509"/>
                  </a:cubicBezTo>
                  <a:cubicBezTo>
                    <a:pt x="197" y="2546"/>
                    <a:pt x="309" y="2546"/>
                    <a:pt x="430" y="2546"/>
                  </a:cubicBezTo>
                  <a:cubicBezTo>
                    <a:pt x="776" y="2546"/>
                    <a:pt x="1205" y="2425"/>
                    <a:pt x="1280" y="2425"/>
                  </a:cubicBezTo>
                  <a:cubicBezTo>
                    <a:pt x="1326" y="2388"/>
                    <a:pt x="1326" y="2388"/>
                    <a:pt x="1326" y="2350"/>
                  </a:cubicBezTo>
                  <a:cubicBezTo>
                    <a:pt x="1326" y="2313"/>
                    <a:pt x="1280" y="2313"/>
                    <a:pt x="1242" y="2313"/>
                  </a:cubicBezTo>
                  <a:cubicBezTo>
                    <a:pt x="1082" y="2364"/>
                    <a:pt x="739" y="2456"/>
                    <a:pt x="478" y="2456"/>
                  </a:cubicBezTo>
                  <a:cubicBezTo>
                    <a:pt x="360" y="2456"/>
                    <a:pt x="258" y="2437"/>
                    <a:pt x="197" y="2388"/>
                  </a:cubicBezTo>
                  <a:lnTo>
                    <a:pt x="160" y="2350"/>
                  </a:lnTo>
                  <a:cubicBezTo>
                    <a:pt x="113" y="1613"/>
                    <a:pt x="897" y="91"/>
                    <a:pt x="897" y="54"/>
                  </a:cubicBezTo>
                  <a:cubicBezTo>
                    <a:pt x="897" y="54"/>
                    <a:pt x="897" y="17"/>
                    <a:pt x="860" y="17"/>
                  </a:cubicBezTo>
                  <a:cubicBezTo>
                    <a:pt x="860" y="4"/>
                    <a:pt x="854" y="0"/>
                    <a:pt x="848" y="0"/>
                  </a:cubicBezTo>
                  <a:close/>
                </a:path>
              </a:pathLst>
            </a:custGeom>
            <a:solidFill>
              <a:srgbClr val="5A2543"/>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grpSp>
          <p:nvGrpSpPr>
            <p:cNvPr id="1299" name="Google Shape;1299;p40"/>
            <p:cNvGrpSpPr/>
            <p:nvPr/>
          </p:nvGrpSpPr>
          <p:grpSpPr>
            <a:xfrm>
              <a:off x="9673660" y="3289007"/>
              <a:ext cx="159786" cy="133420"/>
              <a:chOff x="9673660" y="3289007"/>
              <a:chExt cx="159786" cy="133420"/>
            </a:xfrm>
          </p:grpSpPr>
          <p:sp>
            <p:nvSpPr>
              <p:cNvPr id="1300" name="Google Shape;1300;p40"/>
              <p:cNvSpPr/>
              <p:nvPr/>
            </p:nvSpPr>
            <p:spPr>
              <a:xfrm flipH="1">
                <a:off x="9684294" y="3358197"/>
                <a:ext cx="53308" cy="28317"/>
              </a:xfrm>
              <a:custGeom>
                <a:avLst/>
                <a:gdLst/>
                <a:ahLst/>
                <a:cxnLst/>
                <a:rect l="l" t="t" r="r" b="b"/>
                <a:pathLst>
                  <a:path w="1168" h="645" extrusionOk="0">
                    <a:moveTo>
                      <a:pt x="964" y="0"/>
                    </a:moveTo>
                    <a:cubicBezTo>
                      <a:pt x="928" y="0"/>
                      <a:pt x="890" y="9"/>
                      <a:pt x="859" y="25"/>
                    </a:cubicBezTo>
                    <a:cubicBezTo>
                      <a:pt x="542" y="221"/>
                      <a:pt x="1" y="417"/>
                      <a:pt x="75" y="566"/>
                    </a:cubicBezTo>
                    <a:cubicBezTo>
                      <a:pt x="91" y="603"/>
                      <a:pt x="145" y="645"/>
                      <a:pt x="255" y="645"/>
                    </a:cubicBezTo>
                    <a:cubicBezTo>
                      <a:pt x="398" y="645"/>
                      <a:pt x="635" y="575"/>
                      <a:pt x="1009" y="333"/>
                    </a:cubicBezTo>
                    <a:cubicBezTo>
                      <a:pt x="1093" y="258"/>
                      <a:pt x="1167" y="184"/>
                      <a:pt x="1093" y="62"/>
                    </a:cubicBezTo>
                    <a:cubicBezTo>
                      <a:pt x="1065" y="18"/>
                      <a:pt x="1015" y="0"/>
                      <a:pt x="964" y="0"/>
                    </a:cubicBezTo>
                    <a:close/>
                  </a:path>
                </a:pathLst>
              </a:custGeom>
              <a:solidFill>
                <a:srgbClr val="FFA49E"/>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1301" name="Google Shape;1301;p40"/>
              <p:cNvSpPr/>
              <p:nvPr/>
            </p:nvSpPr>
            <p:spPr>
              <a:xfrm flipH="1">
                <a:off x="9684294" y="3356968"/>
                <a:ext cx="51619" cy="31434"/>
              </a:xfrm>
              <a:custGeom>
                <a:avLst/>
                <a:gdLst/>
                <a:ahLst/>
                <a:cxnLst/>
                <a:rect l="l" t="t" r="r" b="b"/>
                <a:pathLst>
                  <a:path w="1131" h="716" extrusionOk="0">
                    <a:moveTo>
                      <a:pt x="903" y="38"/>
                    </a:moveTo>
                    <a:cubicBezTo>
                      <a:pt x="952" y="38"/>
                      <a:pt x="1021" y="73"/>
                      <a:pt x="1056" y="128"/>
                    </a:cubicBezTo>
                    <a:cubicBezTo>
                      <a:pt x="1093" y="212"/>
                      <a:pt x="1056" y="286"/>
                      <a:pt x="972" y="324"/>
                    </a:cubicBezTo>
                    <a:cubicBezTo>
                      <a:pt x="603" y="567"/>
                      <a:pt x="380" y="647"/>
                      <a:pt x="247" y="647"/>
                    </a:cubicBezTo>
                    <a:cubicBezTo>
                      <a:pt x="212" y="647"/>
                      <a:pt x="183" y="641"/>
                      <a:pt x="160" y="632"/>
                    </a:cubicBezTo>
                    <a:cubicBezTo>
                      <a:pt x="76" y="632"/>
                      <a:pt x="76" y="594"/>
                      <a:pt x="76" y="557"/>
                    </a:cubicBezTo>
                    <a:cubicBezTo>
                      <a:pt x="76" y="445"/>
                      <a:pt x="356" y="324"/>
                      <a:pt x="542" y="212"/>
                    </a:cubicBezTo>
                    <a:cubicBezTo>
                      <a:pt x="664" y="165"/>
                      <a:pt x="776" y="128"/>
                      <a:pt x="860" y="53"/>
                    </a:cubicBezTo>
                    <a:cubicBezTo>
                      <a:pt x="870" y="43"/>
                      <a:pt x="885" y="38"/>
                      <a:pt x="903" y="38"/>
                    </a:cubicBezTo>
                    <a:close/>
                    <a:moveTo>
                      <a:pt x="889" y="1"/>
                    </a:moveTo>
                    <a:cubicBezTo>
                      <a:pt x="865" y="1"/>
                      <a:pt x="842" y="6"/>
                      <a:pt x="822" y="16"/>
                    </a:cubicBezTo>
                    <a:cubicBezTo>
                      <a:pt x="738" y="53"/>
                      <a:pt x="626" y="128"/>
                      <a:pt x="542" y="165"/>
                    </a:cubicBezTo>
                    <a:cubicBezTo>
                      <a:pt x="272" y="286"/>
                      <a:pt x="38" y="398"/>
                      <a:pt x="1" y="520"/>
                    </a:cubicBezTo>
                    <a:lnTo>
                      <a:pt x="1" y="594"/>
                    </a:lnTo>
                    <a:cubicBezTo>
                      <a:pt x="38" y="632"/>
                      <a:pt x="76" y="678"/>
                      <a:pt x="160" y="678"/>
                    </a:cubicBezTo>
                    <a:cubicBezTo>
                      <a:pt x="197" y="716"/>
                      <a:pt x="197" y="716"/>
                      <a:pt x="234" y="716"/>
                    </a:cubicBezTo>
                    <a:cubicBezTo>
                      <a:pt x="393" y="716"/>
                      <a:pt x="626" y="632"/>
                      <a:pt x="1009" y="398"/>
                    </a:cubicBezTo>
                    <a:cubicBezTo>
                      <a:pt x="1130" y="324"/>
                      <a:pt x="1130" y="212"/>
                      <a:pt x="1093" y="90"/>
                    </a:cubicBezTo>
                    <a:cubicBezTo>
                      <a:pt x="1031" y="36"/>
                      <a:pt x="955" y="1"/>
                      <a:pt x="889" y="1"/>
                    </a:cubicBezTo>
                    <a:close/>
                  </a:path>
                </a:pathLst>
              </a:custGeom>
              <a:solidFill>
                <a:srgbClr val="FFA49E"/>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1302" name="Google Shape;1302;p40"/>
              <p:cNvSpPr/>
              <p:nvPr/>
            </p:nvSpPr>
            <p:spPr>
              <a:xfrm flipH="1">
                <a:off x="9684294" y="3339319"/>
                <a:ext cx="60564" cy="33498"/>
              </a:xfrm>
              <a:custGeom>
                <a:avLst/>
                <a:gdLst/>
                <a:ahLst/>
                <a:cxnLst/>
                <a:rect l="l" t="t" r="r" b="b"/>
                <a:pathLst>
                  <a:path w="1327" h="763" extrusionOk="0">
                    <a:moveTo>
                      <a:pt x="1163" y="1"/>
                    </a:moveTo>
                    <a:cubicBezTo>
                      <a:pt x="1125" y="1"/>
                      <a:pt x="1087" y="10"/>
                      <a:pt x="1056" y="26"/>
                    </a:cubicBezTo>
                    <a:cubicBezTo>
                      <a:pt x="701" y="259"/>
                      <a:pt x="1" y="614"/>
                      <a:pt x="122" y="726"/>
                    </a:cubicBezTo>
                    <a:cubicBezTo>
                      <a:pt x="146" y="751"/>
                      <a:pt x="183" y="763"/>
                      <a:pt x="229" y="763"/>
                    </a:cubicBezTo>
                    <a:cubicBezTo>
                      <a:pt x="467" y="763"/>
                      <a:pt x="954" y="460"/>
                      <a:pt x="1252" y="296"/>
                    </a:cubicBezTo>
                    <a:cubicBezTo>
                      <a:pt x="1326" y="259"/>
                      <a:pt x="1326" y="147"/>
                      <a:pt x="1289" y="63"/>
                    </a:cubicBezTo>
                    <a:cubicBezTo>
                      <a:pt x="1267" y="19"/>
                      <a:pt x="1216" y="1"/>
                      <a:pt x="1163" y="1"/>
                    </a:cubicBezTo>
                    <a:close/>
                  </a:path>
                </a:pathLst>
              </a:custGeom>
              <a:solidFill>
                <a:srgbClr val="FFA49E"/>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1303" name="Google Shape;1303;p40"/>
              <p:cNvSpPr/>
              <p:nvPr/>
            </p:nvSpPr>
            <p:spPr>
              <a:xfrm flipH="1">
                <a:off x="9682605" y="3338134"/>
                <a:ext cx="58419" cy="34683"/>
              </a:xfrm>
              <a:custGeom>
                <a:avLst/>
                <a:gdLst/>
                <a:ahLst/>
                <a:cxnLst/>
                <a:rect l="l" t="t" r="r" b="b"/>
                <a:pathLst>
                  <a:path w="1280" h="790" extrusionOk="0">
                    <a:moveTo>
                      <a:pt x="1046" y="53"/>
                    </a:moveTo>
                    <a:cubicBezTo>
                      <a:pt x="1121" y="53"/>
                      <a:pt x="1168" y="90"/>
                      <a:pt x="1168" y="127"/>
                    </a:cubicBezTo>
                    <a:cubicBezTo>
                      <a:pt x="1205" y="174"/>
                      <a:pt x="1205" y="211"/>
                      <a:pt x="1205" y="249"/>
                    </a:cubicBezTo>
                    <a:lnTo>
                      <a:pt x="1121" y="323"/>
                    </a:lnTo>
                    <a:lnTo>
                      <a:pt x="1046" y="361"/>
                    </a:lnTo>
                    <a:cubicBezTo>
                      <a:pt x="784" y="496"/>
                      <a:pt x="345" y="739"/>
                      <a:pt x="129" y="739"/>
                    </a:cubicBezTo>
                    <a:cubicBezTo>
                      <a:pt x="91" y="739"/>
                      <a:pt x="60" y="732"/>
                      <a:pt x="38" y="715"/>
                    </a:cubicBezTo>
                    <a:cubicBezTo>
                      <a:pt x="76" y="641"/>
                      <a:pt x="421" y="445"/>
                      <a:pt x="654" y="286"/>
                    </a:cubicBezTo>
                    <a:cubicBezTo>
                      <a:pt x="776" y="211"/>
                      <a:pt x="888" y="127"/>
                      <a:pt x="1009" y="90"/>
                    </a:cubicBezTo>
                    <a:cubicBezTo>
                      <a:pt x="1009" y="53"/>
                      <a:pt x="1046" y="53"/>
                      <a:pt x="1046" y="53"/>
                    </a:cubicBezTo>
                    <a:close/>
                    <a:moveTo>
                      <a:pt x="1039" y="1"/>
                    </a:moveTo>
                    <a:cubicBezTo>
                      <a:pt x="1015" y="1"/>
                      <a:pt x="992" y="5"/>
                      <a:pt x="972" y="15"/>
                    </a:cubicBezTo>
                    <a:cubicBezTo>
                      <a:pt x="888" y="90"/>
                      <a:pt x="776" y="174"/>
                      <a:pt x="617" y="249"/>
                    </a:cubicBezTo>
                    <a:cubicBezTo>
                      <a:pt x="234" y="445"/>
                      <a:pt x="1" y="594"/>
                      <a:pt x="1" y="715"/>
                    </a:cubicBezTo>
                    <a:lnTo>
                      <a:pt x="1" y="753"/>
                    </a:lnTo>
                    <a:cubicBezTo>
                      <a:pt x="38" y="790"/>
                      <a:pt x="76" y="790"/>
                      <a:pt x="150" y="790"/>
                    </a:cubicBezTo>
                    <a:cubicBezTo>
                      <a:pt x="346" y="790"/>
                      <a:pt x="701" y="641"/>
                      <a:pt x="1084" y="407"/>
                    </a:cubicBezTo>
                    <a:lnTo>
                      <a:pt x="1168" y="361"/>
                    </a:lnTo>
                    <a:cubicBezTo>
                      <a:pt x="1205" y="323"/>
                      <a:pt x="1242" y="286"/>
                      <a:pt x="1242" y="249"/>
                    </a:cubicBezTo>
                    <a:cubicBezTo>
                      <a:pt x="1280" y="211"/>
                      <a:pt x="1242" y="127"/>
                      <a:pt x="1242" y="90"/>
                    </a:cubicBezTo>
                    <a:lnTo>
                      <a:pt x="1205" y="90"/>
                    </a:lnTo>
                    <a:cubicBezTo>
                      <a:pt x="1178" y="35"/>
                      <a:pt x="1105" y="1"/>
                      <a:pt x="1039" y="1"/>
                    </a:cubicBezTo>
                    <a:close/>
                  </a:path>
                </a:pathLst>
              </a:custGeom>
              <a:solidFill>
                <a:srgbClr val="FFA49E"/>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1304" name="Google Shape;1304;p40"/>
              <p:cNvSpPr/>
              <p:nvPr/>
            </p:nvSpPr>
            <p:spPr>
              <a:xfrm flipH="1">
                <a:off x="9686028" y="3318202"/>
                <a:ext cx="72887" cy="43156"/>
              </a:xfrm>
              <a:custGeom>
                <a:avLst/>
                <a:gdLst/>
                <a:ahLst/>
                <a:cxnLst/>
                <a:rect l="l" t="t" r="r" b="b"/>
                <a:pathLst>
                  <a:path w="1597" h="983" extrusionOk="0">
                    <a:moveTo>
                      <a:pt x="1338" y="1"/>
                    </a:moveTo>
                    <a:cubicBezTo>
                      <a:pt x="1294" y="1"/>
                      <a:pt x="1248" y="13"/>
                      <a:pt x="1205" y="40"/>
                    </a:cubicBezTo>
                    <a:cubicBezTo>
                      <a:pt x="701" y="395"/>
                      <a:pt x="1" y="740"/>
                      <a:pt x="113" y="936"/>
                    </a:cubicBezTo>
                    <a:cubicBezTo>
                      <a:pt x="127" y="969"/>
                      <a:pt x="160" y="983"/>
                      <a:pt x="208" y="983"/>
                    </a:cubicBezTo>
                    <a:cubicBezTo>
                      <a:pt x="447" y="983"/>
                      <a:pt x="1049" y="626"/>
                      <a:pt x="1438" y="432"/>
                    </a:cubicBezTo>
                    <a:cubicBezTo>
                      <a:pt x="1560" y="395"/>
                      <a:pt x="1597" y="236"/>
                      <a:pt x="1513" y="161"/>
                    </a:cubicBezTo>
                    <a:lnTo>
                      <a:pt x="1513" y="114"/>
                    </a:lnTo>
                    <a:cubicBezTo>
                      <a:pt x="1489" y="42"/>
                      <a:pt x="1418" y="1"/>
                      <a:pt x="1338" y="1"/>
                    </a:cubicBezTo>
                    <a:close/>
                  </a:path>
                </a:pathLst>
              </a:custGeom>
              <a:solidFill>
                <a:srgbClr val="FFA49E"/>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1305" name="Google Shape;1305;p40"/>
              <p:cNvSpPr/>
              <p:nvPr/>
            </p:nvSpPr>
            <p:spPr>
              <a:xfrm flipH="1">
                <a:off x="9686028" y="3317631"/>
                <a:ext cx="74576" cy="44956"/>
              </a:xfrm>
              <a:custGeom>
                <a:avLst/>
                <a:gdLst/>
                <a:ahLst/>
                <a:cxnLst/>
                <a:rect l="l" t="t" r="r" b="b"/>
                <a:pathLst>
                  <a:path w="1634" h="1024" extrusionOk="0">
                    <a:moveTo>
                      <a:pt x="1401" y="53"/>
                    </a:moveTo>
                    <a:cubicBezTo>
                      <a:pt x="1475" y="90"/>
                      <a:pt x="1513" y="90"/>
                      <a:pt x="1550" y="174"/>
                    </a:cubicBezTo>
                    <a:cubicBezTo>
                      <a:pt x="1597" y="249"/>
                      <a:pt x="1550" y="361"/>
                      <a:pt x="1475" y="408"/>
                    </a:cubicBezTo>
                    <a:cubicBezTo>
                      <a:pt x="1363" y="482"/>
                      <a:pt x="1242" y="520"/>
                      <a:pt x="1130" y="594"/>
                    </a:cubicBezTo>
                    <a:cubicBezTo>
                      <a:pt x="801" y="758"/>
                      <a:pt x="394" y="975"/>
                      <a:pt x="221" y="975"/>
                    </a:cubicBezTo>
                    <a:cubicBezTo>
                      <a:pt x="188" y="975"/>
                      <a:pt x="163" y="967"/>
                      <a:pt x="150" y="949"/>
                    </a:cubicBezTo>
                    <a:cubicBezTo>
                      <a:pt x="75" y="828"/>
                      <a:pt x="505" y="557"/>
                      <a:pt x="897" y="324"/>
                    </a:cubicBezTo>
                    <a:cubicBezTo>
                      <a:pt x="1009" y="249"/>
                      <a:pt x="1167" y="174"/>
                      <a:pt x="1279" y="90"/>
                    </a:cubicBezTo>
                    <a:cubicBezTo>
                      <a:pt x="1317" y="53"/>
                      <a:pt x="1363" y="53"/>
                      <a:pt x="1401" y="53"/>
                    </a:cubicBezTo>
                    <a:close/>
                    <a:moveTo>
                      <a:pt x="1371" y="0"/>
                    </a:moveTo>
                    <a:cubicBezTo>
                      <a:pt x="1318" y="0"/>
                      <a:pt x="1268" y="26"/>
                      <a:pt x="1242" y="53"/>
                    </a:cubicBezTo>
                    <a:cubicBezTo>
                      <a:pt x="1130" y="90"/>
                      <a:pt x="1009" y="174"/>
                      <a:pt x="850" y="249"/>
                    </a:cubicBezTo>
                    <a:cubicBezTo>
                      <a:pt x="430" y="557"/>
                      <a:pt x="0" y="790"/>
                      <a:pt x="112" y="986"/>
                    </a:cubicBezTo>
                    <a:cubicBezTo>
                      <a:pt x="112" y="1024"/>
                      <a:pt x="150" y="1024"/>
                      <a:pt x="234" y="1024"/>
                    </a:cubicBezTo>
                    <a:cubicBezTo>
                      <a:pt x="383" y="1024"/>
                      <a:pt x="701" y="874"/>
                      <a:pt x="1130" y="641"/>
                    </a:cubicBezTo>
                    <a:cubicBezTo>
                      <a:pt x="1242" y="594"/>
                      <a:pt x="1363" y="520"/>
                      <a:pt x="1475" y="482"/>
                    </a:cubicBezTo>
                    <a:cubicBezTo>
                      <a:pt x="1597" y="408"/>
                      <a:pt x="1634" y="286"/>
                      <a:pt x="1597" y="127"/>
                    </a:cubicBezTo>
                    <a:cubicBezTo>
                      <a:pt x="1550" y="53"/>
                      <a:pt x="1513" y="15"/>
                      <a:pt x="1438" y="15"/>
                    </a:cubicBezTo>
                    <a:cubicBezTo>
                      <a:pt x="1416" y="5"/>
                      <a:pt x="1393" y="0"/>
                      <a:pt x="1371" y="0"/>
                    </a:cubicBezTo>
                    <a:close/>
                  </a:path>
                </a:pathLst>
              </a:custGeom>
              <a:solidFill>
                <a:srgbClr val="FFA49E"/>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1306" name="Google Shape;1306;p40"/>
              <p:cNvSpPr/>
              <p:nvPr/>
            </p:nvSpPr>
            <p:spPr>
              <a:xfrm flipH="1">
                <a:off x="9675349" y="3291202"/>
                <a:ext cx="76310" cy="47195"/>
              </a:xfrm>
              <a:custGeom>
                <a:avLst/>
                <a:gdLst/>
                <a:ahLst/>
                <a:cxnLst/>
                <a:rect l="l" t="t" r="r" b="b"/>
                <a:pathLst>
                  <a:path w="1672" h="1075" extrusionOk="0">
                    <a:moveTo>
                      <a:pt x="1612" y="1"/>
                    </a:moveTo>
                    <a:cubicBezTo>
                      <a:pt x="1393" y="1"/>
                      <a:pt x="627" y="383"/>
                      <a:pt x="150" y="617"/>
                    </a:cubicBezTo>
                    <a:cubicBezTo>
                      <a:pt x="0" y="692"/>
                      <a:pt x="0" y="926"/>
                      <a:pt x="150" y="1010"/>
                    </a:cubicBezTo>
                    <a:lnTo>
                      <a:pt x="150" y="1047"/>
                    </a:lnTo>
                    <a:cubicBezTo>
                      <a:pt x="192" y="1066"/>
                      <a:pt x="241" y="1075"/>
                      <a:pt x="289" y="1075"/>
                    </a:cubicBezTo>
                    <a:cubicBezTo>
                      <a:pt x="337" y="1075"/>
                      <a:pt x="383" y="1066"/>
                      <a:pt x="421" y="1047"/>
                    </a:cubicBezTo>
                    <a:cubicBezTo>
                      <a:pt x="775" y="776"/>
                      <a:pt x="1671" y="151"/>
                      <a:pt x="1671" y="29"/>
                    </a:cubicBezTo>
                    <a:cubicBezTo>
                      <a:pt x="1666" y="10"/>
                      <a:pt x="1646" y="1"/>
                      <a:pt x="1612" y="1"/>
                    </a:cubicBezTo>
                    <a:close/>
                  </a:path>
                </a:pathLst>
              </a:custGeom>
              <a:solidFill>
                <a:srgbClr val="FFA49E"/>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1307" name="Google Shape;1307;p40"/>
              <p:cNvSpPr/>
              <p:nvPr/>
            </p:nvSpPr>
            <p:spPr>
              <a:xfrm flipH="1">
                <a:off x="9673660" y="3289007"/>
                <a:ext cx="77999" cy="51454"/>
              </a:xfrm>
              <a:custGeom>
                <a:avLst/>
                <a:gdLst/>
                <a:ahLst/>
                <a:cxnLst/>
                <a:rect l="l" t="t" r="r" b="b"/>
                <a:pathLst>
                  <a:path w="1709" h="1172" extrusionOk="0">
                    <a:moveTo>
                      <a:pt x="1634" y="79"/>
                    </a:moveTo>
                    <a:cubicBezTo>
                      <a:pt x="1634" y="126"/>
                      <a:pt x="1279" y="471"/>
                      <a:pt x="421" y="1060"/>
                    </a:cubicBezTo>
                    <a:cubicBezTo>
                      <a:pt x="383" y="1078"/>
                      <a:pt x="337" y="1088"/>
                      <a:pt x="289" y="1088"/>
                    </a:cubicBezTo>
                    <a:cubicBezTo>
                      <a:pt x="241" y="1088"/>
                      <a:pt x="192" y="1078"/>
                      <a:pt x="150" y="1060"/>
                    </a:cubicBezTo>
                    <a:cubicBezTo>
                      <a:pt x="75" y="1013"/>
                      <a:pt x="75" y="938"/>
                      <a:pt x="75" y="864"/>
                    </a:cubicBezTo>
                    <a:cubicBezTo>
                      <a:pt x="75" y="779"/>
                      <a:pt x="112" y="705"/>
                      <a:pt x="187" y="667"/>
                    </a:cubicBezTo>
                    <a:cubicBezTo>
                      <a:pt x="1279" y="126"/>
                      <a:pt x="1550" y="79"/>
                      <a:pt x="1587" y="79"/>
                    </a:cubicBezTo>
                    <a:close/>
                    <a:moveTo>
                      <a:pt x="1635" y="0"/>
                    </a:moveTo>
                    <a:cubicBezTo>
                      <a:pt x="1467" y="0"/>
                      <a:pt x="975" y="201"/>
                      <a:pt x="150" y="630"/>
                    </a:cubicBezTo>
                    <a:cubicBezTo>
                      <a:pt x="75" y="667"/>
                      <a:pt x="0" y="742"/>
                      <a:pt x="0" y="864"/>
                    </a:cubicBezTo>
                    <a:cubicBezTo>
                      <a:pt x="0" y="938"/>
                      <a:pt x="38" y="1060"/>
                      <a:pt x="112" y="1097"/>
                    </a:cubicBezTo>
                    <a:cubicBezTo>
                      <a:pt x="187" y="1134"/>
                      <a:pt x="234" y="1172"/>
                      <a:pt x="271" y="1172"/>
                    </a:cubicBezTo>
                    <a:cubicBezTo>
                      <a:pt x="346" y="1172"/>
                      <a:pt x="383" y="1134"/>
                      <a:pt x="421" y="1097"/>
                    </a:cubicBezTo>
                    <a:cubicBezTo>
                      <a:pt x="1279" y="509"/>
                      <a:pt x="1709" y="163"/>
                      <a:pt x="1671" y="79"/>
                    </a:cubicBezTo>
                    <a:lnTo>
                      <a:pt x="1671" y="5"/>
                    </a:lnTo>
                    <a:cubicBezTo>
                      <a:pt x="1662" y="2"/>
                      <a:pt x="1650" y="0"/>
                      <a:pt x="1635" y="0"/>
                    </a:cubicBezTo>
                    <a:close/>
                  </a:path>
                </a:pathLst>
              </a:custGeom>
              <a:solidFill>
                <a:srgbClr val="FFA49E"/>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1308" name="Google Shape;1308;p40"/>
              <p:cNvSpPr/>
              <p:nvPr/>
            </p:nvSpPr>
            <p:spPr>
              <a:xfrm flipH="1">
                <a:off x="9698351" y="3314997"/>
                <a:ext cx="135094" cy="107429"/>
              </a:xfrm>
              <a:custGeom>
                <a:avLst/>
                <a:gdLst/>
                <a:ahLst/>
                <a:cxnLst/>
                <a:rect l="l" t="t" r="r" b="b"/>
                <a:pathLst>
                  <a:path w="2960" h="2447" extrusionOk="0">
                    <a:moveTo>
                      <a:pt x="1979" y="1"/>
                    </a:moveTo>
                    <a:cubicBezTo>
                      <a:pt x="1942" y="38"/>
                      <a:pt x="1904" y="75"/>
                      <a:pt x="1867" y="113"/>
                    </a:cubicBezTo>
                    <a:cubicBezTo>
                      <a:pt x="1326" y="580"/>
                      <a:pt x="700" y="813"/>
                      <a:pt x="0" y="934"/>
                    </a:cubicBezTo>
                    <a:lnTo>
                      <a:pt x="346" y="2446"/>
                    </a:lnTo>
                    <a:cubicBezTo>
                      <a:pt x="1130" y="2213"/>
                      <a:pt x="2446" y="2101"/>
                      <a:pt x="2959" y="1401"/>
                    </a:cubicBezTo>
                    <a:lnTo>
                      <a:pt x="2959" y="1354"/>
                    </a:lnTo>
                    <a:cubicBezTo>
                      <a:pt x="2959" y="1168"/>
                      <a:pt x="2875" y="934"/>
                      <a:pt x="2801" y="738"/>
                    </a:cubicBezTo>
                    <a:cubicBezTo>
                      <a:pt x="2530" y="234"/>
                      <a:pt x="2371" y="187"/>
                      <a:pt x="1979" y="1"/>
                    </a:cubicBezTo>
                    <a:close/>
                  </a:path>
                </a:pathLst>
              </a:custGeom>
              <a:solidFill>
                <a:srgbClr val="FFA49E"/>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1309" name="Google Shape;1309;p40"/>
              <p:cNvSpPr/>
              <p:nvPr/>
            </p:nvSpPr>
            <p:spPr>
              <a:xfrm flipH="1">
                <a:off x="9735867" y="3302529"/>
                <a:ext cx="89911" cy="77268"/>
              </a:xfrm>
              <a:custGeom>
                <a:avLst/>
                <a:gdLst/>
                <a:ahLst/>
                <a:cxnLst/>
                <a:rect l="l" t="t" r="r" b="b"/>
                <a:pathLst>
                  <a:path w="1970" h="1760" extrusionOk="0">
                    <a:moveTo>
                      <a:pt x="1617" y="1"/>
                    </a:moveTo>
                    <a:cubicBezTo>
                      <a:pt x="1181" y="1"/>
                      <a:pt x="1" y="960"/>
                      <a:pt x="262" y="1564"/>
                    </a:cubicBezTo>
                    <a:cubicBezTo>
                      <a:pt x="299" y="1685"/>
                      <a:pt x="374" y="1760"/>
                      <a:pt x="458" y="1760"/>
                    </a:cubicBezTo>
                    <a:cubicBezTo>
                      <a:pt x="532" y="1526"/>
                      <a:pt x="803" y="1218"/>
                      <a:pt x="1111" y="938"/>
                    </a:cubicBezTo>
                    <a:cubicBezTo>
                      <a:pt x="1307" y="789"/>
                      <a:pt x="1503" y="668"/>
                      <a:pt x="1736" y="556"/>
                    </a:cubicBezTo>
                    <a:cubicBezTo>
                      <a:pt x="1970" y="434"/>
                      <a:pt x="1933" y="89"/>
                      <a:pt x="1662" y="5"/>
                    </a:cubicBezTo>
                    <a:cubicBezTo>
                      <a:pt x="1648" y="2"/>
                      <a:pt x="1633" y="1"/>
                      <a:pt x="1617" y="1"/>
                    </a:cubicBezTo>
                    <a:close/>
                  </a:path>
                </a:pathLst>
              </a:custGeom>
              <a:solidFill>
                <a:srgbClr val="FFA49E"/>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grpSp>
      </p:grpSp>
      <p:grpSp>
        <p:nvGrpSpPr>
          <p:cNvPr id="1310" name="Google Shape;1310;p40"/>
          <p:cNvGrpSpPr/>
          <p:nvPr/>
        </p:nvGrpSpPr>
        <p:grpSpPr>
          <a:xfrm flipH="1">
            <a:off x="17053648" y="4978925"/>
            <a:ext cx="1109507" cy="601260"/>
            <a:chOff x="2301112" y="2967762"/>
            <a:chExt cx="655814" cy="355354"/>
          </a:xfrm>
        </p:grpSpPr>
        <p:sp>
          <p:nvSpPr>
            <p:cNvPr id="1311" name="Google Shape;1311;p40"/>
            <p:cNvSpPr/>
            <p:nvPr/>
          </p:nvSpPr>
          <p:spPr>
            <a:xfrm>
              <a:off x="2301112" y="2967762"/>
              <a:ext cx="655814" cy="355354"/>
            </a:xfrm>
            <a:custGeom>
              <a:avLst/>
              <a:gdLst/>
              <a:ahLst/>
              <a:cxnLst/>
              <a:rect l="l" t="t" r="r" b="b"/>
              <a:pathLst>
                <a:path w="11631" h="6302" extrusionOk="0">
                  <a:moveTo>
                    <a:pt x="9138" y="1"/>
                  </a:moveTo>
                  <a:cubicBezTo>
                    <a:pt x="8513" y="1"/>
                    <a:pt x="8046" y="468"/>
                    <a:pt x="8046" y="1093"/>
                  </a:cubicBezTo>
                  <a:lnTo>
                    <a:pt x="8046" y="2185"/>
                  </a:lnTo>
                  <a:cubicBezTo>
                    <a:pt x="7850" y="2101"/>
                    <a:pt x="7663" y="2026"/>
                    <a:pt x="7430" y="2026"/>
                  </a:cubicBezTo>
                  <a:cubicBezTo>
                    <a:pt x="6842" y="2026"/>
                    <a:pt x="6338" y="2493"/>
                    <a:pt x="6338" y="3118"/>
                  </a:cubicBezTo>
                  <a:lnTo>
                    <a:pt x="6338" y="4397"/>
                  </a:lnTo>
                  <a:lnTo>
                    <a:pt x="5983" y="4397"/>
                  </a:lnTo>
                  <a:lnTo>
                    <a:pt x="5983" y="2997"/>
                  </a:lnTo>
                  <a:cubicBezTo>
                    <a:pt x="5983" y="2418"/>
                    <a:pt x="5517" y="1914"/>
                    <a:pt x="4901" y="1914"/>
                  </a:cubicBezTo>
                  <a:cubicBezTo>
                    <a:pt x="4705" y="1914"/>
                    <a:pt x="4509" y="1989"/>
                    <a:pt x="4350" y="2064"/>
                  </a:cubicBezTo>
                  <a:lnTo>
                    <a:pt x="4350" y="1214"/>
                  </a:lnTo>
                  <a:cubicBezTo>
                    <a:pt x="4350" y="626"/>
                    <a:pt x="3846" y="122"/>
                    <a:pt x="3267" y="122"/>
                  </a:cubicBezTo>
                  <a:cubicBezTo>
                    <a:pt x="2642" y="122"/>
                    <a:pt x="2138" y="626"/>
                    <a:pt x="2138" y="1214"/>
                  </a:cubicBezTo>
                  <a:lnTo>
                    <a:pt x="2138" y="1830"/>
                  </a:lnTo>
                  <a:cubicBezTo>
                    <a:pt x="2016" y="1756"/>
                    <a:pt x="1904" y="1756"/>
                    <a:pt x="1746" y="1756"/>
                  </a:cubicBezTo>
                  <a:cubicBezTo>
                    <a:pt x="1167" y="1756"/>
                    <a:pt x="663" y="2222"/>
                    <a:pt x="663" y="2848"/>
                  </a:cubicBezTo>
                  <a:lnTo>
                    <a:pt x="663" y="4435"/>
                  </a:lnTo>
                  <a:cubicBezTo>
                    <a:pt x="271" y="4556"/>
                    <a:pt x="0" y="4901"/>
                    <a:pt x="0" y="5331"/>
                  </a:cubicBezTo>
                  <a:cubicBezTo>
                    <a:pt x="0" y="5881"/>
                    <a:pt x="430" y="6301"/>
                    <a:pt x="934" y="6301"/>
                  </a:cubicBezTo>
                  <a:lnTo>
                    <a:pt x="10650" y="6301"/>
                  </a:lnTo>
                  <a:cubicBezTo>
                    <a:pt x="11201" y="6301"/>
                    <a:pt x="11630" y="5881"/>
                    <a:pt x="11630" y="5331"/>
                  </a:cubicBezTo>
                  <a:cubicBezTo>
                    <a:pt x="11630" y="4985"/>
                    <a:pt x="11434" y="4715"/>
                    <a:pt x="11164" y="4519"/>
                  </a:cubicBezTo>
                  <a:lnTo>
                    <a:pt x="11164" y="3230"/>
                  </a:lnTo>
                  <a:cubicBezTo>
                    <a:pt x="11164" y="2689"/>
                    <a:pt x="10734" y="2260"/>
                    <a:pt x="10230" y="2185"/>
                  </a:cubicBezTo>
                  <a:lnTo>
                    <a:pt x="10230" y="1093"/>
                  </a:lnTo>
                  <a:cubicBezTo>
                    <a:pt x="10230" y="468"/>
                    <a:pt x="9717" y="1"/>
                    <a:pt x="9138" y="1"/>
                  </a:cubicBezTo>
                  <a:close/>
                </a:path>
              </a:pathLst>
            </a:custGeom>
            <a:solidFill>
              <a:schemeClr val="accent6"/>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1312" name="Google Shape;1312;p40"/>
            <p:cNvSpPr/>
            <p:nvPr/>
          </p:nvSpPr>
          <p:spPr>
            <a:xfrm>
              <a:off x="2301112" y="2967762"/>
              <a:ext cx="655814" cy="355354"/>
            </a:xfrm>
            <a:custGeom>
              <a:avLst/>
              <a:gdLst/>
              <a:ahLst/>
              <a:cxnLst/>
              <a:rect l="l" t="t" r="r" b="b"/>
              <a:pathLst>
                <a:path w="11631" h="6302" extrusionOk="0">
                  <a:moveTo>
                    <a:pt x="9138" y="1"/>
                  </a:moveTo>
                  <a:cubicBezTo>
                    <a:pt x="8513" y="1"/>
                    <a:pt x="8046" y="468"/>
                    <a:pt x="8046" y="1093"/>
                  </a:cubicBezTo>
                  <a:lnTo>
                    <a:pt x="8046" y="2185"/>
                  </a:lnTo>
                  <a:cubicBezTo>
                    <a:pt x="7850" y="2101"/>
                    <a:pt x="7663" y="2026"/>
                    <a:pt x="7430" y="2026"/>
                  </a:cubicBezTo>
                  <a:cubicBezTo>
                    <a:pt x="6842" y="2026"/>
                    <a:pt x="6338" y="2493"/>
                    <a:pt x="6338" y="3118"/>
                  </a:cubicBezTo>
                  <a:lnTo>
                    <a:pt x="6338" y="4397"/>
                  </a:lnTo>
                  <a:lnTo>
                    <a:pt x="5983" y="4397"/>
                  </a:lnTo>
                  <a:lnTo>
                    <a:pt x="5983" y="2997"/>
                  </a:lnTo>
                  <a:cubicBezTo>
                    <a:pt x="5983" y="2418"/>
                    <a:pt x="5517" y="1914"/>
                    <a:pt x="4901" y="1914"/>
                  </a:cubicBezTo>
                  <a:cubicBezTo>
                    <a:pt x="4705" y="1914"/>
                    <a:pt x="4509" y="1989"/>
                    <a:pt x="4350" y="2064"/>
                  </a:cubicBezTo>
                  <a:lnTo>
                    <a:pt x="4350" y="1214"/>
                  </a:lnTo>
                  <a:cubicBezTo>
                    <a:pt x="4350" y="626"/>
                    <a:pt x="3846" y="122"/>
                    <a:pt x="3267" y="122"/>
                  </a:cubicBezTo>
                  <a:cubicBezTo>
                    <a:pt x="2642" y="122"/>
                    <a:pt x="2138" y="626"/>
                    <a:pt x="2138" y="1214"/>
                  </a:cubicBezTo>
                  <a:lnTo>
                    <a:pt x="2138" y="1830"/>
                  </a:lnTo>
                  <a:cubicBezTo>
                    <a:pt x="2016" y="1756"/>
                    <a:pt x="1904" y="1756"/>
                    <a:pt x="1746" y="1756"/>
                  </a:cubicBezTo>
                  <a:cubicBezTo>
                    <a:pt x="1167" y="1756"/>
                    <a:pt x="663" y="2222"/>
                    <a:pt x="663" y="2848"/>
                  </a:cubicBezTo>
                  <a:lnTo>
                    <a:pt x="663" y="4435"/>
                  </a:lnTo>
                  <a:cubicBezTo>
                    <a:pt x="271" y="4556"/>
                    <a:pt x="0" y="4901"/>
                    <a:pt x="0" y="5331"/>
                  </a:cubicBezTo>
                  <a:cubicBezTo>
                    <a:pt x="0" y="5881"/>
                    <a:pt x="430" y="6301"/>
                    <a:pt x="934" y="6301"/>
                  </a:cubicBezTo>
                  <a:lnTo>
                    <a:pt x="10650" y="6301"/>
                  </a:lnTo>
                  <a:cubicBezTo>
                    <a:pt x="11201" y="6301"/>
                    <a:pt x="11630" y="5881"/>
                    <a:pt x="11630" y="5331"/>
                  </a:cubicBezTo>
                  <a:cubicBezTo>
                    <a:pt x="11630" y="4985"/>
                    <a:pt x="11434" y="4715"/>
                    <a:pt x="11164" y="4519"/>
                  </a:cubicBezTo>
                  <a:lnTo>
                    <a:pt x="11164" y="3230"/>
                  </a:lnTo>
                  <a:cubicBezTo>
                    <a:pt x="11164" y="2689"/>
                    <a:pt x="10734" y="2260"/>
                    <a:pt x="10230" y="2185"/>
                  </a:cubicBezTo>
                  <a:lnTo>
                    <a:pt x="10230" y="1093"/>
                  </a:lnTo>
                  <a:cubicBezTo>
                    <a:pt x="10230" y="468"/>
                    <a:pt x="9717" y="1"/>
                    <a:pt x="9138" y="1"/>
                  </a:cubicBezTo>
                  <a:close/>
                </a:path>
              </a:pathLst>
            </a:custGeom>
            <a:solidFill>
              <a:srgbClr val="000000">
                <a:alpha val="22350"/>
              </a:srgbClr>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grpSp>
      <p:sp>
        <p:nvSpPr>
          <p:cNvPr id="1313" name="Google Shape;1313;p40"/>
          <p:cNvSpPr/>
          <p:nvPr/>
        </p:nvSpPr>
        <p:spPr>
          <a:xfrm>
            <a:off x="8057152" y="7124852"/>
            <a:ext cx="2019080" cy="504506"/>
          </a:xfrm>
          <a:custGeom>
            <a:avLst/>
            <a:gdLst/>
            <a:ahLst/>
            <a:cxnLst/>
            <a:rect l="l" t="t" r="r" b="b"/>
            <a:pathLst>
              <a:path w="24774" h="10072" extrusionOk="0">
                <a:moveTo>
                  <a:pt x="5172" y="1"/>
                </a:moveTo>
                <a:lnTo>
                  <a:pt x="1" y="10072"/>
                </a:lnTo>
                <a:lnTo>
                  <a:pt x="24773" y="10072"/>
                </a:lnTo>
                <a:lnTo>
                  <a:pt x="21469" y="1"/>
                </a:lnTo>
                <a:close/>
              </a:path>
            </a:pathLst>
          </a:custGeom>
          <a:solidFill>
            <a:srgbClr val="000000">
              <a:alpha val="9410"/>
            </a:srgbClr>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1314" name="Google Shape;1314;p40"/>
          <p:cNvSpPr/>
          <p:nvPr/>
        </p:nvSpPr>
        <p:spPr>
          <a:xfrm>
            <a:off x="9702116" y="6709901"/>
            <a:ext cx="222150" cy="341220"/>
          </a:xfrm>
          <a:custGeom>
            <a:avLst/>
            <a:gdLst/>
            <a:ahLst/>
            <a:cxnLst/>
            <a:rect l="l" t="t" r="r" b="b"/>
            <a:pathLst>
              <a:path w="2334" h="3585" extrusionOk="0">
                <a:moveTo>
                  <a:pt x="1" y="1"/>
                </a:moveTo>
                <a:lnTo>
                  <a:pt x="1" y="3585"/>
                </a:lnTo>
                <a:lnTo>
                  <a:pt x="2334" y="3585"/>
                </a:lnTo>
                <a:lnTo>
                  <a:pt x="2334" y="1"/>
                </a:lnTo>
                <a:close/>
              </a:path>
            </a:pathLst>
          </a:custGeom>
          <a:solidFill>
            <a:srgbClr val="000000">
              <a:alpha val="8380"/>
            </a:srgbClr>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grpSp>
        <p:nvGrpSpPr>
          <p:cNvPr id="1315" name="Google Shape;1315;p40"/>
          <p:cNvGrpSpPr/>
          <p:nvPr/>
        </p:nvGrpSpPr>
        <p:grpSpPr>
          <a:xfrm>
            <a:off x="6230275" y="4048238"/>
            <a:ext cx="5778293" cy="3076598"/>
            <a:chOff x="1533987" y="-1852557"/>
            <a:chExt cx="2889146" cy="1538299"/>
          </a:xfrm>
        </p:grpSpPr>
        <p:sp>
          <p:nvSpPr>
            <p:cNvPr id="1316" name="Google Shape;1316;p40"/>
            <p:cNvSpPr/>
            <p:nvPr/>
          </p:nvSpPr>
          <p:spPr>
            <a:xfrm>
              <a:off x="2966546" y="-1663767"/>
              <a:ext cx="1456587" cy="305671"/>
            </a:xfrm>
            <a:custGeom>
              <a:avLst/>
              <a:gdLst/>
              <a:ahLst/>
              <a:cxnLst/>
              <a:rect l="l" t="t" r="r" b="b"/>
              <a:pathLst>
                <a:path w="30607" h="6423" extrusionOk="0">
                  <a:moveTo>
                    <a:pt x="0" y="0"/>
                  </a:moveTo>
                  <a:lnTo>
                    <a:pt x="0" y="6422"/>
                  </a:lnTo>
                  <a:lnTo>
                    <a:pt x="30606" y="6422"/>
                  </a:lnTo>
                  <a:lnTo>
                    <a:pt x="21543" y="0"/>
                  </a:lnTo>
                  <a:close/>
                </a:path>
              </a:pathLst>
            </a:custGeom>
            <a:solidFill>
              <a:srgbClr val="01A09A"/>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1317" name="Google Shape;1317;p40"/>
            <p:cNvSpPr/>
            <p:nvPr/>
          </p:nvSpPr>
          <p:spPr>
            <a:xfrm>
              <a:off x="2966546" y="-1399912"/>
              <a:ext cx="1456587" cy="40927"/>
            </a:xfrm>
            <a:custGeom>
              <a:avLst/>
              <a:gdLst/>
              <a:ahLst/>
              <a:cxnLst/>
              <a:rect l="l" t="t" r="r" b="b"/>
              <a:pathLst>
                <a:path w="30607" h="860" extrusionOk="0">
                  <a:moveTo>
                    <a:pt x="0" y="0"/>
                  </a:moveTo>
                  <a:lnTo>
                    <a:pt x="0" y="859"/>
                  </a:lnTo>
                  <a:lnTo>
                    <a:pt x="30606" y="859"/>
                  </a:lnTo>
                  <a:lnTo>
                    <a:pt x="29365" y="0"/>
                  </a:lnTo>
                  <a:close/>
                </a:path>
              </a:pathLst>
            </a:custGeom>
            <a:solidFill>
              <a:srgbClr val="000000">
                <a:alpha val="28490"/>
              </a:srgbClr>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1318" name="Google Shape;1318;p40"/>
            <p:cNvSpPr/>
            <p:nvPr/>
          </p:nvSpPr>
          <p:spPr>
            <a:xfrm>
              <a:off x="1533992" y="-1663767"/>
              <a:ext cx="1456587" cy="305671"/>
            </a:xfrm>
            <a:custGeom>
              <a:avLst/>
              <a:gdLst/>
              <a:ahLst/>
              <a:cxnLst/>
              <a:rect l="l" t="t" r="r" b="b"/>
              <a:pathLst>
                <a:path w="30607" h="6423" extrusionOk="0">
                  <a:moveTo>
                    <a:pt x="9101" y="0"/>
                  </a:moveTo>
                  <a:lnTo>
                    <a:pt x="0" y="6422"/>
                  </a:lnTo>
                  <a:lnTo>
                    <a:pt x="30606" y="6422"/>
                  </a:lnTo>
                  <a:lnTo>
                    <a:pt x="30606" y="0"/>
                  </a:lnTo>
                  <a:close/>
                </a:path>
              </a:pathLst>
            </a:custGeom>
            <a:solidFill>
              <a:srgbClr val="01A09A"/>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1319" name="Google Shape;1319;p40"/>
            <p:cNvSpPr/>
            <p:nvPr/>
          </p:nvSpPr>
          <p:spPr>
            <a:xfrm>
              <a:off x="1533992" y="-1399912"/>
              <a:ext cx="1456587" cy="40927"/>
            </a:xfrm>
            <a:custGeom>
              <a:avLst/>
              <a:gdLst/>
              <a:ahLst/>
              <a:cxnLst/>
              <a:rect l="l" t="t" r="r" b="b"/>
              <a:pathLst>
                <a:path w="30607" h="860" extrusionOk="0">
                  <a:moveTo>
                    <a:pt x="1242" y="0"/>
                  </a:moveTo>
                  <a:lnTo>
                    <a:pt x="0" y="859"/>
                  </a:lnTo>
                  <a:lnTo>
                    <a:pt x="30606" y="859"/>
                  </a:lnTo>
                  <a:lnTo>
                    <a:pt x="30606" y="0"/>
                  </a:lnTo>
                  <a:close/>
                </a:path>
              </a:pathLst>
            </a:custGeom>
            <a:solidFill>
              <a:srgbClr val="000000">
                <a:alpha val="28490"/>
              </a:srgbClr>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1320" name="Google Shape;1320;p40"/>
            <p:cNvSpPr/>
            <p:nvPr/>
          </p:nvSpPr>
          <p:spPr>
            <a:xfrm>
              <a:off x="1576632" y="-1289757"/>
              <a:ext cx="2779875" cy="768055"/>
            </a:xfrm>
            <a:custGeom>
              <a:avLst/>
              <a:gdLst/>
              <a:ahLst/>
              <a:cxnLst/>
              <a:rect l="l" t="t" r="r" b="b"/>
              <a:pathLst>
                <a:path w="58413" h="16139" extrusionOk="0">
                  <a:moveTo>
                    <a:pt x="0" y="0"/>
                  </a:moveTo>
                  <a:lnTo>
                    <a:pt x="0" y="16139"/>
                  </a:lnTo>
                  <a:lnTo>
                    <a:pt x="58412" y="16139"/>
                  </a:lnTo>
                  <a:lnTo>
                    <a:pt x="58412" y="0"/>
                  </a:lnTo>
                  <a:close/>
                </a:path>
              </a:pathLst>
            </a:custGeom>
            <a:solidFill>
              <a:srgbClr val="FE5F26"/>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1321" name="Google Shape;1321;p40"/>
            <p:cNvSpPr/>
            <p:nvPr/>
          </p:nvSpPr>
          <p:spPr>
            <a:xfrm>
              <a:off x="1548650" y="-521750"/>
              <a:ext cx="1134974" cy="170610"/>
            </a:xfrm>
            <a:custGeom>
              <a:avLst/>
              <a:gdLst/>
              <a:ahLst/>
              <a:cxnLst/>
              <a:rect l="l" t="t" r="r" b="b"/>
              <a:pathLst>
                <a:path w="23849" h="3585" extrusionOk="0">
                  <a:moveTo>
                    <a:pt x="0" y="1"/>
                  </a:moveTo>
                  <a:lnTo>
                    <a:pt x="0" y="3585"/>
                  </a:lnTo>
                  <a:lnTo>
                    <a:pt x="23849" y="3585"/>
                  </a:lnTo>
                  <a:lnTo>
                    <a:pt x="23849" y="1"/>
                  </a:lnTo>
                  <a:close/>
                </a:path>
              </a:pathLst>
            </a:custGeom>
            <a:solidFill>
              <a:srgbClr val="FDF0DF"/>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1322" name="Google Shape;1322;p40"/>
            <p:cNvSpPr/>
            <p:nvPr/>
          </p:nvSpPr>
          <p:spPr>
            <a:xfrm>
              <a:off x="3261033" y="-521750"/>
              <a:ext cx="1134546" cy="170610"/>
            </a:xfrm>
            <a:custGeom>
              <a:avLst/>
              <a:gdLst/>
              <a:ahLst/>
              <a:cxnLst/>
              <a:rect l="l" t="t" r="r" b="b"/>
              <a:pathLst>
                <a:path w="23840" h="3585" extrusionOk="0">
                  <a:moveTo>
                    <a:pt x="1" y="1"/>
                  </a:moveTo>
                  <a:lnTo>
                    <a:pt x="1" y="3585"/>
                  </a:lnTo>
                  <a:lnTo>
                    <a:pt x="23840" y="3585"/>
                  </a:lnTo>
                  <a:lnTo>
                    <a:pt x="23840" y="1"/>
                  </a:lnTo>
                  <a:close/>
                </a:path>
              </a:pathLst>
            </a:custGeom>
            <a:solidFill>
              <a:srgbClr val="FDF0DF"/>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1323" name="Google Shape;1323;p40"/>
            <p:cNvSpPr/>
            <p:nvPr/>
          </p:nvSpPr>
          <p:spPr>
            <a:xfrm>
              <a:off x="1533987" y="-1358153"/>
              <a:ext cx="2889141" cy="68400"/>
            </a:xfrm>
            <a:custGeom>
              <a:avLst/>
              <a:gdLst/>
              <a:ahLst/>
              <a:cxnLst/>
              <a:rect l="l" t="t" r="r" b="b"/>
              <a:pathLst>
                <a:path w="60709" h="1009" extrusionOk="0">
                  <a:moveTo>
                    <a:pt x="0" y="0"/>
                  </a:moveTo>
                  <a:lnTo>
                    <a:pt x="0" y="1008"/>
                  </a:lnTo>
                  <a:lnTo>
                    <a:pt x="60708" y="1008"/>
                  </a:lnTo>
                  <a:lnTo>
                    <a:pt x="60708" y="0"/>
                  </a:lnTo>
                  <a:close/>
                </a:path>
              </a:pathLst>
            </a:custGeom>
            <a:solidFill>
              <a:srgbClr val="FFFFFF"/>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1324" name="Google Shape;1324;p40"/>
            <p:cNvSpPr/>
            <p:nvPr/>
          </p:nvSpPr>
          <p:spPr>
            <a:xfrm>
              <a:off x="2594725" y="-1837471"/>
              <a:ext cx="749447" cy="1353079"/>
            </a:xfrm>
            <a:custGeom>
              <a:avLst/>
              <a:gdLst/>
              <a:ahLst/>
              <a:cxnLst/>
              <a:rect l="l" t="t" r="r" b="b"/>
              <a:pathLst>
                <a:path w="15748" h="28432" extrusionOk="0">
                  <a:moveTo>
                    <a:pt x="7701" y="1"/>
                  </a:moveTo>
                  <a:lnTo>
                    <a:pt x="1" y="6917"/>
                  </a:lnTo>
                  <a:lnTo>
                    <a:pt x="1" y="28432"/>
                  </a:lnTo>
                  <a:lnTo>
                    <a:pt x="15747" y="28432"/>
                  </a:lnTo>
                  <a:lnTo>
                    <a:pt x="15747" y="6917"/>
                  </a:lnTo>
                  <a:lnTo>
                    <a:pt x="7701" y="1"/>
                  </a:lnTo>
                  <a:close/>
                </a:path>
              </a:pathLst>
            </a:custGeom>
            <a:solidFill>
              <a:srgbClr val="FE5F26"/>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grpSp>
          <p:nvGrpSpPr>
            <p:cNvPr id="1325" name="Google Shape;1325;p40"/>
            <p:cNvGrpSpPr/>
            <p:nvPr/>
          </p:nvGrpSpPr>
          <p:grpSpPr>
            <a:xfrm>
              <a:off x="2761338" y="-823328"/>
              <a:ext cx="77762" cy="338936"/>
              <a:chOff x="-1760275" y="2602822"/>
              <a:chExt cx="77762" cy="338936"/>
            </a:xfrm>
          </p:grpSpPr>
          <p:sp>
            <p:nvSpPr>
              <p:cNvPr id="1326" name="Google Shape;1326;p40"/>
              <p:cNvSpPr/>
              <p:nvPr/>
            </p:nvSpPr>
            <p:spPr>
              <a:xfrm>
                <a:off x="-1742095" y="2626808"/>
                <a:ext cx="42688" cy="314951"/>
              </a:xfrm>
              <a:custGeom>
                <a:avLst/>
                <a:gdLst/>
                <a:ahLst/>
                <a:cxnLst/>
                <a:rect l="l" t="t" r="r" b="b"/>
                <a:pathLst>
                  <a:path w="897" h="6618" extrusionOk="0">
                    <a:moveTo>
                      <a:pt x="1" y="0"/>
                    </a:moveTo>
                    <a:lnTo>
                      <a:pt x="1" y="6618"/>
                    </a:lnTo>
                    <a:lnTo>
                      <a:pt x="897" y="6618"/>
                    </a:lnTo>
                    <a:lnTo>
                      <a:pt x="897" y="0"/>
                    </a:lnTo>
                    <a:close/>
                  </a:path>
                </a:pathLst>
              </a:custGeom>
              <a:solidFill>
                <a:srgbClr val="FFFFFF"/>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1327" name="Google Shape;1327;p40"/>
              <p:cNvSpPr/>
              <p:nvPr/>
            </p:nvSpPr>
            <p:spPr>
              <a:xfrm>
                <a:off x="-1760275" y="2602822"/>
                <a:ext cx="77762" cy="18703"/>
              </a:xfrm>
              <a:custGeom>
                <a:avLst/>
                <a:gdLst/>
                <a:ahLst/>
                <a:cxnLst/>
                <a:rect l="l" t="t" r="r" b="b"/>
                <a:pathLst>
                  <a:path w="1634" h="393" extrusionOk="0">
                    <a:moveTo>
                      <a:pt x="0" y="0"/>
                    </a:moveTo>
                    <a:lnTo>
                      <a:pt x="0" y="392"/>
                    </a:lnTo>
                    <a:lnTo>
                      <a:pt x="1634" y="392"/>
                    </a:lnTo>
                    <a:lnTo>
                      <a:pt x="1634" y="0"/>
                    </a:lnTo>
                    <a:close/>
                  </a:path>
                </a:pathLst>
              </a:custGeom>
              <a:solidFill>
                <a:srgbClr val="FFFFFF"/>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1328" name="Google Shape;1328;p40"/>
              <p:cNvSpPr/>
              <p:nvPr/>
            </p:nvSpPr>
            <p:spPr>
              <a:xfrm>
                <a:off x="-1751423" y="2621477"/>
                <a:ext cx="63152" cy="14705"/>
              </a:xfrm>
              <a:custGeom>
                <a:avLst/>
                <a:gdLst/>
                <a:ahLst/>
                <a:cxnLst/>
                <a:rect l="l" t="t" r="r" b="b"/>
                <a:pathLst>
                  <a:path w="1327" h="309" extrusionOk="0">
                    <a:moveTo>
                      <a:pt x="1" y="0"/>
                    </a:moveTo>
                    <a:lnTo>
                      <a:pt x="1" y="308"/>
                    </a:lnTo>
                    <a:lnTo>
                      <a:pt x="1326" y="308"/>
                    </a:lnTo>
                    <a:lnTo>
                      <a:pt x="1326" y="0"/>
                    </a:lnTo>
                    <a:close/>
                  </a:path>
                </a:pathLst>
              </a:custGeom>
              <a:solidFill>
                <a:srgbClr val="FFFFFF"/>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1329" name="Google Shape;1329;p40"/>
              <p:cNvSpPr/>
              <p:nvPr/>
            </p:nvSpPr>
            <p:spPr>
              <a:xfrm>
                <a:off x="-1760275" y="2923055"/>
                <a:ext cx="77762" cy="18703"/>
              </a:xfrm>
              <a:custGeom>
                <a:avLst/>
                <a:gdLst/>
                <a:ahLst/>
                <a:cxnLst/>
                <a:rect l="l" t="t" r="r" b="b"/>
                <a:pathLst>
                  <a:path w="1634" h="393" extrusionOk="0">
                    <a:moveTo>
                      <a:pt x="0" y="1"/>
                    </a:moveTo>
                    <a:lnTo>
                      <a:pt x="0" y="393"/>
                    </a:lnTo>
                    <a:lnTo>
                      <a:pt x="1634" y="393"/>
                    </a:lnTo>
                    <a:lnTo>
                      <a:pt x="1634" y="1"/>
                    </a:lnTo>
                    <a:close/>
                  </a:path>
                </a:pathLst>
              </a:custGeom>
              <a:solidFill>
                <a:srgbClr val="FFFFFF"/>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1330" name="Google Shape;1330;p40"/>
              <p:cNvSpPr/>
              <p:nvPr/>
            </p:nvSpPr>
            <p:spPr>
              <a:xfrm>
                <a:off x="-1751423" y="2908398"/>
                <a:ext cx="63152" cy="14705"/>
              </a:xfrm>
              <a:custGeom>
                <a:avLst/>
                <a:gdLst/>
                <a:ahLst/>
                <a:cxnLst/>
                <a:rect l="l" t="t" r="r" b="b"/>
                <a:pathLst>
                  <a:path w="1327" h="309" extrusionOk="0">
                    <a:moveTo>
                      <a:pt x="1" y="1"/>
                    </a:moveTo>
                    <a:lnTo>
                      <a:pt x="1" y="309"/>
                    </a:lnTo>
                    <a:lnTo>
                      <a:pt x="1326" y="309"/>
                    </a:lnTo>
                    <a:lnTo>
                      <a:pt x="1326" y="1"/>
                    </a:lnTo>
                    <a:close/>
                  </a:path>
                </a:pathLst>
              </a:custGeom>
              <a:solidFill>
                <a:srgbClr val="FFFFFF"/>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grpSp>
        <p:grpSp>
          <p:nvGrpSpPr>
            <p:cNvPr id="1331" name="Google Shape;1331;p40"/>
            <p:cNvGrpSpPr/>
            <p:nvPr/>
          </p:nvGrpSpPr>
          <p:grpSpPr>
            <a:xfrm>
              <a:off x="3103367" y="-823328"/>
              <a:ext cx="79999" cy="338936"/>
              <a:chOff x="-1418245" y="2602822"/>
              <a:chExt cx="79999" cy="338936"/>
            </a:xfrm>
          </p:grpSpPr>
          <p:sp>
            <p:nvSpPr>
              <p:cNvPr id="1332" name="Google Shape;1332;p40"/>
              <p:cNvSpPr/>
              <p:nvPr/>
            </p:nvSpPr>
            <p:spPr>
              <a:xfrm>
                <a:off x="-1399590" y="2626808"/>
                <a:ext cx="42688" cy="314951"/>
              </a:xfrm>
              <a:custGeom>
                <a:avLst/>
                <a:gdLst/>
                <a:ahLst/>
                <a:cxnLst/>
                <a:rect l="l" t="t" r="r" b="b"/>
                <a:pathLst>
                  <a:path w="897" h="6618" extrusionOk="0">
                    <a:moveTo>
                      <a:pt x="0" y="0"/>
                    </a:moveTo>
                    <a:lnTo>
                      <a:pt x="0" y="6618"/>
                    </a:lnTo>
                    <a:lnTo>
                      <a:pt x="896" y="6618"/>
                    </a:lnTo>
                    <a:lnTo>
                      <a:pt x="896" y="0"/>
                    </a:lnTo>
                    <a:close/>
                  </a:path>
                </a:pathLst>
              </a:custGeom>
              <a:solidFill>
                <a:srgbClr val="FFFFFF"/>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1333" name="Google Shape;1333;p40"/>
              <p:cNvSpPr/>
              <p:nvPr/>
            </p:nvSpPr>
            <p:spPr>
              <a:xfrm>
                <a:off x="-1416056" y="2923055"/>
                <a:ext cx="77810" cy="18703"/>
              </a:xfrm>
              <a:custGeom>
                <a:avLst/>
                <a:gdLst/>
                <a:ahLst/>
                <a:cxnLst/>
                <a:rect l="l" t="t" r="r" b="b"/>
                <a:pathLst>
                  <a:path w="1635" h="393" extrusionOk="0">
                    <a:moveTo>
                      <a:pt x="1" y="1"/>
                    </a:moveTo>
                    <a:lnTo>
                      <a:pt x="1" y="393"/>
                    </a:lnTo>
                    <a:lnTo>
                      <a:pt x="1634" y="393"/>
                    </a:lnTo>
                    <a:lnTo>
                      <a:pt x="1634" y="1"/>
                    </a:lnTo>
                    <a:close/>
                  </a:path>
                </a:pathLst>
              </a:custGeom>
              <a:solidFill>
                <a:srgbClr val="FFFFFF"/>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1334" name="Google Shape;1334;p40"/>
              <p:cNvSpPr/>
              <p:nvPr/>
            </p:nvSpPr>
            <p:spPr>
              <a:xfrm>
                <a:off x="-1407157" y="2908398"/>
                <a:ext cx="63152" cy="14705"/>
              </a:xfrm>
              <a:custGeom>
                <a:avLst/>
                <a:gdLst/>
                <a:ahLst/>
                <a:cxnLst/>
                <a:rect l="l" t="t" r="r" b="b"/>
                <a:pathLst>
                  <a:path w="1327" h="309" extrusionOk="0">
                    <a:moveTo>
                      <a:pt x="1" y="1"/>
                    </a:moveTo>
                    <a:lnTo>
                      <a:pt x="1" y="309"/>
                    </a:lnTo>
                    <a:lnTo>
                      <a:pt x="1326" y="309"/>
                    </a:lnTo>
                    <a:lnTo>
                      <a:pt x="1326" y="1"/>
                    </a:lnTo>
                    <a:close/>
                  </a:path>
                </a:pathLst>
              </a:custGeom>
              <a:solidFill>
                <a:srgbClr val="FFFFFF"/>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1335" name="Google Shape;1335;p40"/>
              <p:cNvSpPr/>
              <p:nvPr/>
            </p:nvSpPr>
            <p:spPr>
              <a:xfrm>
                <a:off x="-1418245" y="2602822"/>
                <a:ext cx="77762" cy="18703"/>
              </a:xfrm>
              <a:custGeom>
                <a:avLst/>
                <a:gdLst/>
                <a:ahLst/>
                <a:cxnLst/>
                <a:rect l="l" t="t" r="r" b="b"/>
                <a:pathLst>
                  <a:path w="1634" h="393" extrusionOk="0">
                    <a:moveTo>
                      <a:pt x="0" y="0"/>
                    </a:moveTo>
                    <a:lnTo>
                      <a:pt x="0" y="392"/>
                    </a:lnTo>
                    <a:lnTo>
                      <a:pt x="1634" y="392"/>
                    </a:lnTo>
                    <a:lnTo>
                      <a:pt x="1634" y="0"/>
                    </a:lnTo>
                    <a:close/>
                  </a:path>
                </a:pathLst>
              </a:custGeom>
              <a:solidFill>
                <a:srgbClr val="FFFFFF"/>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1336" name="Google Shape;1336;p40"/>
              <p:cNvSpPr/>
              <p:nvPr/>
            </p:nvSpPr>
            <p:spPr>
              <a:xfrm>
                <a:off x="-1408918" y="2621477"/>
                <a:ext cx="63104" cy="14705"/>
              </a:xfrm>
              <a:custGeom>
                <a:avLst/>
                <a:gdLst/>
                <a:ahLst/>
                <a:cxnLst/>
                <a:rect l="l" t="t" r="r" b="b"/>
                <a:pathLst>
                  <a:path w="1326" h="309" extrusionOk="0">
                    <a:moveTo>
                      <a:pt x="0" y="0"/>
                    </a:moveTo>
                    <a:lnTo>
                      <a:pt x="0" y="308"/>
                    </a:lnTo>
                    <a:lnTo>
                      <a:pt x="1326" y="308"/>
                    </a:lnTo>
                    <a:lnTo>
                      <a:pt x="1326" y="0"/>
                    </a:lnTo>
                    <a:close/>
                  </a:path>
                </a:pathLst>
              </a:custGeom>
              <a:solidFill>
                <a:srgbClr val="FFFFFF"/>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grpSp>
        <p:grpSp>
          <p:nvGrpSpPr>
            <p:cNvPr id="1337" name="Google Shape;1337;p40"/>
            <p:cNvGrpSpPr/>
            <p:nvPr/>
          </p:nvGrpSpPr>
          <p:grpSpPr>
            <a:xfrm>
              <a:off x="2844382" y="-915748"/>
              <a:ext cx="257224" cy="431356"/>
              <a:chOff x="-1677230" y="2510402"/>
              <a:chExt cx="257224" cy="431356"/>
            </a:xfrm>
          </p:grpSpPr>
          <p:sp>
            <p:nvSpPr>
              <p:cNvPr id="1338" name="Google Shape;1338;p40"/>
              <p:cNvSpPr/>
              <p:nvPr/>
            </p:nvSpPr>
            <p:spPr>
              <a:xfrm>
                <a:off x="-1677230" y="2510402"/>
                <a:ext cx="257224" cy="431356"/>
              </a:xfrm>
              <a:custGeom>
                <a:avLst/>
                <a:gdLst/>
                <a:ahLst/>
                <a:cxnLst/>
                <a:rect l="l" t="t" r="r" b="b"/>
                <a:pathLst>
                  <a:path w="5405" h="9064" extrusionOk="0">
                    <a:moveTo>
                      <a:pt x="2689" y="1"/>
                    </a:moveTo>
                    <a:cubicBezTo>
                      <a:pt x="1205" y="1"/>
                      <a:pt x="1" y="1205"/>
                      <a:pt x="1" y="2717"/>
                    </a:cubicBezTo>
                    <a:lnTo>
                      <a:pt x="1" y="9064"/>
                    </a:lnTo>
                    <a:lnTo>
                      <a:pt x="430" y="9064"/>
                    </a:lnTo>
                    <a:lnTo>
                      <a:pt x="430" y="2838"/>
                    </a:lnTo>
                    <a:cubicBezTo>
                      <a:pt x="430" y="1550"/>
                      <a:pt x="1438" y="542"/>
                      <a:pt x="2726" y="542"/>
                    </a:cubicBezTo>
                    <a:cubicBezTo>
                      <a:pt x="4005" y="542"/>
                      <a:pt x="5022" y="1550"/>
                      <a:pt x="5022" y="2838"/>
                    </a:cubicBezTo>
                    <a:lnTo>
                      <a:pt x="5022" y="9064"/>
                    </a:lnTo>
                    <a:lnTo>
                      <a:pt x="5405" y="9064"/>
                    </a:lnTo>
                    <a:lnTo>
                      <a:pt x="5405" y="2717"/>
                    </a:lnTo>
                    <a:cubicBezTo>
                      <a:pt x="5405" y="1205"/>
                      <a:pt x="4201" y="1"/>
                      <a:pt x="2689" y="1"/>
                    </a:cubicBezTo>
                    <a:close/>
                  </a:path>
                </a:pathLst>
              </a:custGeom>
              <a:solidFill>
                <a:srgbClr val="FFFFFF"/>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1339" name="Google Shape;1339;p40"/>
              <p:cNvSpPr/>
              <p:nvPr/>
            </p:nvSpPr>
            <p:spPr>
              <a:xfrm>
                <a:off x="-1656814" y="2536149"/>
                <a:ext cx="218628" cy="405610"/>
              </a:xfrm>
              <a:custGeom>
                <a:avLst/>
                <a:gdLst/>
                <a:ahLst/>
                <a:cxnLst/>
                <a:rect l="l" t="t" r="r" b="b"/>
                <a:pathLst>
                  <a:path w="4594" h="8523" extrusionOk="0">
                    <a:moveTo>
                      <a:pt x="2297" y="1"/>
                    </a:moveTo>
                    <a:cubicBezTo>
                      <a:pt x="1009" y="1"/>
                      <a:pt x="1" y="1009"/>
                      <a:pt x="1" y="2297"/>
                    </a:cubicBezTo>
                    <a:lnTo>
                      <a:pt x="1" y="8523"/>
                    </a:lnTo>
                    <a:lnTo>
                      <a:pt x="4593" y="8523"/>
                    </a:lnTo>
                    <a:lnTo>
                      <a:pt x="4593" y="2297"/>
                    </a:lnTo>
                    <a:cubicBezTo>
                      <a:pt x="4593" y="1009"/>
                      <a:pt x="3576" y="1"/>
                      <a:pt x="2297" y="1"/>
                    </a:cubicBezTo>
                    <a:close/>
                  </a:path>
                </a:pathLst>
              </a:custGeom>
              <a:solidFill>
                <a:srgbClr val="D7F0E5"/>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1340" name="Google Shape;1340;p40"/>
              <p:cNvSpPr/>
              <p:nvPr/>
            </p:nvSpPr>
            <p:spPr>
              <a:xfrm>
                <a:off x="-1558636" y="2519730"/>
                <a:ext cx="18275" cy="422028"/>
              </a:xfrm>
              <a:custGeom>
                <a:avLst/>
                <a:gdLst/>
                <a:ahLst/>
                <a:cxnLst/>
                <a:rect l="l" t="t" r="r" b="b"/>
                <a:pathLst>
                  <a:path w="384" h="8868" extrusionOk="0">
                    <a:moveTo>
                      <a:pt x="1" y="1"/>
                    </a:moveTo>
                    <a:lnTo>
                      <a:pt x="1" y="8868"/>
                    </a:lnTo>
                    <a:lnTo>
                      <a:pt x="383" y="8868"/>
                    </a:lnTo>
                    <a:lnTo>
                      <a:pt x="383" y="1"/>
                    </a:lnTo>
                    <a:close/>
                  </a:path>
                </a:pathLst>
              </a:custGeom>
              <a:solidFill>
                <a:srgbClr val="FFFFFF"/>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1341" name="Google Shape;1341;p40"/>
              <p:cNvSpPr/>
              <p:nvPr/>
            </p:nvSpPr>
            <p:spPr>
              <a:xfrm>
                <a:off x="-1673661" y="2636135"/>
                <a:ext cx="251894" cy="18703"/>
              </a:xfrm>
              <a:custGeom>
                <a:avLst/>
                <a:gdLst/>
                <a:ahLst/>
                <a:cxnLst/>
                <a:rect l="l" t="t" r="r" b="b"/>
                <a:pathLst>
                  <a:path w="5293" h="393" extrusionOk="0">
                    <a:moveTo>
                      <a:pt x="0" y="0"/>
                    </a:moveTo>
                    <a:lnTo>
                      <a:pt x="0" y="392"/>
                    </a:lnTo>
                    <a:lnTo>
                      <a:pt x="5293" y="392"/>
                    </a:lnTo>
                    <a:lnTo>
                      <a:pt x="5293" y="0"/>
                    </a:lnTo>
                    <a:close/>
                  </a:path>
                </a:pathLst>
              </a:custGeom>
              <a:solidFill>
                <a:srgbClr val="FFFFFF"/>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1342" name="Google Shape;1342;p40"/>
              <p:cNvSpPr/>
              <p:nvPr/>
            </p:nvSpPr>
            <p:spPr>
              <a:xfrm>
                <a:off x="-1673661" y="2728507"/>
                <a:ext cx="251894" cy="18703"/>
              </a:xfrm>
              <a:custGeom>
                <a:avLst/>
                <a:gdLst/>
                <a:ahLst/>
                <a:cxnLst/>
                <a:rect l="l" t="t" r="r" b="b"/>
                <a:pathLst>
                  <a:path w="5293" h="393" extrusionOk="0">
                    <a:moveTo>
                      <a:pt x="0" y="1"/>
                    </a:moveTo>
                    <a:lnTo>
                      <a:pt x="0" y="393"/>
                    </a:lnTo>
                    <a:lnTo>
                      <a:pt x="5293" y="393"/>
                    </a:lnTo>
                    <a:lnTo>
                      <a:pt x="5293" y="1"/>
                    </a:lnTo>
                    <a:close/>
                  </a:path>
                </a:pathLst>
              </a:custGeom>
              <a:solidFill>
                <a:srgbClr val="FFFFFF"/>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1343" name="Google Shape;1343;p40"/>
              <p:cNvSpPr/>
              <p:nvPr/>
            </p:nvSpPr>
            <p:spPr>
              <a:xfrm>
                <a:off x="-1673661" y="2823116"/>
                <a:ext cx="251894" cy="18703"/>
              </a:xfrm>
              <a:custGeom>
                <a:avLst/>
                <a:gdLst/>
                <a:ahLst/>
                <a:cxnLst/>
                <a:rect l="l" t="t" r="r" b="b"/>
                <a:pathLst>
                  <a:path w="5293" h="393" extrusionOk="0">
                    <a:moveTo>
                      <a:pt x="0" y="1"/>
                    </a:moveTo>
                    <a:lnTo>
                      <a:pt x="0" y="393"/>
                    </a:lnTo>
                    <a:lnTo>
                      <a:pt x="5293" y="393"/>
                    </a:lnTo>
                    <a:lnTo>
                      <a:pt x="5293" y="1"/>
                    </a:lnTo>
                    <a:close/>
                  </a:path>
                </a:pathLst>
              </a:custGeom>
              <a:solidFill>
                <a:srgbClr val="FFFFFF"/>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grpSp>
        <p:sp>
          <p:nvSpPr>
            <p:cNvPr id="1344" name="Google Shape;1344;p40"/>
            <p:cNvSpPr/>
            <p:nvPr/>
          </p:nvSpPr>
          <p:spPr>
            <a:xfrm>
              <a:off x="2847952" y="-503095"/>
              <a:ext cx="251894" cy="18703"/>
            </a:xfrm>
            <a:custGeom>
              <a:avLst/>
              <a:gdLst/>
              <a:ahLst/>
              <a:cxnLst/>
              <a:rect l="l" t="t" r="r" b="b"/>
              <a:pathLst>
                <a:path w="5293" h="393" extrusionOk="0">
                  <a:moveTo>
                    <a:pt x="0" y="1"/>
                  </a:moveTo>
                  <a:lnTo>
                    <a:pt x="0" y="393"/>
                  </a:lnTo>
                  <a:lnTo>
                    <a:pt x="5293" y="393"/>
                  </a:lnTo>
                  <a:lnTo>
                    <a:pt x="5293" y="1"/>
                  </a:lnTo>
                  <a:close/>
                </a:path>
              </a:pathLst>
            </a:custGeom>
            <a:solidFill>
              <a:srgbClr val="FFFFFF"/>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grpSp>
          <p:nvGrpSpPr>
            <p:cNvPr id="1345" name="Google Shape;1345;p40"/>
            <p:cNvGrpSpPr/>
            <p:nvPr/>
          </p:nvGrpSpPr>
          <p:grpSpPr>
            <a:xfrm>
              <a:off x="2588967" y="-1852557"/>
              <a:ext cx="755206" cy="344314"/>
              <a:chOff x="2588967" y="-1852557"/>
              <a:chExt cx="755206" cy="344314"/>
            </a:xfrm>
          </p:grpSpPr>
          <p:sp>
            <p:nvSpPr>
              <p:cNvPr id="1346" name="Google Shape;1346;p40"/>
              <p:cNvSpPr/>
              <p:nvPr/>
            </p:nvSpPr>
            <p:spPr>
              <a:xfrm>
                <a:off x="2588967" y="-1852557"/>
                <a:ext cx="372297" cy="344314"/>
              </a:xfrm>
              <a:custGeom>
                <a:avLst/>
                <a:gdLst/>
                <a:ahLst/>
                <a:cxnLst/>
                <a:rect l="l" t="t" r="r" b="b"/>
                <a:pathLst>
                  <a:path w="7823" h="7235" extrusionOk="0">
                    <a:moveTo>
                      <a:pt x="7822" y="0"/>
                    </a:moveTo>
                    <a:lnTo>
                      <a:pt x="1" y="7234"/>
                    </a:lnTo>
                    <a:lnTo>
                      <a:pt x="663" y="7234"/>
                    </a:lnTo>
                    <a:lnTo>
                      <a:pt x="7822" y="859"/>
                    </a:lnTo>
                    <a:lnTo>
                      <a:pt x="7822" y="0"/>
                    </a:lnTo>
                    <a:close/>
                  </a:path>
                </a:pathLst>
              </a:custGeom>
              <a:solidFill>
                <a:srgbClr val="01A09A"/>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1347" name="Google Shape;1347;p40"/>
              <p:cNvSpPr/>
              <p:nvPr/>
            </p:nvSpPr>
            <p:spPr>
              <a:xfrm>
                <a:off x="2961216" y="-1852557"/>
                <a:ext cx="382957" cy="344314"/>
              </a:xfrm>
              <a:custGeom>
                <a:avLst/>
                <a:gdLst/>
                <a:ahLst/>
                <a:cxnLst/>
                <a:rect l="l" t="t" r="r" b="b"/>
                <a:pathLst>
                  <a:path w="8047" h="7235" extrusionOk="0">
                    <a:moveTo>
                      <a:pt x="0" y="0"/>
                    </a:moveTo>
                    <a:lnTo>
                      <a:pt x="0" y="859"/>
                    </a:lnTo>
                    <a:lnTo>
                      <a:pt x="7421" y="7234"/>
                    </a:lnTo>
                    <a:lnTo>
                      <a:pt x="8046" y="7234"/>
                    </a:lnTo>
                    <a:lnTo>
                      <a:pt x="0" y="0"/>
                    </a:lnTo>
                    <a:close/>
                  </a:path>
                </a:pathLst>
              </a:custGeom>
              <a:solidFill>
                <a:srgbClr val="01A09A"/>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grpSp>
        <p:grpSp>
          <p:nvGrpSpPr>
            <p:cNvPr id="1348" name="Google Shape;1348;p40"/>
            <p:cNvGrpSpPr/>
            <p:nvPr/>
          </p:nvGrpSpPr>
          <p:grpSpPr>
            <a:xfrm>
              <a:off x="2853710" y="-1351727"/>
              <a:ext cx="223911" cy="288776"/>
              <a:chOff x="-1667902" y="2073336"/>
              <a:chExt cx="223911" cy="288776"/>
            </a:xfrm>
          </p:grpSpPr>
          <p:sp>
            <p:nvSpPr>
              <p:cNvPr id="1349" name="Google Shape;1349;p40"/>
              <p:cNvSpPr/>
              <p:nvPr/>
            </p:nvSpPr>
            <p:spPr>
              <a:xfrm>
                <a:off x="-1667902" y="2073336"/>
                <a:ext cx="223911" cy="279877"/>
              </a:xfrm>
              <a:custGeom>
                <a:avLst/>
                <a:gdLst/>
                <a:ahLst/>
                <a:cxnLst/>
                <a:rect l="l" t="t" r="r" b="b"/>
                <a:pathLst>
                  <a:path w="4705" h="5881" extrusionOk="0">
                    <a:moveTo>
                      <a:pt x="2334" y="0"/>
                    </a:moveTo>
                    <a:cubicBezTo>
                      <a:pt x="1046" y="0"/>
                      <a:pt x="1" y="1055"/>
                      <a:pt x="1" y="2380"/>
                    </a:cubicBezTo>
                    <a:lnTo>
                      <a:pt x="1" y="5880"/>
                    </a:lnTo>
                    <a:lnTo>
                      <a:pt x="346" y="5880"/>
                    </a:lnTo>
                    <a:lnTo>
                      <a:pt x="346" y="2455"/>
                    </a:lnTo>
                    <a:cubicBezTo>
                      <a:pt x="346" y="1363"/>
                      <a:pt x="1242" y="467"/>
                      <a:pt x="2371" y="467"/>
                    </a:cubicBezTo>
                    <a:cubicBezTo>
                      <a:pt x="3501" y="467"/>
                      <a:pt x="4397" y="1363"/>
                      <a:pt x="4397" y="2455"/>
                    </a:cubicBezTo>
                    <a:lnTo>
                      <a:pt x="4397" y="5880"/>
                    </a:lnTo>
                    <a:lnTo>
                      <a:pt x="4705" y="5880"/>
                    </a:lnTo>
                    <a:lnTo>
                      <a:pt x="4705" y="2380"/>
                    </a:lnTo>
                    <a:cubicBezTo>
                      <a:pt x="4705" y="1055"/>
                      <a:pt x="3659" y="0"/>
                      <a:pt x="2334" y="0"/>
                    </a:cubicBezTo>
                    <a:close/>
                  </a:path>
                </a:pathLst>
              </a:custGeom>
              <a:solidFill>
                <a:srgbClr val="FFFFFF"/>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1350" name="Google Shape;1350;p40"/>
              <p:cNvSpPr/>
              <p:nvPr/>
            </p:nvSpPr>
            <p:spPr>
              <a:xfrm>
                <a:off x="-1651484" y="2095513"/>
                <a:ext cx="192835" cy="257700"/>
              </a:xfrm>
              <a:custGeom>
                <a:avLst/>
                <a:gdLst/>
                <a:ahLst/>
                <a:cxnLst/>
                <a:rect l="l" t="t" r="r" b="b"/>
                <a:pathLst>
                  <a:path w="4052" h="5415" extrusionOk="0">
                    <a:moveTo>
                      <a:pt x="2026" y="1"/>
                    </a:moveTo>
                    <a:cubicBezTo>
                      <a:pt x="897" y="1"/>
                      <a:pt x="1" y="897"/>
                      <a:pt x="1" y="1989"/>
                    </a:cubicBezTo>
                    <a:lnTo>
                      <a:pt x="1" y="5414"/>
                    </a:lnTo>
                    <a:lnTo>
                      <a:pt x="4052" y="5414"/>
                    </a:lnTo>
                    <a:lnTo>
                      <a:pt x="4052" y="1989"/>
                    </a:lnTo>
                    <a:cubicBezTo>
                      <a:pt x="4052" y="897"/>
                      <a:pt x="3156" y="1"/>
                      <a:pt x="2026" y="1"/>
                    </a:cubicBezTo>
                    <a:close/>
                  </a:path>
                </a:pathLst>
              </a:custGeom>
              <a:solidFill>
                <a:srgbClr val="D7F0E5"/>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grpSp>
            <p:nvGrpSpPr>
              <p:cNvPr id="1351" name="Google Shape;1351;p40"/>
              <p:cNvGrpSpPr/>
              <p:nvPr/>
            </p:nvGrpSpPr>
            <p:grpSpPr>
              <a:xfrm>
                <a:off x="-1667902" y="2080855"/>
                <a:ext cx="223911" cy="281257"/>
                <a:chOff x="-1667902" y="2080855"/>
                <a:chExt cx="223911" cy="281257"/>
              </a:xfrm>
            </p:grpSpPr>
            <p:sp>
              <p:nvSpPr>
                <p:cNvPr id="1352" name="Google Shape;1352;p40"/>
                <p:cNvSpPr/>
                <p:nvPr/>
              </p:nvSpPr>
              <p:spPr>
                <a:xfrm>
                  <a:off x="-1564394" y="2080855"/>
                  <a:ext cx="16942" cy="274118"/>
                </a:xfrm>
                <a:custGeom>
                  <a:avLst/>
                  <a:gdLst/>
                  <a:ahLst/>
                  <a:cxnLst/>
                  <a:rect l="l" t="t" r="r" b="b"/>
                  <a:pathLst>
                    <a:path w="356" h="5760" extrusionOk="0">
                      <a:moveTo>
                        <a:pt x="0" y="1"/>
                      </a:moveTo>
                      <a:lnTo>
                        <a:pt x="0" y="5760"/>
                      </a:lnTo>
                      <a:lnTo>
                        <a:pt x="355" y="5760"/>
                      </a:lnTo>
                      <a:lnTo>
                        <a:pt x="355" y="1"/>
                      </a:lnTo>
                      <a:close/>
                    </a:path>
                  </a:pathLst>
                </a:custGeom>
                <a:solidFill>
                  <a:srgbClr val="FFFFFF"/>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1353" name="Google Shape;1353;p40"/>
                <p:cNvSpPr/>
                <p:nvPr/>
              </p:nvSpPr>
              <p:spPr>
                <a:xfrm>
                  <a:off x="-1664333" y="2182602"/>
                  <a:ext cx="218581" cy="16894"/>
                </a:xfrm>
                <a:custGeom>
                  <a:avLst/>
                  <a:gdLst/>
                  <a:ahLst/>
                  <a:cxnLst/>
                  <a:rect l="l" t="t" r="r" b="b"/>
                  <a:pathLst>
                    <a:path w="4593" h="355" extrusionOk="0">
                      <a:moveTo>
                        <a:pt x="0" y="0"/>
                      </a:moveTo>
                      <a:lnTo>
                        <a:pt x="0" y="355"/>
                      </a:lnTo>
                      <a:lnTo>
                        <a:pt x="4593" y="355"/>
                      </a:lnTo>
                      <a:lnTo>
                        <a:pt x="4593" y="0"/>
                      </a:lnTo>
                      <a:close/>
                    </a:path>
                  </a:pathLst>
                </a:custGeom>
                <a:solidFill>
                  <a:srgbClr val="FFFFFF"/>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1354" name="Google Shape;1354;p40"/>
                <p:cNvSpPr/>
                <p:nvPr/>
              </p:nvSpPr>
              <p:spPr>
                <a:xfrm>
                  <a:off x="-1664333" y="2264315"/>
                  <a:ext cx="218581" cy="16466"/>
                </a:xfrm>
                <a:custGeom>
                  <a:avLst/>
                  <a:gdLst/>
                  <a:ahLst/>
                  <a:cxnLst/>
                  <a:rect l="l" t="t" r="r" b="b"/>
                  <a:pathLst>
                    <a:path w="4593" h="346" extrusionOk="0">
                      <a:moveTo>
                        <a:pt x="0" y="1"/>
                      </a:moveTo>
                      <a:lnTo>
                        <a:pt x="0" y="346"/>
                      </a:lnTo>
                      <a:lnTo>
                        <a:pt x="4593" y="346"/>
                      </a:lnTo>
                      <a:lnTo>
                        <a:pt x="4593" y="1"/>
                      </a:lnTo>
                      <a:close/>
                    </a:path>
                  </a:pathLst>
                </a:custGeom>
                <a:solidFill>
                  <a:srgbClr val="FFFFFF"/>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1355" name="Google Shape;1355;p40"/>
                <p:cNvSpPr/>
                <p:nvPr/>
              </p:nvSpPr>
              <p:spPr>
                <a:xfrm>
                  <a:off x="-1667902" y="2345598"/>
                  <a:ext cx="223911" cy="16514"/>
                </a:xfrm>
                <a:custGeom>
                  <a:avLst/>
                  <a:gdLst/>
                  <a:ahLst/>
                  <a:cxnLst/>
                  <a:rect l="l" t="t" r="r" b="b"/>
                  <a:pathLst>
                    <a:path w="4705" h="347" extrusionOk="0">
                      <a:moveTo>
                        <a:pt x="1" y="1"/>
                      </a:moveTo>
                      <a:lnTo>
                        <a:pt x="1" y="346"/>
                      </a:lnTo>
                      <a:lnTo>
                        <a:pt x="4705" y="346"/>
                      </a:lnTo>
                      <a:lnTo>
                        <a:pt x="4705" y="1"/>
                      </a:lnTo>
                      <a:close/>
                    </a:path>
                  </a:pathLst>
                </a:custGeom>
                <a:solidFill>
                  <a:srgbClr val="FFFFFF"/>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grpSp>
        </p:grpSp>
        <p:grpSp>
          <p:nvGrpSpPr>
            <p:cNvPr id="1356" name="Google Shape;1356;p40"/>
            <p:cNvGrpSpPr/>
            <p:nvPr/>
          </p:nvGrpSpPr>
          <p:grpSpPr>
            <a:xfrm>
              <a:off x="3802988" y="-1293327"/>
              <a:ext cx="77762" cy="771624"/>
              <a:chOff x="-718625" y="2132823"/>
              <a:chExt cx="77762" cy="771624"/>
            </a:xfrm>
          </p:grpSpPr>
          <p:sp>
            <p:nvSpPr>
              <p:cNvPr id="1357" name="Google Shape;1357;p40"/>
              <p:cNvSpPr/>
              <p:nvPr/>
            </p:nvSpPr>
            <p:spPr>
              <a:xfrm>
                <a:off x="-705299" y="2132823"/>
                <a:ext cx="49779" cy="771624"/>
              </a:xfrm>
              <a:custGeom>
                <a:avLst/>
                <a:gdLst/>
                <a:ahLst/>
                <a:cxnLst/>
                <a:rect l="l" t="t" r="r" b="b"/>
                <a:pathLst>
                  <a:path w="1046" h="16214" extrusionOk="0">
                    <a:moveTo>
                      <a:pt x="0" y="1"/>
                    </a:moveTo>
                    <a:lnTo>
                      <a:pt x="0" y="16214"/>
                    </a:lnTo>
                    <a:lnTo>
                      <a:pt x="1046" y="16214"/>
                    </a:lnTo>
                    <a:lnTo>
                      <a:pt x="1046" y="1"/>
                    </a:lnTo>
                    <a:close/>
                  </a:path>
                </a:pathLst>
              </a:custGeom>
              <a:solidFill>
                <a:srgbClr val="FFFFFF"/>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1358" name="Google Shape;1358;p40"/>
              <p:cNvSpPr/>
              <p:nvPr/>
            </p:nvSpPr>
            <p:spPr>
              <a:xfrm>
                <a:off x="-718625" y="2132823"/>
                <a:ext cx="77762" cy="18275"/>
              </a:xfrm>
              <a:custGeom>
                <a:avLst/>
                <a:gdLst/>
                <a:ahLst/>
                <a:cxnLst/>
                <a:rect l="l" t="t" r="r" b="b"/>
                <a:pathLst>
                  <a:path w="1634" h="384" extrusionOk="0">
                    <a:moveTo>
                      <a:pt x="0" y="1"/>
                    </a:moveTo>
                    <a:lnTo>
                      <a:pt x="0" y="383"/>
                    </a:lnTo>
                    <a:lnTo>
                      <a:pt x="1634" y="383"/>
                    </a:lnTo>
                    <a:lnTo>
                      <a:pt x="1634" y="1"/>
                    </a:lnTo>
                    <a:close/>
                  </a:path>
                </a:pathLst>
              </a:custGeom>
              <a:solidFill>
                <a:srgbClr val="FFFFFF"/>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1359" name="Google Shape;1359;p40"/>
              <p:cNvSpPr/>
              <p:nvPr/>
            </p:nvSpPr>
            <p:spPr>
              <a:xfrm>
                <a:off x="-711105" y="2151050"/>
                <a:ext cx="64913" cy="15134"/>
              </a:xfrm>
              <a:custGeom>
                <a:avLst/>
                <a:gdLst/>
                <a:ahLst/>
                <a:cxnLst/>
                <a:rect l="l" t="t" r="r" b="b"/>
                <a:pathLst>
                  <a:path w="1364" h="318" extrusionOk="0">
                    <a:moveTo>
                      <a:pt x="1" y="0"/>
                    </a:moveTo>
                    <a:lnTo>
                      <a:pt x="1" y="318"/>
                    </a:lnTo>
                    <a:lnTo>
                      <a:pt x="1364" y="318"/>
                    </a:lnTo>
                    <a:lnTo>
                      <a:pt x="1364" y="0"/>
                    </a:lnTo>
                    <a:close/>
                  </a:path>
                </a:pathLst>
              </a:custGeom>
              <a:solidFill>
                <a:srgbClr val="FFFFFF"/>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1360" name="Google Shape;1360;p40"/>
              <p:cNvSpPr/>
              <p:nvPr/>
            </p:nvSpPr>
            <p:spPr>
              <a:xfrm>
                <a:off x="-718625" y="2886221"/>
                <a:ext cx="77762" cy="18227"/>
              </a:xfrm>
              <a:custGeom>
                <a:avLst/>
                <a:gdLst/>
                <a:ahLst/>
                <a:cxnLst/>
                <a:rect l="l" t="t" r="r" b="b"/>
                <a:pathLst>
                  <a:path w="1634" h="383" extrusionOk="0">
                    <a:moveTo>
                      <a:pt x="0" y="0"/>
                    </a:moveTo>
                    <a:lnTo>
                      <a:pt x="0" y="383"/>
                    </a:lnTo>
                    <a:lnTo>
                      <a:pt x="1634" y="383"/>
                    </a:lnTo>
                    <a:lnTo>
                      <a:pt x="1634" y="0"/>
                    </a:lnTo>
                    <a:close/>
                  </a:path>
                </a:pathLst>
              </a:custGeom>
              <a:solidFill>
                <a:srgbClr val="FFFFFF"/>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1361" name="Google Shape;1361;p40"/>
              <p:cNvSpPr/>
              <p:nvPr/>
            </p:nvSpPr>
            <p:spPr>
              <a:xfrm>
                <a:off x="-711105" y="2871087"/>
                <a:ext cx="64913" cy="15181"/>
              </a:xfrm>
              <a:custGeom>
                <a:avLst/>
                <a:gdLst/>
                <a:ahLst/>
                <a:cxnLst/>
                <a:rect l="l" t="t" r="r" b="b"/>
                <a:pathLst>
                  <a:path w="1364" h="319" extrusionOk="0">
                    <a:moveTo>
                      <a:pt x="1" y="1"/>
                    </a:moveTo>
                    <a:lnTo>
                      <a:pt x="1" y="318"/>
                    </a:lnTo>
                    <a:lnTo>
                      <a:pt x="1364" y="318"/>
                    </a:lnTo>
                    <a:lnTo>
                      <a:pt x="1364" y="1"/>
                    </a:lnTo>
                    <a:close/>
                  </a:path>
                </a:pathLst>
              </a:custGeom>
              <a:solidFill>
                <a:srgbClr val="FFFFFF"/>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grpSp>
        <p:grpSp>
          <p:nvGrpSpPr>
            <p:cNvPr id="1362" name="Google Shape;1362;p40"/>
            <p:cNvGrpSpPr/>
            <p:nvPr/>
          </p:nvGrpSpPr>
          <p:grpSpPr>
            <a:xfrm>
              <a:off x="2063478" y="-1293327"/>
              <a:ext cx="77762" cy="771624"/>
              <a:chOff x="-2458134" y="2132823"/>
              <a:chExt cx="77762" cy="771624"/>
            </a:xfrm>
          </p:grpSpPr>
          <p:sp>
            <p:nvSpPr>
              <p:cNvPr id="1363" name="Google Shape;1363;p40"/>
              <p:cNvSpPr/>
              <p:nvPr/>
            </p:nvSpPr>
            <p:spPr>
              <a:xfrm>
                <a:off x="-2445237" y="2132823"/>
                <a:ext cx="52016" cy="771624"/>
              </a:xfrm>
              <a:custGeom>
                <a:avLst/>
                <a:gdLst/>
                <a:ahLst/>
                <a:cxnLst/>
                <a:rect l="l" t="t" r="r" b="b"/>
                <a:pathLst>
                  <a:path w="1093" h="16214" extrusionOk="0">
                    <a:moveTo>
                      <a:pt x="0" y="1"/>
                    </a:moveTo>
                    <a:lnTo>
                      <a:pt x="0" y="16214"/>
                    </a:lnTo>
                    <a:lnTo>
                      <a:pt x="1092" y="16214"/>
                    </a:lnTo>
                    <a:lnTo>
                      <a:pt x="1092" y="1"/>
                    </a:lnTo>
                    <a:close/>
                  </a:path>
                </a:pathLst>
              </a:custGeom>
              <a:solidFill>
                <a:srgbClr val="FFFFFF"/>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1364" name="Google Shape;1364;p40"/>
              <p:cNvSpPr/>
              <p:nvPr/>
            </p:nvSpPr>
            <p:spPr>
              <a:xfrm>
                <a:off x="-2458134" y="2132823"/>
                <a:ext cx="77762" cy="18275"/>
              </a:xfrm>
              <a:custGeom>
                <a:avLst/>
                <a:gdLst/>
                <a:ahLst/>
                <a:cxnLst/>
                <a:rect l="l" t="t" r="r" b="b"/>
                <a:pathLst>
                  <a:path w="1634" h="384" extrusionOk="0">
                    <a:moveTo>
                      <a:pt x="0" y="1"/>
                    </a:moveTo>
                    <a:lnTo>
                      <a:pt x="0" y="383"/>
                    </a:lnTo>
                    <a:lnTo>
                      <a:pt x="1634" y="383"/>
                    </a:lnTo>
                    <a:lnTo>
                      <a:pt x="1634" y="1"/>
                    </a:lnTo>
                    <a:close/>
                  </a:path>
                </a:pathLst>
              </a:custGeom>
              <a:solidFill>
                <a:srgbClr val="FFFFFF"/>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1365" name="Google Shape;1365;p40"/>
              <p:cNvSpPr/>
              <p:nvPr/>
            </p:nvSpPr>
            <p:spPr>
              <a:xfrm>
                <a:off x="-2452804" y="2151050"/>
                <a:ext cx="63104" cy="15134"/>
              </a:xfrm>
              <a:custGeom>
                <a:avLst/>
                <a:gdLst/>
                <a:ahLst/>
                <a:cxnLst/>
                <a:rect l="l" t="t" r="r" b="b"/>
                <a:pathLst>
                  <a:path w="1326" h="318" extrusionOk="0">
                    <a:moveTo>
                      <a:pt x="0" y="0"/>
                    </a:moveTo>
                    <a:lnTo>
                      <a:pt x="0" y="318"/>
                    </a:lnTo>
                    <a:lnTo>
                      <a:pt x="1326" y="318"/>
                    </a:lnTo>
                    <a:lnTo>
                      <a:pt x="1326" y="0"/>
                    </a:lnTo>
                    <a:close/>
                  </a:path>
                </a:pathLst>
              </a:custGeom>
              <a:solidFill>
                <a:srgbClr val="FFFFFF"/>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1366" name="Google Shape;1366;p40"/>
              <p:cNvSpPr/>
              <p:nvPr/>
            </p:nvSpPr>
            <p:spPr>
              <a:xfrm>
                <a:off x="-2458134" y="2886221"/>
                <a:ext cx="77762" cy="18227"/>
              </a:xfrm>
              <a:custGeom>
                <a:avLst/>
                <a:gdLst/>
                <a:ahLst/>
                <a:cxnLst/>
                <a:rect l="l" t="t" r="r" b="b"/>
                <a:pathLst>
                  <a:path w="1634" h="383" extrusionOk="0">
                    <a:moveTo>
                      <a:pt x="0" y="0"/>
                    </a:moveTo>
                    <a:lnTo>
                      <a:pt x="0" y="383"/>
                    </a:lnTo>
                    <a:lnTo>
                      <a:pt x="1634" y="383"/>
                    </a:lnTo>
                    <a:lnTo>
                      <a:pt x="1634" y="0"/>
                    </a:lnTo>
                    <a:close/>
                  </a:path>
                </a:pathLst>
              </a:custGeom>
              <a:solidFill>
                <a:srgbClr val="FFFFFF"/>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1367" name="Google Shape;1367;p40"/>
              <p:cNvSpPr/>
              <p:nvPr/>
            </p:nvSpPr>
            <p:spPr>
              <a:xfrm>
                <a:off x="-2452804" y="2871087"/>
                <a:ext cx="63104" cy="15181"/>
              </a:xfrm>
              <a:custGeom>
                <a:avLst/>
                <a:gdLst/>
                <a:ahLst/>
                <a:cxnLst/>
                <a:rect l="l" t="t" r="r" b="b"/>
                <a:pathLst>
                  <a:path w="1326" h="319" extrusionOk="0">
                    <a:moveTo>
                      <a:pt x="0" y="1"/>
                    </a:moveTo>
                    <a:lnTo>
                      <a:pt x="0" y="318"/>
                    </a:lnTo>
                    <a:lnTo>
                      <a:pt x="1326" y="318"/>
                    </a:lnTo>
                    <a:lnTo>
                      <a:pt x="1326" y="1"/>
                    </a:lnTo>
                    <a:close/>
                  </a:path>
                </a:pathLst>
              </a:custGeom>
              <a:solidFill>
                <a:srgbClr val="FFFFFF"/>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grpSp>
        <p:grpSp>
          <p:nvGrpSpPr>
            <p:cNvPr id="1368" name="Google Shape;1368;p40"/>
            <p:cNvGrpSpPr/>
            <p:nvPr/>
          </p:nvGrpSpPr>
          <p:grpSpPr>
            <a:xfrm>
              <a:off x="1548650" y="-1293327"/>
              <a:ext cx="76001" cy="771624"/>
              <a:chOff x="-2972963" y="2132823"/>
              <a:chExt cx="76001" cy="771624"/>
            </a:xfrm>
          </p:grpSpPr>
          <p:sp>
            <p:nvSpPr>
              <p:cNvPr id="1369" name="Google Shape;1369;p40"/>
              <p:cNvSpPr/>
              <p:nvPr/>
            </p:nvSpPr>
            <p:spPr>
              <a:xfrm>
                <a:off x="-2959638" y="2132823"/>
                <a:ext cx="49779" cy="771624"/>
              </a:xfrm>
              <a:custGeom>
                <a:avLst/>
                <a:gdLst/>
                <a:ahLst/>
                <a:cxnLst/>
                <a:rect l="l" t="t" r="r" b="b"/>
                <a:pathLst>
                  <a:path w="1046" h="16214" extrusionOk="0">
                    <a:moveTo>
                      <a:pt x="0" y="1"/>
                    </a:moveTo>
                    <a:lnTo>
                      <a:pt x="0" y="16214"/>
                    </a:lnTo>
                    <a:lnTo>
                      <a:pt x="1046" y="16214"/>
                    </a:lnTo>
                    <a:lnTo>
                      <a:pt x="1046" y="1"/>
                    </a:lnTo>
                    <a:close/>
                  </a:path>
                </a:pathLst>
              </a:custGeom>
              <a:solidFill>
                <a:srgbClr val="FFFFFF"/>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1370" name="Google Shape;1370;p40"/>
              <p:cNvSpPr/>
              <p:nvPr/>
            </p:nvSpPr>
            <p:spPr>
              <a:xfrm>
                <a:off x="-2972963" y="2132823"/>
                <a:ext cx="76001" cy="18275"/>
              </a:xfrm>
              <a:custGeom>
                <a:avLst/>
                <a:gdLst/>
                <a:ahLst/>
                <a:cxnLst/>
                <a:rect l="l" t="t" r="r" b="b"/>
                <a:pathLst>
                  <a:path w="1597" h="384" extrusionOk="0">
                    <a:moveTo>
                      <a:pt x="0" y="1"/>
                    </a:moveTo>
                    <a:lnTo>
                      <a:pt x="0" y="383"/>
                    </a:lnTo>
                    <a:lnTo>
                      <a:pt x="1596" y="383"/>
                    </a:lnTo>
                    <a:lnTo>
                      <a:pt x="1596" y="1"/>
                    </a:lnTo>
                    <a:close/>
                  </a:path>
                </a:pathLst>
              </a:custGeom>
              <a:solidFill>
                <a:srgbClr val="FFFFFF"/>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1371" name="Google Shape;1371;p40"/>
              <p:cNvSpPr/>
              <p:nvPr/>
            </p:nvSpPr>
            <p:spPr>
              <a:xfrm>
                <a:off x="-2967205" y="2151050"/>
                <a:ext cx="63152" cy="15134"/>
              </a:xfrm>
              <a:custGeom>
                <a:avLst/>
                <a:gdLst/>
                <a:ahLst/>
                <a:cxnLst/>
                <a:rect l="l" t="t" r="r" b="b"/>
                <a:pathLst>
                  <a:path w="1327" h="318" extrusionOk="0">
                    <a:moveTo>
                      <a:pt x="1" y="0"/>
                    </a:moveTo>
                    <a:lnTo>
                      <a:pt x="1" y="318"/>
                    </a:lnTo>
                    <a:lnTo>
                      <a:pt x="1326" y="318"/>
                    </a:lnTo>
                    <a:lnTo>
                      <a:pt x="1326" y="0"/>
                    </a:lnTo>
                    <a:close/>
                  </a:path>
                </a:pathLst>
              </a:custGeom>
              <a:solidFill>
                <a:srgbClr val="FFFFFF"/>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1372" name="Google Shape;1372;p40"/>
              <p:cNvSpPr/>
              <p:nvPr/>
            </p:nvSpPr>
            <p:spPr>
              <a:xfrm>
                <a:off x="-2972963" y="2886221"/>
                <a:ext cx="76001" cy="18227"/>
              </a:xfrm>
              <a:custGeom>
                <a:avLst/>
                <a:gdLst/>
                <a:ahLst/>
                <a:cxnLst/>
                <a:rect l="l" t="t" r="r" b="b"/>
                <a:pathLst>
                  <a:path w="1597" h="383" extrusionOk="0">
                    <a:moveTo>
                      <a:pt x="0" y="0"/>
                    </a:moveTo>
                    <a:lnTo>
                      <a:pt x="0" y="383"/>
                    </a:lnTo>
                    <a:lnTo>
                      <a:pt x="1596" y="383"/>
                    </a:lnTo>
                    <a:lnTo>
                      <a:pt x="1596" y="0"/>
                    </a:lnTo>
                    <a:close/>
                  </a:path>
                </a:pathLst>
              </a:custGeom>
              <a:solidFill>
                <a:srgbClr val="FFFFFF"/>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1373" name="Google Shape;1373;p40"/>
              <p:cNvSpPr/>
              <p:nvPr/>
            </p:nvSpPr>
            <p:spPr>
              <a:xfrm>
                <a:off x="-2967205" y="2871087"/>
                <a:ext cx="63152" cy="15181"/>
              </a:xfrm>
              <a:custGeom>
                <a:avLst/>
                <a:gdLst/>
                <a:ahLst/>
                <a:cxnLst/>
                <a:rect l="l" t="t" r="r" b="b"/>
                <a:pathLst>
                  <a:path w="1327" h="319" extrusionOk="0">
                    <a:moveTo>
                      <a:pt x="1" y="1"/>
                    </a:moveTo>
                    <a:lnTo>
                      <a:pt x="1" y="318"/>
                    </a:lnTo>
                    <a:lnTo>
                      <a:pt x="1326" y="318"/>
                    </a:lnTo>
                    <a:lnTo>
                      <a:pt x="1326" y="1"/>
                    </a:lnTo>
                    <a:close/>
                  </a:path>
                </a:pathLst>
              </a:custGeom>
              <a:solidFill>
                <a:srgbClr val="FFFFFF"/>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grpSp>
        <p:grpSp>
          <p:nvGrpSpPr>
            <p:cNvPr id="1374" name="Google Shape;1374;p40"/>
            <p:cNvGrpSpPr/>
            <p:nvPr/>
          </p:nvGrpSpPr>
          <p:grpSpPr>
            <a:xfrm>
              <a:off x="1732109" y="-1059233"/>
              <a:ext cx="223911" cy="288776"/>
              <a:chOff x="-2789503" y="2456673"/>
              <a:chExt cx="223911" cy="288776"/>
            </a:xfrm>
          </p:grpSpPr>
          <p:sp>
            <p:nvSpPr>
              <p:cNvPr id="1375" name="Google Shape;1375;p40"/>
              <p:cNvSpPr/>
              <p:nvPr/>
            </p:nvSpPr>
            <p:spPr>
              <a:xfrm>
                <a:off x="-2789503" y="2456673"/>
                <a:ext cx="223911" cy="279448"/>
              </a:xfrm>
              <a:custGeom>
                <a:avLst/>
                <a:gdLst/>
                <a:ahLst/>
                <a:cxnLst/>
                <a:rect l="l" t="t" r="r" b="b"/>
                <a:pathLst>
                  <a:path w="4705" h="5872" extrusionOk="0">
                    <a:moveTo>
                      <a:pt x="2334" y="0"/>
                    </a:moveTo>
                    <a:cubicBezTo>
                      <a:pt x="1046" y="0"/>
                      <a:pt x="0" y="1046"/>
                      <a:pt x="0" y="2371"/>
                    </a:cubicBezTo>
                    <a:lnTo>
                      <a:pt x="0" y="5871"/>
                    </a:lnTo>
                    <a:lnTo>
                      <a:pt x="308" y="5871"/>
                    </a:lnTo>
                    <a:lnTo>
                      <a:pt x="308" y="2492"/>
                    </a:lnTo>
                    <a:cubicBezTo>
                      <a:pt x="308" y="1363"/>
                      <a:pt x="1204" y="467"/>
                      <a:pt x="2334" y="467"/>
                    </a:cubicBezTo>
                    <a:cubicBezTo>
                      <a:pt x="3426" y="467"/>
                      <a:pt x="4359" y="1363"/>
                      <a:pt x="4359" y="2492"/>
                    </a:cubicBezTo>
                    <a:lnTo>
                      <a:pt x="4359" y="5871"/>
                    </a:lnTo>
                    <a:lnTo>
                      <a:pt x="4705" y="5871"/>
                    </a:lnTo>
                    <a:lnTo>
                      <a:pt x="4705" y="2371"/>
                    </a:lnTo>
                    <a:cubicBezTo>
                      <a:pt x="4705" y="1046"/>
                      <a:pt x="3659" y="0"/>
                      <a:pt x="2334" y="0"/>
                    </a:cubicBezTo>
                    <a:close/>
                  </a:path>
                </a:pathLst>
              </a:custGeom>
              <a:solidFill>
                <a:srgbClr val="FFFFFF"/>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1376" name="Google Shape;1376;p40"/>
              <p:cNvSpPr/>
              <p:nvPr/>
            </p:nvSpPr>
            <p:spPr>
              <a:xfrm>
                <a:off x="-2774846" y="2478850"/>
                <a:ext cx="192835" cy="257272"/>
              </a:xfrm>
              <a:custGeom>
                <a:avLst/>
                <a:gdLst/>
                <a:ahLst/>
                <a:cxnLst/>
                <a:rect l="l" t="t" r="r" b="b"/>
                <a:pathLst>
                  <a:path w="4052" h="5406" extrusionOk="0">
                    <a:moveTo>
                      <a:pt x="2026" y="1"/>
                    </a:moveTo>
                    <a:cubicBezTo>
                      <a:pt x="896" y="1"/>
                      <a:pt x="0" y="897"/>
                      <a:pt x="0" y="2026"/>
                    </a:cubicBezTo>
                    <a:lnTo>
                      <a:pt x="0" y="5405"/>
                    </a:lnTo>
                    <a:lnTo>
                      <a:pt x="4051" y="5405"/>
                    </a:lnTo>
                    <a:lnTo>
                      <a:pt x="4051" y="2026"/>
                    </a:lnTo>
                    <a:cubicBezTo>
                      <a:pt x="4051" y="897"/>
                      <a:pt x="3118" y="1"/>
                      <a:pt x="2026" y="1"/>
                    </a:cubicBezTo>
                    <a:close/>
                  </a:path>
                </a:pathLst>
              </a:custGeom>
              <a:solidFill>
                <a:srgbClr val="D7F0E5"/>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1377" name="Google Shape;1377;p40"/>
              <p:cNvSpPr/>
              <p:nvPr/>
            </p:nvSpPr>
            <p:spPr>
              <a:xfrm>
                <a:off x="-2685995" y="2464193"/>
                <a:ext cx="16894" cy="273690"/>
              </a:xfrm>
              <a:custGeom>
                <a:avLst/>
                <a:gdLst/>
                <a:ahLst/>
                <a:cxnLst/>
                <a:rect l="l" t="t" r="r" b="b"/>
                <a:pathLst>
                  <a:path w="355" h="5751" extrusionOk="0">
                    <a:moveTo>
                      <a:pt x="0" y="1"/>
                    </a:moveTo>
                    <a:lnTo>
                      <a:pt x="0" y="5751"/>
                    </a:lnTo>
                    <a:lnTo>
                      <a:pt x="355" y="5751"/>
                    </a:lnTo>
                    <a:lnTo>
                      <a:pt x="355" y="1"/>
                    </a:lnTo>
                    <a:close/>
                  </a:path>
                </a:pathLst>
              </a:custGeom>
              <a:solidFill>
                <a:srgbClr val="FFFFFF"/>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1378" name="Google Shape;1378;p40"/>
              <p:cNvSpPr/>
              <p:nvPr/>
            </p:nvSpPr>
            <p:spPr>
              <a:xfrm>
                <a:off x="-2787743" y="2565940"/>
                <a:ext cx="218581" cy="16466"/>
              </a:xfrm>
              <a:custGeom>
                <a:avLst/>
                <a:gdLst/>
                <a:ahLst/>
                <a:cxnLst/>
                <a:rect l="l" t="t" r="r" b="b"/>
                <a:pathLst>
                  <a:path w="4593" h="346" extrusionOk="0">
                    <a:moveTo>
                      <a:pt x="1" y="0"/>
                    </a:moveTo>
                    <a:lnTo>
                      <a:pt x="1" y="346"/>
                    </a:lnTo>
                    <a:lnTo>
                      <a:pt x="4593" y="346"/>
                    </a:lnTo>
                    <a:lnTo>
                      <a:pt x="4593" y="0"/>
                    </a:lnTo>
                    <a:close/>
                  </a:path>
                </a:pathLst>
              </a:custGeom>
              <a:solidFill>
                <a:srgbClr val="FFFFFF"/>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1379" name="Google Shape;1379;p40"/>
              <p:cNvSpPr/>
              <p:nvPr/>
            </p:nvSpPr>
            <p:spPr>
              <a:xfrm>
                <a:off x="-2787743" y="2647224"/>
                <a:ext cx="218581" cy="16942"/>
              </a:xfrm>
              <a:custGeom>
                <a:avLst/>
                <a:gdLst/>
                <a:ahLst/>
                <a:cxnLst/>
                <a:rect l="l" t="t" r="r" b="b"/>
                <a:pathLst>
                  <a:path w="4593" h="356" extrusionOk="0">
                    <a:moveTo>
                      <a:pt x="1" y="0"/>
                    </a:moveTo>
                    <a:lnTo>
                      <a:pt x="1" y="355"/>
                    </a:lnTo>
                    <a:lnTo>
                      <a:pt x="4593" y="355"/>
                    </a:lnTo>
                    <a:lnTo>
                      <a:pt x="4593" y="0"/>
                    </a:lnTo>
                    <a:close/>
                  </a:path>
                </a:pathLst>
              </a:custGeom>
              <a:solidFill>
                <a:srgbClr val="FFFFFF"/>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1380" name="Google Shape;1380;p40"/>
              <p:cNvSpPr/>
              <p:nvPr/>
            </p:nvSpPr>
            <p:spPr>
              <a:xfrm>
                <a:off x="-2789503" y="2728507"/>
                <a:ext cx="223911" cy="16942"/>
              </a:xfrm>
              <a:custGeom>
                <a:avLst/>
                <a:gdLst/>
                <a:ahLst/>
                <a:cxnLst/>
                <a:rect l="l" t="t" r="r" b="b"/>
                <a:pathLst>
                  <a:path w="4705" h="356" extrusionOk="0">
                    <a:moveTo>
                      <a:pt x="0" y="1"/>
                    </a:moveTo>
                    <a:lnTo>
                      <a:pt x="0" y="355"/>
                    </a:lnTo>
                    <a:lnTo>
                      <a:pt x="4705" y="355"/>
                    </a:lnTo>
                    <a:lnTo>
                      <a:pt x="4705" y="1"/>
                    </a:lnTo>
                    <a:close/>
                  </a:path>
                </a:pathLst>
              </a:custGeom>
              <a:solidFill>
                <a:srgbClr val="FFFFFF"/>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grpSp>
        <p:sp>
          <p:nvSpPr>
            <p:cNvPr id="1381" name="Google Shape;1381;p40"/>
            <p:cNvSpPr/>
            <p:nvPr/>
          </p:nvSpPr>
          <p:spPr>
            <a:xfrm>
              <a:off x="2885262" y="-1678425"/>
              <a:ext cx="177701" cy="179509"/>
            </a:xfrm>
            <a:custGeom>
              <a:avLst/>
              <a:gdLst/>
              <a:ahLst/>
              <a:cxnLst/>
              <a:rect l="l" t="t" r="r" b="b"/>
              <a:pathLst>
                <a:path w="3734" h="3772" extrusionOk="0">
                  <a:moveTo>
                    <a:pt x="1867" y="0"/>
                  </a:moveTo>
                  <a:cubicBezTo>
                    <a:pt x="812" y="0"/>
                    <a:pt x="0" y="859"/>
                    <a:pt x="0" y="1904"/>
                  </a:cubicBezTo>
                  <a:cubicBezTo>
                    <a:pt x="0" y="2922"/>
                    <a:pt x="812" y="3771"/>
                    <a:pt x="1867" y="3771"/>
                  </a:cubicBezTo>
                  <a:cubicBezTo>
                    <a:pt x="2912" y="3771"/>
                    <a:pt x="3734" y="2922"/>
                    <a:pt x="3734" y="1904"/>
                  </a:cubicBezTo>
                  <a:cubicBezTo>
                    <a:pt x="3734" y="859"/>
                    <a:pt x="2912" y="0"/>
                    <a:pt x="1867" y="0"/>
                  </a:cubicBezTo>
                  <a:close/>
                </a:path>
              </a:pathLst>
            </a:custGeom>
            <a:solidFill>
              <a:srgbClr val="FFFFFF"/>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1382" name="Google Shape;1382;p40"/>
            <p:cNvSpPr/>
            <p:nvPr/>
          </p:nvSpPr>
          <p:spPr>
            <a:xfrm>
              <a:off x="2899920" y="-1661578"/>
              <a:ext cx="147957" cy="146196"/>
            </a:xfrm>
            <a:custGeom>
              <a:avLst/>
              <a:gdLst/>
              <a:ahLst/>
              <a:cxnLst/>
              <a:rect l="l" t="t" r="r" b="b"/>
              <a:pathLst>
                <a:path w="3109" h="3072" extrusionOk="0">
                  <a:moveTo>
                    <a:pt x="1559" y="1"/>
                  </a:moveTo>
                  <a:cubicBezTo>
                    <a:pt x="700" y="1"/>
                    <a:pt x="0" y="701"/>
                    <a:pt x="0" y="1550"/>
                  </a:cubicBezTo>
                  <a:cubicBezTo>
                    <a:pt x="0" y="2409"/>
                    <a:pt x="700" y="3072"/>
                    <a:pt x="1559" y="3072"/>
                  </a:cubicBezTo>
                  <a:cubicBezTo>
                    <a:pt x="2408" y="3072"/>
                    <a:pt x="3109" y="2409"/>
                    <a:pt x="3109" y="1550"/>
                  </a:cubicBezTo>
                  <a:cubicBezTo>
                    <a:pt x="3109" y="701"/>
                    <a:pt x="2408" y="1"/>
                    <a:pt x="1559" y="1"/>
                  </a:cubicBezTo>
                  <a:close/>
                </a:path>
              </a:pathLst>
            </a:custGeom>
            <a:solidFill>
              <a:srgbClr val="D7F0E5"/>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1383" name="Google Shape;1383;p40"/>
            <p:cNvSpPr/>
            <p:nvPr/>
          </p:nvSpPr>
          <p:spPr>
            <a:xfrm>
              <a:off x="2970115" y="-1645112"/>
              <a:ext cx="9375" cy="66674"/>
            </a:xfrm>
            <a:custGeom>
              <a:avLst/>
              <a:gdLst/>
              <a:ahLst/>
              <a:cxnLst/>
              <a:rect l="l" t="t" r="r" b="b"/>
              <a:pathLst>
                <a:path w="197" h="1401" extrusionOk="0">
                  <a:moveTo>
                    <a:pt x="84" y="0"/>
                  </a:moveTo>
                  <a:cubicBezTo>
                    <a:pt x="47" y="0"/>
                    <a:pt x="0" y="38"/>
                    <a:pt x="0" y="122"/>
                  </a:cubicBezTo>
                  <a:lnTo>
                    <a:pt x="0" y="1288"/>
                  </a:lnTo>
                  <a:cubicBezTo>
                    <a:pt x="0" y="1363"/>
                    <a:pt x="47" y="1400"/>
                    <a:pt x="84" y="1400"/>
                  </a:cubicBezTo>
                  <a:cubicBezTo>
                    <a:pt x="159" y="1400"/>
                    <a:pt x="196" y="1363"/>
                    <a:pt x="196" y="1288"/>
                  </a:cubicBezTo>
                  <a:lnTo>
                    <a:pt x="196" y="122"/>
                  </a:lnTo>
                  <a:cubicBezTo>
                    <a:pt x="196" y="38"/>
                    <a:pt x="159" y="0"/>
                    <a:pt x="84" y="0"/>
                  </a:cubicBezTo>
                  <a:close/>
                </a:path>
              </a:pathLst>
            </a:custGeom>
            <a:solidFill>
              <a:srgbClr val="FFFFFF"/>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1384" name="Google Shape;1384;p40"/>
            <p:cNvSpPr/>
            <p:nvPr/>
          </p:nvSpPr>
          <p:spPr>
            <a:xfrm>
              <a:off x="2970115" y="-1587814"/>
              <a:ext cx="33361" cy="11136"/>
            </a:xfrm>
            <a:custGeom>
              <a:avLst/>
              <a:gdLst/>
              <a:ahLst/>
              <a:cxnLst/>
              <a:rect l="l" t="t" r="r" b="b"/>
              <a:pathLst>
                <a:path w="701" h="234" extrusionOk="0">
                  <a:moveTo>
                    <a:pt x="84" y="0"/>
                  </a:moveTo>
                  <a:cubicBezTo>
                    <a:pt x="47" y="0"/>
                    <a:pt x="0" y="38"/>
                    <a:pt x="0" y="122"/>
                  </a:cubicBezTo>
                  <a:cubicBezTo>
                    <a:pt x="0" y="159"/>
                    <a:pt x="47" y="234"/>
                    <a:pt x="84" y="234"/>
                  </a:cubicBezTo>
                  <a:lnTo>
                    <a:pt x="588" y="234"/>
                  </a:lnTo>
                  <a:cubicBezTo>
                    <a:pt x="625" y="234"/>
                    <a:pt x="700" y="159"/>
                    <a:pt x="700" y="122"/>
                  </a:cubicBezTo>
                  <a:cubicBezTo>
                    <a:pt x="700" y="38"/>
                    <a:pt x="625" y="0"/>
                    <a:pt x="588" y="0"/>
                  </a:cubicBezTo>
                  <a:close/>
                </a:path>
              </a:pathLst>
            </a:custGeom>
            <a:solidFill>
              <a:srgbClr val="FFFFFF"/>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grpSp>
          <p:nvGrpSpPr>
            <p:cNvPr id="1385" name="Google Shape;1385;p40"/>
            <p:cNvGrpSpPr/>
            <p:nvPr/>
          </p:nvGrpSpPr>
          <p:grpSpPr>
            <a:xfrm>
              <a:off x="4317816" y="-1293327"/>
              <a:ext cx="77762" cy="771624"/>
              <a:chOff x="-203796" y="2132823"/>
              <a:chExt cx="77762" cy="771624"/>
            </a:xfrm>
          </p:grpSpPr>
          <p:sp>
            <p:nvSpPr>
              <p:cNvPr id="1386" name="Google Shape;1386;p40"/>
              <p:cNvSpPr/>
              <p:nvPr/>
            </p:nvSpPr>
            <p:spPr>
              <a:xfrm>
                <a:off x="-203796" y="2132823"/>
                <a:ext cx="77762" cy="18275"/>
              </a:xfrm>
              <a:custGeom>
                <a:avLst/>
                <a:gdLst/>
                <a:ahLst/>
                <a:cxnLst/>
                <a:rect l="l" t="t" r="r" b="b"/>
                <a:pathLst>
                  <a:path w="1634" h="384" extrusionOk="0">
                    <a:moveTo>
                      <a:pt x="0" y="1"/>
                    </a:moveTo>
                    <a:lnTo>
                      <a:pt x="0" y="383"/>
                    </a:lnTo>
                    <a:lnTo>
                      <a:pt x="1634" y="383"/>
                    </a:lnTo>
                    <a:lnTo>
                      <a:pt x="1634" y="1"/>
                    </a:lnTo>
                    <a:close/>
                  </a:path>
                </a:pathLst>
              </a:custGeom>
              <a:solidFill>
                <a:srgbClr val="FFFFFF"/>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1387" name="Google Shape;1387;p40"/>
              <p:cNvSpPr/>
              <p:nvPr/>
            </p:nvSpPr>
            <p:spPr>
              <a:xfrm>
                <a:off x="-194468" y="2151050"/>
                <a:ext cx="62676" cy="15134"/>
              </a:xfrm>
              <a:custGeom>
                <a:avLst/>
                <a:gdLst/>
                <a:ahLst/>
                <a:cxnLst/>
                <a:rect l="l" t="t" r="r" b="b"/>
                <a:pathLst>
                  <a:path w="1317" h="318" extrusionOk="0">
                    <a:moveTo>
                      <a:pt x="0" y="0"/>
                    </a:moveTo>
                    <a:lnTo>
                      <a:pt x="0" y="318"/>
                    </a:lnTo>
                    <a:lnTo>
                      <a:pt x="1316" y="318"/>
                    </a:lnTo>
                    <a:lnTo>
                      <a:pt x="1316" y="0"/>
                    </a:lnTo>
                    <a:close/>
                  </a:path>
                </a:pathLst>
              </a:custGeom>
              <a:solidFill>
                <a:srgbClr val="FFFFFF"/>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1388" name="Google Shape;1388;p40"/>
              <p:cNvSpPr/>
              <p:nvPr/>
            </p:nvSpPr>
            <p:spPr>
              <a:xfrm>
                <a:off x="-203796" y="2886221"/>
                <a:ext cx="77762" cy="18227"/>
              </a:xfrm>
              <a:custGeom>
                <a:avLst/>
                <a:gdLst/>
                <a:ahLst/>
                <a:cxnLst/>
                <a:rect l="l" t="t" r="r" b="b"/>
                <a:pathLst>
                  <a:path w="1634" h="383" extrusionOk="0">
                    <a:moveTo>
                      <a:pt x="0" y="0"/>
                    </a:moveTo>
                    <a:lnTo>
                      <a:pt x="0" y="383"/>
                    </a:lnTo>
                    <a:lnTo>
                      <a:pt x="1634" y="383"/>
                    </a:lnTo>
                    <a:lnTo>
                      <a:pt x="1634" y="0"/>
                    </a:lnTo>
                    <a:close/>
                  </a:path>
                </a:pathLst>
              </a:custGeom>
              <a:solidFill>
                <a:srgbClr val="FFFFFF"/>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1389" name="Google Shape;1389;p40"/>
              <p:cNvSpPr/>
              <p:nvPr/>
            </p:nvSpPr>
            <p:spPr>
              <a:xfrm>
                <a:off x="-194468" y="2871087"/>
                <a:ext cx="62676" cy="15181"/>
              </a:xfrm>
              <a:custGeom>
                <a:avLst/>
                <a:gdLst/>
                <a:ahLst/>
                <a:cxnLst/>
                <a:rect l="l" t="t" r="r" b="b"/>
                <a:pathLst>
                  <a:path w="1317" h="319" extrusionOk="0">
                    <a:moveTo>
                      <a:pt x="0" y="1"/>
                    </a:moveTo>
                    <a:lnTo>
                      <a:pt x="0" y="318"/>
                    </a:lnTo>
                    <a:lnTo>
                      <a:pt x="1316" y="318"/>
                    </a:lnTo>
                    <a:lnTo>
                      <a:pt x="1316" y="1"/>
                    </a:lnTo>
                    <a:close/>
                  </a:path>
                </a:pathLst>
              </a:custGeom>
              <a:solidFill>
                <a:srgbClr val="FFFFFF"/>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1390" name="Google Shape;1390;p40"/>
              <p:cNvSpPr/>
              <p:nvPr/>
            </p:nvSpPr>
            <p:spPr>
              <a:xfrm>
                <a:off x="-189275" y="2166175"/>
                <a:ext cx="49800" cy="707619"/>
              </a:xfrm>
              <a:custGeom>
                <a:avLst/>
                <a:gdLst/>
                <a:ahLst/>
                <a:cxnLst/>
                <a:rect l="l" t="t" r="r" b="b"/>
                <a:pathLst>
                  <a:path w="1046" h="16214" extrusionOk="0">
                    <a:moveTo>
                      <a:pt x="0" y="1"/>
                    </a:moveTo>
                    <a:lnTo>
                      <a:pt x="0" y="16214"/>
                    </a:lnTo>
                    <a:lnTo>
                      <a:pt x="1046" y="16214"/>
                    </a:lnTo>
                    <a:lnTo>
                      <a:pt x="1046" y="1"/>
                    </a:lnTo>
                    <a:close/>
                  </a:path>
                </a:pathLst>
              </a:custGeom>
              <a:solidFill>
                <a:srgbClr val="FFFFFF"/>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grpSp>
        <p:grpSp>
          <p:nvGrpSpPr>
            <p:cNvPr id="1391" name="Google Shape;1391;p40"/>
            <p:cNvGrpSpPr/>
            <p:nvPr/>
          </p:nvGrpSpPr>
          <p:grpSpPr>
            <a:xfrm>
              <a:off x="2249609" y="-1059233"/>
              <a:ext cx="223911" cy="288776"/>
              <a:chOff x="-2789503" y="2456673"/>
              <a:chExt cx="223911" cy="288776"/>
            </a:xfrm>
          </p:grpSpPr>
          <p:sp>
            <p:nvSpPr>
              <p:cNvPr id="1392" name="Google Shape;1392;p40"/>
              <p:cNvSpPr/>
              <p:nvPr/>
            </p:nvSpPr>
            <p:spPr>
              <a:xfrm>
                <a:off x="-2789503" y="2456673"/>
                <a:ext cx="223911" cy="279448"/>
              </a:xfrm>
              <a:custGeom>
                <a:avLst/>
                <a:gdLst/>
                <a:ahLst/>
                <a:cxnLst/>
                <a:rect l="l" t="t" r="r" b="b"/>
                <a:pathLst>
                  <a:path w="4705" h="5872" extrusionOk="0">
                    <a:moveTo>
                      <a:pt x="2334" y="0"/>
                    </a:moveTo>
                    <a:cubicBezTo>
                      <a:pt x="1046" y="0"/>
                      <a:pt x="0" y="1046"/>
                      <a:pt x="0" y="2371"/>
                    </a:cubicBezTo>
                    <a:lnTo>
                      <a:pt x="0" y="5871"/>
                    </a:lnTo>
                    <a:lnTo>
                      <a:pt x="308" y="5871"/>
                    </a:lnTo>
                    <a:lnTo>
                      <a:pt x="308" y="2492"/>
                    </a:lnTo>
                    <a:cubicBezTo>
                      <a:pt x="308" y="1363"/>
                      <a:pt x="1204" y="467"/>
                      <a:pt x="2334" y="467"/>
                    </a:cubicBezTo>
                    <a:cubicBezTo>
                      <a:pt x="3426" y="467"/>
                      <a:pt x="4359" y="1363"/>
                      <a:pt x="4359" y="2492"/>
                    </a:cubicBezTo>
                    <a:lnTo>
                      <a:pt x="4359" y="5871"/>
                    </a:lnTo>
                    <a:lnTo>
                      <a:pt x="4705" y="5871"/>
                    </a:lnTo>
                    <a:lnTo>
                      <a:pt x="4705" y="2371"/>
                    </a:lnTo>
                    <a:cubicBezTo>
                      <a:pt x="4705" y="1046"/>
                      <a:pt x="3659" y="0"/>
                      <a:pt x="2334" y="0"/>
                    </a:cubicBezTo>
                    <a:close/>
                  </a:path>
                </a:pathLst>
              </a:custGeom>
              <a:solidFill>
                <a:srgbClr val="FFFFFF"/>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1393" name="Google Shape;1393;p40"/>
              <p:cNvSpPr/>
              <p:nvPr/>
            </p:nvSpPr>
            <p:spPr>
              <a:xfrm>
                <a:off x="-2774846" y="2478850"/>
                <a:ext cx="192835" cy="257272"/>
              </a:xfrm>
              <a:custGeom>
                <a:avLst/>
                <a:gdLst/>
                <a:ahLst/>
                <a:cxnLst/>
                <a:rect l="l" t="t" r="r" b="b"/>
                <a:pathLst>
                  <a:path w="4052" h="5406" extrusionOk="0">
                    <a:moveTo>
                      <a:pt x="2026" y="1"/>
                    </a:moveTo>
                    <a:cubicBezTo>
                      <a:pt x="896" y="1"/>
                      <a:pt x="0" y="897"/>
                      <a:pt x="0" y="2026"/>
                    </a:cubicBezTo>
                    <a:lnTo>
                      <a:pt x="0" y="5405"/>
                    </a:lnTo>
                    <a:lnTo>
                      <a:pt x="4051" y="5405"/>
                    </a:lnTo>
                    <a:lnTo>
                      <a:pt x="4051" y="2026"/>
                    </a:lnTo>
                    <a:cubicBezTo>
                      <a:pt x="4051" y="897"/>
                      <a:pt x="3118" y="1"/>
                      <a:pt x="2026" y="1"/>
                    </a:cubicBezTo>
                    <a:close/>
                  </a:path>
                </a:pathLst>
              </a:custGeom>
              <a:solidFill>
                <a:srgbClr val="D7F0E5"/>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1394" name="Google Shape;1394;p40"/>
              <p:cNvSpPr/>
              <p:nvPr/>
            </p:nvSpPr>
            <p:spPr>
              <a:xfrm>
                <a:off x="-2685995" y="2464193"/>
                <a:ext cx="16894" cy="273690"/>
              </a:xfrm>
              <a:custGeom>
                <a:avLst/>
                <a:gdLst/>
                <a:ahLst/>
                <a:cxnLst/>
                <a:rect l="l" t="t" r="r" b="b"/>
                <a:pathLst>
                  <a:path w="355" h="5751" extrusionOk="0">
                    <a:moveTo>
                      <a:pt x="0" y="1"/>
                    </a:moveTo>
                    <a:lnTo>
                      <a:pt x="0" y="5751"/>
                    </a:lnTo>
                    <a:lnTo>
                      <a:pt x="355" y="5751"/>
                    </a:lnTo>
                    <a:lnTo>
                      <a:pt x="355" y="1"/>
                    </a:lnTo>
                    <a:close/>
                  </a:path>
                </a:pathLst>
              </a:custGeom>
              <a:solidFill>
                <a:srgbClr val="FFFFFF"/>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1395" name="Google Shape;1395;p40"/>
              <p:cNvSpPr/>
              <p:nvPr/>
            </p:nvSpPr>
            <p:spPr>
              <a:xfrm>
                <a:off x="-2787743" y="2565940"/>
                <a:ext cx="218581" cy="16466"/>
              </a:xfrm>
              <a:custGeom>
                <a:avLst/>
                <a:gdLst/>
                <a:ahLst/>
                <a:cxnLst/>
                <a:rect l="l" t="t" r="r" b="b"/>
                <a:pathLst>
                  <a:path w="4593" h="346" extrusionOk="0">
                    <a:moveTo>
                      <a:pt x="1" y="0"/>
                    </a:moveTo>
                    <a:lnTo>
                      <a:pt x="1" y="346"/>
                    </a:lnTo>
                    <a:lnTo>
                      <a:pt x="4593" y="346"/>
                    </a:lnTo>
                    <a:lnTo>
                      <a:pt x="4593" y="0"/>
                    </a:lnTo>
                    <a:close/>
                  </a:path>
                </a:pathLst>
              </a:custGeom>
              <a:solidFill>
                <a:srgbClr val="FFFFFF"/>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1396" name="Google Shape;1396;p40"/>
              <p:cNvSpPr/>
              <p:nvPr/>
            </p:nvSpPr>
            <p:spPr>
              <a:xfrm>
                <a:off x="-2787743" y="2647224"/>
                <a:ext cx="218581" cy="16942"/>
              </a:xfrm>
              <a:custGeom>
                <a:avLst/>
                <a:gdLst/>
                <a:ahLst/>
                <a:cxnLst/>
                <a:rect l="l" t="t" r="r" b="b"/>
                <a:pathLst>
                  <a:path w="4593" h="356" extrusionOk="0">
                    <a:moveTo>
                      <a:pt x="1" y="0"/>
                    </a:moveTo>
                    <a:lnTo>
                      <a:pt x="1" y="355"/>
                    </a:lnTo>
                    <a:lnTo>
                      <a:pt x="4593" y="355"/>
                    </a:lnTo>
                    <a:lnTo>
                      <a:pt x="4593" y="0"/>
                    </a:lnTo>
                    <a:close/>
                  </a:path>
                </a:pathLst>
              </a:custGeom>
              <a:solidFill>
                <a:srgbClr val="FFFFFF"/>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1397" name="Google Shape;1397;p40"/>
              <p:cNvSpPr/>
              <p:nvPr/>
            </p:nvSpPr>
            <p:spPr>
              <a:xfrm>
                <a:off x="-2789503" y="2728507"/>
                <a:ext cx="223911" cy="16942"/>
              </a:xfrm>
              <a:custGeom>
                <a:avLst/>
                <a:gdLst/>
                <a:ahLst/>
                <a:cxnLst/>
                <a:rect l="l" t="t" r="r" b="b"/>
                <a:pathLst>
                  <a:path w="4705" h="356" extrusionOk="0">
                    <a:moveTo>
                      <a:pt x="0" y="1"/>
                    </a:moveTo>
                    <a:lnTo>
                      <a:pt x="0" y="355"/>
                    </a:lnTo>
                    <a:lnTo>
                      <a:pt x="4705" y="355"/>
                    </a:lnTo>
                    <a:lnTo>
                      <a:pt x="4705" y="1"/>
                    </a:lnTo>
                    <a:close/>
                  </a:path>
                </a:pathLst>
              </a:custGeom>
              <a:solidFill>
                <a:srgbClr val="FFFFFF"/>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grpSp>
        <p:grpSp>
          <p:nvGrpSpPr>
            <p:cNvPr id="1398" name="Google Shape;1398;p40"/>
            <p:cNvGrpSpPr/>
            <p:nvPr/>
          </p:nvGrpSpPr>
          <p:grpSpPr>
            <a:xfrm>
              <a:off x="3468284" y="-1059233"/>
              <a:ext cx="223911" cy="288776"/>
              <a:chOff x="-2789503" y="2456673"/>
              <a:chExt cx="223911" cy="288776"/>
            </a:xfrm>
          </p:grpSpPr>
          <p:sp>
            <p:nvSpPr>
              <p:cNvPr id="1399" name="Google Shape;1399;p40"/>
              <p:cNvSpPr/>
              <p:nvPr/>
            </p:nvSpPr>
            <p:spPr>
              <a:xfrm>
                <a:off x="-2789503" y="2456673"/>
                <a:ext cx="223911" cy="279448"/>
              </a:xfrm>
              <a:custGeom>
                <a:avLst/>
                <a:gdLst/>
                <a:ahLst/>
                <a:cxnLst/>
                <a:rect l="l" t="t" r="r" b="b"/>
                <a:pathLst>
                  <a:path w="4705" h="5872" extrusionOk="0">
                    <a:moveTo>
                      <a:pt x="2334" y="0"/>
                    </a:moveTo>
                    <a:cubicBezTo>
                      <a:pt x="1046" y="0"/>
                      <a:pt x="0" y="1046"/>
                      <a:pt x="0" y="2371"/>
                    </a:cubicBezTo>
                    <a:lnTo>
                      <a:pt x="0" y="5871"/>
                    </a:lnTo>
                    <a:lnTo>
                      <a:pt x="308" y="5871"/>
                    </a:lnTo>
                    <a:lnTo>
                      <a:pt x="308" y="2492"/>
                    </a:lnTo>
                    <a:cubicBezTo>
                      <a:pt x="308" y="1363"/>
                      <a:pt x="1204" y="467"/>
                      <a:pt x="2334" y="467"/>
                    </a:cubicBezTo>
                    <a:cubicBezTo>
                      <a:pt x="3426" y="467"/>
                      <a:pt x="4359" y="1363"/>
                      <a:pt x="4359" y="2492"/>
                    </a:cubicBezTo>
                    <a:lnTo>
                      <a:pt x="4359" y="5871"/>
                    </a:lnTo>
                    <a:lnTo>
                      <a:pt x="4705" y="5871"/>
                    </a:lnTo>
                    <a:lnTo>
                      <a:pt x="4705" y="2371"/>
                    </a:lnTo>
                    <a:cubicBezTo>
                      <a:pt x="4705" y="1046"/>
                      <a:pt x="3659" y="0"/>
                      <a:pt x="2334" y="0"/>
                    </a:cubicBezTo>
                    <a:close/>
                  </a:path>
                </a:pathLst>
              </a:custGeom>
              <a:solidFill>
                <a:srgbClr val="FFFFFF"/>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1400" name="Google Shape;1400;p40"/>
              <p:cNvSpPr/>
              <p:nvPr/>
            </p:nvSpPr>
            <p:spPr>
              <a:xfrm>
                <a:off x="-2774846" y="2478850"/>
                <a:ext cx="192835" cy="257272"/>
              </a:xfrm>
              <a:custGeom>
                <a:avLst/>
                <a:gdLst/>
                <a:ahLst/>
                <a:cxnLst/>
                <a:rect l="l" t="t" r="r" b="b"/>
                <a:pathLst>
                  <a:path w="4052" h="5406" extrusionOk="0">
                    <a:moveTo>
                      <a:pt x="2026" y="1"/>
                    </a:moveTo>
                    <a:cubicBezTo>
                      <a:pt x="896" y="1"/>
                      <a:pt x="0" y="897"/>
                      <a:pt x="0" y="2026"/>
                    </a:cubicBezTo>
                    <a:lnTo>
                      <a:pt x="0" y="5405"/>
                    </a:lnTo>
                    <a:lnTo>
                      <a:pt x="4051" y="5405"/>
                    </a:lnTo>
                    <a:lnTo>
                      <a:pt x="4051" y="2026"/>
                    </a:lnTo>
                    <a:cubicBezTo>
                      <a:pt x="4051" y="897"/>
                      <a:pt x="3118" y="1"/>
                      <a:pt x="2026" y="1"/>
                    </a:cubicBezTo>
                    <a:close/>
                  </a:path>
                </a:pathLst>
              </a:custGeom>
              <a:solidFill>
                <a:srgbClr val="D7F0E5"/>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1401" name="Google Shape;1401;p40"/>
              <p:cNvSpPr/>
              <p:nvPr/>
            </p:nvSpPr>
            <p:spPr>
              <a:xfrm>
                <a:off x="-2685995" y="2464193"/>
                <a:ext cx="16894" cy="273690"/>
              </a:xfrm>
              <a:custGeom>
                <a:avLst/>
                <a:gdLst/>
                <a:ahLst/>
                <a:cxnLst/>
                <a:rect l="l" t="t" r="r" b="b"/>
                <a:pathLst>
                  <a:path w="355" h="5751" extrusionOk="0">
                    <a:moveTo>
                      <a:pt x="0" y="1"/>
                    </a:moveTo>
                    <a:lnTo>
                      <a:pt x="0" y="5751"/>
                    </a:lnTo>
                    <a:lnTo>
                      <a:pt x="355" y="5751"/>
                    </a:lnTo>
                    <a:lnTo>
                      <a:pt x="355" y="1"/>
                    </a:lnTo>
                    <a:close/>
                  </a:path>
                </a:pathLst>
              </a:custGeom>
              <a:solidFill>
                <a:srgbClr val="FFFFFF"/>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1402" name="Google Shape;1402;p40"/>
              <p:cNvSpPr/>
              <p:nvPr/>
            </p:nvSpPr>
            <p:spPr>
              <a:xfrm>
                <a:off x="-2787743" y="2565940"/>
                <a:ext cx="218581" cy="16466"/>
              </a:xfrm>
              <a:custGeom>
                <a:avLst/>
                <a:gdLst/>
                <a:ahLst/>
                <a:cxnLst/>
                <a:rect l="l" t="t" r="r" b="b"/>
                <a:pathLst>
                  <a:path w="4593" h="346" extrusionOk="0">
                    <a:moveTo>
                      <a:pt x="1" y="0"/>
                    </a:moveTo>
                    <a:lnTo>
                      <a:pt x="1" y="346"/>
                    </a:lnTo>
                    <a:lnTo>
                      <a:pt x="4593" y="346"/>
                    </a:lnTo>
                    <a:lnTo>
                      <a:pt x="4593" y="0"/>
                    </a:lnTo>
                    <a:close/>
                  </a:path>
                </a:pathLst>
              </a:custGeom>
              <a:solidFill>
                <a:srgbClr val="FFFFFF"/>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1403" name="Google Shape;1403;p40"/>
              <p:cNvSpPr/>
              <p:nvPr/>
            </p:nvSpPr>
            <p:spPr>
              <a:xfrm>
                <a:off x="-2787743" y="2647224"/>
                <a:ext cx="218581" cy="16942"/>
              </a:xfrm>
              <a:custGeom>
                <a:avLst/>
                <a:gdLst/>
                <a:ahLst/>
                <a:cxnLst/>
                <a:rect l="l" t="t" r="r" b="b"/>
                <a:pathLst>
                  <a:path w="4593" h="356" extrusionOk="0">
                    <a:moveTo>
                      <a:pt x="1" y="0"/>
                    </a:moveTo>
                    <a:lnTo>
                      <a:pt x="1" y="355"/>
                    </a:lnTo>
                    <a:lnTo>
                      <a:pt x="4593" y="355"/>
                    </a:lnTo>
                    <a:lnTo>
                      <a:pt x="4593" y="0"/>
                    </a:lnTo>
                    <a:close/>
                  </a:path>
                </a:pathLst>
              </a:custGeom>
              <a:solidFill>
                <a:srgbClr val="FFFFFF"/>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1404" name="Google Shape;1404;p40"/>
              <p:cNvSpPr/>
              <p:nvPr/>
            </p:nvSpPr>
            <p:spPr>
              <a:xfrm>
                <a:off x="-2789503" y="2728507"/>
                <a:ext cx="223911" cy="16942"/>
              </a:xfrm>
              <a:custGeom>
                <a:avLst/>
                <a:gdLst/>
                <a:ahLst/>
                <a:cxnLst/>
                <a:rect l="l" t="t" r="r" b="b"/>
                <a:pathLst>
                  <a:path w="4705" h="356" extrusionOk="0">
                    <a:moveTo>
                      <a:pt x="0" y="1"/>
                    </a:moveTo>
                    <a:lnTo>
                      <a:pt x="0" y="355"/>
                    </a:lnTo>
                    <a:lnTo>
                      <a:pt x="4705" y="355"/>
                    </a:lnTo>
                    <a:lnTo>
                      <a:pt x="4705" y="1"/>
                    </a:lnTo>
                    <a:close/>
                  </a:path>
                </a:pathLst>
              </a:custGeom>
              <a:solidFill>
                <a:srgbClr val="FFFFFF"/>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grpSp>
        <p:grpSp>
          <p:nvGrpSpPr>
            <p:cNvPr id="1405" name="Google Shape;1405;p40"/>
            <p:cNvGrpSpPr/>
            <p:nvPr/>
          </p:nvGrpSpPr>
          <p:grpSpPr>
            <a:xfrm>
              <a:off x="3997709" y="-1059233"/>
              <a:ext cx="223911" cy="288776"/>
              <a:chOff x="-2789503" y="2456673"/>
              <a:chExt cx="223911" cy="288776"/>
            </a:xfrm>
          </p:grpSpPr>
          <p:sp>
            <p:nvSpPr>
              <p:cNvPr id="1406" name="Google Shape;1406;p40"/>
              <p:cNvSpPr/>
              <p:nvPr/>
            </p:nvSpPr>
            <p:spPr>
              <a:xfrm>
                <a:off x="-2789503" y="2456673"/>
                <a:ext cx="223911" cy="279448"/>
              </a:xfrm>
              <a:custGeom>
                <a:avLst/>
                <a:gdLst/>
                <a:ahLst/>
                <a:cxnLst/>
                <a:rect l="l" t="t" r="r" b="b"/>
                <a:pathLst>
                  <a:path w="4705" h="5872" extrusionOk="0">
                    <a:moveTo>
                      <a:pt x="2334" y="0"/>
                    </a:moveTo>
                    <a:cubicBezTo>
                      <a:pt x="1046" y="0"/>
                      <a:pt x="0" y="1046"/>
                      <a:pt x="0" y="2371"/>
                    </a:cubicBezTo>
                    <a:lnTo>
                      <a:pt x="0" y="5871"/>
                    </a:lnTo>
                    <a:lnTo>
                      <a:pt x="308" y="5871"/>
                    </a:lnTo>
                    <a:lnTo>
                      <a:pt x="308" y="2492"/>
                    </a:lnTo>
                    <a:cubicBezTo>
                      <a:pt x="308" y="1363"/>
                      <a:pt x="1204" y="467"/>
                      <a:pt x="2334" y="467"/>
                    </a:cubicBezTo>
                    <a:cubicBezTo>
                      <a:pt x="3426" y="467"/>
                      <a:pt x="4359" y="1363"/>
                      <a:pt x="4359" y="2492"/>
                    </a:cubicBezTo>
                    <a:lnTo>
                      <a:pt x="4359" y="5871"/>
                    </a:lnTo>
                    <a:lnTo>
                      <a:pt x="4705" y="5871"/>
                    </a:lnTo>
                    <a:lnTo>
                      <a:pt x="4705" y="2371"/>
                    </a:lnTo>
                    <a:cubicBezTo>
                      <a:pt x="4705" y="1046"/>
                      <a:pt x="3659" y="0"/>
                      <a:pt x="2334" y="0"/>
                    </a:cubicBezTo>
                    <a:close/>
                  </a:path>
                </a:pathLst>
              </a:custGeom>
              <a:solidFill>
                <a:srgbClr val="FFFFFF"/>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1407" name="Google Shape;1407;p40"/>
              <p:cNvSpPr/>
              <p:nvPr/>
            </p:nvSpPr>
            <p:spPr>
              <a:xfrm>
                <a:off x="-2774846" y="2478850"/>
                <a:ext cx="192835" cy="257272"/>
              </a:xfrm>
              <a:custGeom>
                <a:avLst/>
                <a:gdLst/>
                <a:ahLst/>
                <a:cxnLst/>
                <a:rect l="l" t="t" r="r" b="b"/>
                <a:pathLst>
                  <a:path w="4052" h="5406" extrusionOk="0">
                    <a:moveTo>
                      <a:pt x="2026" y="1"/>
                    </a:moveTo>
                    <a:cubicBezTo>
                      <a:pt x="896" y="1"/>
                      <a:pt x="0" y="897"/>
                      <a:pt x="0" y="2026"/>
                    </a:cubicBezTo>
                    <a:lnTo>
                      <a:pt x="0" y="5405"/>
                    </a:lnTo>
                    <a:lnTo>
                      <a:pt x="4051" y="5405"/>
                    </a:lnTo>
                    <a:lnTo>
                      <a:pt x="4051" y="2026"/>
                    </a:lnTo>
                    <a:cubicBezTo>
                      <a:pt x="4051" y="897"/>
                      <a:pt x="3118" y="1"/>
                      <a:pt x="2026" y="1"/>
                    </a:cubicBezTo>
                    <a:close/>
                  </a:path>
                </a:pathLst>
              </a:custGeom>
              <a:solidFill>
                <a:srgbClr val="D7F0E5"/>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1408" name="Google Shape;1408;p40"/>
              <p:cNvSpPr/>
              <p:nvPr/>
            </p:nvSpPr>
            <p:spPr>
              <a:xfrm>
                <a:off x="-2685995" y="2464193"/>
                <a:ext cx="16894" cy="273690"/>
              </a:xfrm>
              <a:custGeom>
                <a:avLst/>
                <a:gdLst/>
                <a:ahLst/>
                <a:cxnLst/>
                <a:rect l="l" t="t" r="r" b="b"/>
                <a:pathLst>
                  <a:path w="355" h="5751" extrusionOk="0">
                    <a:moveTo>
                      <a:pt x="0" y="1"/>
                    </a:moveTo>
                    <a:lnTo>
                      <a:pt x="0" y="5751"/>
                    </a:lnTo>
                    <a:lnTo>
                      <a:pt x="355" y="5751"/>
                    </a:lnTo>
                    <a:lnTo>
                      <a:pt x="355" y="1"/>
                    </a:lnTo>
                    <a:close/>
                  </a:path>
                </a:pathLst>
              </a:custGeom>
              <a:solidFill>
                <a:srgbClr val="FFFFFF"/>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1409" name="Google Shape;1409;p40"/>
              <p:cNvSpPr/>
              <p:nvPr/>
            </p:nvSpPr>
            <p:spPr>
              <a:xfrm>
                <a:off x="-2787743" y="2565940"/>
                <a:ext cx="218581" cy="16466"/>
              </a:xfrm>
              <a:custGeom>
                <a:avLst/>
                <a:gdLst/>
                <a:ahLst/>
                <a:cxnLst/>
                <a:rect l="l" t="t" r="r" b="b"/>
                <a:pathLst>
                  <a:path w="4593" h="346" extrusionOk="0">
                    <a:moveTo>
                      <a:pt x="1" y="0"/>
                    </a:moveTo>
                    <a:lnTo>
                      <a:pt x="1" y="346"/>
                    </a:lnTo>
                    <a:lnTo>
                      <a:pt x="4593" y="346"/>
                    </a:lnTo>
                    <a:lnTo>
                      <a:pt x="4593" y="0"/>
                    </a:lnTo>
                    <a:close/>
                  </a:path>
                </a:pathLst>
              </a:custGeom>
              <a:solidFill>
                <a:srgbClr val="FFFFFF"/>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1410" name="Google Shape;1410;p40"/>
              <p:cNvSpPr/>
              <p:nvPr/>
            </p:nvSpPr>
            <p:spPr>
              <a:xfrm>
                <a:off x="-2787743" y="2647224"/>
                <a:ext cx="218581" cy="16942"/>
              </a:xfrm>
              <a:custGeom>
                <a:avLst/>
                <a:gdLst/>
                <a:ahLst/>
                <a:cxnLst/>
                <a:rect l="l" t="t" r="r" b="b"/>
                <a:pathLst>
                  <a:path w="4593" h="356" extrusionOk="0">
                    <a:moveTo>
                      <a:pt x="1" y="0"/>
                    </a:moveTo>
                    <a:lnTo>
                      <a:pt x="1" y="355"/>
                    </a:lnTo>
                    <a:lnTo>
                      <a:pt x="4593" y="355"/>
                    </a:lnTo>
                    <a:lnTo>
                      <a:pt x="4593" y="0"/>
                    </a:lnTo>
                    <a:close/>
                  </a:path>
                </a:pathLst>
              </a:custGeom>
              <a:solidFill>
                <a:srgbClr val="FFFFFF"/>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1411" name="Google Shape;1411;p40"/>
              <p:cNvSpPr/>
              <p:nvPr/>
            </p:nvSpPr>
            <p:spPr>
              <a:xfrm>
                <a:off x="-2789503" y="2728507"/>
                <a:ext cx="223911" cy="16942"/>
              </a:xfrm>
              <a:custGeom>
                <a:avLst/>
                <a:gdLst/>
                <a:ahLst/>
                <a:cxnLst/>
                <a:rect l="l" t="t" r="r" b="b"/>
                <a:pathLst>
                  <a:path w="4705" h="356" extrusionOk="0">
                    <a:moveTo>
                      <a:pt x="0" y="1"/>
                    </a:moveTo>
                    <a:lnTo>
                      <a:pt x="0" y="355"/>
                    </a:lnTo>
                    <a:lnTo>
                      <a:pt x="4705" y="355"/>
                    </a:lnTo>
                    <a:lnTo>
                      <a:pt x="4705" y="1"/>
                    </a:lnTo>
                    <a:close/>
                  </a:path>
                </a:pathLst>
              </a:custGeom>
              <a:solidFill>
                <a:srgbClr val="FFFFFF"/>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grpSp>
        <p:sp>
          <p:nvSpPr>
            <p:cNvPr id="1412" name="Google Shape;1412;p40"/>
            <p:cNvSpPr/>
            <p:nvPr/>
          </p:nvSpPr>
          <p:spPr>
            <a:xfrm>
              <a:off x="3295654" y="-521716"/>
              <a:ext cx="85349" cy="170592"/>
            </a:xfrm>
            <a:custGeom>
              <a:avLst/>
              <a:gdLst/>
              <a:ahLst/>
              <a:cxnLst/>
              <a:rect l="l" t="t" r="r" b="b"/>
              <a:pathLst>
                <a:path w="2334" h="3585" extrusionOk="0">
                  <a:moveTo>
                    <a:pt x="1" y="1"/>
                  </a:moveTo>
                  <a:lnTo>
                    <a:pt x="1" y="3585"/>
                  </a:lnTo>
                  <a:lnTo>
                    <a:pt x="2334" y="3585"/>
                  </a:lnTo>
                  <a:lnTo>
                    <a:pt x="2334" y="1"/>
                  </a:lnTo>
                  <a:close/>
                </a:path>
              </a:pathLst>
            </a:custGeom>
            <a:solidFill>
              <a:srgbClr val="000000">
                <a:alpha val="8380"/>
              </a:srgbClr>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1413" name="Google Shape;1413;p40"/>
            <p:cNvSpPr/>
            <p:nvPr/>
          </p:nvSpPr>
          <p:spPr>
            <a:xfrm>
              <a:off x="2553954" y="-521716"/>
              <a:ext cx="69075" cy="170592"/>
            </a:xfrm>
            <a:custGeom>
              <a:avLst/>
              <a:gdLst/>
              <a:ahLst/>
              <a:cxnLst/>
              <a:rect l="l" t="t" r="r" b="b"/>
              <a:pathLst>
                <a:path w="2334" h="3585" extrusionOk="0">
                  <a:moveTo>
                    <a:pt x="1" y="1"/>
                  </a:moveTo>
                  <a:lnTo>
                    <a:pt x="1" y="3585"/>
                  </a:lnTo>
                  <a:lnTo>
                    <a:pt x="2334" y="3585"/>
                  </a:lnTo>
                  <a:lnTo>
                    <a:pt x="2334" y="1"/>
                  </a:lnTo>
                  <a:close/>
                </a:path>
              </a:pathLst>
            </a:custGeom>
            <a:solidFill>
              <a:srgbClr val="000000">
                <a:alpha val="8380"/>
              </a:srgbClr>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1414" name="Google Shape;1414;p40"/>
            <p:cNvSpPr/>
            <p:nvPr/>
          </p:nvSpPr>
          <p:spPr>
            <a:xfrm>
              <a:off x="2581400" y="-484439"/>
              <a:ext cx="775622" cy="170182"/>
            </a:xfrm>
            <a:custGeom>
              <a:avLst/>
              <a:gdLst/>
              <a:ahLst/>
              <a:cxnLst/>
              <a:rect l="l" t="t" r="r" b="b"/>
              <a:pathLst>
                <a:path w="16298" h="3576" extrusionOk="0">
                  <a:moveTo>
                    <a:pt x="1" y="1"/>
                  </a:moveTo>
                  <a:lnTo>
                    <a:pt x="1" y="3576"/>
                  </a:lnTo>
                  <a:lnTo>
                    <a:pt x="16298" y="3576"/>
                  </a:lnTo>
                  <a:lnTo>
                    <a:pt x="16298" y="1"/>
                  </a:lnTo>
                  <a:close/>
                </a:path>
              </a:pathLst>
            </a:custGeom>
            <a:solidFill>
              <a:srgbClr val="FDF0DF"/>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1415" name="Google Shape;1415;p40"/>
            <p:cNvSpPr/>
            <p:nvPr/>
          </p:nvSpPr>
          <p:spPr>
            <a:xfrm>
              <a:off x="2844382" y="-477301"/>
              <a:ext cx="257224" cy="16894"/>
            </a:xfrm>
            <a:custGeom>
              <a:avLst/>
              <a:gdLst/>
              <a:ahLst/>
              <a:cxnLst/>
              <a:rect l="l" t="t" r="r" b="b"/>
              <a:pathLst>
                <a:path w="5405" h="355" extrusionOk="0">
                  <a:moveTo>
                    <a:pt x="1" y="0"/>
                  </a:moveTo>
                  <a:lnTo>
                    <a:pt x="1" y="355"/>
                  </a:lnTo>
                  <a:lnTo>
                    <a:pt x="5405" y="355"/>
                  </a:lnTo>
                  <a:lnTo>
                    <a:pt x="5405" y="0"/>
                  </a:lnTo>
                  <a:close/>
                </a:path>
              </a:pathLst>
            </a:custGeom>
            <a:solidFill>
              <a:srgbClr val="FFFFFF"/>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1416" name="Google Shape;1416;p40"/>
            <p:cNvSpPr/>
            <p:nvPr/>
          </p:nvSpPr>
          <p:spPr>
            <a:xfrm>
              <a:off x="2844382" y="-453316"/>
              <a:ext cx="257224" cy="16894"/>
            </a:xfrm>
            <a:custGeom>
              <a:avLst/>
              <a:gdLst/>
              <a:ahLst/>
              <a:cxnLst/>
              <a:rect l="l" t="t" r="r" b="b"/>
              <a:pathLst>
                <a:path w="5405" h="355" extrusionOk="0">
                  <a:moveTo>
                    <a:pt x="1" y="0"/>
                  </a:moveTo>
                  <a:lnTo>
                    <a:pt x="1" y="355"/>
                  </a:lnTo>
                  <a:lnTo>
                    <a:pt x="5405" y="355"/>
                  </a:lnTo>
                  <a:lnTo>
                    <a:pt x="5405" y="0"/>
                  </a:lnTo>
                  <a:close/>
                </a:path>
              </a:pathLst>
            </a:custGeom>
            <a:solidFill>
              <a:srgbClr val="FFFFFF"/>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1417" name="Google Shape;1417;p40"/>
            <p:cNvSpPr/>
            <p:nvPr/>
          </p:nvSpPr>
          <p:spPr>
            <a:xfrm>
              <a:off x="2844382" y="-428902"/>
              <a:ext cx="257224" cy="16466"/>
            </a:xfrm>
            <a:custGeom>
              <a:avLst/>
              <a:gdLst/>
              <a:ahLst/>
              <a:cxnLst/>
              <a:rect l="l" t="t" r="r" b="b"/>
              <a:pathLst>
                <a:path w="5405" h="346" extrusionOk="0">
                  <a:moveTo>
                    <a:pt x="1" y="1"/>
                  </a:moveTo>
                  <a:lnTo>
                    <a:pt x="1" y="346"/>
                  </a:lnTo>
                  <a:lnTo>
                    <a:pt x="5405" y="346"/>
                  </a:lnTo>
                  <a:lnTo>
                    <a:pt x="5405" y="1"/>
                  </a:lnTo>
                  <a:close/>
                </a:path>
              </a:pathLst>
            </a:custGeom>
            <a:solidFill>
              <a:srgbClr val="FFFFFF"/>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1418" name="Google Shape;1418;p40"/>
            <p:cNvSpPr/>
            <p:nvPr/>
          </p:nvSpPr>
          <p:spPr>
            <a:xfrm>
              <a:off x="2844382" y="-404917"/>
              <a:ext cx="257224" cy="18275"/>
            </a:xfrm>
            <a:custGeom>
              <a:avLst/>
              <a:gdLst/>
              <a:ahLst/>
              <a:cxnLst/>
              <a:rect l="l" t="t" r="r" b="b"/>
              <a:pathLst>
                <a:path w="5405" h="384" extrusionOk="0">
                  <a:moveTo>
                    <a:pt x="1" y="1"/>
                  </a:moveTo>
                  <a:lnTo>
                    <a:pt x="1" y="383"/>
                  </a:lnTo>
                  <a:lnTo>
                    <a:pt x="5405" y="383"/>
                  </a:lnTo>
                  <a:lnTo>
                    <a:pt x="5405" y="1"/>
                  </a:lnTo>
                  <a:close/>
                </a:path>
              </a:pathLst>
            </a:custGeom>
            <a:solidFill>
              <a:srgbClr val="FFFFFF"/>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1419" name="Google Shape;1419;p40"/>
            <p:cNvSpPr/>
            <p:nvPr/>
          </p:nvSpPr>
          <p:spPr>
            <a:xfrm>
              <a:off x="2844382" y="-380931"/>
              <a:ext cx="257224" cy="18703"/>
            </a:xfrm>
            <a:custGeom>
              <a:avLst/>
              <a:gdLst/>
              <a:ahLst/>
              <a:cxnLst/>
              <a:rect l="l" t="t" r="r" b="b"/>
              <a:pathLst>
                <a:path w="5405" h="393" extrusionOk="0">
                  <a:moveTo>
                    <a:pt x="1" y="1"/>
                  </a:moveTo>
                  <a:lnTo>
                    <a:pt x="1" y="393"/>
                  </a:lnTo>
                  <a:lnTo>
                    <a:pt x="5405" y="393"/>
                  </a:lnTo>
                  <a:lnTo>
                    <a:pt x="5405" y="1"/>
                  </a:lnTo>
                  <a:close/>
                </a:path>
              </a:pathLst>
            </a:custGeom>
            <a:solidFill>
              <a:srgbClr val="FFFFFF"/>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1420" name="Google Shape;1420;p40"/>
            <p:cNvSpPr/>
            <p:nvPr/>
          </p:nvSpPr>
          <p:spPr>
            <a:xfrm>
              <a:off x="2844382" y="-356946"/>
              <a:ext cx="257224" cy="18703"/>
            </a:xfrm>
            <a:custGeom>
              <a:avLst/>
              <a:gdLst/>
              <a:ahLst/>
              <a:cxnLst/>
              <a:rect l="l" t="t" r="r" b="b"/>
              <a:pathLst>
                <a:path w="5405" h="393" extrusionOk="0">
                  <a:moveTo>
                    <a:pt x="1" y="1"/>
                  </a:moveTo>
                  <a:lnTo>
                    <a:pt x="1" y="393"/>
                  </a:lnTo>
                  <a:lnTo>
                    <a:pt x="5405" y="393"/>
                  </a:lnTo>
                  <a:lnTo>
                    <a:pt x="5405" y="1"/>
                  </a:lnTo>
                  <a:close/>
                </a:path>
              </a:pathLst>
            </a:custGeom>
            <a:solidFill>
              <a:srgbClr val="FFFFFF"/>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1421" name="Google Shape;1421;p40"/>
            <p:cNvSpPr/>
            <p:nvPr/>
          </p:nvSpPr>
          <p:spPr>
            <a:xfrm>
              <a:off x="2844382" y="-332960"/>
              <a:ext cx="257224" cy="18703"/>
            </a:xfrm>
            <a:custGeom>
              <a:avLst/>
              <a:gdLst/>
              <a:ahLst/>
              <a:cxnLst/>
              <a:rect l="l" t="t" r="r" b="b"/>
              <a:pathLst>
                <a:path w="5405" h="393" extrusionOk="0">
                  <a:moveTo>
                    <a:pt x="1" y="1"/>
                  </a:moveTo>
                  <a:lnTo>
                    <a:pt x="1" y="393"/>
                  </a:lnTo>
                  <a:lnTo>
                    <a:pt x="5405" y="393"/>
                  </a:lnTo>
                  <a:lnTo>
                    <a:pt x="5405" y="1"/>
                  </a:lnTo>
                  <a:close/>
                </a:path>
              </a:pathLst>
            </a:custGeom>
            <a:solidFill>
              <a:srgbClr val="FFFFFF"/>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grpSp>
          <p:nvGrpSpPr>
            <p:cNvPr id="1422" name="Google Shape;1422;p40"/>
            <p:cNvGrpSpPr/>
            <p:nvPr/>
          </p:nvGrpSpPr>
          <p:grpSpPr>
            <a:xfrm>
              <a:off x="2581400" y="-1508291"/>
              <a:ext cx="77810" cy="1023899"/>
              <a:chOff x="-1940212" y="1917859"/>
              <a:chExt cx="77810" cy="1023899"/>
            </a:xfrm>
          </p:grpSpPr>
          <p:sp>
            <p:nvSpPr>
              <p:cNvPr id="1423" name="Google Shape;1423;p40"/>
              <p:cNvSpPr/>
              <p:nvPr/>
            </p:nvSpPr>
            <p:spPr>
              <a:xfrm>
                <a:off x="-1926887" y="1917859"/>
                <a:ext cx="49827" cy="1023899"/>
              </a:xfrm>
              <a:custGeom>
                <a:avLst/>
                <a:gdLst/>
                <a:ahLst/>
                <a:cxnLst/>
                <a:rect l="l" t="t" r="r" b="b"/>
                <a:pathLst>
                  <a:path w="1047" h="21515" extrusionOk="0">
                    <a:moveTo>
                      <a:pt x="1" y="0"/>
                    </a:moveTo>
                    <a:lnTo>
                      <a:pt x="1" y="21515"/>
                    </a:lnTo>
                    <a:lnTo>
                      <a:pt x="1046" y="21515"/>
                    </a:lnTo>
                    <a:lnTo>
                      <a:pt x="1046" y="0"/>
                    </a:lnTo>
                    <a:close/>
                  </a:path>
                </a:pathLst>
              </a:custGeom>
              <a:solidFill>
                <a:srgbClr val="FFF8F4"/>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1424" name="Google Shape;1424;p40"/>
              <p:cNvSpPr/>
              <p:nvPr/>
            </p:nvSpPr>
            <p:spPr>
              <a:xfrm>
                <a:off x="-1940212" y="1917859"/>
                <a:ext cx="77810" cy="18703"/>
              </a:xfrm>
              <a:custGeom>
                <a:avLst/>
                <a:gdLst/>
                <a:ahLst/>
                <a:cxnLst/>
                <a:rect l="l" t="t" r="r" b="b"/>
                <a:pathLst>
                  <a:path w="1635" h="393" extrusionOk="0">
                    <a:moveTo>
                      <a:pt x="1" y="0"/>
                    </a:moveTo>
                    <a:lnTo>
                      <a:pt x="1" y="392"/>
                    </a:lnTo>
                    <a:lnTo>
                      <a:pt x="1634" y="392"/>
                    </a:lnTo>
                    <a:lnTo>
                      <a:pt x="1634" y="0"/>
                    </a:lnTo>
                    <a:close/>
                  </a:path>
                </a:pathLst>
              </a:custGeom>
              <a:solidFill>
                <a:srgbClr val="FFFFFF"/>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1425" name="Google Shape;1425;p40"/>
              <p:cNvSpPr/>
              <p:nvPr/>
            </p:nvSpPr>
            <p:spPr>
              <a:xfrm>
                <a:off x="-1932646" y="1936515"/>
                <a:ext cx="64913" cy="14705"/>
              </a:xfrm>
              <a:custGeom>
                <a:avLst/>
                <a:gdLst/>
                <a:ahLst/>
                <a:cxnLst/>
                <a:rect l="l" t="t" r="r" b="b"/>
                <a:pathLst>
                  <a:path w="1364" h="309" extrusionOk="0">
                    <a:moveTo>
                      <a:pt x="1" y="0"/>
                    </a:moveTo>
                    <a:lnTo>
                      <a:pt x="1" y="308"/>
                    </a:lnTo>
                    <a:lnTo>
                      <a:pt x="1363" y="308"/>
                    </a:lnTo>
                    <a:lnTo>
                      <a:pt x="1363" y="0"/>
                    </a:lnTo>
                    <a:close/>
                  </a:path>
                </a:pathLst>
              </a:custGeom>
              <a:solidFill>
                <a:srgbClr val="FFFFFF"/>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1426" name="Google Shape;1426;p40"/>
              <p:cNvSpPr/>
              <p:nvPr/>
            </p:nvSpPr>
            <p:spPr>
              <a:xfrm>
                <a:off x="-1940212" y="2923055"/>
                <a:ext cx="77810" cy="18703"/>
              </a:xfrm>
              <a:custGeom>
                <a:avLst/>
                <a:gdLst/>
                <a:ahLst/>
                <a:cxnLst/>
                <a:rect l="l" t="t" r="r" b="b"/>
                <a:pathLst>
                  <a:path w="1635" h="393" extrusionOk="0">
                    <a:moveTo>
                      <a:pt x="1" y="1"/>
                    </a:moveTo>
                    <a:lnTo>
                      <a:pt x="1" y="393"/>
                    </a:lnTo>
                    <a:lnTo>
                      <a:pt x="1634" y="393"/>
                    </a:lnTo>
                    <a:lnTo>
                      <a:pt x="1634" y="1"/>
                    </a:lnTo>
                    <a:close/>
                  </a:path>
                </a:pathLst>
              </a:custGeom>
              <a:solidFill>
                <a:srgbClr val="FFFFFF"/>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1427" name="Google Shape;1427;p40"/>
              <p:cNvSpPr/>
              <p:nvPr/>
            </p:nvSpPr>
            <p:spPr>
              <a:xfrm>
                <a:off x="-1932646" y="2908398"/>
                <a:ext cx="64913" cy="14705"/>
              </a:xfrm>
              <a:custGeom>
                <a:avLst/>
                <a:gdLst/>
                <a:ahLst/>
                <a:cxnLst/>
                <a:rect l="l" t="t" r="r" b="b"/>
                <a:pathLst>
                  <a:path w="1364" h="309" extrusionOk="0">
                    <a:moveTo>
                      <a:pt x="1" y="1"/>
                    </a:moveTo>
                    <a:lnTo>
                      <a:pt x="1" y="309"/>
                    </a:lnTo>
                    <a:lnTo>
                      <a:pt x="1363" y="309"/>
                    </a:lnTo>
                    <a:lnTo>
                      <a:pt x="1363" y="1"/>
                    </a:lnTo>
                    <a:close/>
                  </a:path>
                </a:pathLst>
              </a:custGeom>
              <a:solidFill>
                <a:srgbClr val="FFFFFF"/>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grpSp>
        <p:grpSp>
          <p:nvGrpSpPr>
            <p:cNvPr id="1428" name="Google Shape;1428;p40"/>
            <p:cNvGrpSpPr/>
            <p:nvPr/>
          </p:nvGrpSpPr>
          <p:grpSpPr>
            <a:xfrm>
              <a:off x="3281021" y="-1508291"/>
              <a:ext cx="76001" cy="1023899"/>
              <a:chOff x="-1240592" y="1917859"/>
              <a:chExt cx="76001" cy="1023899"/>
            </a:xfrm>
          </p:grpSpPr>
          <p:sp>
            <p:nvSpPr>
              <p:cNvPr id="1429" name="Google Shape;1429;p40"/>
              <p:cNvSpPr/>
              <p:nvPr/>
            </p:nvSpPr>
            <p:spPr>
              <a:xfrm>
                <a:off x="-1227267" y="1917859"/>
                <a:ext cx="49827" cy="1023899"/>
              </a:xfrm>
              <a:custGeom>
                <a:avLst/>
                <a:gdLst/>
                <a:ahLst/>
                <a:cxnLst/>
                <a:rect l="l" t="t" r="r" b="b"/>
                <a:pathLst>
                  <a:path w="1047" h="21515" extrusionOk="0">
                    <a:moveTo>
                      <a:pt x="1" y="0"/>
                    </a:moveTo>
                    <a:lnTo>
                      <a:pt x="1" y="21515"/>
                    </a:lnTo>
                    <a:lnTo>
                      <a:pt x="1046" y="21515"/>
                    </a:lnTo>
                    <a:lnTo>
                      <a:pt x="1046" y="0"/>
                    </a:lnTo>
                    <a:close/>
                  </a:path>
                </a:pathLst>
              </a:custGeom>
              <a:solidFill>
                <a:srgbClr val="FFFFFF"/>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1430" name="Google Shape;1430;p40"/>
              <p:cNvSpPr/>
              <p:nvPr/>
            </p:nvSpPr>
            <p:spPr>
              <a:xfrm>
                <a:off x="-1240592" y="1917859"/>
                <a:ext cx="76001" cy="18703"/>
              </a:xfrm>
              <a:custGeom>
                <a:avLst/>
                <a:gdLst/>
                <a:ahLst/>
                <a:cxnLst/>
                <a:rect l="l" t="t" r="r" b="b"/>
                <a:pathLst>
                  <a:path w="1597" h="393" extrusionOk="0">
                    <a:moveTo>
                      <a:pt x="1" y="0"/>
                    </a:moveTo>
                    <a:lnTo>
                      <a:pt x="1" y="392"/>
                    </a:lnTo>
                    <a:lnTo>
                      <a:pt x="1597" y="392"/>
                    </a:lnTo>
                    <a:lnTo>
                      <a:pt x="1597" y="0"/>
                    </a:lnTo>
                    <a:close/>
                  </a:path>
                </a:pathLst>
              </a:custGeom>
              <a:solidFill>
                <a:srgbClr val="FFFFFF"/>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1431" name="Google Shape;1431;p40"/>
              <p:cNvSpPr/>
              <p:nvPr/>
            </p:nvSpPr>
            <p:spPr>
              <a:xfrm>
                <a:off x="-1233025" y="1936515"/>
                <a:ext cx="63104" cy="14705"/>
              </a:xfrm>
              <a:custGeom>
                <a:avLst/>
                <a:gdLst/>
                <a:ahLst/>
                <a:cxnLst/>
                <a:rect l="l" t="t" r="r" b="b"/>
                <a:pathLst>
                  <a:path w="1326" h="309" extrusionOk="0">
                    <a:moveTo>
                      <a:pt x="1" y="0"/>
                    </a:moveTo>
                    <a:lnTo>
                      <a:pt x="1" y="308"/>
                    </a:lnTo>
                    <a:lnTo>
                      <a:pt x="1326" y="308"/>
                    </a:lnTo>
                    <a:lnTo>
                      <a:pt x="1326" y="0"/>
                    </a:lnTo>
                    <a:close/>
                  </a:path>
                </a:pathLst>
              </a:custGeom>
              <a:solidFill>
                <a:srgbClr val="FFFFFF"/>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1432" name="Google Shape;1432;p40"/>
              <p:cNvSpPr/>
              <p:nvPr/>
            </p:nvSpPr>
            <p:spPr>
              <a:xfrm>
                <a:off x="-1240592" y="2923055"/>
                <a:ext cx="76001" cy="18703"/>
              </a:xfrm>
              <a:custGeom>
                <a:avLst/>
                <a:gdLst/>
                <a:ahLst/>
                <a:cxnLst/>
                <a:rect l="l" t="t" r="r" b="b"/>
                <a:pathLst>
                  <a:path w="1597" h="393" extrusionOk="0">
                    <a:moveTo>
                      <a:pt x="1" y="1"/>
                    </a:moveTo>
                    <a:lnTo>
                      <a:pt x="1" y="393"/>
                    </a:lnTo>
                    <a:lnTo>
                      <a:pt x="1597" y="393"/>
                    </a:lnTo>
                    <a:lnTo>
                      <a:pt x="1597" y="1"/>
                    </a:lnTo>
                    <a:close/>
                  </a:path>
                </a:pathLst>
              </a:custGeom>
              <a:solidFill>
                <a:srgbClr val="FFFFFF"/>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1433" name="Google Shape;1433;p40"/>
              <p:cNvSpPr/>
              <p:nvPr/>
            </p:nvSpPr>
            <p:spPr>
              <a:xfrm>
                <a:off x="-1233025" y="2908398"/>
                <a:ext cx="63104" cy="14705"/>
              </a:xfrm>
              <a:custGeom>
                <a:avLst/>
                <a:gdLst/>
                <a:ahLst/>
                <a:cxnLst/>
                <a:rect l="l" t="t" r="r" b="b"/>
                <a:pathLst>
                  <a:path w="1326" h="309" extrusionOk="0">
                    <a:moveTo>
                      <a:pt x="1" y="1"/>
                    </a:moveTo>
                    <a:lnTo>
                      <a:pt x="1" y="309"/>
                    </a:lnTo>
                    <a:lnTo>
                      <a:pt x="1326" y="309"/>
                    </a:lnTo>
                    <a:lnTo>
                      <a:pt x="1326" y="1"/>
                    </a:lnTo>
                    <a:close/>
                  </a:path>
                </a:pathLst>
              </a:custGeom>
              <a:solidFill>
                <a:srgbClr val="FFFFFF"/>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grpSp>
        <p:grpSp>
          <p:nvGrpSpPr>
            <p:cNvPr id="1434" name="Google Shape;1434;p40"/>
            <p:cNvGrpSpPr/>
            <p:nvPr/>
          </p:nvGrpSpPr>
          <p:grpSpPr>
            <a:xfrm>
              <a:off x="2588967" y="-1852132"/>
              <a:ext cx="755206" cy="344314"/>
              <a:chOff x="2588967" y="-1852132"/>
              <a:chExt cx="755206" cy="344314"/>
            </a:xfrm>
          </p:grpSpPr>
          <p:sp>
            <p:nvSpPr>
              <p:cNvPr id="1435" name="Google Shape;1435;p40"/>
              <p:cNvSpPr/>
              <p:nvPr/>
            </p:nvSpPr>
            <p:spPr>
              <a:xfrm>
                <a:off x="2588967" y="-1852132"/>
                <a:ext cx="372297" cy="344314"/>
              </a:xfrm>
              <a:custGeom>
                <a:avLst/>
                <a:gdLst/>
                <a:ahLst/>
                <a:cxnLst/>
                <a:rect l="l" t="t" r="r" b="b"/>
                <a:pathLst>
                  <a:path w="7823" h="7235" extrusionOk="0">
                    <a:moveTo>
                      <a:pt x="7822" y="0"/>
                    </a:moveTo>
                    <a:lnTo>
                      <a:pt x="1" y="7234"/>
                    </a:lnTo>
                    <a:lnTo>
                      <a:pt x="663" y="7234"/>
                    </a:lnTo>
                    <a:lnTo>
                      <a:pt x="7822" y="859"/>
                    </a:lnTo>
                    <a:lnTo>
                      <a:pt x="7822" y="0"/>
                    </a:lnTo>
                    <a:close/>
                  </a:path>
                </a:pathLst>
              </a:custGeom>
              <a:solidFill>
                <a:srgbClr val="000000">
                  <a:alpha val="28490"/>
                </a:srgbClr>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1436" name="Google Shape;1436;p40"/>
              <p:cNvSpPr/>
              <p:nvPr/>
            </p:nvSpPr>
            <p:spPr>
              <a:xfrm>
                <a:off x="2961216" y="-1852132"/>
                <a:ext cx="382957" cy="344314"/>
              </a:xfrm>
              <a:custGeom>
                <a:avLst/>
                <a:gdLst/>
                <a:ahLst/>
                <a:cxnLst/>
                <a:rect l="l" t="t" r="r" b="b"/>
                <a:pathLst>
                  <a:path w="8047" h="7235" extrusionOk="0">
                    <a:moveTo>
                      <a:pt x="0" y="0"/>
                    </a:moveTo>
                    <a:lnTo>
                      <a:pt x="0" y="859"/>
                    </a:lnTo>
                    <a:lnTo>
                      <a:pt x="7421" y="7234"/>
                    </a:lnTo>
                    <a:lnTo>
                      <a:pt x="8046" y="7234"/>
                    </a:lnTo>
                    <a:lnTo>
                      <a:pt x="0" y="0"/>
                    </a:lnTo>
                    <a:close/>
                  </a:path>
                </a:pathLst>
              </a:custGeom>
              <a:solidFill>
                <a:srgbClr val="000000">
                  <a:alpha val="28490"/>
                </a:srgbClr>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grpSp>
      </p:grpSp>
      <p:grpSp>
        <p:nvGrpSpPr>
          <p:cNvPr id="1437" name="Google Shape;1437;p40"/>
          <p:cNvGrpSpPr/>
          <p:nvPr/>
        </p:nvGrpSpPr>
        <p:grpSpPr>
          <a:xfrm>
            <a:off x="2254289" y="4994634"/>
            <a:ext cx="1458990" cy="3771708"/>
            <a:chOff x="2792800" y="237450"/>
            <a:chExt cx="2025250" cy="5235575"/>
          </a:xfrm>
        </p:grpSpPr>
        <p:sp>
          <p:nvSpPr>
            <p:cNvPr id="1438" name="Google Shape;1438;p40"/>
            <p:cNvSpPr/>
            <p:nvPr/>
          </p:nvSpPr>
          <p:spPr>
            <a:xfrm>
              <a:off x="4120725" y="4781300"/>
              <a:ext cx="332000" cy="577675"/>
            </a:xfrm>
            <a:custGeom>
              <a:avLst/>
              <a:gdLst/>
              <a:ahLst/>
              <a:cxnLst/>
              <a:rect l="l" t="t" r="r" b="b"/>
              <a:pathLst>
                <a:path w="13280" h="23107" extrusionOk="0">
                  <a:moveTo>
                    <a:pt x="12339" y="1"/>
                  </a:moveTo>
                  <a:lnTo>
                    <a:pt x="1" y="1110"/>
                  </a:lnTo>
                  <a:lnTo>
                    <a:pt x="408" y="18362"/>
                  </a:lnTo>
                  <a:lnTo>
                    <a:pt x="2864" y="22756"/>
                  </a:lnTo>
                  <a:lnTo>
                    <a:pt x="11750" y="23106"/>
                  </a:lnTo>
                  <a:lnTo>
                    <a:pt x="13280" y="18951"/>
                  </a:lnTo>
                  <a:cubicBezTo>
                    <a:pt x="11988" y="18362"/>
                    <a:pt x="12339" y="1"/>
                    <a:pt x="12339" y="1"/>
                  </a:cubicBezTo>
                  <a:close/>
                </a:path>
              </a:pathLst>
            </a:custGeom>
            <a:solidFill>
              <a:srgbClr val="E2875C"/>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1439" name="Google Shape;1439;p40"/>
            <p:cNvSpPr/>
            <p:nvPr/>
          </p:nvSpPr>
          <p:spPr>
            <a:xfrm>
              <a:off x="4120725" y="5225800"/>
              <a:ext cx="697325" cy="247225"/>
            </a:xfrm>
            <a:custGeom>
              <a:avLst/>
              <a:gdLst/>
              <a:ahLst/>
              <a:cxnLst/>
              <a:rect l="l" t="t" r="r" b="b"/>
              <a:pathLst>
                <a:path w="27893" h="9889" extrusionOk="0">
                  <a:moveTo>
                    <a:pt x="269" y="1"/>
                  </a:moveTo>
                  <a:cubicBezTo>
                    <a:pt x="90" y="1"/>
                    <a:pt x="1" y="6"/>
                    <a:pt x="1" y="6"/>
                  </a:cubicBezTo>
                  <a:lnTo>
                    <a:pt x="408" y="9706"/>
                  </a:lnTo>
                  <a:lnTo>
                    <a:pt x="27724" y="9889"/>
                  </a:lnTo>
                  <a:cubicBezTo>
                    <a:pt x="27893" y="8780"/>
                    <a:pt x="27486" y="6492"/>
                    <a:pt x="26545" y="5902"/>
                  </a:cubicBezTo>
                  <a:lnTo>
                    <a:pt x="13097" y="764"/>
                  </a:lnTo>
                  <a:cubicBezTo>
                    <a:pt x="13097" y="764"/>
                    <a:pt x="12444" y="1897"/>
                    <a:pt x="10579" y="1897"/>
                  </a:cubicBezTo>
                  <a:cubicBezTo>
                    <a:pt x="10014" y="1897"/>
                    <a:pt x="9338" y="1793"/>
                    <a:pt x="8535" y="1522"/>
                  </a:cubicBezTo>
                  <a:cubicBezTo>
                    <a:pt x="3867" y="124"/>
                    <a:pt x="1101" y="1"/>
                    <a:pt x="269" y="1"/>
                  </a:cubicBezTo>
                  <a:close/>
                </a:path>
              </a:pathLst>
            </a:custGeom>
            <a:solidFill>
              <a:srgbClr val="E6E6E6"/>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1440" name="Google Shape;1440;p40"/>
            <p:cNvSpPr/>
            <p:nvPr/>
          </p:nvSpPr>
          <p:spPr>
            <a:xfrm>
              <a:off x="4120725" y="5225950"/>
              <a:ext cx="56875" cy="156175"/>
            </a:xfrm>
            <a:custGeom>
              <a:avLst/>
              <a:gdLst/>
              <a:ahLst/>
              <a:cxnLst/>
              <a:rect l="l" t="t" r="r" b="b"/>
              <a:pathLst>
                <a:path w="2275" h="6247" extrusionOk="0">
                  <a:moveTo>
                    <a:pt x="1" y="0"/>
                  </a:moveTo>
                  <a:lnTo>
                    <a:pt x="408" y="6247"/>
                  </a:lnTo>
                  <a:lnTo>
                    <a:pt x="2275" y="6247"/>
                  </a:lnTo>
                  <a:lnTo>
                    <a:pt x="1924" y="0"/>
                  </a:lnTo>
                  <a:close/>
                </a:path>
              </a:pathLst>
            </a:custGeom>
            <a:solidFill>
              <a:srgbClr val="74D8DD"/>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1441" name="Google Shape;1441;p40"/>
            <p:cNvSpPr/>
            <p:nvPr/>
          </p:nvSpPr>
          <p:spPr>
            <a:xfrm>
              <a:off x="3187600" y="4785525"/>
              <a:ext cx="349550" cy="573450"/>
            </a:xfrm>
            <a:custGeom>
              <a:avLst/>
              <a:gdLst/>
              <a:ahLst/>
              <a:cxnLst/>
              <a:rect l="l" t="t" r="r" b="b"/>
              <a:pathLst>
                <a:path w="13982" h="22938" extrusionOk="0">
                  <a:moveTo>
                    <a:pt x="13982" y="0"/>
                  </a:moveTo>
                  <a:lnTo>
                    <a:pt x="1699" y="1123"/>
                  </a:lnTo>
                  <a:lnTo>
                    <a:pt x="0" y="18375"/>
                  </a:lnTo>
                  <a:lnTo>
                    <a:pt x="2232" y="22587"/>
                  </a:lnTo>
                  <a:lnTo>
                    <a:pt x="11174" y="22937"/>
                  </a:lnTo>
                  <a:lnTo>
                    <a:pt x="12873" y="18951"/>
                  </a:lnTo>
                  <a:cubicBezTo>
                    <a:pt x="11525" y="18193"/>
                    <a:pt x="13981" y="1"/>
                    <a:pt x="13982" y="0"/>
                  </a:cubicBezTo>
                  <a:close/>
                </a:path>
              </a:pathLst>
            </a:custGeom>
            <a:solidFill>
              <a:srgbClr val="E2875C"/>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1442" name="Google Shape;1442;p40"/>
            <p:cNvSpPr/>
            <p:nvPr/>
          </p:nvSpPr>
          <p:spPr>
            <a:xfrm>
              <a:off x="3143725" y="5225825"/>
              <a:ext cx="731375" cy="247200"/>
            </a:xfrm>
            <a:custGeom>
              <a:avLst/>
              <a:gdLst/>
              <a:ahLst/>
              <a:cxnLst/>
              <a:rect l="l" t="t" r="r" b="b"/>
              <a:pathLst>
                <a:path w="29255" h="9888" extrusionOk="0">
                  <a:moveTo>
                    <a:pt x="1563" y="1"/>
                  </a:moveTo>
                  <a:cubicBezTo>
                    <a:pt x="1420" y="1"/>
                    <a:pt x="1348" y="5"/>
                    <a:pt x="1348" y="5"/>
                  </a:cubicBezTo>
                  <a:lnTo>
                    <a:pt x="1" y="9705"/>
                  </a:lnTo>
                  <a:lnTo>
                    <a:pt x="29016" y="9888"/>
                  </a:lnTo>
                  <a:cubicBezTo>
                    <a:pt x="29254" y="8947"/>
                    <a:pt x="28665" y="6491"/>
                    <a:pt x="27724" y="6083"/>
                  </a:cubicBezTo>
                  <a:lnTo>
                    <a:pt x="14459" y="988"/>
                  </a:lnTo>
                  <a:cubicBezTo>
                    <a:pt x="14459" y="988"/>
                    <a:pt x="13627" y="2036"/>
                    <a:pt x="11623" y="2036"/>
                  </a:cubicBezTo>
                  <a:cubicBezTo>
                    <a:pt x="11076" y="2036"/>
                    <a:pt x="10442" y="1958"/>
                    <a:pt x="9714" y="1760"/>
                  </a:cubicBezTo>
                  <a:cubicBezTo>
                    <a:pt x="5084" y="130"/>
                    <a:pt x="2323" y="1"/>
                    <a:pt x="1563" y="1"/>
                  </a:cubicBezTo>
                  <a:close/>
                </a:path>
              </a:pathLst>
            </a:custGeom>
            <a:solidFill>
              <a:srgbClr val="E6E6E6"/>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1443" name="Google Shape;1443;p40"/>
            <p:cNvSpPr/>
            <p:nvPr/>
          </p:nvSpPr>
          <p:spPr>
            <a:xfrm>
              <a:off x="3599950" y="5288750"/>
              <a:ext cx="245675" cy="103925"/>
            </a:xfrm>
            <a:custGeom>
              <a:avLst/>
              <a:gdLst/>
              <a:ahLst/>
              <a:cxnLst/>
              <a:rect l="l" t="t" r="r" b="b"/>
              <a:pathLst>
                <a:path w="9827" h="4157" extrusionOk="0">
                  <a:moveTo>
                    <a:pt x="772" y="1"/>
                  </a:moveTo>
                  <a:lnTo>
                    <a:pt x="0" y="4156"/>
                  </a:lnTo>
                  <a:lnTo>
                    <a:pt x="9658" y="4156"/>
                  </a:lnTo>
                  <a:lnTo>
                    <a:pt x="9826" y="3974"/>
                  </a:lnTo>
                  <a:cubicBezTo>
                    <a:pt x="9826" y="3735"/>
                    <a:pt x="9826" y="3735"/>
                    <a:pt x="9658" y="3735"/>
                  </a:cubicBezTo>
                  <a:lnTo>
                    <a:pt x="941" y="1"/>
                  </a:lnTo>
                  <a:close/>
                </a:path>
              </a:pathLst>
            </a:custGeom>
            <a:solidFill>
              <a:srgbClr val="338EE4"/>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1444" name="Google Shape;1444;p40"/>
            <p:cNvSpPr/>
            <p:nvPr/>
          </p:nvSpPr>
          <p:spPr>
            <a:xfrm>
              <a:off x="3154250" y="5225950"/>
              <a:ext cx="75825" cy="162150"/>
            </a:xfrm>
            <a:custGeom>
              <a:avLst/>
              <a:gdLst/>
              <a:ahLst/>
              <a:cxnLst/>
              <a:rect l="l" t="t" r="r" b="b"/>
              <a:pathLst>
                <a:path w="3033" h="6486" extrusionOk="0">
                  <a:moveTo>
                    <a:pt x="927" y="0"/>
                  </a:moveTo>
                  <a:lnTo>
                    <a:pt x="1" y="6486"/>
                  </a:lnTo>
                  <a:lnTo>
                    <a:pt x="3033" y="6486"/>
                  </a:lnTo>
                  <a:lnTo>
                    <a:pt x="2626" y="225"/>
                  </a:lnTo>
                  <a:cubicBezTo>
                    <a:pt x="2457" y="225"/>
                    <a:pt x="927" y="0"/>
                    <a:pt x="927" y="0"/>
                  </a:cubicBezTo>
                  <a:close/>
                </a:path>
              </a:pathLst>
            </a:custGeom>
            <a:solidFill>
              <a:srgbClr val="74D8DD"/>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1445" name="Google Shape;1445;p40"/>
            <p:cNvSpPr/>
            <p:nvPr/>
          </p:nvSpPr>
          <p:spPr>
            <a:xfrm>
              <a:off x="4130900" y="5288750"/>
              <a:ext cx="664000" cy="103925"/>
            </a:xfrm>
            <a:custGeom>
              <a:avLst/>
              <a:gdLst/>
              <a:ahLst/>
              <a:cxnLst/>
              <a:rect l="l" t="t" r="r" b="b"/>
              <a:pathLst>
                <a:path w="26560" h="4157" extrusionOk="0">
                  <a:moveTo>
                    <a:pt x="17435" y="1"/>
                  </a:moveTo>
                  <a:lnTo>
                    <a:pt x="16733" y="3735"/>
                  </a:lnTo>
                  <a:lnTo>
                    <a:pt x="1" y="3735"/>
                  </a:lnTo>
                  <a:lnTo>
                    <a:pt x="1" y="3974"/>
                  </a:lnTo>
                  <a:lnTo>
                    <a:pt x="26321" y="4156"/>
                  </a:lnTo>
                  <a:cubicBezTo>
                    <a:pt x="26559" y="4156"/>
                    <a:pt x="26559" y="3974"/>
                    <a:pt x="26559" y="3974"/>
                  </a:cubicBezTo>
                  <a:cubicBezTo>
                    <a:pt x="26559" y="3974"/>
                    <a:pt x="26559" y="3735"/>
                    <a:pt x="26321" y="3735"/>
                  </a:cubicBezTo>
                  <a:cubicBezTo>
                    <a:pt x="26559" y="3735"/>
                    <a:pt x="26321" y="3566"/>
                    <a:pt x="26321" y="3566"/>
                  </a:cubicBezTo>
                  <a:lnTo>
                    <a:pt x="17603" y="1"/>
                  </a:lnTo>
                  <a:close/>
                </a:path>
              </a:pathLst>
            </a:custGeom>
            <a:solidFill>
              <a:srgbClr val="338EE4"/>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1446" name="Google Shape;1446;p40"/>
            <p:cNvSpPr/>
            <p:nvPr/>
          </p:nvSpPr>
          <p:spPr>
            <a:xfrm>
              <a:off x="3154250" y="5382100"/>
              <a:ext cx="691375" cy="10575"/>
            </a:xfrm>
            <a:custGeom>
              <a:avLst/>
              <a:gdLst/>
              <a:ahLst/>
              <a:cxnLst/>
              <a:rect l="l" t="t" r="r" b="b"/>
              <a:pathLst>
                <a:path w="27655" h="423" extrusionOk="0">
                  <a:moveTo>
                    <a:pt x="1" y="1"/>
                  </a:moveTo>
                  <a:lnTo>
                    <a:pt x="1" y="240"/>
                  </a:lnTo>
                  <a:lnTo>
                    <a:pt x="1" y="422"/>
                  </a:lnTo>
                  <a:lnTo>
                    <a:pt x="27654" y="422"/>
                  </a:lnTo>
                  <a:lnTo>
                    <a:pt x="27654" y="240"/>
                  </a:lnTo>
                  <a:lnTo>
                    <a:pt x="1" y="1"/>
                  </a:lnTo>
                  <a:close/>
                </a:path>
              </a:pathLst>
            </a:custGeom>
            <a:solidFill>
              <a:srgbClr val="338EE4"/>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1447" name="Google Shape;1447;p40"/>
            <p:cNvSpPr/>
            <p:nvPr/>
          </p:nvSpPr>
          <p:spPr>
            <a:xfrm>
              <a:off x="3101625" y="2832225"/>
              <a:ext cx="938750" cy="2266350"/>
            </a:xfrm>
            <a:custGeom>
              <a:avLst/>
              <a:gdLst/>
              <a:ahLst/>
              <a:cxnLst/>
              <a:rect l="l" t="t" r="r" b="b"/>
              <a:pathLst>
                <a:path w="37550" h="90654" extrusionOk="0">
                  <a:moveTo>
                    <a:pt x="7594" y="0"/>
                  </a:moveTo>
                  <a:cubicBezTo>
                    <a:pt x="7594" y="0"/>
                    <a:pt x="3439" y="49300"/>
                    <a:pt x="0" y="90654"/>
                  </a:cubicBezTo>
                  <a:lnTo>
                    <a:pt x="20705" y="90654"/>
                  </a:lnTo>
                  <a:cubicBezTo>
                    <a:pt x="22572" y="82470"/>
                    <a:pt x="24678" y="74342"/>
                    <a:pt x="25787" y="69949"/>
                  </a:cubicBezTo>
                  <a:cubicBezTo>
                    <a:pt x="31107" y="48191"/>
                    <a:pt x="37550" y="10402"/>
                    <a:pt x="37550" y="10402"/>
                  </a:cubicBezTo>
                  <a:lnTo>
                    <a:pt x="7594" y="0"/>
                  </a:lnTo>
                  <a:close/>
                </a:path>
              </a:pathLst>
            </a:custGeom>
            <a:solidFill>
              <a:srgbClr val="5A2543"/>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1448" name="Google Shape;1448;p40"/>
            <p:cNvSpPr/>
            <p:nvPr/>
          </p:nvSpPr>
          <p:spPr>
            <a:xfrm>
              <a:off x="3101625" y="2832225"/>
              <a:ext cx="938750" cy="2266350"/>
            </a:xfrm>
            <a:custGeom>
              <a:avLst/>
              <a:gdLst/>
              <a:ahLst/>
              <a:cxnLst/>
              <a:rect l="l" t="t" r="r" b="b"/>
              <a:pathLst>
                <a:path w="37550" h="90654" extrusionOk="0">
                  <a:moveTo>
                    <a:pt x="7594" y="0"/>
                  </a:moveTo>
                  <a:cubicBezTo>
                    <a:pt x="7594" y="0"/>
                    <a:pt x="3439" y="49300"/>
                    <a:pt x="0" y="90654"/>
                  </a:cubicBezTo>
                  <a:lnTo>
                    <a:pt x="20705" y="90654"/>
                  </a:lnTo>
                  <a:cubicBezTo>
                    <a:pt x="22572" y="82470"/>
                    <a:pt x="24678" y="74342"/>
                    <a:pt x="25787" y="69949"/>
                  </a:cubicBezTo>
                  <a:cubicBezTo>
                    <a:pt x="31107" y="48191"/>
                    <a:pt x="37550" y="10402"/>
                    <a:pt x="37550" y="10402"/>
                  </a:cubicBezTo>
                  <a:lnTo>
                    <a:pt x="7594" y="0"/>
                  </a:lnTo>
                  <a:close/>
                </a:path>
              </a:pathLst>
            </a:custGeom>
            <a:solidFill>
              <a:srgbClr val="000000">
                <a:alpha val="27530"/>
              </a:srgbClr>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1449" name="Google Shape;1449;p40"/>
            <p:cNvSpPr/>
            <p:nvPr/>
          </p:nvSpPr>
          <p:spPr>
            <a:xfrm>
              <a:off x="3181975" y="2969425"/>
              <a:ext cx="1342350" cy="2129150"/>
            </a:xfrm>
            <a:custGeom>
              <a:avLst/>
              <a:gdLst/>
              <a:ahLst/>
              <a:cxnLst/>
              <a:rect l="l" t="t" r="r" b="b"/>
              <a:pathLst>
                <a:path w="53694" h="85166" extrusionOk="0">
                  <a:moveTo>
                    <a:pt x="39656" y="1"/>
                  </a:moveTo>
                  <a:lnTo>
                    <a:pt x="759" y="1349"/>
                  </a:lnTo>
                  <a:cubicBezTo>
                    <a:pt x="759" y="1349"/>
                    <a:pt x="1" y="13870"/>
                    <a:pt x="6261" y="22405"/>
                  </a:cubicBezTo>
                  <a:cubicBezTo>
                    <a:pt x="8718" y="25619"/>
                    <a:pt x="23162" y="45510"/>
                    <a:pt x="25619" y="50662"/>
                  </a:cubicBezTo>
                  <a:cubicBezTo>
                    <a:pt x="28651" y="57273"/>
                    <a:pt x="30756" y="64292"/>
                    <a:pt x="31879" y="71479"/>
                  </a:cubicBezTo>
                  <a:cubicBezTo>
                    <a:pt x="32455" y="75452"/>
                    <a:pt x="33213" y="80014"/>
                    <a:pt x="34336" y="85166"/>
                  </a:cubicBezTo>
                  <a:lnTo>
                    <a:pt x="53693" y="85166"/>
                  </a:lnTo>
                  <a:cubicBezTo>
                    <a:pt x="53693" y="70960"/>
                    <a:pt x="53286" y="53876"/>
                    <a:pt x="52935" y="49132"/>
                  </a:cubicBezTo>
                  <a:cubicBezTo>
                    <a:pt x="50479" y="27149"/>
                    <a:pt x="39656" y="1"/>
                    <a:pt x="39656" y="1"/>
                  </a:cubicBezTo>
                  <a:close/>
                </a:path>
              </a:pathLst>
            </a:custGeom>
            <a:solidFill>
              <a:srgbClr val="5A2543"/>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1450" name="Google Shape;1450;p40"/>
            <p:cNvSpPr/>
            <p:nvPr/>
          </p:nvSpPr>
          <p:spPr>
            <a:xfrm>
              <a:off x="3599950" y="3425750"/>
              <a:ext cx="924375" cy="1506125"/>
            </a:xfrm>
            <a:custGeom>
              <a:avLst/>
              <a:gdLst/>
              <a:ahLst/>
              <a:cxnLst/>
              <a:rect l="l" t="t" r="r" b="b"/>
              <a:pathLst>
                <a:path w="36975" h="60245" extrusionOk="0">
                  <a:moveTo>
                    <a:pt x="562" y="0"/>
                  </a:moveTo>
                  <a:cubicBezTo>
                    <a:pt x="414" y="0"/>
                    <a:pt x="267" y="60"/>
                    <a:pt x="183" y="179"/>
                  </a:cubicBezTo>
                  <a:cubicBezTo>
                    <a:pt x="0" y="347"/>
                    <a:pt x="0" y="698"/>
                    <a:pt x="183" y="937"/>
                  </a:cubicBezTo>
                  <a:cubicBezTo>
                    <a:pt x="183" y="1120"/>
                    <a:pt x="7370" y="8896"/>
                    <a:pt x="14978" y="23453"/>
                  </a:cubicBezTo>
                  <a:cubicBezTo>
                    <a:pt x="23400" y="39835"/>
                    <a:pt x="24046" y="57788"/>
                    <a:pt x="24046" y="59080"/>
                  </a:cubicBezTo>
                  <a:cubicBezTo>
                    <a:pt x="21997" y="59080"/>
                    <a:pt x="19652" y="59080"/>
                    <a:pt x="16845" y="59136"/>
                  </a:cubicBezTo>
                  <a:cubicBezTo>
                    <a:pt x="16494" y="59136"/>
                    <a:pt x="16269" y="59487"/>
                    <a:pt x="16269" y="59726"/>
                  </a:cubicBezTo>
                  <a:cubicBezTo>
                    <a:pt x="16269" y="60077"/>
                    <a:pt x="16494" y="60245"/>
                    <a:pt x="16845" y="60245"/>
                  </a:cubicBezTo>
                  <a:lnTo>
                    <a:pt x="36385" y="60077"/>
                  </a:lnTo>
                  <a:cubicBezTo>
                    <a:pt x="36567" y="60077"/>
                    <a:pt x="36974" y="59726"/>
                    <a:pt x="36974" y="59487"/>
                  </a:cubicBezTo>
                  <a:cubicBezTo>
                    <a:pt x="36974" y="59136"/>
                    <a:pt x="36567" y="58954"/>
                    <a:pt x="36385" y="58954"/>
                  </a:cubicBezTo>
                  <a:lnTo>
                    <a:pt x="25211" y="59080"/>
                  </a:lnTo>
                  <a:cubicBezTo>
                    <a:pt x="25155" y="57676"/>
                    <a:pt x="24509" y="39428"/>
                    <a:pt x="15918" y="22934"/>
                  </a:cubicBezTo>
                  <a:cubicBezTo>
                    <a:pt x="14978" y="21123"/>
                    <a:pt x="14037" y="19424"/>
                    <a:pt x="13167" y="17838"/>
                  </a:cubicBezTo>
                  <a:cubicBezTo>
                    <a:pt x="18136" y="9710"/>
                    <a:pt x="13055" y="937"/>
                    <a:pt x="13055" y="937"/>
                  </a:cubicBezTo>
                  <a:cubicBezTo>
                    <a:pt x="12924" y="766"/>
                    <a:pt x="12706" y="630"/>
                    <a:pt x="12505" y="630"/>
                  </a:cubicBezTo>
                  <a:cubicBezTo>
                    <a:pt x="12426" y="630"/>
                    <a:pt x="12350" y="651"/>
                    <a:pt x="12283" y="698"/>
                  </a:cubicBezTo>
                  <a:cubicBezTo>
                    <a:pt x="11932" y="937"/>
                    <a:pt x="11932" y="1120"/>
                    <a:pt x="12114" y="1470"/>
                  </a:cubicBezTo>
                  <a:cubicBezTo>
                    <a:pt x="12114" y="1470"/>
                    <a:pt x="16564" y="9359"/>
                    <a:pt x="12521" y="16729"/>
                  </a:cubicBezTo>
                  <a:cubicBezTo>
                    <a:pt x="6261" y="6089"/>
                    <a:pt x="941" y="291"/>
                    <a:pt x="941" y="179"/>
                  </a:cubicBezTo>
                  <a:cubicBezTo>
                    <a:pt x="856" y="60"/>
                    <a:pt x="709" y="0"/>
                    <a:pt x="562" y="0"/>
                  </a:cubicBezTo>
                  <a:close/>
                </a:path>
              </a:pathLst>
            </a:custGeom>
            <a:solidFill>
              <a:srgbClr val="FFB43F"/>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1451" name="Google Shape;1451;p40"/>
            <p:cNvSpPr/>
            <p:nvPr/>
          </p:nvSpPr>
          <p:spPr>
            <a:xfrm>
              <a:off x="3124775" y="4899575"/>
              <a:ext cx="526425" cy="32300"/>
            </a:xfrm>
            <a:custGeom>
              <a:avLst/>
              <a:gdLst/>
              <a:ahLst/>
              <a:cxnLst/>
              <a:rect l="l" t="t" r="r" b="b"/>
              <a:pathLst>
                <a:path w="21057" h="1292" extrusionOk="0">
                  <a:moveTo>
                    <a:pt x="20706" y="1"/>
                  </a:moveTo>
                  <a:lnTo>
                    <a:pt x="590" y="183"/>
                  </a:lnTo>
                  <a:cubicBezTo>
                    <a:pt x="239" y="183"/>
                    <a:pt x="1" y="534"/>
                    <a:pt x="1" y="773"/>
                  </a:cubicBezTo>
                  <a:cubicBezTo>
                    <a:pt x="1" y="1124"/>
                    <a:pt x="239" y="1292"/>
                    <a:pt x="590" y="1292"/>
                  </a:cubicBezTo>
                  <a:lnTo>
                    <a:pt x="20706" y="1124"/>
                  </a:lnTo>
                  <a:cubicBezTo>
                    <a:pt x="20888" y="1124"/>
                    <a:pt x="21057" y="941"/>
                    <a:pt x="21057" y="534"/>
                  </a:cubicBezTo>
                  <a:cubicBezTo>
                    <a:pt x="21057" y="183"/>
                    <a:pt x="20888" y="1"/>
                    <a:pt x="20706" y="1"/>
                  </a:cubicBezTo>
                  <a:close/>
                </a:path>
              </a:pathLst>
            </a:custGeom>
            <a:solidFill>
              <a:srgbClr val="FFB43F"/>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1452" name="Google Shape;1452;p40"/>
            <p:cNvSpPr/>
            <p:nvPr/>
          </p:nvSpPr>
          <p:spPr>
            <a:xfrm>
              <a:off x="3804875" y="1939600"/>
              <a:ext cx="947550" cy="919625"/>
            </a:xfrm>
            <a:custGeom>
              <a:avLst/>
              <a:gdLst/>
              <a:ahLst/>
              <a:cxnLst/>
              <a:rect l="l" t="t" r="r" b="b"/>
              <a:pathLst>
                <a:path w="37902" h="36785" extrusionOk="0">
                  <a:moveTo>
                    <a:pt x="18944" y="0"/>
                  </a:moveTo>
                  <a:cubicBezTo>
                    <a:pt x="13333" y="0"/>
                    <a:pt x="7825" y="2674"/>
                    <a:pt x="4156" y="7504"/>
                  </a:cubicBezTo>
                  <a:cubicBezTo>
                    <a:pt x="3974" y="7799"/>
                    <a:pt x="3735" y="8094"/>
                    <a:pt x="3566" y="8389"/>
                  </a:cubicBezTo>
                  <a:cubicBezTo>
                    <a:pt x="3384" y="8683"/>
                    <a:pt x="3216" y="8978"/>
                    <a:pt x="3033" y="9203"/>
                  </a:cubicBezTo>
                  <a:cubicBezTo>
                    <a:pt x="647" y="13302"/>
                    <a:pt x="1" y="17976"/>
                    <a:pt x="998" y="22370"/>
                  </a:cubicBezTo>
                  <a:cubicBezTo>
                    <a:pt x="1110" y="22833"/>
                    <a:pt x="1222" y="23240"/>
                    <a:pt x="1349" y="23717"/>
                  </a:cubicBezTo>
                  <a:cubicBezTo>
                    <a:pt x="2570" y="27690"/>
                    <a:pt x="5082" y="31312"/>
                    <a:pt x="8830" y="33824"/>
                  </a:cubicBezTo>
                  <a:cubicBezTo>
                    <a:pt x="11978" y="35825"/>
                    <a:pt x="15483" y="36784"/>
                    <a:pt x="18945" y="36784"/>
                  </a:cubicBezTo>
                  <a:cubicBezTo>
                    <a:pt x="21459" y="36784"/>
                    <a:pt x="23950" y="36278"/>
                    <a:pt x="26265" y="35298"/>
                  </a:cubicBezTo>
                  <a:cubicBezTo>
                    <a:pt x="26672" y="35116"/>
                    <a:pt x="27135" y="34877"/>
                    <a:pt x="27598" y="34653"/>
                  </a:cubicBezTo>
                  <a:cubicBezTo>
                    <a:pt x="30237" y="33249"/>
                    <a:pt x="32511" y="31199"/>
                    <a:pt x="34266" y="28504"/>
                  </a:cubicBezTo>
                  <a:cubicBezTo>
                    <a:pt x="35263" y="27044"/>
                    <a:pt x="35965" y="25528"/>
                    <a:pt x="36498" y="23942"/>
                  </a:cubicBezTo>
                  <a:lnTo>
                    <a:pt x="36498" y="23886"/>
                  </a:lnTo>
                  <a:cubicBezTo>
                    <a:pt x="36723" y="23072"/>
                    <a:pt x="36961" y="22243"/>
                    <a:pt x="37073" y="21429"/>
                  </a:cubicBezTo>
                  <a:cubicBezTo>
                    <a:pt x="37902" y="16699"/>
                    <a:pt x="36793" y="11842"/>
                    <a:pt x="33985" y="7925"/>
                  </a:cubicBezTo>
                  <a:cubicBezTo>
                    <a:pt x="33747" y="7574"/>
                    <a:pt x="33508" y="7223"/>
                    <a:pt x="33213" y="6929"/>
                  </a:cubicBezTo>
                  <a:cubicBezTo>
                    <a:pt x="32048" y="5469"/>
                    <a:pt x="30644" y="4177"/>
                    <a:pt x="28946" y="3068"/>
                  </a:cubicBezTo>
                  <a:cubicBezTo>
                    <a:pt x="26728" y="1538"/>
                    <a:pt x="24215" y="612"/>
                    <a:pt x="21703" y="205"/>
                  </a:cubicBezTo>
                  <a:cubicBezTo>
                    <a:pt x="21057" y="135"/>
                    <a:pt x="20467" y="78"/>
                    <a:pt x="19822" y="22"/>
                  </a:cubicBezTo>
                  <a:cubicBezTo>
                    <a:pt x="19529" y="8"/>
                    <a:pt x="19236" y="0"/>
                    <a:pt x="18944" y="0"/>
                  </a:cubicBezTo>
                  <a:close/>
                </a:path>
              </a:pathLst>
            </a:custGeom>
            <a:solidFill>
              <a:srgbClr val="FE5F26"/>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1453" name="Google Shape;1453;p40"/>
            <p:cNvSpPr/>
            <p:nvPr/>
          </p:nvSpPr>
          <p:spPr>
            <a:xfrm>
              <a:off x="3829800" y="1940150"/>
              <a:ext cx="901925" cy="881925"/>
            </a:xfrm>
            <a:custGeom>
              <a:avLst/>
              <a:gdLst/>
              <a:ahLst/>
              <a:cxnLst/>
              <a:rect l="l" t="t" r="r" b="b"/>
              <a:pathLst>
                <a:path w="36077" h="35277" extrusionOk="0">
                  <a:moveTo>
                    <a:pt x="18825" y="0"/>
                  </a:moveTo>
                  <a:lnTo>
                    <a:pt x="18825" y="0"/>
                  </a:lnTo>
                  <a:cubicBezTo>
                    <a:pt x="21113" y="3159"/>
                    <a:pt x="21983" y="6205"/>
                    <a:pt x="21520" y="8956"/>
                  </a:cubicBezTo>
                  <a:cubicBezTo>
                    <a:pt x="17281" y="7309"/>
                    <a:pt x="13267" y="6773"/>
                    <a:pt x="9859" y="6773"/>
                  </a:cubicBezTo>
                  <a:cubicBezTo>
                    <a:pt x="7195" y="6773"/>
                    <a:pt x="4902" y="7100"/>
                    <a:pt x="3159" y="7482"/>
                  </a:cubicBezTo>
                  <a:cubicBezTo>
                    <a:pt x="2977" y="7777"/>
                    <a:pt x="2738" y="8072"/>
                    <a:pt x="2569" y="8367"/>
                  </a:cubicBezTo>
                  <a:cubicBezTo>
                    <a:pt x="2387" y="8661"/>
                    <a:pt x="2219" y="8956"/>
                    <a:pt x="2036" y="9181"/>
                  </a:cubicBezTo>
                  <a:cubicBezTo>
                    <a:pt x="3782" y="8705"/>
                    <a:pt x="6578" y="8132"/>
                    <a:pt x="10011" y="8132"/>
                  </a:cubicBezTo>
                  <a:cubicBezTo>
                    <a:pt x="13257" y="8132"/>
                    <a:pt x="17074" y="8644"/>
                    <a:pt x="21113" y="10234"/>
                  </a:cubicBezTo>
                  <a:lnTo>
                    <a:pt x="21113" y="10290"/>
                  </a:lnTo>
                  <a:cubicBezTo>
                    <a:pt x="18418" y="17603"/>
                    <a:pt x="5433" y="21169"/>
                    <a:pt x="1" y="22348"/>
                  </a:cubicBezTo>
                  <a:cubicBezTo>
                    <a:pt x="113" y="22811"/>
                    <a:pt x="225" y="23218"/>
                    <a:pt x="352" y="23695"/>
                  </a:cubicBezTo>
                  <a:cubicBezTo>
                    <a:pt x="5545" y="22643"/>
                    <a:pt x="17014" y="19484"/>
                    <a:pt x="21337" y="12929"/>
                  </a:cubicBezTo>
                  <a:cubicBezTo>
                    <a:pt x="21688" y="12227"/>
                    <a:pt x="22039" y="11525"/>
                    <a:pt x="22390" y="10767"/>
                  </a:cubicBezTo>
                  <a:cubicBezTo>
                    <a:pt x="24145" y="11581"/>
                    <a:pt x="25899" y="12522"/>
                    <a:pt x="27654" y="13743"/>
                  </a:cubicBezTo>
                  <a:cubicBezTo>
                    <a:pt x="24973" y="20888"/>
                    <a:pt x="24973" y="30363"/>
                    <a:pt x="25268" y="35276"/>
                  </a:cubicBezTo>
                  <a:cubicBezTo>
                    <a:pt x="25675" y="35094"/>
                    <a:pt x="26138" y="34855"/>
                    <a:pt x="26601" y="34631"/>
                  </a:cubicBezTo>
                  <a:cubicBezTo>
                    <a:pt x="26433" y="29774"/>
                    <a:pt x="26489" y="21169"/>
                    <a:pt x="28777" y="14627"/>
                  </a:cubicBezTo>
                  <a:cubicBezTo>
                    <a:pt x="31051" y="16494"/>
                    <a:pt x="34855" y="20411"/>
                    <a:pt x="35501" y="23864"/>
                  </a:cubicBezTo>
                  <a:cubicBezTo>
                    <a:pt x="35726" y="23050"/>
                    <a:pt x="35964" y="22221"/>
                    <a:pt x="36076" y="21407"/>
                  </a:cubicBezTo>
                  <a:cubicBezTo>
                    <a:pt x="34504" y="17898"/>
                    <a:pt x="31051" y="14627"/>
                    <a:pt x="29296" y="13280"/>
                  </a:cubicBezTo>
                  <a:cubicBezTo>
                    <a:pt x="30237" y="11062"/>
                    <a:pt x="31402" y="9181"/>
                    <a:pt x="32988" y="7903"/>
                  </a:cubicBezTo>
                  <a:cubicBezTo>
                    <a:pt x="32750" y="7552"/>
                    <a:pt x="32511" y="7201"/>
                    <a:pt x="32216" y="6907"/>
                  </a:cubicBezTo>
                  <a:cubicBezTo>
                    <a:pt x="30532" y="8254"/>
                    <a:pt x="29184" y="10234"/>
                    <a:pt x="28188" y="12465"/>
                  </a:cubicBezTo>
                  <a:cubicBezTo>
                    <a:pt x="26377" y="11230"/>
                    <a:pt x="24566" y="10234"/>
                    <a:pt x="22811" y="9476"/>
                  </a:cubicBezTo>
                  <a:cubicBezTo>
                    <a:pt x="23513" y="6612"/>
                    <a:pt x="22811" y="3510"/>
                    <a:pt x="20706" y="183"/>
                  </a:cubicBezTo>
                  <a:cubicBezTo>
                    <a:pt x="20060" y="113"/>
                    <a:pt x="19470" y="56"/>
                    <a:pt x="18825" y="0"/>
                  </a:cubicBezTo>
                  <a:close/>
                </a:path>
              </a:pathLst>
            </a:custGeom>
            <a:solidFill>
              <a:srgbClr val="FE5F26"/>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1454" name="Google Shape;1454;p40"/>
            <p:cNvSpPr/>
            <p:nvPr/>
          </p:nvSpPr>
          <p:spPr>
            <a:xfrm>
              <a:off x="3829800" y="1940150"/>
              <a:ext cx="901925" cy="881925"/>
            </a:xfrm>
            <a:custGeom>
              <a:avLst/>
              <a:gdLst/>
              <a:ahLst/>
              <a:cxnLst/>
              <a:rect l="l" t="t" r="r" b="b"/>
              <a:pathLst>
                <a:path w="36077" h="35277" extrusionOk="0">
                  <a:moveTo>
                    <a:pt x="18825" y="0"/>
                  </a:moveTo>
                  <a:lnTo>
                    <a:pt x="18825" y="0"/>
                  </a:lnTo>
                  <a:cubicBezTo>
                    <a:pt x="21113" y="3159"/>
                    <a:pt x="21983" y="6205"/>
                    <a:pt x="21520" y="8956"/>
                  </a:cubicBezTo>
                  <a:cubicBezTo>
                    <a:pt x="17281" y="7309"/>
                    <a:pt x="13267" y="6773"/>
                    <a:pt x="9859" y="6773"/>
                  </a:cubicBezTo>
                  <a:cubicBezTo>
                    <a:pt x="7195" y="6773"/>
                    <a:pt x="4902" y="7100"/>
                    <a:pt x="3159" y="7482"/>
                  </a:cubicBezTo>
                  <a:cubicBezTo>
                    <a:pt x="2977" y="7777"/>
                    <a:pt x="2738" y="8072"/>
                    <a:pt x="2569" y="8367"/>
                  </a:cubicBezTo>
                  <a:cubicBezTo>
                    <a:pt x="2387" y="8661"/>
                    <a:pt x="2219" y="8956"/>
                    <a:pt x="2036" y="9181"/>
                  </a:cubicBezTo>
                  <a:cubicBezTo>
                    <a:pt x="3782" y="8705"/>
                    <a:pt x="6578" y="8132"/>
                    <a:pt x="10011" y="8132"/>
                  </a:cubicBezTo>
                  <a:cubicBezTo>
                    <a:pt x="13257" y="8132"/>
                    <a:pt x="17074" y="8644"/>
                    <a:pt x="21113" y="10234"/>
                  </a:cubicBezTo>
                  <a:lnTo>
                    <a:pt x="21113" y="10290"/>
                  </a:lnTo>
                  <a:cubicBezTo>
                    <a:pt x="18418" y="17603"/>
                    <a:pt x="5433" y="21169"/>
                    <a:pt x="1" y="22348"/>
                  </a:cubicBezTo>
                  <a:cubicBezTo>
                    <a:pt x="113" y="22811"/>
                    <a:pt x="225" y="23218"/>
                    <a:pt x="352" y="23695"/>
                  </a:cubicBezTo>
                  <a:cubicBezTo>
                    <a:pt x="5545" y="22643"/>
                    <a:pt x="17014" y="19484"/>
                    <a:pt x="21337" y="12929"/>
                  </a:cubicBezTo>
                  <a:cubicBezTo>
                    <a:pt x="21688" y="12227"/>
                    <a:pt x="22039" y="11525"/>
                    <a:pt x="22390" y="10767"/>
                  </a:cubicBezTo>
                  <a:cubicBezTo>
                    <a:pt x="24145" y="11581"/>
                    <a:pt x="25899" y="12522"/>
                    <a:pt x="27654" y="13743"/>
                  </a:cubicBezTo>
                  <a:cubicBezTo>
                    <a:pt x="24973" y="20888"/>
                    <a:pt x="24973" y="30363"/>
                    <a:pt x="25268" y="35276"/>
                  </a:cubicBezTo>
                  <a:cubicBezTo>
                    <a:pt x="25675" y="35094"/>
                    <a:pt x="26138" y="34855"/>
                    <a:pt x="26601" y="34631"/>
                  </a:cubicBezTo>
                  <a:cubicBezTo>
                    <a:pt x="26433" y="29774"/>
                    <a:pt x="26489" y="21169"/>
                    <a:pt x="28777" y="14627"/>
                  </a:cubicBezTo>
                  <a:cubicBezTo>
                    <a:pt x="31051" y="16494"/>
                    <a:pt x="34855" y="20411"/>
                    <a:pt x="35501" y="23864"/>
                  </a:cubicBezTo>
                  <a:cubicBezTo>
                    <a:pt x="35726" y="23050"/>
                    <a:pt x="35964" y="22221"/>
                    <a:pt x="36076" y="21407"/>
                  </a:cubicBezTo>
                  <a:cubicBezTo>
                    <a:pt x="34504" y="17898"/>
                    <a:pt x="31051" y="14627"/>
                    <a:pt x="29296" y="13280"/>
                  </a:cubicBezTo>
                  <a:cubicBezTo>
                    <a:pt x="30237" y="11062"/>
                    <a:pt x="31402" y="9181"/>
                    <a:pt x="32988" y="7903"/>
                  </a:cubicBezTo>
                  <a:cubicBezTo>
                    <a:pt x="32750" y="7552"/>
                    <a:pt x="32511" y="7201"/>
                    <a:pt x="32216" y="6907"/>
                  </a:cubicBezTo>
                  <a:cubicBezTo>
                    <a:pt x="30532" y="8254"/>
                    <a:pt x="29184" y="10234"/>
                    <a:pt x="28188" y="12465"/>
                  </a:cubicBezTo>
                  <a:cubicBezTo>
                    <a:pt x="26377" y="11230"/>
                    <a:pt x="24566" y="10234"/>
                    <a:pt x="22811" y="9476"/>
                  </a:cubicBezTo>
                  <a:cubicBezTo>
                    <a:pt x="23513" y="6612"/>
                    <a:pt x="22811" y="3510"/>
                    <a:pt x="20706" y="183"/>
                  </a:cubicBezTo>
                  <a:cubicBezTo>
                    <a:pt x="20060" y="113"/>
                    <a:pt x="19470" y="56"/>
                    <a:pt x="18825" y="0"/>
                  </a:cubicBezTo>
                  <a:close/>
                </a:path>
              </a:pathLst>
            </a:custGeom>
            <a:solidFill>
              <a:srgbClr val="000000">
                <a:alpha val="9800"/>
              </a:srgbClr>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1455" name="Google Shape;1455;p40"/>
            <p:cNvSpPr/>
            <p:nvPr/>
          </p:nvSpPr>
          <p:spPr>
            <a:xfrm>
              <a:off x="4558000" y="2510425"/>
              <a:ext cx="211975" cy="216925"/>
            </a:xfrm>
            <a:custGeom>
              <a:avLst/>
              <a:gdLst/>
              <a:ahLst/>
              <a:cxnLst/>
              <a:rect l="l" t="t" r="r" b="b"/>
              <a:pathLst>
                <a:path w="8479" h="8677" extrusionOk="0">
                  <a:moveTo>
                    <a:pt x="6598" y="0"/>
                  </a:moveTo>
                  <a:cubicBezTo>
                    <a:pt x="6597" y="0"/>
                    <a:pt x="5671" y="758"/>
                    <a:pt x="4324" y="3566"/>
                  </a:cubicBezTo>
                  <a:cubicBezTo>
                    <a:pt x="3242" y="5608"/>
                    <a:pt x="3225" y="5901"/>
                    <a:pt x="2688" y="5901"/>
                  </a:cubicBezTo>
                  <a:cubicBezTo>
                    <a:pt x="2472" y="5901"/>
                    <a:pt x="2171" y="5854"/>
                    <a:pt x="1685" y="5854"/>
                  </a:cubicBezTo>
                  <a:cubicBezTo>
                    <a:pt x="0" y="5854"/>
                    <a:pt x="1685" y="8479"/>
                    <a:pt x="1685" y="8479"/>
                  </a:cubicBezTo>
                  <a:cubicBezTo>
                    <a:pt x="1685" y="8479"/>
                    <a:pt x="1873" y="8677"/>
                    <a:pt x="2293" y="8677"/>
                  </a:cubicBezTo>
                  <a:cubicBezTo>
                    <a:pt x="2897" y="8677"/>
                    <a:pt x="3981" y="8266"/>
                    <a:pt x="5671" y="6261"/>
                  </a:cubicBezTo>
                  <a:cubicBezTo>
                    <a:pt x="8478" y="2639"/>
                    <a:pt x="6598" y="0"/>
                    <a:pt x="6598" y="0"/>
                  </a:cubicBezTo>
                  <a:close/>
                </a:path>
              </a:pathLst>
            </a:custGeom>
            <a:solidFill>
              <a:srgbClr val="E2875C"/>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1456" name="Google Shape;1456;p40"/>
            <p:cNvSpPr/>
            <p:nvPr/>
          </p:nvSpPr>
          <p:spPr>
            <a:xfrm>
              <a:off x="3784175" y="1389500"/>
              <a:ext cx="568900" cy="1324125"/>
            </a:xfrm>
            <a:custGeom>
              <a:avLst/>
              <a:gdLst/>
              <a:ahLst/>
              <a:cxnLst/>
              <a:rect l="l" t="t" r="r" b="b"/>
              <a:pathLst>
                <a:path w="22756" h="52965" extrusionOk="0">
                  <a:moveTo>
                    <a:pt x="4896" y="0"/>
                  </a:moveTo>
                  <a:cubicBezTo>
                    <a:pt x="4785" y="0"/>
                    <a:pt x="4674" y="10"/>
                    <a:pt x="4563" y="30"/>
                  </a:cubicBezTo>
                  <a:cubicBezTo>
                    <a:pt x="3805" y="30"/>
                    <a:pt x="3398" y="451"/>
                    <a:pt x="3398" y="451"/>
                  </a:cubicBezTo>
                  <a:lnTo>
                    <a:pt x="2878" y="451"/>
                  </a:lnTo>
                  <a:cubicBezTo>
                    <a:pt x="1" y="4592"/>
                    <a:pt x="22755" y="52965"/>
                    <a:pt x="22755" y="52965"/>
                  </a:cubicBezTo>
                  <a:cubicBezTo>
                    <a:pt x="22755" y="52965"/>
                    <a:pt x="21408" y="36822"/>
                    <a:pt x="21239" y="35713"/>
                  </a:cubicBezTo>
                  <a:cubicBezTo>
                    <a:pt x="17842" y="13309"/>
                    <a:pt x="9658" y="3483"/>
                    <a:pt x="7202" y="1026"/>
                  </a:cubicBezTo>
                  <a:cubicBezTo>
                    <a:pt x="6534" y="519"/>
                    <a:pt x="5723" y="0"/>
                    <a:pt x="4896" y="0"/>
                  </a:cubicBezTo>
                  <a:close/>
                </a:path>
              </a:pathLst>
            </a:custGeom>
            <a:solidFill>
              <a:srgbClr val="FFB43F"/>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1457" name="Google Shape;1457;p40"/>
            <p:cNvSpPr/>
            <p:nvPr/>
          </p:nvSpPr>
          <p:spPr>
            <a:xfrm>
              <a:off x="3528350" y="1263200"/>
              <a:ext cx="389200" cy="412375"/>
            </a:xfrm>
            <a:custGeom>
              <a:avLst/>
              <a:gdLst/>
              <a:ahLst/>
              <a:cxnLst/>
              <a:rect l="l" t="t" r="r" b="b"/>
              <a:pathLst>
                <a:path w="15568" h="16495" extrusionOk="0">
                  <a:moveTo>
                    <a:pt x="2457" y="0"/>
                  </a:moveTo>
                  <a:lnTo>
                    <a:pt x="1348" y="6078"/>
                  </a:lnTo>
                  <a:lnTo>
                    <a:pt x="1" y="14557"/>
                  </a:lnTo>
                  <a:lnTo>
                    <a:pt x="14796" y="16494"/>
                  </a:lnTo>
                  <a:lnTo>
                    <a:pt x="15568" y="351"/>
                  </a:lnTo>
                  <a:lnTo>
                    <a:pt x="2457" y="0"/>
                  </a:lnTo>
                  <a:close/>
                </a:path>
              </a:pathLst>
            </a:custGeom>
            <a:solidFill>
              <a:srgbClr val="E2875C"/>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1458" name="Google Shape;1458;p40"/>
            <p:cNvSpPr/>
            <p:nvPr/>
          </p:nvSpPr>
          <p:spPr>
            <a:xfrm>
              <a:off x="3556075" y="1263200"/>
              <a:ext cx="361475" cy="184250"/>
            </a:xfrm>
            <a:custGeom>
              <a:avLst/>
              <a:gdLst/>
              <a:ahLst/>
              <a:cxnLst/>
              <a:rect l="l" t="t" r="r" b="b"/>
              <a:pathLst>
                <a:path w="14459" h="7370" extrusionOk="0">
                  <a:moveTo>
                    <a:pt x="1348" y="0"/>
                  </a:moveTo>
                  <a:lnTo>
                    <a:pt x="239" y="6078"/>
                  </a:lnTo>
                  <a:lnTo>
                    <a:pt x="1" y="7370"/>
                  </a:lnTo>
                  <a:cubicBezTo>
                    <a:pt x="12002" y="5671"/>
                    <a:pt x="14459" y="351"/>
                    <a:pt x="14459" y="351"/>
                  </a:cubicBezTo>
                  <a:lnTo>
                    <a:pt x="1348" y="0"/>
                  </a:lnTo>
                  <a:close/>
                </a:path>
              </a:pathLst>
            </a:custGeom>
            <a:solidFill>
              <a:srgbClr val="000000">
                <a:alpha val="9800"/>
              </a:srgbClr>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1459" name="Google Shape;1459;p40"/>
            <p:cNvSpPr/>
            <p:nvPr/>
          </p:nvSpPr>
          <p:spPr>
            <a:xfrm>
              <a:off x="2792800" y="1578300"/>
              <a:ext cx="607125" cy="1069700"/>
            </a:xfrm>
            <a:custGeom>
              <a:avLst/>
              <a:gdLst/>
              <a:ahLst/>
              <a:cxnLst/>
              <a:rect l="l" t="t" r="r" b="b"/>
              <a:pathLst>
                <a:path w="24285" h="42788" extrusionOk="0">
                  <a:moveTo>
                    <a:pt x="21922" y="1"/>
                  </a:moveTo>
                  <a:cubicBezTo>
                    <a:pt x="16905" y="1"/>
                    <a:pt x="5463" y="1023"/>
                    <a:pt x="3285" y="10151"/>
                  </a:cubicBezTo>
                  <a:cubicBezTo>
                    <a:pt x="1938" y="14881"/>
                    <a:pt x="590" y="20552"/>
                    <a:pt x="239" y="27992"/>
                  </a:cubicBezTo>
                  <a:cubicBezTo>
                    <a:pt x="0" y="33074"/>
                    <a:pt x="2527" y="41033"/>
                    <a:pt x="10472" y="42788"/>
                  </a:cubicBezTo>
                  <a:lnTo>
                    <a:pt x="17673" y="40093"/>
                  </a:lnTo>
                  <a:lnTo>
                    <a:pt x="24285" y="86"/>
                  </a:lnTo>
                  <a:cubicBezTo>
                    <a:pt x="24285" y="86"/>
                    <a:pt x="23371" y="1"/>
                    <a:pt x="21922" y="1"/>
                  </a:cubicBezTo>
                  <a:close/>
                </a:path>
              </a:pathLst>
            </a:custGeom>
            <a:solidFill>
              <a:srgbClr val="01A09A"/>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1460" name="Google Shape;1460;p40"/>
            <p:cNvSpPr/>
            <p:nvPr/>
          </p:nvSpPr>
          <p:spPr>
            <a:xfrm>
              <a:off x="2812100" y="1458925"/>
              <a:ext cx="549575" cy="702025"/>
            </a:xfrm>
            <a:custGeom>
              <a:avLst/>
              <a:gdLst/>
              <a:ahLst/>
              <a:cxnLst/>
              <a:rect l="l" t="t" r="r" b="b"/>
              <a:pathLst>
                <a:path w="21983" h="28081" extrusionOk="0">
                  <a:moveTo>
                    <a:pt x="16846" y="1"/>
                  </a:moveTo>
                  <a:cubicBezTo>
                    <a:pt x="14485" y="1"/>
                    <a:pt x="12153" y="638"/>
                    <a:pt x="10051" y="1815"/>
                  </a:cubicBezTo>
                  <a:cubicBezTo>
                    <a:pt x="2106" y="6377"/>
                    <a:pt x="0" y="21537"/>
                    <a:pt x="576" y="23811"/>
                  </a:cubicBezTo>
                  <a:cubicBezTo>
                    <a:pt x="1091" y="25894"/>
                    <a:pt x="1954" y="28081"/>
                    <a:pt x="3282" y="28081"/>
                  </a:cubicBezTo>
                  <a:cubicBezTo>
                    <a:pt x="4381" y="28081"/>
                    <a:pt x="5796" y="26585"/>
                    <a:pt x="7595" y="22295"/>
                  </a:cubicBezTo>
                  <a:cubicBezTo>
                    <a:pt x="9700" y="17200"/>
                    <a:pt x="16901" y="4510"/>
                    <a:pt x="16901" y="4510"/>
                  </a:cubicBezTo>
                  <a:lnTo>
                    <a:pt x="21983" y="1057"/>
                  </a:lnTo>
                  <a:cubicBezTo>
                    <a:pt x="20307" y="340"/>
                    <a:pt x="18569" y="1"/>
                    <a:pt x="16846" y="1"/>
                  </a:cubicBezTo>
                  <a:close/>
                </a:path>
              </a:pathLst>
            </a:custGeom>
            <a:solidFill>
              <a:srgbClr val="EF4198"/>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1461" name="Google Shape;1461;p40"/>
            <p:cNvSpPr/>
            <p:nvPr/>
          </p:nvSpPr>
          <p:spPr>
            <a:xfrm>
              <a:off x="2902650" y="1536900"/>
              <a:ext cx="598000" cy="935625"/>
            </a:xfrm>
            <a:custGeom>
              <a:avLst/>
              <a:gdLst/>
              <a:ahLst/>
              <a:cxnLst/>
              <a:rect l="l" t="t" r="r" b="b"/>
              <a:pathLst>
                <a:path w="23920" h="37425" extrusionOk="0">
                  <a:moveTo>
                    <a:pt x="16791" y="1"/>
                  </a:moveTo>
                  <a:cubicBezTo>
                    <a:pt x="9613" y="1"/>
                    <a:pt x="6261" y="7062"/>
                    <a:pt x="6261" y="7062"/>
                  </a:cubicBezTo>
                  <a:cubicBezTo>
                    <a:pt x="1516" y="15428"/>
                    <a:pt x="0" y="35488"/>
                    <a:pt x="0" y="35488"/>
                  </a:cubicBezTo>
                  <a:lnTo>
                    <a:pt x="16494" y="37425"/>
                  </a:lnTo>
                  <a:cubicBezTo>
                    <a:pt x="20298" y="33031"/>
                    <a:pt x="23920" y="32456"/>
                    <a:pt x="23920" y="32456"/>
                  </a:cubicBezTo>
                  <a:lnTo>
                    <a:pt x="22572" y="1391"/>
                  </a:lnTo>
                  <a:cubicBezTo>
                    <a:pt x="20424" y="401"/>
                    <a:pt x="18499" y="1"/>
                    <a:pt x="16791" y="1"/>
                  </a:cubicBezTo>
                  <a:close/>
                </a:path>
              </a:pathLst>
            </a:custGeom>
            <a:solidFill>
              <a:srgbClr val="FD7DAF"/>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1462" name="Google Shape;1462;p40"/>
            <p:cNvSpPr/>
            <p:nvPr/>
          </p:nvSpPr>
          <p:spPr>
            <a:xfrm>
              <a:off x="2822275" y="1458925"/>
              <a:ext cx="634500" cy="1269450"/>
            </a:xfrm>
            <a:custGeom>
              <a:avLst/>
              <a:gdLst/>
              <a:ahLst/>
              <a:cxnLst/>
              <a:rect l="l" t="t" r="r" b="b"/>
              <a:pathLst>
                <a:path w="25380" h="50778" extrusionOk="0">
                  <a:moveTo>
                    <a:pt x="19398" y="0"/>
                  </a:moveTo>
                  <a:cubicBezTo>
                    <a:pt x="14200" y="0"/>
                    <a:pt x="7013" y="3380"/>
                    <a:pt x="3805" y="20414"/>
                  </a:cubicBezTo>
                  <a:cubicBezTo>
                    <a:pt x="3805" y="20414"/>
                    <a:pt x="1348" y="28023"/>
                    <a:pt x="576" y="36150"/>
                  </a:cubicBezTo>
                  <a:cubicBezTo>
                    <a:pt x="1" y="42060"/>
                    <a:pt x="4156" y="47324"/>
                    <a:pt x="9827" y="48489"/>
                  </a:cubicBezTo>
                  <a:lnTo>
                    <a:pt x="22572" y="50777"/>
                  </a:lnTo>
                  <a:lnTo>
                    <a:pt x="25380" y="1464"/>
                  </a:lnTo>
                  <a:cubicBezTo>
                    <a:pt x="25380" y="1464"/>
                    <a:pt x="22820" y="0"/>
                    <a:pt x="19398" y="0"/>
                  </a:cubicBezTo>
                  <a:close/>
                </a:path>
              </a:pathLst>
            </a:custGeom>
            <a:solidFill>
              <a:srgbClr val="74D8DD"/>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1463" name="Google Shape;1463;p40"/>
            <p:cNvSpPr/>
            <p:nvPr/>
          </p:nvSpPr>
          <p:spPr>
            <a:xfrm>
              <a:off x="3120575" y="1415150"/>
              <a:ext cx="1308650" cy="2025125"/>
            </a:xfrm>
            <a:custGeom>
              <a:avLst/>
              <a:gdLst/>
              <a:ahLst/>
              <a:cxnLst/>
              <a:rect l="l" t="t" r="r" b="b"/>
              <a:pathLst>
                <a:path w="52346" h="81005" extrusionOk="0">
                  <a:moveTo>
                    <a:pt x="17421" y="0"/>
                  </a:moveTo>
                  <a:cubicBezTo>
                    <a:pt x="0" y="21758"/>
                    <a:pt x="2106" y="68264"/>
                    <a:pt x="2106" y="68264"/>
                  </a:cubicBezTo>
                  <a:cubicBezTo>
                    <a:pt x="1516" y="80013"/>
                    <a:pt x="24088" y="80364"/>
                    <a:pt x="24088" y="80364"/>
                  </a:cubicBezTo>
                  <a:cubicBezTo>
                    <a:pt x="27767" y="80803"/>
                    <a:pt x="30907" y="81005"/>
                    <a:pt x="33588" y="81005"/>
                  </a:cubicBezTo>
                  <a:cubicBezTo>
                    <a:pt x="47364" y="81005"/>
                    <a:pt x="49005" y="75685"/>
                    <a:pt x="49299" y="69963"/>
                  </a:cubicBezTo>
                  <a:cubicBezTo>
                    <a:pt x="52345" y="25970"/>
                    <a:pt x="31696" y="2232"/>
                    <a:pt x="31696" y="2232"/>
                  </a:cubicBezTo>
                  <a:cubicBezTo>
                    <a:pt x="31095" y="3748"/>
                    <a:pt x="29812" y="4305"/>
                    <a:pt x="28251" y="4305"/>
                  </a:cubicBezTo>
                  <a:cubicBezTo>
                    <a:pt x="23911" y="4305"/>
                    <a:pt x="17421" y="0"/>
                    <a:pt x="17421" y="0"/>
                  </a:cubicBezTo>
                  <a:close/>
                </a:path>
              </a:pathLst>
            </a:custGeom>
            <a:solidFill>
              <a:srgbClr val="338EE4"/>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1464" name="Google Shape;1464;p40"/>
            <p:cNvSpPr/>
            <p:nvPr/>
          </p:nvSpPr>
          <p:spPr>
            <a:xfrm>
              <a:off x="3173200" y="1485325"/>
              <a:ext cx="350975" cy="587850"/>
            </a:xfrm>
            <a:custGeom>
              <a:avLst/>
              <a:gdLst/>
              <a:ahLst/>
              <a:cxnLst/>
              <a:rect l="l" t="t" r="r" b="b"/>
              <a:pathLst>
                <a:path w="14039" h="23514" extrusionOk="0">
                  <a:moveTo>
                    <a:pt x="14038" y="1"/>
                  </a:moveTo>
                  <a:lnTo>
                    <a:pt x="14038" y="1"/>
                  </a:lnTo>
                  <a:cubicBezTo>
                    <a:pt x="14038" y="1"/>
                    <a:pt x="8297" y="408"/>
                    <a:pt x="7946" y="759"/>
                  </a:cubicBezTo>
                  <a:cubicBezTo>
                    <a:pt x="7946" y="759"/>
                    <a:pt x="3033" y="6669"/>
                    <a:pt x="1" y="23513"/>
                  </a:cubicBezTo>
                  <a:lnTo>
                    <a:pt x="10402" y="5153"/>
                  </a:lnTo>
                  <a:cubicBezTo>
                    <a:pt x="10402" y="5153"/>
                    <a:pt x="11343" y="3454"/>
                    <a:pt x="14038" y="1"/>
                  </a:cubicBezTo>
                  <a:close/>
                </a:path>
              </a:pathLst>
            </a:custGeom>
            <a:solidFill>
              <a:srgbClr val="FFB43F"/>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1465" name="Google Shape;1465;p40"/>
            <p:cNvSpPr/>
            <p:nvPr/>
          </p:nvSpPr>
          <p:spPr>
            <a:xfrm>
              <a:off x="3173200" y="1485325"/>
              <a:ext cx="350975" cy="587850"/>
            </a:xfrm>
            <a:custGeom>
              <a:avLst/>
              <a:gdLst/>
              <a:ahLst/>
              <a:cxnLst/>
              <a:rect l="l" t="t" r="r" b="b"/>
              <a:pathLst>
                <a:path w="14039" h="23514" extrusionOk="0">
                  <a:moveTo>
                    <a:pt x="14038" y="1"/>
                  </a:moveTo>
                  <a:lnTo>
                    <a:pt x="14038" y="1"/>
                  </a:lnTo>
                  <a:cubicBezTo>
                    <a:pt x="14038" y="1"/>
                    <a:pt x="8297" y="408"/>
                    <a:pt x="7946" y="759"/>
                  </a:cubicBezTo>
                  <a:cubicBezTo>
                    <a:pt x="7946" y="759"/>
                    <a:pt x="3033" y="6669"/>
                    <a:pt x="1" y="23513"/>
                  </a:cubicBezTo>
                  <a:lnTo>
                    <a:pt x="10402" y="5153"/>
                  </a:lnTo>
                  <a:cubicBezTo>
                    <a:pt x="10402" y="5153"/>
                    <a:pt x="11343" y="3454"/>
                    <a:pt x="14038" y="1"/>
                  </a:cubicBezTo>
                  <a:close/>
                </a:path>
              </a:pathLst>
            </a:custGeom>
            <a:solidFill>
              <a:srgbClr val="000000">
                <a:alpha val="9800"/>
              </a:srgbClr>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1466" name="Google Shape;1466;p40"/>
            <p:cNvSpPr/>
            <p:nvPr/>
          </p:nvSpPr>
          <p:spPr>
            <a:xfrm>
              <a:off x="2902650" y="1447425"/>
              <a:ext cx="465000" cy="1156725"/>
            </a:xfrm>
            <a:custGeom>
              <a:avLst/>
              <a:gdLst/>
              <a:ahLst/>
              <a:cxnLst/>
              <a:rect l="l" t="t" r="r" b="b"/>
              <a:pathLst>
                <a:path w="18600" h="46269" extrusionOk="0">
                  <a:moveTo>
                    <a:pt x="18010" y="1"/>
                  </a:moveTo>
                  <a:cubicBezTo>
                    <a:pt x="17841" y="1"/>
                    <a:pt x="11174" y="941"/>
                    <a:pt x="7777" y="9294"/>
                  </a:cubicBezTo>
                  <a:cubicBezTo>
                    <a:pt x="4913" y="16144"/>
                    <a:pt x="0" y="32806"/>
                    <a:pt x="941" y="45917"/>
                  </a:cubicBezTo>
                  <a:cubicBezTo>
                    <a:pt x="941" y="46086"/>
                    <a:pt x="1109" y="46268"/>
                    <a:pt x="1348" y="46268"/>
                  </a:cubicBezTo>
                  <a:lnTo>
                    <a:pt x="1516" y="46268"/>
                  </a:lnTo>
                  <a:cubicBezTo>
                    <a:pt x="1699" y="46268"/>
                    <a:pt x="1867" y="46086"/>
                    <a:pt x="1867" y="45917"/>
                  </a:cubicBezTo>
                  <a:cubicBezTo>
                    <a:pt x="758" y="32806"/>
                    <a:pt x="5910" y="16495"/>
                    <a:pt x="8535" y="9715"/>
                  </a:cubicBezTo>
                  <a:cubicBezTo>
                    <a:pt x="11749" y="1699"/>
                    <a:pt x="18010" y="759"/>
                    <a:pt x="18192" y="759"/>
                  </a:cubicBezTo>
                  <a:cubicBezTo>
                    <a:pt x="18361" y="759"/>
                    <a:pt x="18599" y="590"/>
                    <a:pt x="18599" y="408"/>
                  </a:cubicBezTo>
                  <a:cubicBezTo>
                    <a:pt x="18599" y="239"/>
                    <a:pt x="18192" y="1"/>
                    <a:pt x="18010" y="1"/>
                  </a:cubicBezTo>
                  <a:close/>
                </a:path>
              </a:pathLst>
            </a:custGeom>
            <a:solidFill>
              <a:srgbClr val="01A09A"/>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1467" name="Google Shape;1467;p40"/>
            <p:cNvSpPr/>
            <p:nvPr/>
          </p:nvSpPr>
          <p:spPr>
            <a:xfrm>
              <a:off x="3187600" y="1439475"/>
              <a:ext cx="800150" cy="1475200"/>
            </a:xfrm>
            <a:custGeom>
              <a:avLst/>
              <a:gdLst/>
              <a:ahLst/>
              <a:cxnLst/>
              <a:rect l="l" t="t" r="r" b="b"/>
              <a:pathLst>
                <a:path w="32006" h="59008" extrusionOk="0">
                  <a:moveTo>
                    <a:pt x="12783" y="1"/>
                  </a:moveTo>
                  <a:cubicBezTo>
                    <a:pt x="10066" y="1"/>
                    <a:pt x="6087" y="2289"/>
                    <a:pt x="3748" y="9261"/>
                  </a:cubicBezTo>
                  <a:cubicBezTo>
                    <a:pt x="3748" y="9261"/>
                    <a:pt x="6278" y="3940"/>
                    <a:pt x="10005" y="3940"/>
                  </a:cubicBezTo>
                  <a:cubicBezTo>
                    <a:pt x="10849" y="3940"/>
                    <a:pt x="11753" y="4213"/>
                    <a:pt x="12704" y="4881"/>
                  </a:cubicBezTo>
                  <a:cubicBezTo>
                    <a:pt x="18782" y="8854"/>
                    <a:pt x="24046" y="21192"/>
                    <a:pt x="26741" y="41322"/>
                  </a:cubicBezTo>
                  <a:cubicBezTo>
                    <a:pt x="27499" y="46586"/>
                    <a:pt x="24285" y="51724"/>
                    <a:pt x="19133" y="53254"/>
                  </a:cubicBezTo>
                  <a:cubicBezTo>
                    <a:pt x="17669" y="53644"/>
                    <a:pt x="16143" y="53806"/>
                    <a:pt x="14621" y="53806"/>
                  </a:cubicBezTo>
                  <a:cubicBezTo>
                    <a:pt x="7273" y="53806"/>
                    <a:pt x="0" y="50039"/>
                    <a:pt x="0" y="50039"/>
                  </a:cubicBezTo>
                  <a:lnTo>
                    <a:pt x="0" y="55121"/>
                  </a:lnTo>
                  <a:cubicBezTo>
                    <a:pt x="0" y="55121"/>
                    <a:pt x="3451" y="59007"/>
                    <a:pt x="10274" y="59007"/>
                  </a:cubicBezTo>
                  <a:cubicBezTo>
                    <a:pt x="12775" y="59007"/>
                    <a:pt x="15730" y="58485"/>
                    <a:pt x="19133" y="57058"/>
                  </a:cubicBezTo>
                  <a:cubicBezTo>
                    <a:pt x="32005" y="51555"/>
                    <a:pt x="31654" y="43189"/>
                    <a:pt x="31654" y="43189"/>
                  </a:cubicBezTo>
                  <a:cubicBezTo>
                    <a:pt x="31654" y="43189"/>
                    <a:pt x="30882" y="8685"/>
                    <a:pt x="14389" y="319"/>
                  </a:cubicBezTo>
                  <a:cubicBezTo>
                    <a:pt x="13939" y="116"/>
                    <a:pt x="13393" y="1"/>
                    <a:pt x="12783" y="1"/>
                  </a:cubicBezTo>
                  <a:close/>
                </a:path>
              </a:pathLst>
            </a:custGeom>
            <a:solidFill>
              <a:srgbClr val="FFB43F"/>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1468" name="Google Shape;1468;p40"/>
            <p:cNvSpPr/>
            <p:nvPr/>
          </p:nvSpPr>
          <p:spPr>
            <a:xfrm>
              <a:off x="3490450" y="2448550"/>
              <a:ext cx="222175" cy="195825"/>
            </a:xfrm>
            <a:custGeom>
              <a:avLst/>
              <a:gdLst/>
              <a:ahLst/>
              <a:cxnLst/>
              <a:rect l="l" t="t" r="r" b="b"/>
              <a:pathLst>
                <a:path w="8887" h="7833" extrusionOk="0">
                  <a:moveTo>
                    <a:pt x="4529" y="0"/>
                  </a:moveTo>
                  <a:cubicBezTo>
                    <a:pt x="3980" y="0"/>
                    <a:pt x="3414" y="117"/>
                    <a:pt x="2864" y="369"/>
                  </a:cubicBezTo>
                  <a:cubicBezTo>
                    <a:pt x="941" y="1127"/>
                    <a:pt x="1" y="3584"/>
                    <a:pt x="941" y="5465"/>
                  </a:cubicBezTo>
                  <a:cubicBezTo>
                    <a:pt x="1521" y="6937"/>
                    <a:pt x="3096" y="7833"/>
                    <a:pt x="4665" y="7833"/>
                  </a:cubicBezTo>
                  <a:cubicBezTo>
                    <a:pt x="5146" y="7833"/>
                    <a:pt x="5627" y="7749"/>
                    <a:pt x="6079" y="7571"/>
                  </a:cubicBezTo>
                  <a:cubicBezTo>
                    <a:pt x="7960" y="6630"/>
                    <a:pt x="8886" y="4342"/>
                    <a:pt x="7960" y="2236"/>
                  </a:cubicBezTo>
                  <a:cubicBezTo>
                    <a:pt x="7395" y="870"/>
                    <a:pt x="6026" y="0"/>
                    <a:pt x="4529" y="0"/>
                  </a:cubicBezTo>
                  <a:close/>
                </a:path>
              </a:pathLst>
            </a:custGeom>
            <a:solidFill>
              <a:srgbClr val="FFA49E"/>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1469" name="Google Shape;1469;p40"/>
            <p:cNvSpPr/>
            <p:nvPr/>
          </p:nvSpPr>
          <p:spPr>
            <a:xfrm>
              <a:off x="3562050" y="2159475"/>
              <a:ext cx="473775" cy="473800"/>
            </a:xfrm>
            <a:custGeom>
              <a:avLst/>
              <a:gdLst/>
              <a:ahLst/>
              <a:cxnLst/>
              <a:rect l="l" t="t" r="r" b="b"/>
              <a:pathLst>
                <a:path w="18951" h="18952" extrusionOk="0">
                  <a:moveTo>
                    <a:pt x="18435" y="7927"/>
                  </a:moveTo>
                  <a:lnTo>
                    <a:pt x="18435" y="7927"/>
                  </a:lnTo>
                  <a:cubicBezTo>
                    <a:pt x="18417" y="7943"/>
                    <a:pt x="18400" y="7960"/>
                    <a:pt x="18361" y="7960"/>
                  </a:cubicBezTo>
                  <a:lnTo>
                    <a:pt x="18435" y="7927"/>
                  </a:lnTo>
                  <a:close/>
                  <a:moveTo>
                    <a:pt x="8886" y="1"/>
                  </a:moveTo>
                  <a:cubicBezTo>
                    <a:pt x="9068" y="1292"/>
                    <a:pt x="8535" y="3215"/>
                    <a:pt x="7777" y="5265"/>
                  </a:cubicBezTo>
                  <a:cubicBezTo>
                    <a:pt x="7201" y="6430"/>
                    <a:pt x="6612" y="7370"/>
                    <a:pt x="5854" y="8535"/>
                  </a:cubicBezTo>
                  <a:cubicBezTo>
                    <a:pt x="5798" y="8606"/>
                    <a:pt x="5727" y="8662"/>
                    <a:pt x="5727" y="8718"/>
                  </a:cubicBezTo>
                  <a:cubicBezTo>
                    <a:pt x="4043" y="10065"/>
                    <a:pt x="2106" y="11118"/>
                    <a:pt x="0" y="11932"/>
                  </a:cubicBezTo>
                  <a:lnTo>
                    <a:pt x="3215" y="18951"/>
                  </a:lnTo>
                  <a:cubicBezTo>
                    <a:pt x="6724" y="17379"/>
                    <a:pt x="13925" y="14038"/>
                    <a:pt x="15146" y="12340"/>
                  </a:cubicBezTo>
                  <a:cubicBezTo>
                    <a:pt x="15792" y="12171"/>
                    <a:pt x="16606" y="11989"/>
                    <a:pt x="17603" y="11764"/>
                  </a:cubicBezTo>
                  <a:cubicBezTo>
                    <a:pt x="18010" y="11525"/>
                    <a:pt x="18193" y="11343"/>
                    <a:pt x="18361" y="10992"/>
                  </a:cubicBezTo>
                  <a:cubicBezTo>
                    <a:pt x="18543" y="10585"/>
                    <a:pt x="18543" y="10234"/>
                    <a:pt x="18361" y="9827"/>
                  </a:cubicBezTo>
                  <a:cubicBezTo>
                    <a:pt x="18305" y="9715"/>
                    <a:pt x="18249" y="9588"/>
                    <a:pt x="18136" y="9476"/>
                  </a:cubicBezTo>
                  <a:lnTo>
                    <a:pt x="18193" y="9476"/>
                  </a:lnTo>
                  <a:cubicBezTo>
                    <a:pt x="18543" y="9237"/>
                    <a:pt x="18782" y="9069"/>
                    <a:pt x="18951" y="8718"/>
                  </a:cubicBezTo>
                  <a:cubicBezTo>
                    <a:pt x="18951" y="8311"/>
                    <a:pt x="18951" y="8128"/>
                    <a:pt x="18782" y="7777"/>
                  </a:cubicBezTo>
                  <a:cubicBezTo>
                    <a:pt x="18656" y="7553"/>
                    <a:pt x="18487" y="7426"/>
                    <a:pt x="18361" y="7314"/>
                  </a:cubicBezTo>
                  <a:cubicBezTo>
                    <a:pt x="18712" y="6851"/>
                    <a:pt x="18894" y="6205"/>
                    <a:pt x="18782" y="5672"/>
                  </a:cubicBezTo>
                  <a:cubicBezTo>
                    <a:pt x="18543" y="5265"/>
                    <a:pt x="18193" y="4914"/>
                    <a:pt x="17785" y="4914"/>
                  </a:cubicBezTo>
                  <a:cubicBezTo>
                    <a:pt x="17610" y="4830"/>
                    <a:pt x="17375" y="4787"/>
                    <a:pt x="17140" y="4787"/>
                  </a:cubicBezTo>
                  <a:cubicBezTo>
                    <a:pt x="16905" y="4787"/>
                    <a:pt x="16669" y="4830"/>
                    <a:pt x="16494" y="4914"/>
                  </a:cubicBezTo>
                  <a:lnTo>
                    <a:pt x="16494" y="4745"/>
                  </a:lnTo>
                  <a:cubicBezTo>
                    <a:pt x="16494" y="4156"/>
                    <a:pt x="16087" y="3566"/>
                    <a:pt x="15736" y="3215"/>
                  </a:cubicBezTo>
                  <a:cubicBezTo>
                    <a:pt x="15441" y="3131"/>
                    <a:pt x="15150" y="3089"/>
                    <a:pt x="14866" y="3089"/>
                  </a:cubicBezTo>
                  <a:cubicBezTo>
                    <a:pt x="14581" y="3089"/>
                    <a:pt x="14304" y="3131"/>
                    <a:pt x="14037" y="3215"/>
                  </a:cubicBezTo>
                  <a:cubicBezTo>
                    <a:pt x="12816" y="3861"/>
                    <a:pt x="11581" y="4619"/>
                    <a:pt x="10711" y="5321"/>
                  </a:cubicBezTo>
                  <a:cubicBezTo>
                    <a:pt x="10767" y="4970"/>
                    <a:pt x="10767" y="4745"/>
                    <a:pt x="10767" y="4745"/>
                  </a:cubicBezTo>
                  <a:cubicBezTo>
                    <a:pt x="10767" y="4745"/>
                    <a:pt x="11525" y="2457"/>
                    <a:pt x="10416" y="352"/>
                  </a:cubicBezTo>
                  <a:cubicBezTo>
                    <a:pt x="10065" y="1"/>
                    <a:pt x="9307" y="1"/>
                    <a:pt x="8886" y="1"/>
                  </a:cubicBezTo>
                  <a:close/>
                </a:path>
              </a:pathLst>
            </a:custGeom>
            <a:solidFill>
              <a:srgbClr val="E2875C"/>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1470" name="Google Shape;1470;p40"/>
            <p:cNvSpPr/>
            <p:nvPr/>
          </p:nvSpPr>
          <p:spPr>
            <a:xfrm>
              <a:off x="3016700" y="1523900"/>
              <a:ext cx="748550" cy="1280600"/>
            </a:xfrm>
            <a:custGeom>
              <a:avLst/>
              <a:gdLst/>
              <a:ahLst/>
              <a:cxnLst/>
              <a:rect l="l" t="t" r="r" b="b"/>
              <a:pathLst>
                <a:path w="29942" h="51224" extrusionOk="0">
                  <a:moveTo>
                    <a:pt x="20677" y="1"/>
                  </a:moveTo>
                  <a:cubicBezTo>
                    <a:pt x="18511" y="1"/>
                    <a:pt x="16382" y="1171"/>
                    <a:pt x="14978" y="3202"/>
                  </a:cubicBezTo>
                  <a:cubicBezTo>
                    <a:pt x="0" y="26533"/>
                    <a:pt x="3397" y="43027"/>
                    <a:pt x="3397" y="43027"/>
                  </a:cubicBezTo>
                  <a:cubicBezTo>
                    <a:pt x="4155" y="50635"/>
                    <a:pt x="8310" y="50803"/>
                    <a:pt x="8310" y="50803"/>
                  </a:cubicBezTo>
                  <a:cubicBezTo>
                    <a:pt x="9529" y="51092"/>
                    <a:pt x="10747" y="51223"/>
                    <a:pt x="11954" y="51223"/>
                  </a:cubicBezTo>
                  <a:cubicBezTo>
                    <a:pt x="18853" y="51223"/>
                    <a:pt x="25414" y="46936"/>
                    <a:pt x="29942" y="43209"/>
                  </a:cubicBezTo>
                  <a:cubicBezTo>
                    <a:pt x="29773" y="42451"/>
                    <a:pt x="29591" y="41679"/>
                    <a:pt x="29366" y="40752"/>
                  </a:cubicBezTo>
                  <a:cubicBezTo>
                    <a:pt x="28594" y="38113"/>
                    <a:pt x="28075" y="35432"/>
                    <a:pt x="27668" y="32625"/>
                  </a:cubicBezTo>
                  <a:lnTo>
                    <a:pt x="18951" y="35081"/>
                  </a:lnTo>
                  <a:cubicBezTo>
                    <a:pt x="25969" y="22911"/>
                    <a:pt x="27485" y="16650"/>
                    <a:pt x="28243" y="11569"/>
                  </a:cubicBezTo>
                  <a:cubicBezTo>
                    <a:pt x="28426" y="10979"/>
                    <a:pt x="28426" y="10221"/>
                    <a:pt x="28426" y="9688"/>
                  </a:cubicBezTo>
                  <a:cubicBezTo>
                    <a:pt x="28833" y="4901"/>
                    <a:pt x="26559" y="2262"/>
                    <a:pt x="23864" y="914"/>
                  </a:cubicBezTo>
                  <a:cubicBezTo>
                    <a:pt x="22849" y="293"/>
                    <a:pt x="21758" y="1"/>
                    <a:pt x="20677" y="1"/>
                  </a:cubicBezTo>
                  <a:close/>
                </a:path>
              </a:pathLst>
            </a:custGeom>
            <a:solidFill>
              <a:srgbClr val="338EE4"/>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1471" name="Google Shape;1471;p40"/>
            <p:cNvSpPr/>
            <p:nvPr/>
          </p:nvSpPr>
          <p:spPr>
            <a:xfrm>
              <a:off x="3543100" y="2057525"/>
              <a:ext cx="165300" cy="328675"/>
            </a:xfrm>
            <a:custGeom>
              <a:avLst/>
              <a:gdLst/>
              <a:ahLst/>
              <a:cxnLst/>
              <a:rect l="l" t="t" r="r" b="b"/>
              <a:pathLst>
                <a:path w="6612" h="13147" extrusionOk="0">
                  <a:moveTo>
                    <a:pt x="4158" y="0"/>
                  </a:moveTo>
                  <a:cubicBezTo>
                    <a:pt x="4054" y="0"/>
                    <a:pt x="3973" y="106"/>
                    <a:pt x="3973" y="106"/>
                  </a:cubicBezTo>
                  <a:cubicBezTo>
                    <a:pt x="3804" y="457"/>
                    <a:pt x="0" y="8234"/>
                    <a:pt x="169" y="12038"/>
                  </a:cubicBezTo>
                  <a:cubicBezTo>
                    <a:pt x="169" y="12389"/>
                    <a:pt x="351" y="12613"/>
                    <a:pt x="520" y="12796"/>
                  </a:cubicBezTo>
                  <a:cubicBezTo>
                    <a:pt x="941" y="12964"/>
                    <a:pt x="1516" y="13147"/>
                    <a:pt x="2050" y="13147"/>
                  </a:cubicBezTo>
                  <a:cubicBezTo>
                    <a:pt x="3804" y="13147"/>
                    <a:pt x="6022" y="12389"/>
                    <a:pt x="6429" y="12389"/>
                  </a:cubicBezTo>
                  <a:cubicBezTo>
                    <a:pt x="6429" y="12389"/>
                    <a:pt x="6612" y="12206"/>
                    <a:pt x="6612" y="12038"/>
                  </a:cubicBezTo>
                  <a:cubicBezTo>
                    <a:pt x="6429" y="11855"/>
                    <a:pt x="6429" y="11855"/>
                    <a:pt x="6261" y="11855"/>
                  </a:cubicBezTo>
                  <a:cubicBezTo>
                    <a:pt x="5388" y="12115"/>
                    <a:pt x="3400" y="12598"/>
                    <a:pt x="2051" y="12598"/>
                  </a:cubicBezTo>
                  <a:cubicBezTo>
                    <a:pt x="1577" y="12598"/>
                    <a:pt x="1181" y="12538"/>
                    <a:pt x="941" y="12389"/>
                  </a:cubicBezTo>
                  <a:cubicBezTo>
                    <a:pt x="758" y="12206"/>
                    <a:pt x="758" y="12206"/>
                    <a:pt x="758" y="12038"/>
                  </a:cubicBezTo>
                  <a:cubicBezTo>
                    <a:pt x="520" y="8402"/>
                    <a:pt x="4324" y="457"/>
                    <a:pt x="4324" y="457"/>
                  </a:cubicBezTo>
                  <a:cubicBezTo>
                    <a:pt x="4562" y="275"/>
                    <a:pt x="4562" y="106"/>
                    <a:pt x="4324" y="106"/>
                  </a:cubicBezTo>
                  <a:cubicBezTo>
                    <a:pt x="4267" y="27"/>
                    <a:pt x="4210" y="0"/>
                    <a:pt x="4158" y="0"/>
                  </a:cubicBezTo>
                  <a:close/>
                </a:path>
              </a:pathLst>
            </a:custGeom>
            <a:solidFill>
              <a:srgbClr val="5A2543"/>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1472" name="Google Shape;1472;p40"/>
            <p:cNvSpPr/>
            <p:nvPr/>
          </p:nvSpPr>
          <p:spPr>
            <a:xfrm>
              <a:off x="3215675" y="237450"/>
              <a:ext cx="1000175" cy="865200"/>
            </a:xfrm>
            <a:custGeom>
              <a:avLst/>
              <a:gdLst/>
              <a:ahLst/>
              <a:cxnLst/>
              <a:rect l="l" t="t" r="r" b="b"/>
              <a:pathLst>
                <a:path w="40007" h="34608" extrusionOk="0">
                  <a:moveTo>
                    <a:pt x="24420" y="1"/>
                  </a:moveTo>
                  <a:cubicBezTo>
                    <a:pt x="22492" y="1"/>
                    <a:pt x="20490" y="779"/>
                    <a:pt x="19119" y="2315"/>
                  </a:cubicBezTo>
                  <a:cubicBezTo>
                    <a:pt x="18179" y="3298"/>
                    <a:pt x="17421" y="4828"/>
                    <a:pt x="16143" y="5179"/>
                  </a:cubicBezTo>
                  <a:cubicBezTo>
                    <a:pt x="15887" y="5247"/>
                    <a:pt x="15637" y="5276"/>
                    <a:pt x="15389" y="5276"/>
                  </a:cubicBezTo>
                  <a:cubicBezTo>
                    <a:pt x="14158" y="5276"/>
                    <a:pt x="13012" y="4561"/>
                    <a:pt x="11750" y="4421"/>
                  </a:cubicBezTo>
                  <a:cubicBezTo>
                    <a:pt x="11323" y="4313"/>
                    <a:pt x="10893" y="4261"/>
                    <a:pt x="10466" y="4261"/>
                  </a:cubicBezTo>
                  <a:cubicBezTo>
                    <a:pt x="7851" y="4261"/>
                    <a:pt x="5383" y="6207"/>
                    <a:pt x="4731" y="8983"/>
                  </a:cubicBezTo>
                  <a:cubicBezTo>
                    <a:pt x="4141" y="11088"/>
                    <a:pt x="4562" y="13306"/>
                    <a:pt x="3790" y="15412"/>
                  </a:cubicBezTo>
                  <a:cubicBezTo>
                    <a:pt x="3032" y="18276"/>
                    <a:pt x="351" y="20143"/>
                    <a:pt x="169" y="23189"/>
                  </a:cubicBezTo>
                  <a:cubicBezTo>
                    <a:pt x="0" y="23947"/>
                    <a:pt x="0" y="24887"/>
                    <a:pt x="169" y="25645"/>
                  </a:cubicBezTo>
                  <a:cubicBezTo>
                    <a:pt x="1109" y="29856"/>
                    <a:pt x="3973" y="33422"/>
                    <a:pt x="7595" y="34362"/>
                  </a:cubicBezTo>
                  <a:cubicBezTo>
                    <a:pt x="8226" y="34528"/>
                    <a:pt x="8868" y="34608"/>
                    <a:pt x="9505" y="34608"/>
                  </a:cubicBezTo>
                  <a:cubicBezTo>
                    <a:pt x="12706" y="34608"/>
                    <a:pt x="15805" y="32591"/>
                    <a:pt x="17070" y="29267"/>
                  </a:cubicBezTo>
                  <a:cubicBezTo>
                    <a:pt x="17828" y="26993"/>
                    <a:pt x="17659" y="24354"/>
                    <a:pt x="18768" y="22248"/>
                  </a:cubicBezTo>
                  <a:cubicBezTo>
                    <a:pt x="19709" y="20325"/>
                    <a:pt x="21632" y="19034"/>
                    <a:pt x="23681" y="18627"/>
                  </a:cubicBezTo>
                  <a:cubicBezTo>
                    <a:pt x="24807" y="18423"/>
                    <a:pt x="25965" y="18337"/>
                    <a:pt x="27119" y="18337"/>
                  </a:cubicBezTo>
                  <a:cubicBezTo>
                    <a:pt x="27950" y="18337"/>
                    <a:pt x="28779" y="18382"/>
                    <a:pt x="29591" y="18458"/>
                  </a:cubicBezTo>
                  <a:cubicBezTo>
                    <a:pt x="29934" y="18503"/>
                    <a:pt x="30309" y="18536"/>
                    <a:pt x="30690" y="18536"/>
                  </a:cubicBezTo>
                  <a:cubicBezTo>
                    <a:pt x="31723" y="18536"/>
                    <a:pt x="32797" y="18293"/>
                    <a:pt x="33363" y="17388"/>
                  </a:cubicBezTo>
                  <a:lnTo>
                    <a:pt x="33363" y="17388"/>
                  </a:lnTo>
                  <a:cubicBezTo>
                    <a:pt x="33726" y="17418"/>
                    <a:pt x="34081" y="17435"/>
                    <a:pt x="34430" y="17435"/>
                  </a:cubicBezTo>
                  <a:cubicBezTo>
                    <a:pt x="35504" y="17435"/>
                    <a:pt x="36524" y="17268"/>
                    <a:pt x="37550" y="16760"/>
                  </a:cubicBezTo>
                  <a:cubicBezTo>
                    <a:pt x="38884" y="16002"/>
                    <a:pt x="40007" y="14303"/>
                    <a:pt x="39656" y="12548"/>
                  </a:cubicBezTo>
                  <a:cubicBezTo>
                    <a:pt x="39235" y="11439"/>
                    <a:pt x="38477" y="10667"/>
                    <a:pt x="37550" y="10092"/>
                  </a:cubicBezTo>
                  <a:cubicBezTo>
                    <a:pt x="36610" y="9334"/>
                    <a:pt x="35445" y="8800"/>
                    <a:pt x="34322" y="8393"/>
                  </a:cubicBezTo>
                  <a:cubicBezTo>
                    <a:pt x="33746" y="8211"/>
                    <a:pt x="33156" y="8042"/>
                    <a:pt x="32637" y="7635"/>
                  </a:cubicBezTo>
                  <a:cubicBezTo>
                    <a:pt x="31289" y="6877"/>
                    <a:pt x="30882" y="5179"/>
                    <a:pt x="30181" y="3649"/>
                  </a:cubicBezTo>
                  <a:cubicBezTo>
                    <a:pt x="29001" y="1782"/>
                    <a:pt x="27134" y="434"/>
                    <a:pt x="25029" y="27"/>
                  </a:cubicBezTo>
                  <a:cubicBezTo>
                    <a:pt x="24827" y="10"/>
                    <a:pt x="24624" y="1"/>
                    <a:pt x="24420" y="1"/>
                  </a:cubicBezTo>
                  <a:close/>
                </a:path>
              </a:pathLst>
            </a:custGeom>
            <a:solidFill>
              <a:srgbClr val="5A2543"/>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1473" name="Google Shape;1473;p40"/>
            <p:cNvSpPr/>
            <p:nvPr/>
          </p:nvSpPr>
          <p:spPr>
            <a:xfrm>
              <a:off x="3367625" y="422475"/>
              <a:ext cx="862625" cy="917525"/>
            </a:xfrm>
            <a:custGeom>
              <a:avLst/>
              <a:gdLst/>
              <a:ahLst/>
              <a:cxnLst/>
              <a:rect l="l" t="t" r="r" b="b"/>
              <a:pathLst>
                <a:path w="34505" h="36701" extrusionOk="0">
                  <a:moveTo>
                    <a:pt x="17315" y="1"/>
                  </a:moveTo>
                  <a:cubicBezTo>
                    <a:pt x="16909" y="1"/>
                    <a:pt x="16499" y="18"/>
                    <a:pt x="16087" y="52"/>
                  </a:cubicBezTo>
                  <a:cubicBezTo>
                    <a:pt x="7019" y="641"/>
                    <a:pt x="0" y="9359"/>
                    <a:pt x="758" y="19409"/>
                  </a:cubicBezTo>
                  <a:cubicBezTo>
                    <a:pt x="1492" y="29323"/>
                    <a:pt x="8965" y="36701"/>
                    <a:pt x="17661" y="36701"/>
                  </a:cubicBezTo>
                  <a:cubicBezTo>
                    <a:pt x="17954" y="36701"/>
                    <a:pt x="18248" y="36692"/>
                    <a:pt x="18544" y="36675"/>
                  </a:cubicBezTo>
                  <a:cubicBezTo>
                    <a:pt x="27668" y="35903"/>
                    <a:pt x="34504" y="27369"/>
                    <a:pt x="33929" y="17135"/>
                  </a:cubicBezTo>
                  <a:cubicBezTo>
                    <a:pt x="33191" y="7525"/>
                    <a:pt x="25914" y="1"/>
                    <a:pt x="17315" y="1"/>
                  </a:cubicBezTo>
                  <a:close/>
                </a:path>
              </a:pathLst>
            </a:custGeom>
            <a:solidFill>
              <a:srgbClr val="E2875C"/>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1474" name="Google Shape;1474;p40"/>
            <p:cNvSpPr/>
            <p:nvPr/>
          </p:nvSpPr>
          <p:spPr>
            <a:xfrm>
              <a:off x="3287250" y="831900"/>
              <a:ext cx="198675" cy="198650"/>
            </a:xfrm>
            <a:custGeom>
              <a:avLst/>
              <a:gdLst/>
              <a:ahLst/>
              <a:cxnLst/>
              <a:rect l="l" t="t" r="r" b="b"/>
              <a:pathLst>
                <a:path w="7947" h="7946" extrusionOk="0">
                  <a:moveTo>
                    <a:pt x="3973" y="0"/>
                  </a:moveTo>
                  <a:cubicBezTo>
                    <a:pt x="1699" y="0"/>
                    <a:pt x="1" y="1699"/>
                    <a:pt x="1" y="3973"/>
                  </a:cubicBezTo>
                  <a:cubicBezTo>
                    <a:pt x="1" y="6078"/>
                    <a:pt x="1699" y="7945"/>
                    <a:pt x="3973" y="7945"/>
                  </a:cubicBezTo>
                  <a:cubicBezTo>
                    <a:pt x="6262" y="7945"/>
                    <a:pt x="7946" y="6078"/>
                    <a:pt x="7946" y="3973"/>
                  </a:cubicBezTo>
                  <a:cubicBezTo>
                    <a:pt x="7946" y="1699"/>
                    <a:pt x="6262" y="0"/>
                    <a:pt x="3973" y="0"/>
                  </a:cubicBezTo>
                  <a:close/>
                </a:path>
              </a:pathLst>
            </a:custGeom>
            <a:solidFill>
              <a:srgbClr val="E2875C"/>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1475" name="Google Shape;1475;p40"/>
            <p:cNvSpPr/>
            <p:nvPr/>
          </p:nvSpPr>
          <p:spPr>
            <a:xfrm>
              <a:off x="3329725" y="907700"/>
              <a:ext cx="42125" cy="66000"/>
            </a:xfrm>
            <a:custGeom>
              <a:avLst/>
              <a:gdLst/>
              <a:ahLst/>
              <a:cxnLst/>
              <a:rect l="l" t="t" r="r" b="b"/>
              <a:pathLst>
                <a:path w="1685" h="2640" extrusionOk="0">
                  <a:moveTo>
                    <a:pt x="1685" y="0"/>
                  </a:moveTo>
                  <a:cubicBezTo>
                    <a:pt x="1278" y="0"/>
                    <a:pt x="927" y="183"/>
                    <a:pt x="758" y="351"/>
                  </a:cubicBezTo>
                  <a:cubicBezTo>
                    <a:pt x="351" y="534"/>
                    <a:pt x="169" y="772"/>
                    <a:pt x="169" y="1292"/>
                  </a:cubicBezTo>
                  <a:cubicBezTo>
                    <a:pt x="0" y="1881"/>
                    <a:pt x="351" y="2050"/>
                    <a:pt x="758" y="2288"/>
                  </a:cubicBezTo>
                  <a:lnTo>
                    <a:pt x="1109" y="2639"/>
                  </a:lnTo>
                  <a:lnTo>
                    <a:pt x="1685" y="2639"/>
                  </a:lnTo>
                  <a:lnTo>
                    <a:pt x="927" y="2050"/>
                  </a:lnTo>
                  <a:cubicBezTo>
                    <a:pt x="758" y="1699"/>
                    <a:pt x="758" y="1530"/>
                    <a:pt x="758" y="1292"/>
                  </a:cubicBezTo>
                  <a:cubicBezTo>
                    <a:pt x="758" y="1123"/>
                    <a:pt x="927" y="941"/>
                    <a:pt x="1109" y="772"/>
                  </a:cubicBezTo>
                  <a:cubicBezTo>
                    <a:pt x="1278" y="351"/>
                    <a:pt x="1516" y="183"/>
                    <a:pt x="1685" y="0"/>
                  </a:cubicBezTo>
                  <a:close/>
                </a:path>
              </a:pathLst>
            </a:custGeom>
            <a:solidFill>
              <a:srgbClr val="D96D4C"/>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1476" name="Google Shape;1476;p40"/>
            <p:cNvSpPr/>
            <p:nvPr/>
          </p:nvSpPr>
          <p:spPr>
            <a:xfrm>
              <a:off x="3850150" y="1049825"/>
              <a:ext cx="200425" cy="71625"/>
            </a:xfrm>
            <a:custGeom>
              <a:avLst/>
              <a:gdLst/>
              <a:ahLst/>
              <a:cxnLst/>
              <a:rect l="l" t="t" r="r" b="b"/>
              <a:pathLst>
                <a:path w="8017" h="2865" extrusionOk="0">
                  <a:moveTo>
                    <a:pt x="1" y="0"/>
                  </a:moveTo>
                  <a:cubicBezTo>
                    <a:pt x="239" y="169"/>
                    <a:pt x="408" y="576"/>
                    <a:pt x="590" y="927"/>
                  </a:cubicBezTo>
                  <a:cubicBezTo>
                    <a:pt x="997" y="1334"/>
                    <a:pt x="1166" y="1516"/>
                    <a:pt x="1517" y="1867"/>
                  </a:cubicBezTo>
                  <a:cubicBezTo>
                    <a:pt x="2275" y="2275"/>
                    <a:pt x="3047" y="2625"/>
                    <a:pt x="4029" y="2864"/>
                  </a:cubicBezTo>
                  <a:cubicBezTo>
                    <a:pt x="4970" y="2864"/>
                    <a:pt x="5728" y="2625"/>
                    <a:pt x="6486" y="2106"/>
                  </a:cubicBezTo>
                  <a:cubicBezTo>
                    <a:pt x="7258" y="1516"/>
                    <a:pt x="7609" y="927"/>
                    <a:pt x="8016" y="0"/>
                  </a:cubicBezTo>
                  <a:lnTo>
                    <a:pt x="8016" y="0"/>
                  </a:lnTo>
                  <a:cubicBezTo>
                    <a:pt x="7427" y="576"/>
                    <a:pt x="6669" y="1109"/>
                    <a:pt x="6079" y="1334"/>
                  </a:cubicBezTo>
                  <a:cubicBezTo>
                    <a:pt x="5321" y="1685"/>
                    <a:pt x="4802" y="1867"/>
                    <a:pt x="4029" y="1867"/>
                  </a:cubicBezTo>
                  <a:cubicBezTo>
                    <a:pt x="3454" y="1685"/>
                    <a:pt x="2696" y="1516"/>
                    <a:pt x="1924" y="1109"/>
                  </a:cubicBezTo>
                  <a:lnTo>
                    <a:pt x="997" y="576"/>
                  </a:lnTo>
                  <a:cubicBezTo>
                    <a:pt x="759" y="351"/>
                    <a:pt x="408" y="169"/>
                    <a:pt x="1" y="0"/>
                  </a:cubicBezTo>
                  <a:close/>
                </a:path>
              </a:pathLst>
            </a:custGeom>
            <a:solidFill>
              <a:srgbClr val="D96D4C"/>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1477" name="Google Shape;1477;p40"/>
            <p:cNvSpPr/>
            <p:nvPr/>
          </p:nvSpPr>
          <p:spPr>
            <a:xfrm>
              <a:off x="3940700" y="856200"/>
              <a:ext cx="90925" cy="142050"/>
            </a:xfrm>
            <a:custGeom>
              <a:avLst/>
              <a:gdLst/>
              <a:ahLst/>
              <a:cxnLst/>
              <a:rect l="l" t="t" r="r" b="b"/>
              <a:pathLst>
                <a:path w="3637" h="5682" extrusionOk="0">
                  <a:moveTo>
                    <a:pt x="1236" y="0"/>
                  </a:moveTo>
                  <a:cubicBezTo>
                    <a:pt x="1088" y="0"/>
                    <a:pt x="941" y="46"/>
                    <a:pt x="941" y="137"/>
                  </a:cubicBezTo>
                  <a:cubicBezTo>
                    <a:pt x="758" y="1653"/>
                    <a:pt x="0" y="4517"/>
                    <a:pt x="941" y="5640"/>
                  </a:cubicBezTo>
                  <a:cubicBezTo>
                    <a:pt x="980" y="5668"/>
                    <a:pt x="1064" y="5681"/>
                    <a:pt x="1177" y="5681"/>
                  </a:cubicBezTo>
                  <a:cubicBezTo>
                    <a:pt x="1750" y="5681"/>
                    <a:pt x="3074" y="5332"/>
                    <a:pt x="3215" y="4699"/>
                  </a:cubicBezTo>
                  <a:cubicBezTo>
                    <a:pt x="3636" y="3352"/>
                    <a:pt x="1881" y="1302"/>
                    <a:pt x="1530" y="137"/>
                  </a:cubicBezTo>
                  <a:cubicBezTo>
                    <a:pt x="1530" y="46"/>
                    <a:pt x="1383" y="0"/>
                    <a:pt x="1236" y="0"/>
                  </a:cubicBezTo>
                  <a:close/>
                </a:path>
              </a:pathLst>
            </a:custGeom>
            <a:solidFill>
              <a:srgbClr val="D96D4C"/>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1478" name="Google Shape;1478;p40"/>
            <p:cNvSpPr/>
            <p:nvPr/>
          </p:nvSpPr>
          <p:spPr>
            <a:xfrm>
              <a:off x="4101775" y="817150"/>
              <a:ext cx="48100" cy="66000"/>
            </a:xfrm>
            <a:custGeom>
              <a:avLst/>
              <a:gdLst/>
              <a:ahLst/>
              <a:cxnLst/>
              <a:rect l="l" t="t" r="r" b="b"/>
              <a:pathLst>
                <a:path w="1924" h="2640" extrusionOk="0">
                  <a:moveTo>
                    <a:pt x="983" y="1"/>
                  </a:moveTo>
                  <a:cubicBezTo>
                    <a:pt x="408" y="1"/>
                    <a:pt x="1" y="590"/>
                    <a:pt x="1" y="1348"/>
                  </a:cubicBezTo>
                  <a:cubicBezTo>
                    <a:pt x="1" y="2106"/>
                    <a:pt x="408" y="2640"/>
                    <a:pt x="983" y="2640"/>
                  </a:cubicBezTo>
                  <a:cubicBezTo>
                    <a:pt x="1517" y="2640"/>
                    <a:pt x="1924" y="2106"/>
                    <a:pt x="1924" y="1348"/>
                  </a:cubicBezTo>
                  <a:cubicBezTo>
                    <a:pt x="1924" y="590"/>
                    <a:pt x="1517" y="1"/>
                    <a:pt x="983" y="1"/>
                  </a:cubicBezTo>
                  <a:close/>
                </a:path>
              </a:pathLst>
            </a:custGeom>
            <a:solidFill>
              <a:srgbClr val="5A2543"/>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1479" name="Google Shape;1479;p40"/>
            <p:cNvSpPr/>
            <p:nvPr/>
          </p:nvSpPr>
          <p:spPr>
            <a:xfrm>
              <a:off x="3742075" y="846275"/>
              <a:ext cx="52650" cy="66000"/>
            </a:xfrm>
            <a:custGeom>
              <a:avLst/>
              <a:gdLst/>
              <a:ahLst/>
              <a:cxnLst/>
              <a:rect l="l" t="t" r="r" b="b"/>
              <a:pathLst>
                <a:path w="2106" h="2640" extrusionOk="0">
                  <a:moveTo>
                    <a:pt x="1109" y="1"/>
                  </a:moveTo>
                  <a:cubicBezTo>
                    <a:pt x="576" y="1"/>
                    <a:pt x="0" y="534"/>
                    <a:pt x="0" y="1292"/>
                  </a:cubicBezTo>
                  <a:cubicBezTo>
                    <a:pt x="0" y="2050"/>
                    <a:pt x="351" y="2640"/>
                    <a:pt x="927" y="2640"/>
                  </a:cubicBezTo>
                  <a:cubicBezTo>
                    <a:pt x="1516" y="2640"/>
                    <a:pt x="2106" y="2050"/>
                    <a:pt x="2106" y="1292"/>
                  </a:cubicBezTo>
                  <a:cubicBezTo>
                    <a:pt x="2106" y="703"/>
                    <a:pt x="1685" y="1"/>
                    <a:pt x="1109" y="1"/>
                  </a:cubicBezTo>
                  <a:close/>
                </a:path>
              </a:pathLst>
            </a:custGeom>
            <a:solidFill>
              <a:srgbClr val="5A2543"/>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1480" name="Google Shape;1480;p40"/>
            <p:cNvSpPr/>
            <p:nvPr/>
          </p:nvSpPr>
          <p:spPr>
            <a:xfrm>
              <a:off x="3410075" y="712075"/>
              <a:ext cx="890350" cy="333200"/>
            </a:xfrm>
            <a:custGeom>
              <a:avLst/>
              <a:gdLst/>
              <a:ahLst/>
              <a:cxnLst/>
              <a:rect l="l" t="t" r="r" b="b"/>
              <a:pathLst>
                <a:path w="35614" h="13328" extrusionOk="0">
                  <a:moveTo>
                    <a:pt x="30125" y="582"/>
                  </a:moveTo>
                  <a:cubicBezTo>
                    <a:pt x="31290" y="582"/>
                    <a:pt x="32231" y="989"/>
                    <a:pt x="32989" y="1747"/>
                  </a:cubicBezTo>
                  <a:cubicBezTo>
                    <a:pt x="34154" y="2856"/>
                    <a:pt x="34912" y="4386"/>
                    <a:pt x="34912" y="5902"/>
                  </a:cubicBezTo>
                  <a:cubicBezTo>
                    <a:pt x="35094" y="8948"/>
                    <a:pt x="32989" y="11573"/>
                    <a:pt x="30350" y="11812"/>
                  </a:cubicBezTo>
                  <a:cubicBezTo>
                    <a:pt x="29185" y="11812"/>
                    <a:pt x="28076" y="11405"/>
                    <a:pt x="27135" y="10633"/>
                  </a:cubicBezTo>
                  <a:cubicBezTo>
                    <a:pt x="26138" y="9706"/>
                    <a:pt x="25380" y="8176"/>
                    <a:pt x="25380" y="6492"/>
                  </a:cubicBezTo>
                  <a:cubicBezTo>
                    <a:pt x="25212" y="3446"/>
                    <a:pt x="27318" y="807"/>
                    <a:pt x="29943" y="582"/>
                  </a:cubicBezTo>
                  <a:close/>
                  <a:moveTo>
                    <a:pt x="15147" y="1340"/>
                  </a:moveTo>
                  <a:cubicBezTo>
                    <a:pt x="18011" y="1340"/>
                    <a:pt x="20467" y="3614"/>
                    <a:pt x="20650" y="6660"/>
                  </a:cubicBezTo>
                  <a:cubicBezTo>
                    <a:pt x="20874" y="9706"/>
                    <a:pt x="18362" y="12331"/>
                    <a:pt x="15386" y="12570"/>
                  </a:cubicBezTo>
                  <a:cubicBezTo>
                    <a:pt x="15287" y="12575"/>
                    <a:pt x="15188" y="12578"/>
                    <a:pt x="15090" y="12578"/>
                  </a:cubicBezTo>
                  <a:cubicBezTo>
                    <a:pt x="12167" y="12578"/>
                    <a:pt x="9645" y="10183"/>
                    <a:pt x="9645" y="7250"/>
                  </a:cubicBezTo>
                  <a:cubicBezTo>
                    <a:pt x="9476" y="5720"/>
                    <a:pt x="10052" y="4386"/>
                    <a:pt x="10992" y="3263"/>
                  </a:cubicBezTo>
                  <a:cubicBezTo>
                    <a:pt x="11933" y="2098"/>
                    <a:pt x="13449" y="1579"/>
                    <a:pt x="14796" y="1340"/>
                  </a:cubicBezTo>
                  <a:close/>
                  <a:moveTo>
                    <a:pt x="30519" y="0"/>
                  </a:moveTo>
                  <a:cubicBezTo>
                    <a:pt x="30331" y="0"/>
                    <a:pt x="30140" y="16"/>
                    <a:pt x="29943" y="49"/>
                  </a:cubicBezTo>
                  <a:cubicBezTo>
                    <a:pt x="27079" y="49"/>
                    <a:pt x="24735" y="2744"/>
                    <a:pt x="24622" y="5902"/>
                  </a:cubicBezTo>
                  <a:cubicBezTo>
                    <a:pt x="24155" y="5771"/>
                    <a:pt x="23666" y="5699"/>
                    <a:pt x="23174" y="5699"/>
                  </a:cubicBezTo>
                  <a:cubicBezTo>
                    <a:pt x="22558" y="5699"/>
                    <a:pt x="21937" y="5813"/>
                    <a:pt x="21352" y="6071"/>
                  </a:cubicBezTo>
                  <a:cubicBezTo>
                    <a:pt x="20874" y="2912"/>
                    <a:pt x="18193" y="582"/>
                    <a:pt x="14796" y="582"/>
                  </a:cubicBezTo>
                  <a:cubicBezTo>
                    <a:pt x="13098" y="807"/>
                    <a:pt x="11582" y="1579"/>
                    <a:pt x="10403" y="2688"/>
                  </a:cubicBezTo>
                  <a:cubicBezTo>
                    <a:pt x="9883" y="3333"/>
                    <a:pt x="9476" y="4035"/>
                    <a:pt x="9181" y="4737"/>
                  </a:cubicBezTo>
                  <a:lnTo>
                    <a:pt x="1" y="4204"/>
                  </a:lnTo>
                  <a:lnTo>
                    <a:pt x="1" y="4793"/>
                  </a:lnTo>
                  <a:lnTo>
                    <a:pt x="8999" y="5495"/>
                  </a:lnTo>
                  <a:cubicBezTo>
                    <a:pt x="8887" y="6071"/>
                    <a:pt x="8830" y="6660"/>
                    <a:pt x="8887" y="7250"/>
                  </a:cubicBezTo>
                  <a:cubicBezTo>
                    <a:pt x="8887" y="10633"/>
                    <a:pt x="11750" y="13328"/>
                    <a:pt x="15147" y="13328"/>
                  </a:cubicBezTo>
                  <a:lnTo>
                    <a:pt x="15386" y="13328"/>
                  </a:lnTo>
                  <a:cubicBezTo>
                    <a:pt x="18895" y="13160"/>
                    <a:pt x="21464" y="10226"/>
                    <a:pt x="21408" y="6955"/>
                  </a:cubicBezTo>
                  <a:cubicBezTo>
                    <a:pt x="21978" y="6605"/>
                    <a:pt x="22581" y="6445"/>
                    <a:pt x="23181" y="6445"/>
                  </a:cubicBezTo>
                  <a:cubicBezTo>
                    <a:pt x="23689" y="6445"/>
                    <a:pt x="24196" y="6560"/>
                    <a:pt x="24679" y="6773"/>
                  </a:cubicBezTo>
                  <a:cubicBezTo>
                    <a:pt x="24917" y="8597"/>
                    <a:pt x="25675" y="10170"/>
                    <a:pt x="26728" y="11222"/>
                  </a:cubicBezTo>
                  <a:cubicBezTo>
                    <a:pt x="27669" y="11980"/>
                    <a:pt x="28834" y="12570"/>
                    <a:pt x="30125" y="12570"/>
                  </a:cubicBezTo>
                  <a:lnTo>
                    <a:pt x="30350" y="12570"/>
                  </a:lnTo>
                  <a:cubicBezTo>
                    <a:pt x="33396" y="12331"/>
                    <a:pt x="35614" y="9355"/>
                    <a:pt x="35614" y="5902"/>
                  </a:cubicBezTo>
                  <a:cubicBezTo>
                    <a:pt x="35445" y="4204"/>
                    <a:pt x="34687" y="2505"/>
                    <a:pt x="33564" y="1340"/>
                  </a:cubicBezTo>
                  <a:cubicBezTo>
                    <a:pt x="32569" y="537"/>
                    <a:pt x="31616" y="0"/>
                    <a:pt x="30519" y="0"/>
                  </a:cubicBezTo>
                  <a:close/>
                </a:path>
              </a:pathLst>
            </a:custGeom>
            <a:solidFill>
              <a:srgbClr val="01A09A"/>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1481" name="Google Shape;1481;p40"/>
            <p:cNvSpPr/>
            <p:nvPr/>
          </p:nvSpPr>
          <p:spPr>
            <a:xfrm>
              <a:off x="3315425" y="280375"/>
              <a:ext cx="972025" cy="551550"/>
            </a:xfrm>
            <a:custGeom>
              <a:avLst/>
              <a:gdLst/>
              <a:ahLst/>
              <a:cxnLst/>
              <a:rect l="l" t="t" r="r" b="b"/>
              <a:pathLst>
                <a:path w="38881" h="22062" extrusionOk="0">
                  <a:moveTo>
                    <a:pt x="27491" y="1"/>
                  </a:moveTo>
                  <a:cubicBezTo>
                    <a:pt x="20076" y="1"/>
                    <a:pt x="19699" y="5017"/>
                    <a:pt x="16104" y="5017"/>
                  </a:cubicBezTo>
                  <a:cubicBezTo>
                    <a:pt x="15923" y="5017"/>
                    <a:pt x="15734" y="5004"/>
                    <a:pt x="15536" y="4978"/>
                  </a:cubicBezTo>
                  <a:cubicBezTo>
                    <a:pt x="14626" y="4870"/>
                    <a:pt x="13716" y="4809"/>
                    <a:pt x="12822" y="4809"/>
                  </a:cubicBezTo>
                  <a:cubicBezTo>
                    <a:pt x="5914" y="4809"/>
                    <a:pt x="0" y="8439"/>
                    <a:pt x="2846" y="22061"/>
                  </a:cubicBezTo>
                  <a:cubicBezTo>
                    <a:pt x="2846" y="22061"/>
                    <a:pt x="9107" y="20882"/>
                    <a:pt x="9107" y="15043"/>
                  </a:cubicBezTo>
                  <a:cubicBezTo>
                    <a:pt x="9107" y="9540"/>
                    <a:pt x="14610" y="8192"/>
                    <a:pt x="14610" y="8192"/>
                  </a:cubicBezTo>
                  <a:cubicBezTo>
                    <a:pt x="14610" y="8192"/>
                    <a:pt x="17108" y="13351"/>
                    <a:pt x="21954" y="13351"/>
                  </a:cubicBezTo>
                  <a:cubicBezTo>
                    <a:pt x="23347" y="13351"/>
                    <a:pt x="24933" y="12925"/>
                    <a:pt x="26710" y="11828"/>
                  </a:cubicBezTo>
                  <a:cubicBezTo>
                    <a:pt x="27549" y="11278"/>
                    <a:pt x="28311" y="11056"/>
                    <a:pt x="28995" y="11056"/>
                  </a:cubicBezTo>
                  <a:cubicBezTo>
                    <a:pt x="31890" y="11056"/>
                    <a:pt x="33378" y="15043"/>
                    <a:pt x="33378" y="15043"/>
                  </a:cubicBezTo>
                  <a:cubicBezTo>
                    <a:pt x="38880" y="15043"/>
                    <a:pt x="36017" y="823"/>
                    <a:pt x="28998" y="65"/>
                  </a:cubicBezTo>
                  <a:cubicBezTo>
                    <a:pt x="28465" y="21"/>
                    <a:pt x="27964" y="1"/>
                    <a:pt x="27491" y="1"/>
                  </a:cubicBezTo>
                  <a:close/>
                </a:path>
              </a:pathLst>
            </a:custGeom>
            <a:solidFill>
              <a:srgbClr val="5A2543"/>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grpSp>
      <p:grpSp>
        <p:nvGrpSpPr>
          <p:cNvPr id="1482" name="Google Shape;1482;p40"/>
          <p:cNvGrpSpPr/>
          <p:nvPr/>
        </p:nvGrpSpPr>
        <p:grpSpPr>
          <a:xfrm>
            <a:off x="3831884" y="1936399"/>
            <a:ext cx="999131" cy="746414"/>
            <a:chOff x="371391" y="975898"/>
            <a:chExt cx="499565" cy="373207"/>
          </a:xfrm>
        </p:grpSpPr>
        <p:sp>
          <p:nvSpPr>
            <p:cNvPr id="1483" name="Google Shape;1483;p40"/>
            <p:cNvSpPr/>
            <p:nvPr/>
          </p:nvSpPr>
          <p:spPr>
            <a:xfrm>
              <a:off x="666125" y="1254393"/>
              <a:ext cx="54825" cy="94697"/>
            </a:xfrm>
            <a:custGeom>
              <a:avLst/>
              <a:gdLst/>
              <a:ahLst/>
              <a:cxnLst/>
              <a:rect l="l" t="t" r="r" b="b"/>
              <a:pathLst>
                <a:path w="3626" h="6263" extrusionOk="0">
                  <a:moveTo>
                    <a:pt x="2347" y="1"/>
                  </a:moveTo>
                  <a:cubicBezTo>
                    <a:pt x="2159" y="1"/>
                    <a:pt x="1984" y="222"/>
                    <a:pt x="2147" y="414"/>
                  </a:cubicBezTo>
                  <a:cubicBezTo>
                    <a:pt x="3101" y="1486"/>
                    <a:pt x="3042" y="3371"/>
                    <a:pt x="1659" y="4014"/>
                  </a:cubicBezTo>
                  <a:cubicBezTo>
                    <a:pt x="1622" y="4014"/>
                    <a:pt x="1622" y="4044"/>
                    <a:pt x="1622" y="4044"/>
                  </a:cubicBezTo>
                  <a:cubicBezTo>
                    <a:pt x="1534" y="4044"/>
                    <a:pt x="1437" y="4044"/>
                    <a:pt x="1378" y="4140"/>
                  </a:cubicBezTo>
                  <a:cubicBezTo>
                    <a:pt x="1296" y="4155"/>
                    <a:pt x="1214" y="4163"/>
                    <a:pt x="1133" y="4163"/>
                  </a:cubicBezTo>
                  <a:cubicBezTo>
                    <a:pt x="911" y="4163"/>
                    <a:pt x="698" y="4106"/>
                    <a:pt x="513" y="4014"/>
                  </a:cubicBezTo>
                  <a:cubicBezTo>
                    <a:pt x="468" y="3991"/>
                    <a:pt x="425" y="3981"/>
                    <a:pt x="384" y="3981"/>
                  </a:cubicBezTo>
                  <a:cubicBezTo>
                    <a:pt x="147" y="3981"/>
                    <a:pt x="0" y="4312"/>
                    <a:pt x="240" y="4413"/>
                  </a:cubicBezTo>
                  <a:cubicBezTo>
                    <a:pt x="484" y="4539"/>
                    <a:pt x="765" y="4628"/>
                    <a:pt x="1038" y="4665"/>
                  </a:cubicBezTo>
                  <a:cubicBezTo>
                    <a:pt x="853" y="4909"/>
                    <a:pt x="669" y="5093"/>
                    <a:pt x="365" y="5093"/>
                  </a:cubicBezTo>
                  <a:cubicBezTo>
                    <a:pt x="55" y="5093"/>
                    <a:pt x="25" y="5589"/>
                    <a:pt x="329" y="5589"/>
                  </a:cubicBezTo>
                  <a:cubicBezTo>
                    <a:pt x="346" y="5589"/>
                    <a:pt x="363" y="5590"/>
                    <a:pt x="380" y="5590"/>
                  </a:cubicBezTo>
                  <a:cubicBezTo>
                    <a:pt x="1025" y="5590"/>
                    <a:pt x="1328" y="5051"/>
                    <a:pt x="1659" y="4568"/>
                  </a:cubicBezTo>
                  <a:lnTo>
                    <a:pt x="1659" y="4568"/>
                  </a:lnTo>
                  <a:cubicBezTo>
                    <a:pt x="1903" y="4968"/>
                    <a:pt x="1844" y="5707"/>
                    <a:pt x="1319" y="5774"/>
                  </a:cubicBezTo>
                  <a:cubicBezTo>
                    <a:pt x="1018" y="5831"/>
                    <a:pt x="1099" y="6263"/>
                    <a:pt x="1380" y="6263"/>
                  </a:cubicBezTo>
                  <a:cubicBezTo>
                    <a:pt x="1389" y="6263"/>
                    <a:pt x="1398" y="6262"/>
                    <a:pt x="1408" y="6261"/>
                  </a:cubicBezTo>
                  <a:cubicBezTo>
                    <a:pt x="2273" y="6173"/>
                    <a:pt x="2517" y="4997"/>
                    <a:pt x="2088" y="4354"/>
                  </a:cubicBezTo>
                  <a:cubicBezTo>
                    <a:pt x="3567" y="3460"/>
                    <a:pt x="3626" y="1338"/>
                    <a:pt x="2517" y="74"/>
                  </a:cubicBezTo>
                  <a:cubicBezTo>
                    <a:pt x="2466" y="23"/>
                    <a:pt x="2406" y="1"/>
                    <a:pt x="2347" y="1"/>
                  </a:cubicBezTo>
                  <a:close/>
                </a:path>
              </a:pathLst>
            </a:custGeom>
            <a:solidFill>
              <a:srgbClr val="5A2543"/>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grpSp>
          <p:nvGrpSpPr>
            <p:cNvPr id="1484" name="Google Shape;1484;p40"/>
            <p:cNvGrpSpPr/>
            <p:nvPr/>
          </p:nvGrpSpPr>
          <p:grpSpPr>
            <a:xfrm>
              <a:off x="391183" y="1161314"/>
              <a:ext cx="160756" cy="140616"/>
              <a:chOff x="391183" y="1161314"/>
              <a:chExt cx="160756" cy="140616"/>
            </a:xfrm>
          </p:grpSpPr>
          <p:sp>
            <p:nvSpPr>
              <p:cNvPr id="1485" name="Google Shape;1485;p40"/>
              <p:cNvSpPr/>
              <p:nvPr/>
            </p:nvSpPr>
            <p:spPr>
              <a:xfrm>
                <a:off x="423087" y="1161314"/>
                <a:ext cx="125163" cy="94470"/>
              </a:xfrm>
              <a:custGeom>
                <a:avLst/>
                <a:gdLst/>
                <a:ahLst/>
                <a:cxnLst/>
                <a:rect l="l" t="t" r="r" b="b"/>
                <a:pathLst>
                  <a:path w="8278" h="6248" extrusionOk="0">
                    <a:moveTo>
                      <a:pt x="1650" y="1"/>
                    </a:moveTo>
                    <a:cubicBezTo>
                      <a:pt x="794" y="1"/>
                      <a:pt x="1" y="766"/>
                      <a:pt x="234" y="1639"/>
                    </a:cubicBezTo>
                    <a:cubicBezTo>
                      <a:pt x="1129" y="4537"/>
                      <a:pt x="4544" y="5609"/>
                      <a:pt x="7287" y="6230"/>
                    </a:cubicBezTo>
                    <a:cubicBezTo>
                      <a:pt x="7344" y="6242"/>
                      <a:pt x="7399" y="6248"/>
                      <a:pt x="7450" y="6248"/>
                    </a:cubicBezTo>
                    <a:cubicBezTo>
                      <a:pt x="8042" y="6248"/>
                      <a:pt x="8278" y="5475"/>
                      <a:pt x="7938" y="4965"/>
                    </a:cubicBezTo>
                    <a:lnTo>
                      <a:pt x="7901" y="4965"/>
                    </a:lnTo>
                    <a:cubicBezTo>
                      <a:pt x="6053" y="3332"/>
                      <a:pt x="4485" y="1269"/>
                      <a:pt x="2171" y="101"/>
                    </a:cubicBezTo>
                    <a:cubicBezTo>
                      <a:pt x="2000" y="32"/>
                      <a:pt x="1824" y="1"/>
                      <a:pt x="1650" y="1"/>
                    </a:cubicBezTo>
                    <a:close/>
                  </a:path>
                </a:pathLst>
              </a:custGeom>
              <a:solidFill>
                <a:srgbClr val="EF4198"/>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1486" name="Google Shape;1486;p40"/>
              <p:cNvSpPr/>
              <p:nvPr/>
            </p:nvSpPr>
            <p:spPr>
              <a:xfrm>
                <a:off x="391183" y="1237277"/>
                <a:ext cx="160756" cy="64653"/>
              </a:xfrm>
              <a:custGeom>
                <a:avLst/>
                <a:gdLst/>
                <a:ahLst/>
                <a:cxnLst/>
                <a:rect l="l" t="t" r="r" b="b"/>
                <a:pathLst>
                  <a:path w="10632" h="4276" extrusionOk="0">
                    <a:moveTo>
                      <a:pt x="9427" y="1"/>
                    </a:moveTo>
                    <a:cubicBezTo>
                      <a:pt x="6721" y="311"/>
                      <a:pt x="3912" y="67"/>
                      <a:pt x="1265" y="1080"/>
                    </a:cubicBezTo>
                    <a:cubicBezTo>
                      <a:pt x="186" y="1605"/>
                      <a:pt x="1" y="3239"/>
                      <a:pt x="1051" y="3793"/>
                    </a:cubicBezTo>
                    <a:cubicBezTo>
                      <a:pt x="1772" y="4131"/>
                      <a:pt x="2516" y="4275"/>
                      <a:pt x="3265" y="4275"/>
                    </a:cubicBezTo>
                    <a:cubicBezTo>
                      <a:pt x="5650" y="4275"/>
                      <a:pt x="8085" y="2811"/>
                      <a:pt x="9981" y="1450"/>
                    </a:cubicBezTo>
                    <a:cubicBezTo>
                      <a:pt x="10632" y="991"/>
                      <a:pt x="10166" y="97"/>
                      <a:pt x="9427" y="1"/>
                    </a:cubicBezTo>
                    <a:close/>
                  </a:path>
                </a:pathLst>
              </a:custGeom>
              <a:solidFill>
                <a:srgbClr val="EF4198"/>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grpSp>
        <p:sp>
          <p:nvSpPr>
            <p:cNvPr id="1487" name="Google Shape;1487;p40"/>
            <p:cNvSpPr/>
            <p:nvPr/>
          </p:nvSpPr>
          <p:spPr>
            <a:xfrm>
              <a:off x="501635" y="1003099"/>
              <a:ext cx="356696" cy="279357"/>
            </a:xfrm>
            <a:custGeom>
              <a:avLst/>
              <a:gdLst/>
              <a:ahLst/>
              <a:cxnLst/>
              <a:rect l="l" t="t" r="r" b="b"/>
              <a:pathLst>
                <a:path w="23591" h="18476" extrusionOk="0">
                  <a:moveTo>
                    <a:pt x="17466" y="0"/>
                  </a:moveTo>
                  <a:cubicBezTo>
                    <a:pt x="14735" y="0"/>
                    <a:pt x="12204" y="1552"/>
                    <a:pt x="10594" y="3601"/>
                  </a:cubicBezTo>
                  <a:cubicBezTo>
                    <a:pt x="10380" y="3845"/>
                    <a:pt x="10165" y="4126"/>
                    <a:pt x="9980" y="4370"/>
                  </a:cubicBezTo>
                  <a:cubicBezTo>
                    <a:pt x="9640" y="4836"/>
                    <a:pt x="9330" y="5294"/>
                    <a:pt x="9027" y="5789"/>
                  </a:cubicBezTo>
                  <a:cubicBezTo>
                    <a:pt x="8775" y="6129"/>
                    <a:pt x="8502" y="6528"/>
                    <a:pt x="8221" y="6957"/>
                  </a:cubicBezTo>
                  <a:cubicBezTo>
                    <a:pt x="6099" y="10498"/>
                    <a:pt x="2957" y="13152"/>
                    <a:pt x="0" y="15954"/>
                  </a:cubicBezTo>
                  <a:cubicBezTo>
                    <a:pt x="2476" y="18306"/>
                    <a:pt x="6214" y="18474"/>
                    <a:pt x="9671" y="18474"/>
                  </a:cubicBezTo>
                  <a:cubicBezTo>
                    <a:pt x="10247" y="18474"/>
                    <a:pt x="10815" y="18470"/>
                    <a:pt x="11368" y="18470"/>
                  </a:cubicBezTo>
                  <a:cubicBezTo>
                    <a:pt x="11669" y="18470"/>
                    <a:pt x="11966" y="18471"/>
                    <a:pt x="12257" y="18475"/>
                  </a:cubicBezTo>
                  <a:cubicBezTo>
                    <a:pt x="12812" y="18446"/>
                    <a:pt x="13366" y="18357"/>
                    <a:pt x="13921" y="18261"/>
                  </a:cubicBezTo>
                  <a:cubicBezTo>
                    <a:pt x="17743" y="17522"/>
                    <a:pt x="21188" y="15185"/>
                    <a:pt x="22607" y="11238"/>
                  </a:cubicBezTo>
                  <a:cubicBezTo>
                    <a:pt x="22792" y="10713"/>
                    <a:pt x="22977" y="10225"/>
                    <a:pt x="23103" y="9700"/>
                  </a:cubicBezTo>
                  <a:cubicBezTo>
                    <a:pt x="23591" y="7637"/>
                    <a:pt x="23502" y="5449"/>
                    <a:pt x="22637" y="3475"/>
                  </a:cubicBezTo>
                  <a:cubicBezTo>
                    <a:pt x="22422" y="2987"/>
                    <a:pt x="22149" y="2522"/>
                    <a:pt x="21838" y="2093"/>
                  </a:cubicBezTo>
                  <a:cubicBezTo>
                    <a:pt x="21498" y="1627"/>
                    <a:pt x="21099" y="1257"/>
                    <a:pt x="20670" y="984"/>
                  </a:cubicBezTo>
                  <a:cubicBezTo>
                    <a:pt x="20205" y="644"/>
                    <a:pt x="19709" y="400"/>
                    <a:pt x="19192" y="245"/>
                  </a:cubicBezTo>
                  <a:cubicBezTo>
                    <a:pt x="18940" y="178"/>
                    <a:pt x="18667" y="119"/>
                    <a:pt x="18386" y="60"/>
                  </a:cubicBezTo>
                  <a:cubicBezTo>
                    <a:pt x="18077" y="20"/>
                    <a:pt x="17770" y="0"/>
                    <a:pt x="17466" y="0"/>
                  </a:cubicBezTo>
                  <a:close/>
                </a:path>
              </a:pathLst>
            </a:custGeom>
            <a:solidFill>
              <a:srgbClr val="EF4198"/>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1488" name="Google Shape;1488;p40"/>
            <p:cNvSpPr/>
            <p:nvPr/>
          </p:nvSpPr>
          <p:spPr>
            <a:xfrm>
              <a:off x="572835" y="1118374"/>
              <a:ext cx="279901" cy="164082"/>
            </a:xfrm>
            <a:custGeom>
              <a:avLst/>
              <a:gdLst/>
              <a:ahLst/>
              <a:cxnLst/>
              <a:rect l="l" t="t" r="r" b="b"/>
              <a:pathLst>
                <a:path w="18512" h="10852" extrusionOk="0">
                  <a:moveTo>
                    <a:pt x="15090" y="1"/>
                  </a:moveTo>
                  <a:cubicBezTo>
                    <a:pt x="11622" y="1"/>
                    <a:pt x="8672" y="2352"/>
                    <a:pt x="6839" y="5188"/>
                  </a:cubicBezTo>
                  <a:cubicBezTo>
                    <a:pt x="5700" y="6970"/>
                    <a:pt x="4406" y="8419"/>
                    <a:pt x="2285" y="8914"/>
                  </a:cubicBezTo>
                  <a:cubicBezTo>
                    <a:pt x="1508" y="9099"/>
                    <a:pt x="0" y="9742"/>
                    <a:pt x="1080" y="10607"/>
                  </a:cubicBezTo>
                  <a:cubicBezTo>
                    <a:pt x="1080" y="10637"/>
                    <a:pt x="1109" y="10666"/>
                    <a:pt x="1139" y="10666"/>
                  </a:cubicBezTo>
                  <a:cubicBezTo>
                    <a:pt x="2530" y="10829"/>
                    <a:pt x="3959" y="10846"/>
                    <a:pt x="5335" y="10846"/>
                  </a:cubicBezTo>
                  <a:cubicBezTo>
                    <a:pt x="5718" y="10846"/>
                    <a:pt x="6097" y="10845"/>
                    <a:pt x="6470" y="10845"/>
                  </a:cubicBezTo>
                  <a:cubicBezTo>
                    <a:pt x="6836" y="10845"/>
                    <a:pt x="7196" y="10846"/>
                    <a:pt x="7548" y="10851"/>
                  </a:cubicBezTo>
                  <a:cubicBezTo>
                    <a:pt x="8103" y="10822"/>
                    <a:pt x="8657" y="10733"/>
                    <a:pt x="9212" y="10637"/>
                  </a:cubicBezTo>
                  <a:cubicBezTo>
                    <a:pt x="13034" y="9898"/>
                    <a:pt x="16479" y="7561"/>
                    <a:pt x="17898" y="3614"/>
                  </a:cubicBezTo>
                  <a:cubicBezTo>
                    <a:pt x="18083" y="3089"/>
                    <a:pt x="18268" y="2601"/>
                    <a:pt x="18394" y="2076"/>
                  </a:cubicBezTo>
                  <a:cubicBezTo>
                    <a:pt x="18423" y="1891"/>
                    <a:pt x="18482" y="1706"/>
                    <a:pt x="18512" y="1492"/>
                  </a:cubicBezTo>
                  <a:cubicBezTo>
                    <a:pt x="18054" y="597"/>
                    <a:pt x="17033" y="132"/>
                    <a:pt x="15895" y="43"/>
                  </a:cubicBezTo>
                  <a:cubicBezTo>
                    <a:pt x="15624" y="15"/>
                    <a:pt x="15355" y="1"/>
                    <a:pt x="15090" y="1"/>
                  </a:cubicBezTo>
                  <a:close/>
                </a:path>
              </a:pathLst>
            </a:custGeom>
            <a:solidFill>
              <a:srgbClr val="FE5F26"/>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1489" name="Google Shape;1489;p40"/>
            <p:cNvSpPr/>
            <p:nvPr/>
          </p:nvSpPr>
          <p:spPr>
            <a:xfrm>
              <a:off x="774233" y="1035259"/>
              <a:ext cx="28229" cy="19974"/>
            </a:xfrm>
            <a:custGeom>
              <a:avLst/>
              <a:gdLst/>
              <a:ahLst/>
              <a:cxnLst/>
              <a:rect l="l" t="t" r="r" b="b"/>
              <a:pathLst>
                <a:path w="1867" h="1321" extrusionOk="0">
                  <a:moveTo>
                    <a:pt x="936" y="1"/>
                  </a:moveTo>
                  <a:cubicBezTo>
                    <a:pt x="879" y="1"/>
                    <a:pt x="819" y="8"/>
                    <a:pt x="756" y="25"/>
                  </a:cubicBezTo>
                  <a:cubicBezTo>
                    <a:pt x="0" y="248"/>
                    <a:pt x="218" y="1320"/>
                    <a:pt x="891" y="1320"/>
                  </a:cubicBezTo>
                  <a:cubicBezTo>
                    <a:pt x="955" y="1320"/>
                    <a:pt x="1024" y="1310"/>
                    <a:pt x="1096" y="1289"/>
                  </a:cubicBezTo>
                  <a:cubicBezTo>
                    <a:pt x="1867" y="1091"/>
                    <a:pt x="1612" y="1"/>
                    <a:pt x="936" y="1"/>
                  </a:cubicBezTo>
                  <a:close/>
                </a:path>
              </a:pathLst>
            </a:custGeom>
            <a:solidFill>
              <a:srgbClr val="5A2543"/>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1490" name="Google Shape;1490;p40"/>
            <p:cNvSpPr/>
            <p:nvPr/>
          </p:nvSpPr>
          <p:spPr>
            <a:xfrm>
              <a:off x="819745" y="1039870"/>
              <a:ext cx="51211" cy="30890"/>
            </a:xfrm>
            <a:custGeom>
              <a:avLst/>
              <a:gdLst/>
              <a:ahLst/>
              <a:cxnLst/>
              <a:rect l="l" t="t" r="r" b="b"/>
              <a:pathLst>
                <a:path w="3387" h="2043" extrusionOk="0">
                  <a:moveTo>
                    <a:pt x="1568" y="1"/>
                  </a:moveTo>
                  <a:cubicBezTo>
                    <a:pt x="1228" y="1"/>
                    <a:pt x="829" y="90"/>
                    <a:pt x="518" y="304"/>
                  </a:cubicBezTo>
                  <a:cubicBezTo>
                    <a:pt x="1" y="703"/>
                    <a:pt x="186" y="1938"/>
                    <a:pt x="770" y="2034"/>
                  </a:cubicBezTo>
                  <a:cubicBezTo>
                    <a:pt x="805" y="2040"/>
                    <a:pt x="842" y="2043"/>
                    <a:pt x="878" y="2043"/>
                  </a:cubicBezTo>
                  <a:cubicBezTo>
                    <a:pt x="1192" y="2043"/>
                    <a:pt x="1541" y="1833"/>
                    <a:pt x="1812" y="1694"/>
                  </a:cubicBezTo>
                  <a:cubicBezTo>
                    <a:pt x="1938" y="1627"/>
                    <a:pt x="2034" y="1568"/>
                    <a:pt x="2123" y="1509"/>
                  </a:cubicBezTo>
                  <a:cubicBezTo>
                    <a:pt x="2152" y="1509"/>
                    <a:pt x="2677" y="1228"/>
                    <a:pt x="2921" y="1073"/>
                  </a:cubicBezTo>
                  <a:cubicBezTo>
                    <a:pt x="3047" y="1014"/>
                    <a:pt x="3232" y="984"/>
                    <a:pt x="3261" y="799"/>
                  </a:cubicBezTo>
                  <a:cubicBezTo>
                    <a:pt x="3387" y="489"/>
                    <a:pt x="3017" y="304"/>
                    <a:pt x="2862" y="245"/>
                  </a:cubicBezTo>
                  <a:cubicBezTo>
                    <a:pt x="2648" y="149"/>
                    <a:pt x="2367" y="119"/>
                    <a:pt x="2152" y="60"/>
                  </a:cubicBezTo>
                  <a:cubicBezTo>
                    <a:pt x="1967" y="30"/>
                    <a:pt x="1753" y="1"/>
                    <a:pt x="1568" y="1"/>
                  </a:cubicBezTo>
                  <a:close/>
                </a:path>
              </a:pathLst>
            </a:custGeom>
            <a:solidFill>
              <a:srgbClr val="5A2543"/>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grpSp>
          <p:nvGrpSpPr>
            <p:cNvPr id="1491" name="Google Shape;1491;p40"/>
            <p:cNvGrpSpPr/>
            <p:nvPr/>
          </p:nvGrpSpPr>
          <p:grpSpPr>
            <a:xfrm>
              <a:off x="753580" y="1067827"/>
              <a:ext cx="34383" cy="30784"/>
              <a:chOff x="3323588" y="-610525"/>
              <a:chExt cx="56850" cy="50900"/>
            </a:xfrm>
          </p:grpSpPr>
          <p:sp>
            <p:nvSpPr>
              <p:cNvPr id="1492" name="Google Shape;1492;p40"/>
              <p:cNvSpPr/>
              <p:nvPr/>
            </p:nvSpPr>
            <p:spPr>
              <a:xfrm>
                <a:off x="3341338" y="-610525"/>
                <a:ext cx="23850" cy="49575"/>
              </a:xfrm>
              <a:custGeom>
                <a:avLst/>
                <a:gdLst/>
                <a:ahLst/>
                <a:cxnLst/>
                <a:rect l="l" t="t" r="r" b="b"/>
                <a:pathLst>
                  <a:path w="954" h="1983" extrusionOk="0">
                    <a:moveTo>
                      <a:pt x="555" y="0"/>
                    </a:moveTo>
                    <a:cubicBezTo>
                      <a:pt x="555" y="0"/>
                      <a:pt x="555" y="30"/>
                      <a:pt x="525" y="30"/>
                    </a:cubicBezTo>
                    <a:cubicBezTo>
                      <a:pt x="215" y="333"/>
                      <a:pt x="59" y="887"/>
                      <a:pt x="30" y="1257"/>
                    </a:cubicBezTo>
                    <a:cubicBezTo>
                      <a:pt x="3" y="1426"/>
                      <a:pt x="0" y="1983"/>
                      <a:pt x="231" y="1983"/>
                    </a:cubicBezTo>
                    <a:cubicBezTo>
                      <a:pt x="253" y="1983"/>
                      <a:pt x="277" y="1977"/>
                      <a:pt x="303" y="1967"/>
                    </a:cubicBezTo>
                    <a:cubicBezTo>
                      <a:pt x="584" y="1848"/>
                      <a:pt x="739" y="1323"/>
                      <a:pt x="799" y="1042"/>
                    </a:cubicBezTo>
                    <a:cubicBezTo>
                      <a:pt x="858" y="702"/>
                      <a:pt x="954" y="59"/>
                      <a:pt x="614" y="0"/>
                    </a:cubicBezTo>
                    <a:close/>
                  </a:path>
                </a:pathLst>
              </a:custGeom>
              <a:solidFill>
                <a:srgbClr val="FFB43F"/>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1493" name="Google Shape;1493;p40"/>
              <p:cNvSpPr/>
              <p:nvPr/>
            </p:nvSpPr>
            <p:spPr>
              <a:xfrm>
                <a:off x="3323588" y="-599825"/>
                <a:ext cx="15375" cy="40200"/>
              </a:xfrm>
              <a:custGeom>
                <a:avLst/>
                <a:gdLst/>
                <a:ahLst/>
                <a:cxnLst/>
                <a:rect l="l" t="t" r="r" b="b"/>
                <a:pathLst>
                  <a:path w="615" h="1608" extrusionOk="0">
                    <a:moveTo>
                      <a:pt x="429" y="1"/>
                    </a:moveTo>
                    <a:cubicBezTo>
                      <a:pt x="400" y="1"/>
                      <a:pt x="400" y="1"/>
                      <a:pt x="370" y="30"/>
                    </a:cubicBezTo>
                    <a:cubicBezTo>
                      <a:pt x="370" y="30"/>
                      <a:pt x="341" y="30"/>
                      <a:pt x="341" y="60"/>
                    </a:cubicBezTo>
                    <a:cubicBezTo>
                      <a:pt x="89" y="430"/>
                      <a:pt x="30" y="829"/>
                      <a:pt x="30" y="1198"/>
                    </a:cubicBezTo>
                    <a:cubicBezTo>
                      <a:pt x="2" y="1318"/>
                      <a:pt x="0" y="1607"/>
                      <a:pt x="136" y="1607"/>
                    </a:cubicBezTo>
                    <a:cubicBezTo>
                      <a:pt x="142" y="1607"/>
                      <a:pt x="149" y="1606"/>
                      <a:pt x="156" y="1605"/>
                    </a:cubicBezTo>
                    <a:cubicBezTo>
                      <a:pt x="341" y="1539"/>
                      <a:pt x="459" y="1110"/>
                      <a:pt x="496" y="955"/>
                    </a:cubicBezTo>
                    <a:cubicBezTo>
                      <a:pt x="525" y="681"/>
                      <a:pt x="614" y="156"/>
                      <a:pt x="429" y="1"/>
                    </a:cubicBezTo>
                    <a:close/>
                  </a:path>
                </a:pathLst>
              </a:custGeom>
              <a:solidFill>
                <a:srgbClr val="FFB43F"/>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1494" name="Google Shape;1494;p40"/>
              <p:cNvSpPr/>
              <p:nvPr/>
            </p:nvSpPr>
            <p:spPr>
              <a:xfrm>
                <a:off x="3362763" y="-609075"/>
                <a:ext cx="17675" cy="37800"/>
              </a:xfrm>
              <a:custGeom>
                <a:avLst/>
                <a:gdLst/>
                <a:ahLst/>
                <a:cxnLst/>
                <a:rect l="l" t="t" r="r" b="b"/>
                <a:pathLst>
                  <a:path w="707" h="1512" extrusionOk="0">
                    <a:moveTo>
                      <a:pt x="480" y="0"/>
                    </a:moveTo>
                    <a:cubicBezTo>
                      <a:pt x="476" y="0"/>
                      <a:pt x="471" y="1"/>
                      <a:pt x="466" y="1"/>
                    </a:cubicBezTo>
                    <a:cubicBezTo>
                      <a:pt x="341" y="1"/>
                      <a:pt x="252" y="245"/>
                      <a:pt x="222" y="430"/>
                    </a:cubicBezTo>
                    <a:cubicBezTo>
                      <a:pt x="97" y="800"/>
                      <a:pt x="1" y="1236"/>
                      <a:pt x="156" y="1450"/>
                    </a:cubicBezTo>
                    <a:cubicBezTo>
                      <a:pt x="183" y="1493"/>
                      <a:pt x="212" y="1511"/>
                      <a:pt x="241" y="1511"/>
                    </a:cubicBezTo>
                    <a:cubicBezTo>
                      <a:pt x="380" y="1511"/>
                      <a:pt x="531" y="1102"/>
                      <a:pt x="555" y="925"/>
                    </a:cubicBezTo>
                    <a:cubicBezTo>
                      <a:pt x="620" y="715"/>
                      <a:pt x="707" y="0"/>
                      <a:pt x="480" y="0"/>
                    </a:cubicBezTo>
                    <a:close/>
                  </a:path>
                </a:pathLst>
              </a:custGeom>
              <a:solidFill>
                <a:srgbClr val="FFB43F"/>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grpSp>
        <p:sp>
          <p:nvSpPr>
            <p:cNvPr id="1495" name="Google Shape;1495;p40"/>
            <p:cNvSpPr/>
            <p:nvPr/>
          </p:nvSpPr>
          <p:spPr>
            <a:xfrm>
              <a:off x="505309" y="1090749"/>
              <a:ext cx="180321" cy="70626"/>
            </a:xfrm>
            <a:custGeom>
              <a:avLst/>
              <a:gdLst/>
              <a:ahLst/>
              <a:cxnLst/>
              <a:rect l="l" t="t" r="r" b="b"/>
              <a:pathLst>
                <a:path w="11926" h="4671" extrusionOk="0">
                  <a:moveTo>
                    <a:pt x="5003" y="1"/>
                  </a:moveTo>
                  <a:cubicBezTo>
                    <a:pt x="3652" y="1"/>
                    <a:pt x="2343" y="311"/>
                    <a:pt x="1169" y="1101"/>
                  </a:cubicBezTo>
                  <a:cubicBezTo>
                    <a:pt x="1" y="1959"/>
                    <a:pt x="526" y="3933"/>
                    <a:pt x="1945" y="4361"/>
                  </a:cubicBezTo>
                  <a:cubicBezTo>
                    <a:pt x="2976" y="4586"/>
                    <a:pt x="4000" y="4670"/>
                    <a:pt x="5020" y="4670"/>
                  </a:cubicBezTo>
                  <a:cubicBezTo>
                    <a:pt x="6379" y="4670"/>
                    <a:pt x="7731" y="4522"/>
                    <a:pt x="9087" y="4361"/>
                  </a:cubicBezTo>
                  <a:cubicBezTo>
                    <a:pt x="9612" y="3689"/>
                    <a:pt x="10262" y="3038"/>
                    <a:pt x="11001" y="2454"/>
                  </a:cubicBezTo>
                  <a:cubicBezTo>
                    <a:pt x="11275" y="2269"/>
                    <a:pt x="11586" y="2084"/>
                    <a:pt x="11926" y="1929"/>
                  </a:cubicBezTo>
                  <a:cubicBezTo>
                    <a:pt x="9816" y="935"/>
                    <a:pt x="7346" y="1"/>
                    <a:pt x="5003" y="1"/>
                  </a:cubicBezTo>
                  <a:close/>
                </a:path>
              </a:pathLst>
            </a:custGeom>
            <a:solidFill>
              <a:srgbClr val="EF4198"/>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1496" name="Google Shape;1496;p40"/>
            <p:cNvSpPr/>
            <p:nvPr/>
          </p:nvSpPr>
          <p:spPr>
            <a:xfrm>
              <a:off x="553678" y="975898"/>
              <a:ext cx="149612" cy="155645"/>
            </a:xfrm>
            <a:custGeom>
              <a:avLst/>
              <a:gdLst/>
              <a:ahLst/>
              <a:cxnLst/>
              <a:rect l="l" t="t" r="r" b="b"/>
              <a:pathLst>
                <a:path w="9895" h="10294" extrusionOk="0">
                  <a:moveTo>
                    <a:pt x="2350" y="0"/>
                  </a:moveTo>
                  <a:cubicBezTo>
                    <a:pt x="970" y="0"/>
                    <a:pt x="0" y="1723"/>
                    <a:pt x="654" y="3056"/>
                  </a:cubicBezTo>
                  <a:cubicBezTo>
                    <a:pt x="2376" y="6043"/>
                    <a:pt x="5089" y="8047"/>
                    <a:pt x="7492" y="10294"/>
                  </a:cubicBezTo>
                  <a:cubicBezTo>
                    <a:pt x="7618" y="10235"/>
                    <a:pt x="7706" y="10146"/>
                    <a:pt x="7802" y="10050"/>
                  </a:cubicBezTo>
                  <a:cubicBezTo>
                    <a:pt x="8387" y="9621"/>
                    <a:pt x="9126" y="9281"/>
                    <a:pt x="9895" y="9067"/>
                  </a:cubicBezTo>
                  <a:cubicBezTo>
                    <a:pt x="8690" y="5274"/>
                    <a:pt x="6753" y="994"/>
                    <a:pt x="2716" y="40"/>
                  </a:cubicBezTo>
                  <a:cubicBezTo>
                    <a:pt x="2592" y="13"/>
                    <a:pt x="2469" y="0"/>
                    <a:pt x="2350" y="0"/>
                  </a:cubicBezTo>
                  <a:close/>
                </a:path>
              </a:pathLst>
            </a:custGeom>
            <a:solidFill>
              <a:srgbClr val="EF4198"/>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1497" name="Google Shape;1497;p40"/>
            <p:cNvSpPr/>
            <p:nvPr/>
          </p:nvSpPr>
          <p:spPr>
            <a:xfrm>
              <a:off x="590238" y="1269543"/>
              <a:ext cx="77172" cy="79561"/>
            </a:xfrm>
            <a:custGeom>
              <a:avLst/>
              <a:gdLst/>
              <a:ahLst/>
              <a:cxnLst/>
              <a:rect l="l" t="t" r="r" b="b"/>
              <a:pathLst>
                <a:path w="5104" h="5262" extrusionOk="0">
                  <a:moveTo>
                    <a:pt x="4441" y="1"/>
                  </a:moveTo>
                  <a:cubicBezTo>
                    <a:pt x="4297" y="1"/>
                    <a:pt x="4156" y="118"/>
                    <a:pt x="4209" y="299"/>
                  </a:cubicBezTo>
                  <a:cubicBezTo>
                    <a:pt x="4546" y="1676"/>
                    <a:pt x="3699" y="3323"/>
                    <a:pt x="2158" y="3323"/>
                  </a:cubicBezTo>
                  <a:cubicBezTo>
                    <a:pt x="2144" y="3323"/>
                    <a:pt x="2131" y="3323"/>
                    <a:pt x="2117" y="3323"/>
                  </a:cubicBezTo>
                  <a:lnTo>
                    <a:pt x="2087" y="3323"/>
                  </a:lnTo>
                  <a:cubicBezTo>
                    <a:pt x="2047" y="3282"/>
                    <a:pt x="1998" y="3255"/>
                    <a:pt x="1939" y="3255"/>
                  </a:cubicBezTo>
                  <a:cubicBezTo>
                    <a:pt x="1900" y="3255"/>
                    <a:pt x="1856" y="3267"/>
                    <a:pt x="1806" y="3293"/>
                  </a:cubicBezTo>
                  <a:cubicBezTo>
                    <a:pt x="1533" y="3226"/>
                    <a:pt x="1281" y="3012"/>
                    <a:pt x="1097" y="2768"/>
                  </a:cubicBezTo>
                  <a:cubicBezTo>
                    <a:pt x="1042" y="2694"/>
                    <a:pt x="967" y="2664"/>
                    <a:pt x="892" y="2664"/>
                  </a:cubicBezTo>
                  <a:cubicBezTo>
                    <a:pt x="713" y="2664"/>
                    <a:pt x="537" y="2840"/>
                    <a:pt x="668" y="3012"/>
                  </a:cubicBezTo>
                  <a:cubicBezTo>
                    <a:pt x="853" y="3256"/>
                    <a:pt x="1067" y="3441"/>
                    <a:pt x="1281" y="3596"/>
                  </a:cubicBezTo>
                  <a:cubicBezTo>
                    <a:pt x="1118" y="3680"/>
                    <a:pt x="942" y="3748"/>
                    <a:pt x="758" y="3748"/>
                  </a:cubicBezTo>
                  <a:cubicBezTo>
                    <a:pt x="668" y="3748"/>
                    <a:pt x="576" y="3731"/>
                    <a:pt x="483" y="3692"/>
                  </a:cubicBezTo>
                  <a:cubicBezTo>
                    <a:pt x="442" y="3669"/>
                    <a:pt x="402" y="3659"/>
                    <a:pt x="364" y="3659"/>
                  </a:cubicBezTo>
                  <a:cubicBezTo>
                    <a:pt x="146" y="3659"/>
                    <a:pt x="0" y="3989"/>
                    <a:pt x="239" y="4121"/>
                  </a:cubicBezTo>
                  <a:cubicBezTo>
                    <a:pt x="412" y="4208"/>
                    <a:pt x="576" y="4244"/>
                    <a:pt x="733" y="4244"/>
                  </a:cubicBezTo>
                  <a:cubicBezTo>
                    <a:pt x="1134" y="4244"/>
                    <a:pt x="1496" y="4012"/>
                    <a:pt x="1873" y="3810"/>
                  </a:cubicBezTo>
                  <a:lnTo>
                    <a:pt x="1873" y="3810"/>
                  </a:lnTo>
                  <a:cubicBezTo>
                    <a:pt x="1925" y="4220"/>
                    <a:pt x="1622" y="4767"/>
                    <a:pt x="1212" y="4767"/>
                  </a:cubicBezTo>
                  <a:cubicBezTo>
                    <a:pt x="1155" y="4767"/>
                    <a:pt x="1097" y="4757"/>
                    <a:pt x="1038" y="4735"/>
                  </a:cubicBezTo>
                  <a:cubicBezTo>
                    <a:pt x="1004" y="4722"/>
                    <a:pt x="973" y="4716"/>
                    <a:pt x="945" y="4716"/>
                  </a:cubicBezTo>
                  <a:cubicBezTo>
                    <a:pt x="707" y="4716"/>
                    <a:pt x="641" y="5114"/>
                    <a:pt x="912" y="5200"/>
                  </a:cubicBezTo>
                  <a:cubicBezTo>
                    <a:pt x="1021" y="5242"/>
                    <a:pt x="1130" y="5262"/>
                    <a:pt x="1235" y="5262"/>
                  </a:cubicBezTo>
                  <a:cubicBezTo>
                    <a:pt x="1904" y="5262"/>
                    <a:pt x="2448" y="4477"/>
                    <a:pt x="2390" y="3781"/>
                  </a:cubicBezTo>
                  <a:cubicBezTo>
                    <a:pt x="4091" y="3663"/>
                    <a:pt x="5104" y="1777"/>
                    <a:pt x="4675" y="181"/>
                  </a:cubicBezTo>
                  <a:cubicBezTo>
                    <a:pt x="4636" y="55"/>
                    <a:pt x="4538" y="1"/>
                    <a:pt x="4441" y="1"/>
                  </a:cubicBezTo>
                  <a:close/>
                </a:path>
              </a:pathLst>
            </a:custGeom>
            <a:solidFill>
              <a:srgbClr val="5A2543"/>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grpSp>
          <p:nvGrpSpPr>
            <p:cNvPr id="1498" name="Google Shape;1498;p40"/>
            <p:cNvGrpSpPr/>
            <p:nvPr/>
          </p:nvGrpSpPr>
          <p:grpSpPr>
            <a:xfrm>
              <a:off x="505297" y="975898"/>
              <a:ext cx="197981" cy="185477"/>
              <a:chOff x="352959" y="975898"/>
              <a:chExt cx="197981" cy="185477"/>
            </a:xfrm>
          </p:grpSpPr>
          <p:sp>
            <p:nvSpPr>
              <p:cNvPr id="1499" name="Google Shape;1499;p40"/>
              <p:cNvSpPr/>
              <p:nvPr/>
            </p:nvSpPr>
            <p:spPr>
              <a:xfrm>
                <a:off x="352959" y="1090749"/>
                <a:ext cx="180321" cy="70626"/>
              </a:xfrm>
              <a:custGeom>
                <a:avLst/>
                <a:gdLst/>
                <a:ahLst/>
                <a:cxnLst/>
                <a:rect l="l" t="t" r="r" b="b"/>
                <a:pathLst>
                  <a:path w="11926" h="4671" extrusionOk="0">
                    <a:moveTo>
                      <a:pt x="5003" y="1"/>
                    </a:moveTo>
                    <a:cubicBezTo>
                      <a:pt x="3652" y="1"/>
                      <a:pt x="2343" y="311"/>
                      <a:pt x="1169" y="1101"/>
                    </a:cubicBezTo>
                    <a:cubicBezTo>
                      <a:pt x="1" y="1959"/>
                      <a:pt x="526" y="3933"/>
                      <a:pt x="1945" y="4361"/>
                    </a:cubicBezTo>
                    <a:cubicBezTo>
                      <a:pt x="2976" y="4586"/>
                      <a:pt x="4000" y="4670"/>
                      <a:pt x="5020" y="4670"/>
                    </a:cubicBezTo>
                    <a:cubicBezTo>
                      <a:pt x="6379" y="4670"/>
                      <a:pt x="7731" y="4522"/>
                      <a:pt x="9087" y="4361"/>
                    </a:cubicBezTo>
                    <a:cubicBezTo>
                      <a:pt x="9612" y="3689"/>
                      <a:pt x="10262" y="3038"/>
                      <a:pt x="11001" y="2454"/>
                    </a:cubicBezTo>
                    <a:cubicBezTo>
                      <a:pt x="11275" y="2269"/>
                      <a:pt x="11586" y="2084"/>
                      <a:pt x="11926" y="1929"/>
                    </a:cubicBezTo>
                    <a:cubicBezTo>
                      <a:pt x="9816" y="935"/>
                      <a:pt x="7346" y="1"/>
                      <a:pt x="5003" y="1"/>
                    </a:cubicBezTo>
                    <a:close/>
                  </a:path>
                </a:pathLst>
              </a:custGeom>
              <a:solidFill>
                <a:srgbClr val="000000">
                  <a:alpha val="16290"/>
                </a:srgbClr>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1500" name="Google Shape;1500;p40"/>
              <p:cNvSpPr/>
              <p:nvPr/>
            </p:nvSpPr>
            <p:spPr>
              <a:xfrm>
                <a:off x="401328" y="975898"/>
                <a:ext cx="149612" cy="155645"/>
              </a:xfrm>
              <a:custGeom>
                <a:avLst/>
                <a:gdLst/>
                <a:ahLst/>
                <a:cxnLst/>
                <a:rect l="l" t="t" r="r" b="b"/>
                <a:pathLst>
                  <a:path w="9895" h="10294" extrusionOk="0">
                    <a:moveTo>
                      <a:pt x="2350" y="0"/>
                    </a:moveTo>
                    <a:cubicBezTo>
                      <a:pt x="970" y="0"/>
                      <a:pt x="0" y="1723"/>
                      <a:pt x="654" y="3056"/>
                    </a:cubicBezTo>
                    <a:cubicBezTo>
                      <a:pt x="2376" y="6043"/>
                      <a:pt x="5089" y="8047"/>
                      <a:pt x="7492" y="10294"/>
                    </a:cubicBezTo>
                    <a:cubicBezTo>
                      <a:pt x="7618" y="10235"/>
                      <a:pt x="7706" y="10146"/>
                      <a:pt x="7802" y="10050"/>
                    </a:cubicBezTo>
                    <a:cubicBezTo>
                      <a:pt x="8387" y="9621"/>
                      <a:pt x="9126" y="9281"/>
                      <a:pt x="9895" y="9067"/>
                    </a:cubicBezTo>
                    <a:cubicBezTo>
                      <a:pt x="8690" y="5274"/>
                      <a:pt x="6753" y="994"/>
                      <a:pt x="2716" y="40"/>
                    </a:cubicBezTo>
                    <a:cubicBezTo>
                      <a:pt x="2592" y="13"/>
                      <a:pt x="2469" y="0"/>
                      <a:pt x="2350" y="0"/>
                    </a:cubicBezTo>
                    <a:close/>
                  </a:path>
                </a:pathLst>
              </a:custGeom>
              <a:solidFill>
                <a:srgbClr val="000000">
                  <a:alpha val="16290"/>
                </a:srgbClr>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grpSp>
        <p:sp>
          <p:nvSpPr>
            <p:cNvPr id="1501" name="Google Shape;1501;p40"/>
            <p:cNvSpPr/>
            <p:nvPr/>
          </p:nvSpPr>
          <p:spPr>
            <a:xfrm>
              <a:off x="479726" y="1025824"/>
              <a:ext cx="217531" cy="118359"/>
            </a:xfrm>
            <a:custGeom>
              <a:avLst/>
              <a:gdLst/>
              <a:ahLst/>
              <a:cxnLst/>
              <a:rect l="l" t="t" r="r" b="b"/>
              <a:pathLst>
                <a:path w="14387" h="7828" extrusionOk="0">
                  <a:moveTo>
                    <a:pt x="3888" y="0"/>
                  </a:moveTo>
                  <a:cubicBezTo>
                    <a:pt x="3245" y="0"/>
                    <a:pt x="2594" y="79"/>
                    <a:pt x="1937" y="250"/>
                  </a:cubicBezTo>
                  <a:cubicBezTo>
                    <a:pt x="185" y="775"/>
                    <a:pt x="0" y="3333"/>
                    <a:pt x="1479" y="4404"/>
                  </a:cubicBezTo>
                  <a:cubicBezTo>
                    <a:pt x="4591" y="6319"/>
                    <a:pt x="8103" y="6962"/>
                    <a:pt x="11518" y="7827"/>
                  </a:cubicBezTo>
                  <a:cubicBezTo>
                    <a:pt x="11858" y="7428"/>
                    <a:pt x="12257" y="7088"/>
                    <a:pt x="12693" y="6748"/>
                  </a:cubicBezTo>
                  <a:cubicBezTo>
                    <a:pt x="13181" y="6408"/>
                    <a:pt x="13765" y="6105"/>
                    <a:pt x="14386" y="5883"/>
                  </a:cubicBezTo>
                  <a:cubicBezTo>
                    <a:pt x="11571" y="3049"/>
                    <a:pt x="7889" y="0"/>
                    <a:pt x="3888" y="0"/>
                  </a:cubicBezTo>
                  <a:close/>
                </a:path>
              </a:pathLst>
            </a:custGeom>
            <a:solidFill>
              <a:srgbClr val="EF4198"/>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grpSp>
          <p:nvGrpSpPr>
            <p:cNvPr id="1502" name="Google Shape;1502;p40"/>
            <p:cNvGrpSpPr/>
            <p:nvPr/>
          </p:nvGrpSpPr>
          <p:grpSpPr>
            <a:xfrm>
              <a:off x="391183" y="1161314"/>
              <a:ext cx="160756" cy="140616"/>
              <a:chOff x="391183" y="1161314"/>
              <a:chExt cx="160756" cy="140616"/>
            </a:xfrm>
          </p:grpSpPr>
          <p:sp>
            <p:nvSpPr>
              <p:cNvPr id="1503" name="Google Shape;1503;p40"/>
              <p:cNvSpPr/>
              <p:nvPr/>
            </p:nvSpPr>
            <p:spPr>
              <a:xfrm>
                <a:off x="423087" y="1161314"/>
                <a:ext cx="125163" cy="94470"/>
              </a:xfrm>
              <a:custGeom>
                <a:avLst/>
                <a:gdLst/>
                <a:ahLst/>
                <a:cxnLst/>
                <a:rect l="l" t="t" r="r" b="b"/>
                <a:pathLst>
                  <a:path w="8278" h="6248" extrusionOk="0">
                    <a:moveTo>
                      <a:pt x="1650" y="1"/>
                    </a:moveTo>
                    <a:cubicBezTo>
                      <a:pt x="794" y="1"/>
                      <a:pt x="1" y="766"/>
                      <a:pt x="234" y="1639"/>
                    </a:cubicBezTo>
                    <a:cubicBezTo>
                      <a:pt x="1129" y="4537"/>
                      <a:pt x="4544" y="5609"/>
                      <a:pt x="7287" y="6230"/>
                    </a:cubicBezTo>
                    <a:cubicBezTo>
                      <a:pt x="7344" y="6242"/>
                      <a:pt x="7399" y="6248"/>
                      <a:pt x="7450" y="6248"/>
                    </a:cubicBezTo>
                    <a:cubicBezTo>
                      <a:pt x="8042" y="6248"/>
                      <a:pt x="8278" y="5475"/>
                      <a:pt x="7938" y="4965"/>
                    </a:cubicBezTo>
                    <a:lnTo>
                      <a:pt x="7901" y="4965"/>
                    </a:lnTo>
                    <a:cubicBezTo>
                      <a:pt x="6053" y="3332"/>
                      <a:pt x="4485" y="1269"/>
                      <a:pt x="2171" y="101"/>
                    </a:cubicBezTo>
                    <a:cubicBezTo>
                      <a:pt x="2000" y="32"/>
                      <a:pt x="1824" y="1"/>
                      <a:pt x="1650" y="1"/>
                    </a:cubicBezTo>
                    <a:close/>
                  </a:path>
                </a:pathLst>
              </a:custGeom>
              <a:solidFill>
                <a:srgbClr val="000000">
                  <a:alpha val="16290"/>
                </a:srgbClr>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1504" name="Google Shape;1504;p40"/>
              <p:cNvSpPr/>
              <p:nvPr/>
            </p:nvSpPr>
            <p:spPr>
              <a:xfrm>
                <a:off x="391183" y="1237277"/>
                <a:ext cx="160756" cy="64653"/>
              </a:xfrm>
              <a:custGeom>
                <a:avLst/>
                <a:gdLst/>
                <a:ahLst/>
                <a:cxnLst/>
                <a:rect l="l" t="t" r="r" b="b"/>
                <a:pathLst>
                  <a:path w="10632" h="4276" extrusionOk="0">
                    <a:moveTo>
                      <a:pt x="9427" y="1"/>
                    </a:moveTo>
                    <a:cubicBezTo>
                      <a:pt x="6721" y="311"/>
                      <a:pt x="3912" y="67"/>
                      <a:pt x="1265" y="1080"/>
                    </a:cubicBezTo>
                    <a:cubicBezTo>
                      <a:pt x="186" y="1605"/>
                      <a:pt x="1" y="3239"/>
                      <a:pt x="1051" y="3793"/>
                    </a:cubicBezTo>
                    <a:cubicBezTo>
                      <a:pt x="1772" y="4131"/>
                      <a:pt x="2516" y="4275"/>
                      <a:pt x="3265" y="4275"/>
                    </a:cubicBezTo>
                    <a:cubicBezTo>
                      <a:pt x="5650" y="4275"/>
                      <a:pt x="8085" y="2811"/>
                      <a:pt x="9981" y="1450"/>
                    </a:cubicBezTo>
                    <a:cubicBezTo>
                      <a:pt x="10632" y="991"/>
                      <a:pt x="10166" y="97"/>
                      <a:pt x="9427" y="1"/>
                    </a:cubicBezTo>
                    <a:close/>
                  </a:path>
                </a:pathLst>
              </a:custGeom>
              <a:solidFill>
                <a:srgbClr val="000000">
                  <a:alpha val="16290"/>
                </a:srgbClr>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grpSp>
        <p:sp>
          <p:nvSpPr>
            <p:cNvPr id="1505" name="Google Shape;1505;p40"/>
            <p:cNvSpPr/>
            <p:nvPr/>
          </p:nvSpPr>
          <p:spPr>
            <a:xfrm>
              <a:off x="371391" y="1184599"/>
              <a:ext cx="179550" cy="80196"/>
            </a:xfrm>
            <a:custGeom>
              <a:avLst/>
              <a:gdLst/>
              <a:ahLst/>
              <a:cxnLst/>
              <a:rect l="l" t="t" r="r" b="b"/>
              <a:pathLst>
                <a:path w="11875" h="5304" extrusionOk="0">
                  <a:moveTo>
                    <a:pt x="2315" y="1"/>
                  </a:moveTo>
                  <a:cubicBezTo>
                    <a:pt x="999" y="1"/>
                    <a:pt x="0" y="1538"/>
                    <a:pt x="726" y="2627"/>
                  </a:cubicBezTo>
                  <a:cubicBezTo>
                    <a:pt x="2310" y="4753"/>
                    <a:pt x="5014" y="5303"/>
                    <a:pt x="7688" y="5303"/>
                  </a:cubicBezTo>
                  <a:cubicBezTo>
                    <a:pt x="8809" y="5303"/>
                    <a:pt x="9924" y="5207"/>
                    <a:pt x="10950" y="5089"/>
                  </a:cubicBezTo>
                  <a:cubicBezTo>
                    <a:pt x="11845" y="4934"/>
                    <a:pt x="11874" y="3795"/>
                    <a:pt x="11172" y="3329"/>
                  </a:cubicBezTo>
                  <a:cubicBezTo>
                    <a:pt x="8274" y="2161"/>
                    <a:pt x="5590" y="409"/>
                    <a:pt x="2389" y="3"/>
                  </a:cubicBezTo>
                  <a:cubicBezTo>
                    <a:pt x="2364" y="1"/>
                    <a:pt x="2340" y="1"/>
                    <a:pt x="2315" y="1"/>
                  </a:cubicBezTo>
                  <a:close/>
                </a:path>
              </a:pathLst>
            </a:custGeom>
            <a:solidFill>
              <a:srgbClr val="EF4198"/>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grpSp>
      <p:grpSp>
        <p:nvGrpSpPr>
          <p:cNvPr id="2" name="Google Shape;286;p13">
            <a:extLst>
              <a:ext uri="{FF2B5EF4-FFF2-40B4-BE49-F238E27FC236}">
                <a16:creationId xmlns:a16="http://schemas.microsoft.com/office/drawing/2014/main" id="{371F4A6D-A3D7-E619-3CC8-7898881FAF46}"/>
              </a:ext>
            </a:extLst>
          </p:cNvPr>
          <p:cNvGrpSpPr/>
          <p:nvPr/>
        </p:nvGrpSpPr>
        <p:grpSpPr>
          <a:xfrm>
            <a:off x="-24698" y="8884393"/>
            <a:ext cx="18288222" cy="1780550"/>
            <a:chOff x="-75" y="3714050"/>
            <a:chExt cx="9144111" cy="890275"/>
          </a:xfrm>
        </p:grpSpPr>
        <p:sp>
          <p:nvSpPr>
            <p:cNvPr id="3" name="Google Shape;287;p13">
              <a:extLst>
                <a:ext uri="{FF2B5EF4-FFF2-40B4-BE49-F238E27FC236}">
                  <a16:creationId xmlns:a16="http://schemas.microsoft.com/office/drawing/2014/main" id="{712763B7-F9EE-729D-38E2-EE8D57EAB50B}"/>
                </a:ext>
              </a:extLst>
            </p:cNvPr>
            <p:cNvSpPr/>
            <p:nvPr/>
          </p:nvSpPr>
          <p:spPr>
            <a:xfrm>
              <a:off x="-75" y="4250925"/>
              <a:ext cx="9144000" cy="353400"/>
            </a:xfrm>
            <a:prstGeom prst="rect">
              <a:avLst/>
            </a:prstGeom>
            <a:solidFill>
              <a:schemeClr val="accent6"/>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4" name="Google Shape;288;p13">
              <a:extLst>
                <a:ext uri="{FF2B5EF4-FFF2-40B4-BE49-F238E27FC236}">
                  <a16:creationId xmlns:a16="http://schemas.microsoft.com/office/drawing/2014/main" id="{6C8975E3-CC86-9A06-C0E3-CA58FC3A79AF}"/>
                </a:ext>
              </a:extLst>
            </p:cNvPr>
            <p:cNvSpPr/>
            <p:nvPr/>
          </p:nvSpPr>
          <p:spPr>
            <a:xfrm>
              <a:off x="-75" y="3714050"/>
              <a:ext cx="9144111" cy="553156"/>
            </a:xfrm>
            <a:custGeom>
              <a:avLst/>
              <a:gdLst/>
              <a:ahLst/>
              <a:cxnLst/>
              <a:rect l="l" t="t" r="r" b="b"/>
              <a:pathLst>
                <a:path w="116675" h="6515" extrusionOk="0">
                  <a:moveTo>
                    <a:pt x="8866" y="1"/>
                  </a:moveTo>
                  <a:cubicBezTo>
                    <a:pt x="8776" y="1"/>
                    <a:pt x="8687" y="6"/>
                    <a:pt x="8597" y="18"/>
                  </a:cubicBezTo>
                  <a:cubicBezTo>
                    <a:pt x="7467" y="176"/>
                    <a:pt x="6534" y="1306"/>
                    <a:pt x="6609" y="2435"/>
                  </a:cubicBezTo>
                  <a:cubicBezTo>
                    <a:pt x="6256" y="1907"/>
                    <a:pt x="5617" y="1596"/>
                    <a:pt x="4971" y="1596"/>
                  </a:cubicBezTo>
                  <a:cubicBezTo>
                    <a:pt x="4762" y="1596"/>
                    <a:pt x="4551" y="1629"/>
                    <a:pt x="4350" y="1698"/>
                  </a:cubicBezTo>
                  <a:cubicBezTo>
                    <a:pt x="3575" y="1969"/>
                    <a:pt x="2996" y="2818"/>
                    <a:pt x="3034" y="3639"/>
                  </a:cubicBezTo>
                  <a:cubicBezTo>
                    <a:pt x="2708" y="3202"/>
                    <a:pt x="2172" y="2957"/>
                    <a:pt x="1640" y="2957"/>
                  </a:cubicBezTo>
                  <a:cubicBezTo>
                    <a:pt x="1410" y="2957"/>
                    <a:pt x="1182" y="3002"/>
                    <a:pt x="971" y="3098"/>
                  </a:cubicBezTo>
                  <a:cubicBezTo>
                    <a:pt x="271" y="3443"/>
                    <a:pt x="0" y="4143"/>
                    <a:pt x="0" y="5039"/>
                  </a:cubicBezTo>
                  <a:lnTo>
                    <a:pt x="0" y="6514"/>
                  </a:lnTo>
                  <a:lnTo>
                    <a:pt x="116675" y="6514"/>
                  </a:lnTo>
                  <a:lnTo>
                    <a:pt x="116675" y="5702"/>
                  </a:lnTo>
                  <a:cubicBezTo>
                    <a:pt x="116675" y="5002"/>
                    <a:pt x="116441" y="4339"/>
                    <a:pt x="115853" y="4069"/>
                  </a:cubicBezTo>
                  <a:cubicBezTo>
                    <a:pt x="115673" y="3970"/>
                    <a:pt x="115472" y="3924"/>
                    <a:pt x="115270" y="3924"/>
                  </a:cubicBezTo>
                  <a:cubicBezTo>
                    <a:pt x="114824" y="3924"/>
                    <a:pt x="114371" y="4145"/>
                    <a:pt x="114108" y="4498"/>
                  </a:cubicBezTo>
                  <a:cubicBezTo>
                    <a:pt x="114145" y="3798"/>
                    <a:pt x="113641" y="3051"/>
                    <a:pt x="112941" y="2818"/>
                  </a:cubicBezTo>
                  <a:cubicBezTo>
                    <a:pt x="112784" y="2763"/>
                    <a:pt x="112618" y="2736"/>
                    <a:pt x="112451" y="2736"/>
                  </a:cubicBezTo>
                  <a:cubicBezTo>
                    <a:pt x="111912" y="2736"/>
                    <a:pt x="111358" y="3011"/>
                    <a:pt x="111037" y="3481"/>
                  </a:cubicBezTo>
                  <a:cubicBezTo>
                    <a:pt x="111074" y="2473"/>
                    <a:pt x="110290" y="1539"/>
                    <a:pt x="109320" y="1418"/>
                  </a:cubicBezTo>
                  <a:cubicBezTo>
                    <a:pt x="109235" y="1405"/>
                    <a:pt x="109150" y="1399"/>
                    <a:pt x="109065" y="1399"/>
                  </a:cubicBezTo>
                  <a:cubicBezTo>
                    <a:pt x="108179" y="1399"/>
                    <a:pt x="107324" y="2087"/>
                    <a:pt x="107145" y="2939"/>
                  </a:cubicBezTo>
                  <a:cubicBezTo>
                    <a:pt x="106945" y="2830"/>
                    <a:pt x="106723" y="2781"/>
                    <a:pt x="106501" y="2781"/>
                  </a:cubicBezTo>
                  <a:cubicBezTo>
                    <a:pt x="105768" y="2781"/>
                    <a:pt x="105016" y="3316"/>
                    <a:pt x="104923" y="4031"/>
                  </a:cubicBezTo>
                  <a:cubicBezTo>
                    <a:pt x="104699" y="3941"/>
                    <a:pt x="104462" y="3897"/>
                    <a:pt x="104226" y="3897"/>
                  </a:cubicBezTo>
                  <a:cubicBezTo>
                    <a:pt x="103854" y="3897"/>
                    <a:pt x="103486" y="4007"/>
                    <a:pt x="103178" y="4218"/>
                  </a:cubicBezTo>
                  <a:cubicBezTo>
                    <a:pt x="103019" y="3873"/>
                    <a:pt x="102786" y="3565"/>
                    <a:pt x="102478" y="3331"/>
                  </a:cubicBezTo>
                  <a:cubicBezTo>
                    <a:pt x="102118" y="3069"/>
                    <a:pt x="101675" y="2935"/>
                    <a:pt x="101233" y="2935"/>
                  </a:cubicBezTo>
                  <a:cubicBezTo>
                    <a:pt x="100952" y="2935"/>
                    <a:pt x="100672" y="2989"/>
                    <a:pt x="100415" y="3098"/>
                  </a:cubicBezTo>
                  <a:cubicBezTo>
                    <a:pt x="100294" y="2235"/>
                    <a:pt x="99405" y="1623"/>
                    <a:pt x="98559" y="1623"/>
                  </a:cubicBezTo>
                  <a:cubicBezTo>
                    <a:pt x="98298" y="1623"/>
                    <a:pt x="98040" y="1682"/>
                    <a:pt x="97811" y="1810"/>
                  </a:cubicBezTo>
                  <a:cubicBezTo>
                    <a:pt x="97595" y="802"/>
                    <a:pt x="96553" y="1"/>
                    <a:pt x="95506" y="1"/>
                  </a:cubicBezTo>
                  <a:cubicBezTo>
                    <a:pt x="95418" y="1"/>
                    <a:pt x="95331" y="6"/>
                    <a:pt x="95244" y="18"/>
                  </a:cubicBezTo>
                  <a:cubicBezTo>
                    <a:pt x="94115" y="176"/>
                    <a:pt x="93181" y="1306"/>
                    <a:pt x="93256" y="2435"/>
                  </a:cubicBezTo>
                  <a:cubicBezTo>
                    <a:pt x="92875" y="1907"/>
                    <a:pt x="92250" y="1596"/>
                    <a:pt x="91617" y="1596"/>
                  </a:cubicBezTo>
                  <a:cubicBezTo>
                    <a:pt x="91412" y="1596"/>
                    <a:pt x="91205" y="1629"/>
                    <a:pt x="91006" y="1698"/>
                  </a:cubicBezTo>
                  <a:cubicBezTo>
                    <a:pt x="90222" y="1969"/>
                    <a:pt x="89644" y="2818"/>
                    <a:pt x="89681" y="3639"/>
                  </a:cubicBezTo>
                  <a:cubicBezTo>
                    <a:pt x="89355" y="3202"/>
                    <a:pt x="88819" y="2957"/>
                    <a:pt x="88287" y="2957"/>
                  </a:cubicBezTo>
                  <a:cubicBezTo>
                    <a:pt x="88058" y="2957"/>
                    <a:pt x="87829" y="3002"/>
                    <a:pt x="87618" y="3098"/>
                  </a:cubicBezTo>
                  <a:cubicBezTo>
                    <a:pt x="87114" y="3331"/>
                    <a:pt x="86769" y="3873"/>
                    <a:pt x="86685" y="4414"/>
                  </a:cubicBezTo>
                  <a:cubicBezTo>
                    <a:pt x="86535" y="4265"/>
                    <a:pt x="86377" y="4143"/>
                    <a:pt x="86218" y="4069"/>
                  </a:cubicBezTo>
                  <a:cubicBezTo>
                    <a:pt x="86026" y="3970"/>
                    <a:pt x="85817" y="3924"/>
                    <a:pt x="85610" y="3924"/>
                  </a:cubicBezTo>
                  <a:cubicBezTo>
                    <a:pt x="85152" y="3924"/>
                    <a:pt x="84699" y="4145"/>
                    <a:pt x="84435" y="4498"/>
                  </a:cubicBezTo>
                  <a:cubicBezTo>
                    <a:pt x="84473" y="3798"/>
                    <a:pt x="84006" y="3051"/>
                    <a:pt x="83306" y="2818"/>
                  </a:cubicBezTo>
                  <a:cubicBezTo>
                    <a:pt x="83140" y="2763"/>
                    <a:pt x="82967" y="2736"/>
                    <a:pt x="82795" y="2736"/>
                  </a:cubicBezTo>
                  <a:cubicBezTo>
                    <a:pt x="82239" y="2736"/>
                    <a:pt x="81683" y="3011"/>
                    <a:pt x="81355" y="3481"/>
                  </a:cubicBezTo>
                  <a:cubicBezTo>
                    <a:pt x="81439" y="2473"/>
                    <a:pt x="80655" y="1539"/>
                    <a:pt x="79684" y="1418"/>
                  </a:cubicBezTo>
                  <a:cubicBezTo>
                    <a:pt x="79600" y="1405"/>
                    <a:pt x="79515" y="1399"/>
                    <a:pt x="79430" y="1399"/>
                  </a:cubicBezTo>
                  <a:cubicBezTo>
                    <a:pt x="78544" y="1399"/>
                    <a:pt x="77685" y="2087"/>
                    <a:pt x="77472" y="2939"/>
                  </a:cubicBezTo>
                  <a:cubicBezTo>
                    <a:pt x="77281" y="2830"/>
                    <a:pt x="77066" y="2781"/>
                    <a:pt x="76848" y="2781"/>
                  </a:cubicBezTo>
                  <a:cubicBezTo>
                    <a:pt x="76131" y="2781"/>
                    <a:pt x="75372" y="3316"/>
                    <a:pt x="75251" y="4031"/>
                  </a:cubicBezTo>
                  <a:cubicBezTo>
                    <a:pt x="75041" y="3941"/>
                    <a:pt x="74807" y="3897"/>
                    <a:pt x="74570" y="3897"/>
                  </a:cubicBezTo>
                  <a:cubicBezTo>
                    <a:pt x="74196" y="3897"/>
                    <a:pt x="73814" y="4007"/>
                    <a:pt x="73505" y="4218"/>
                  </a:cubicBezTo>
                  <a:cubicBezTo>
                    <a:pt x="73384" y="3873"/>
                    <a:pt x="73150" y="3565"/>
                    <a:pt x="72842" y="3331"/>
                  </a:cubicBezTo>
                  <a:cubicBezTo>
                    <a:pt x="72483" y="3069"/>
                    <a:pt x="72040" y="2935"/>
                    <a:pt x="71589" y="2935"/>
                  </a:cubicBezTo>
                  <a:cubicBezTo>
                    <a:pt x="71303" y="2935"/>
                    <a:pt x="71014" y="2989"/>
                    <a:pt x="70742" y="3098"/>
                  </a:cubicBezTo>
                  <a:cubicBezTo>
                    <a:pt x="70621" y="2235"/>
                    <a:pt x="69754" y="1623"/>
                    <a:pt x="68902" y="1623"/>
                  </a:cubicBezTo>
                  <a:cubicBezTo>
                    <a:pt x="68639" y="1623"/>
                    <a:pt x="68376" y="1682"/>
                    <a:pt x="68138" y="1810"/>
                  </a:cubicBezTo>
                  <a:cubicBezTo>
                    <a:pt x="67923" y="802"/>
                    <a:pt x="66912" y="1"/>
                    <a:pt x="65870" y="1"/>
                  </a:cubicBezTo>
                  <a:cubicBezTo>
                    <a:pt x="65783" y="1"/>
                    <a:pt x="65696" y="6"/>
                    <a:pt x="65609" y="18"/>
                  </a:cubicBezTo>
                  <a:cubicBezTo>
                    <a:pt x="64479" y="176"/>
                    <a:pt x="63546" y="1306"/>
                    <a:pt x="63621" y="2435"/>
                  </a:cubicBezTo>
                  <a:cubicBezTo>
                    <a:pt x="63240" y="1907"/>
                    <a:pt x="62594" y="1596"/>
                    <a:pt x="61966" y="1596"/>
                  </a:cubicBezTo>
                  <a:cubicBezTo>
                    <a:pt x="61763" y="1596"/>
                    <a:pt x="61561" y="1629"/>
                    <a:pt x="61371" y="1698"/>
                  </a:cubicBezTo>
                  <a:cubicBezTo>
                    <a:pt x="60550" y="1969"/>
                    <a:pt x="59971" y="2818"/>
                    <a:pt x="60008" y="3639"/>
                  </a:cubicBezTo>
                  <a:cubicBezTo>
                    <a:pt x="59708" y="3202"/>
                    <a:pt x="59162" y="2957"/>
                    <a:pt x="58621" y="2957"/>
                  </a:cubicBezTo>
                  <a:cubicBezTo>
                    <a:pt x="58388" y="2957"/>
                    <a:pt x="58156" y="3002"/>
                    <a:pt x="57945" y="3098"/>
                  </a:cubicBezTo>
                  <a:cubicBezTo>
                    <a:pt x="57441" y="3369"/>
                    <a:pt x="57049" y="3910"/>
                    <a:pt x="57012" y="4498"/>
                  </a:cubicBezTo>
                  <a:cubicBezTo>
                    <a:pt x="56853" y="4302"/>
                    <a:pt x="56704" y="4143"/>
                    <a:pt x="56471" y="4069"/>
                  </a:cubicBezTo>
                  <a:cubicBezTo>
                    <a:pt x="56287" y="3970"/>
                    <a:pt x="56086" y="3924"/>
                    <a:pt x="55883" y="3924"/>
                  </a:cubicBezTo>
                  <a:cubicBezTo>
                    <a:pt x="55436" y="3924"/>
                    <a:pt x="54986" y="4145"/>
                    <a:pt x="54716" y="4498"/>
                  </a:cubicBezTo>
                  <a:cubicBezTo>
                    <a:pt x="54753" y="3798"/>
                    <a:pt x="54249" y="3051"/>
                    <a:pt x="53587" y="2818"/>
                  </a:cubicBezTo>
                  <a:cubicBezTo>
                    <a:pt x="53421" y="2763"/>
                    <a:pt x="53248" y="2736"/>
                    <a:pt x="53077" y="2736"/>
                  </a:cubicBezTo>
                  <a:cubicBezTo>
                    <a:pt x="52523" y="2736"/>
                    <a:pt x="51973" y="3011"/>
                    <a:pt x="51645" y="3481"/>
                  </a:cubicBezTo>
                  <a:cubicBezTo>
                    <a:pt x="51720" y="2473"/>
                    <a:pt x="50908" y="1539"/>
                    <a:pt x="49937" y="1418"/>
                  </a:cubicBezTo>
                  <a:cubicBezTo>
                    <a:pt x="49852" y="1405"/>
                    <a:pt x="49767" y="1399"/>
                    <a:pt x="49683" y="1399"/>
                  </a:cubicBezTo>
                  <a:cubicBezTo>
                    <a:pt x="48795" y="1399"/>
                    <a:pt x="47932" y="2087"/>
                    <a:pt x="47753" y="2939"/>
                  </a:cubicBezTo>
                  <a:cubicBezTo>
                    <a:pt x="47555" y="2830"/>
                    <a:pt x="47335" y="2781"/>
                    <a:pt x="47113" y="2781"/>
                  </a:cubicBezTo>
                  <a:cubicBezTo>
                    <a:pt x="46382" y="2781"/>
                    <a:pt x="45627" y="3316"/>
                    <a:pt x="45541" y="4031"/>
                  </a:cubicBezTo>
                  <a:cubicBezTo>
                    <a:pt x="45331" y="3941"/>
                    <a:pt x="45097" y="3897"/>
                    <a:pt x="44859" y="3897"/>
                  </a:cubicBezTo>
                  <a:cubicBezTo>
                    <a:pt x="44484" y="3897"/>
                    <a:pt x="44100" y="4007"/>
                    <a:pt x="43786" y="4218"/>
                  </a:cubicBezTo>
                  <a:cubicBezTo>
                    <a:pt x="43636" y="3873"/>
                    <a:pt x="43403" y="3565"/>
                    <a:pt x="43132" y="3331"/>
                  </a:cubicBezTo>
                  <a:cubicBezTo>
                    <a:pt x="42750" y="3069"/>
                    <a:pt x="42294" y="2935"/>
                    <a:pt x="41849" y="2935"/>
                  </a:cubicBezTo>
                  <a:cubicBezTo>
                    <a:pt x="41565" y="2935"/>
                    <a:pt x="41286" y="2989"/>
                    <a:pt x="41032" y="3098"/>
                  </a:cubicBezTo>
                  <a:cubicBezTo>
                    <a:pt x="40911" y="2235"/>
                    <a:pt x="40044" y="1623"/>
                    <a:pt x="39188" y="1623"/>
                  </a:cubicBezTo>
                  <a:cubicBezTo>
                    <a:pt x="38923" y="1623"/>
                    <a:pt x="38659" y="1682"/>
                    <a:pt x="38419" y="1810"/>
                  </a:cubicBezTo>
                  <a:cubicBezTo>
                    <a:pt x="38203" y="802"/>
                    <a:pt x="37193" y="1"/>
                    <a:pt x="36121" y="1"/>
                  </a:cubicBezTo>
                  <a:cubicBezTo>
                    <a:pt x="36032" y="1"/>
                    <a:pt x="35942" y="6"/>
                    <a:pt x="35852" y="18"/>
                  </a:cubicBezTo>
                  <a:cubicBezTo>
                    <a:pt x="34732" y="176"/>
                    <a:pt x="33836" y="1306"/>
                    <a:pt x="33873" y="2435"/>
                  </a:cubicBezTo>
                  <a:cubicBezTo>
                    <a:pt x="33521" y="1907"/>
                    <a:pt x="32881" y="1596"/>
                    <a:pt x="32236" y="1596"/>
                  </a:cubicBezTo>
                  <a:cubicBezTo>
                    <a:pt x="32026" y="1596"/>
                    <a:pt x="31816" y="1629"/>
                    <a:pt x="31614" y="1698"/>
                  </a:cubicBezTo>
                  <a:cubicBezTo>
                    <a:pt x="30840" y="1969"/>
                    <a:pt x="30252" y="2818"/>
                    <a:pt x="30298" y="3639"/>
                  </a:cubicBezTo>
                  <a:cubicBezTo>
                    <a:pt x="29998" y="3202"/>
                    <a:pt x="29452" y="2957"/>
                    <a:pt x="28911" y="2957"/>
                  </a:cubicBezTo>
                  <a:cubicBezTo>
                    <a:pt x="28678" y="2957"/>
                    <a:pt x="28446" y="3002"/>
                    <a:pt x="28235" y="3098"/>
                  </a:cubicBezTo>
                  <a:cubicBezTo>
                    <a:pt x="27843" y="3285"/>
                    <a:pt x="27535" y="3639"/>
                    <a:pt x="27377" y="4031"/>
                  </a:cubicBezTo>
                  <a:cubicBezTo>
                    <a:pt x="27265" y="3481"/>
                    <a:pt x="26835" y="3014"/>
                    <a:pt x="26285" y="2818"/>
                  </a:cubicBezTo>
                  <a:cubicBezTo>
                    <a:pt x="26130" y="2763"/>
                    <a:pt x="25966" y="2736"/>
                    <a:pt x="25799" y="2736"/>
                  </a:cubicBezTo>
                  <a:cubicBezTo>
                    <a:pt x="25264" y="2736"/>
                    <a:pt x="24708" y="3011"/>
                    <a:pt x="24381" y="3481"/>
                  </a:cubicBezTo>
                  <a:cubicBezTo>
                    <a:pt x="24418" y="2473"/>
                    <a:pt x="23643" y="1539"/>
                    <a:pt x="22672" y="1418"/>
                  </a:cubicBezTo>
                  <a:cubicBezTo>
                    <a:pt x="22588" y="1405"/>
                    <a:pt x="22503" y="1399"/>
                    <a:pt x="22418" y="1399"/>
                  </a:cubicBezTo>
                  <a:cubicBezTo>
                    <a:pt x="21531" y="1399"/>
                    <a:pt x="20668" y="2087"/>
                    <a:pt x="20498" y="2939"/>
                  </a:cubicBezTo>
                  <a:cubicBezTo>
                    <a:pt x="20297" y="2830"/>
                    <a:pt x="20076" y="2781"/>
                    <a:pt x="19853" y="2781"/>
                  </a:cubicBezTo>
                  <a:cubicBezTo>
                    <a:pt x="19121" y="2781"/>
                    <a:pt x="18369" y="3316"/>
                    <a:pt x="18276" y="4031"/>
                  </a:cubicBezTo>
                  <a:cubicBezTo>
                    <a:pt x="18052" y="3941"/>
                    <a:pt x="17815" y="3897"/>
                    <a:pt x="17579" y="3897"/>
                  </a:cubicBezTo>
                  <a:cubicBezTo>
                    <a:pt x="17207" y="3897"/>
                    <a:pt x="16839" y="4007"/>
                    <a:pt x="16531" y="4218"/>
                  </a:cubicBezTo>
                  <a:cubicBezTo>
                    <a:pt x="16372" y="3873"/>
                    <a:pt x="16139" y="3565"/>
                    <a:pt x="15831" y="3331"/>
                  </a:cubicBezTo>
                  <a:cubicBezTo>
                    <a:pt x="15471" y="3069"/>
                    <a:pt x="15028" y="2935"/>
                    <a:pt x="14586" y="2935"/>
                  </a:cubicBezTo>
                  <a:cubicBezTo>
                    <a:pt x="14305" y="2935"/>
                    <a:pt x="14025" y="2989"/>
                    <a:pt x="13768" y="3098"/>
                  </a:cubicBezTo>
                  <a:cubicBezTo>
                    <a:pt x="13647" y="2235"/>
                    <a:pt x="12758" y="1623"/>
                    <a:pt x="11912" y="1623"/>
                  </a:cubicBezTo>
                  <a:cubicBezTo>
                    <a:pt x="11651" y="1623"/>
                    <a:pt x="11393" y="1682"/>
                    <a:pt x="11164" y="1810"/>
                  </a:cubicBezTo>
                  <a:cubicBezTo>
                    <a:pt x="10948" y="802"/>
                    <a:pt x="9938" y="1"/>
                    <a:pt x="8866" y="1"/>
                  </a:cubicBezTo>
                  <a:close/>
                </a:path>
              </a:pathLst>
            </a:custGeom>
            <a:solidFill>
              <a:schemeClr val="accent6"/>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grpSp>
      <p:grpSp>
        <p:nvGrpSpPr>
          <p:cNvPr id="5" name="Google Shape;1546;p42">
            <a:extLst>
              <a:ext uri="{FF2B5EF4-FFF2-40B4-BE49-F238E27FC236}">
                <a16:creationId xmlns:a16="http://schemas.microsoft.com/office/drawing/2014/main" id="{66EE52D7-B560-20AD-7104-87BC08F175B0}"/>
              </a:ext>
            </a:extLst>
          </p:cNvPr>
          <p:cNvGrpSpPr/>
          <p:nvPr/>
        </p:nvGrpSpPr>
        <p:grpSpPr>
          <a:xfrm>
            <a:off x="1759936" y="9489953"/>
            <a:ext cx="15884360" cy="1041822"/>
            <a:chOff x="895237" y="4083657"/>
            <a:chExt cx="7942180" cy="520911"/>
          </a:xfrm>
        </p:grpSpPr>
        <p:grpSp>
          <p:nvGrpSpPr>
            <p:cNvPr id="6" name="Google Shape;1547;p42">
              <a:extLst>
                <a:ext uri="{FF2B5EF4-FFF2-40B4-BE49-F238E27FC236}">
                  <a16:creationId xmlns:a16="http://schemas.microsoft.com/office/drawing/2014/main" id="{46C2F6D7-D3FB-65A4-2A22-80A520CC1492}"/>
                </a:ext>
              </a:extLst>
            </p:cNvPr>
            <p:cNvGrpSpPr/>
            <p:nvPr/>
          </p:nvGrpSpPr>
          <p:grpSpPr>
            <a:xfrm>
              <a:off x="895237" y="4249037"/>
              <a:ext cx="655814" cy="355354"/>
              <a:chOff x="2301112" y="2967762"/>
              <a:chExt cx="655814" cy="355354"/>
            </a:xfrm>
          </p:grpSpPr>
          <p:sp>
            <p:nvSpPr>
              <p:cNvPr id="13" name="Google Shape;1548;p42">
                <a:extLst>
                  <a:ext uri="{FF2B5EF4-FFF2-40B4-BE49-F238E27FC236}">
                    <a16:creationId xmlns:a16="http://schemas.microsoft.com/office/drawing/2014/main" id="{EE10144C-6C18-D32E-CFF9-F1BACBD4E329}"/>
                  </a:ext>
                </a:extLst>
              </p:cNvPr>
              <p:cNvSpPr/>
              <p:nvPr/>
            </p:nvSpPr>
            <p:spPr>
              <a:xfrm>
                <a:off x="2301112" y="2967762"/>
                <a:ext cx="655814" cy="355354"/>
              </a:xfrm>
              <a:custGeom>
                <a:avLst/>
                <a:gdLst/>
                <a:ahLst/>
                <a:cxnLst/>
                <a:rect l="l" t="t" r="r" b="b"/>
                <a:pathLst>
                  <a:path w="11631" h="6302" extrusionOk="0">
                    <a:moveTo>
                      <a:pt x="9138" y="1"/>
                    </a:moveTo>
                    <a:cubicBezTo>
                      <a:pt x="8513" y="1"/>
                      <a:pt x="8046" y="468"/>
                      <a:pt x="8046" y="1093"/>
                    </a:cubicBezTo>
                    <a:lnTo>
                      <a:pt x="8046" y="2185"/>
                    </a:lnTo>
                    <a:cubicBezTo>
                      <a:pt x="7850" y="2101"/>
                      <a:pt x="7663" y="2026"/>
                      <a:pt x="7430" y="2026"/>
                    </a:cubicBezTo>
                    <a:cubicBezTo>
                      <a:pt x="6842" y="2026"/>
                      <a:pt x="6338" y="2493"/>
                      <a:pt x="6338" y="3118"/>
                    </a:cubicBezTo>
                    <a:lnTo>
                      <a:pt x="6338" y="4397"/>
                    </a:lnTo>
                    <a:lnTo>
                      <a:pt x="5983" y="4397"/>
                    </a:lnTo>
                    <a:lnTo>
                      <a:pt x="5983" y="2997"/>
                    </a:lnTo>
                    <a:cubicBezTo>
                      <a:pt x="5983" y="2418"/>
                      <a:pt x="5517" y="1914"/>
                      <a:pt x="4901" y="1914"/>
                    </a:cubicBezTo>
                    <a:cubicBezTo>
                      <a:pt x="4705" y="1914"/>
                      <a:pt x="4509" y="1989"/>
                      <a:pt x="4350" y="2064"/>
                    </a:cubicBezTo>
                    <a:lnTo>
                      <a:pt x="4350" y="1214"/>
                    </a:lnTo>
                    <a:cubicBezTo>
                      <a:pt x="4350" y="626"/>
                      <a:pt x="3846" y="122"/>
                      <a:pt x="3267" y="122"/>
                    </a:cubicBezTo>
                    <a:cubicBezTo>
                      <a:pt x="2642" y="122"/>
                      <a:pt x="2138" y="626"/>
                      <a:pt x="2138" y="1214"/>
                    </a:cubicBezTo>
                    <a:lnTo>
                      <a:pt x="2138" y="1830"/>
                    </a:lnTo>
                    <a:cubicBezTo>
                      <a:pt x="2016" y="1756"/>
                      <a:pt x="1904" y="1756"/>
                      <a:pt x="1746" y="1756"/>
                    </a:cubicBezTo>
                    <a:cubicBezTo>
                      <a:pt x="1167" y="1756"/>
                      <a:pt x="663" y="2222"/>
                      <a:pt x="663" y="2848"/>
                    </a:cubicBezTo>
                    <a:lnTo>
                      <a:pt x="663" y="4435"/>
                    </a:lnTo>
                    <a:cubicBezTo>
                      <a:pt x="271" y="4556"/>
                      <a:pt x="0" y="4901"/>
                      <a:pt x="0" y="5331"/>
                    </a:cubicBezTo>
                    <a:cubicBezTo>
                      <a:pt x="0" y="5881"/>
                      <a:pt x="430" y="6301"/>
                      <a:pt x="934" y="6301"/>
                    </a:cubicBezTo>
                    <a:lnTo>
                      <a:pt x="10650" y="6301"/>
                    </a:lnTo>
                    <a:cubicBezTo>
                      <a:pt x="11201" y="6301"/>
                      <a:pt x="11630" y="5881"/>
                      <a:pt x="11630" y="5331"/>
                    </a:cubicBezTo>
                    <a:cubicBezTo>
                      <a:pt x="11630" y="4985"/>
                      <a:pt x="11434" y="4715"/>
                      <a:pt x="11164" y="4519"/>
                    </a:cubicBezTo>
                    <a:lnTo>
                      <a:pt x="11164" y="3230"/>
                    </a:lnTo>
                    <a:cubicBezTo>
                      <a:pt x="11164" y="2689"/>
                      <a:pt x="10734" y="2260"/>
                      <a:pt x="10230" y="2185"/>
                    </a:cubicBezTo>
                    <a:lnTo>
                      <a:pt x="10230" y="1093"/>
                    </a:lnTo>
                    <a:cubicBezTo>
                      <a:pt x="10230" y="468"/>
                      <a:pt x="9717" y="1"/>
                      <a:pt x="9138" y="1"/>
                    </a:cubicBezTo>
                    <a:close/>
                  </a:path>
                </a:pathLst>
              </a:custGeom>
              <a:solidFill>
                <a:schemeClr val="accent6"/>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14" name="Google Shape;1549;p42">
                <a:extLst>
                  <a:ext uri="{FF2B5EF4-FFF2-40B4-BE49-F238E27FC236}">
                    <a16:creationId xmlns:a16="http://schemas.microsoft.com/office/drawing/2014/main" id="{8F9F461A-211D-00BF-7EF9-484B036333CC}"/>
                  </a:ext>
                </a:extLst>
              </p:cNvPr>
              <p:cNvSpPr/>
              <p:nvPr/>
            </p:nvSpPr>
            <p:spPr>
              <a:xfrm>
                <a:off x="2301112" y="2967762"/>
                <a:ext cx="655814" cy="355354"/>
              </a:xfrm>
              <a:custGeom>
                <a:avLst/>
                <a:gdLst/>
                <a:ahLst/>
                <a:cxnLst/>
                <a:rect l="l" t="t" r="r" b="b"/>
                <a:pathLst>
                  <a:path w="11631" h="6302" extrusionOk="0">
                    <a:moveTo>
                      <a:pt x="9138" y="1"/>
                    </a:moveTo>
                    <a:cubicBezTo>
                      <a:pt x="8513" y="1"/>
                      <a:pt x="8046" y="468"/>
                      <a:pt x="8046" y="1093"/>
                    </a:cubicBezTo>
                    <a:lnTo>
                      <a:pt x="8046" y="2185"/>
                    </a:lnTo>
                    <a:cubicBezTo>
                      <a:pt x="7850" y="2101"/>
                      <a:pt x="7663" y="2026"/>
                      <a:pt x="7430" y="2026"/>
                    </a:cubicBezTo>
                    <a:cubicBezTo>
                      <a:pt x="6842" y="2026"/>
                      <a:pt x="6338" y="2493"/>
                      <a:pt x="6338" y="3118"/>
                    </a:cubicBezTo>
                    <a:lnTo>
                      <a:pt x="6338" y="4397"/>
                    </a:lnTo>
                    <a:lnTo>
                      <a:pt x="5983" y="4397"/>
                    </a:lnTo>
                    <a:lnTo>
                      <a:pt x="5983" y="2997"/>
                    </a:lnTo>
                    <a:cubicBezTo>
                      <a:pt x="5983" y="2418"/>
                      <a:pt x="5517" y="1914"/>
                      <a:pt x="4901" y="1914"/>
                    </a:cubicBezTo>
                    <a:cubicBezTo>
                      <a:pt x="4705" y="1914"/>
                      <a:pt x="4509" y="1989"/>
                      <a:pt x="4350" y="2064"/>
                    </a:cubicBezTo>
                    <a:lnTo>
                      <a:pt x="4350" y="1214"/>
                    </a:lnTo>
                    <a:cubicBezTo>
                      <a:pt x="4350" y="626"/>
                      <a:pt x="3846" y="122"/>
                      <a:pt x="3267" y="122"/>
                    </a:cubicBezTo>
                    <a:cubicBezTo>
                      <a:pt x="2642" y="122"/>
                      <a:pt x="2138" y="626"/>
                      <a:pt x="2138" y="1214"/>
                    </a:cubicBezTo>
                    <a:lnTo>
                      <a:pt x="2138" y="1830"/>
                    </a:lnTo>
                    <a:cubicBezTo>
                      <a:pt x="2016" y="1756"/>
                      <a:pt x="1904" y="1756"/>
                      <a:pt x="1746" y="1756"/>
                    </a:cubicBezTo>
                    <a:cubicBezTo>
                      <a:pt x="1167" y="1756"/>
                      <a:pt x="663" y="2222"/>
                      <a:pt x="663" y="2848"/>
                    </a:cubicBezTo>
                    <a:lnTo>
                      <a:pt x="663" y="4435"/>
                    </a:lnTo>
                    <a:cubicBezTo>
                      <a:pt x="271" y="4556"/>
                      <a:pt x="0" y="4901"/>
                      <a:pt x="0" y="5331"/>
                    </a:cubicBezTo>
                    <a:cubicBezTo>
                      <a:pt x="0" y="5881"/>
                      <a:pt x="430" y="6301"/>
                      <a:pt x="934" y="6301"/>
                    </a:cubicBezTo>
                    <a:lnTo>
                      <a:pt x="10650" y="6301"/>
                    </a:lnTo>
                    <a:cubicBezTo>
                      <a:pt x="11201" y="6301"/>
                      <a:pt x="11630" y="5881"/>
                      <a:pt x="11630" y="5331"/>
                    </a:cubicBezTo>
                    <a:cubicBezTo>
                      <a:pt x="11630" y="4985"/>
                      <a:pt x="11434" y="4715"/>
                      <a:pt x="11164" y="4519"/>
                    </a:cubicBezTo>
                    <a:lnTo>
                      <a:pt x="11164" y="3230"/>
                    </a:lnTo>
                    <a:cubicBezTo>
                      <a:pt x="11164" y="2689"/>
                      <a:pt x="10734" y="2260"/>
                      <a:pt x="10230" y="2185"/>
                    </a:cubicBezTo>
                    <a:lnTo>
                      <a:pt x="10230" y="1093"/>
                    </a:lnTo>
                    <a:cubicBezTo>
                      <a:pt x="10230" y="468"/>
                      <a:pt x="9717" y="1"/>
                      <a:pt x="9138" y="1"/>
                    </a:cubicBezTo>
                    <a:close/>
                  </a:path>
                </a:pathLst>
              </a:custGeom>
              <a:solidFill>
                <a:srgbClr val="000000">
                  <a:alpha val="22350"/>
                </a:srgbClr>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grpSp>
        <p:grpSp>
          <p:nvGrpSpPr>
            <p:cNvPr id="7" name="Google Shape;1550;p42">
              <a:extLst>
                <a:ext uri="{FF2B5EF4-FFF2-40B4-BE49-F238E27FC236}">
                  <a16:creationId xmlns:a16="http://schemas.microsoft.com/office/drawing/2014/main" id="{76485D20-8976-C20C-97D5-0DE88DA76038}"/>
                </a:ext>
              </a:extLst>
            </p:cNvPr>
            <p:cNvGrpSpPr/>
            <p:nvPr/>
          </p:nvGrpSpPr>
          <p:grpSpPr>
            <a:xfrm>
              <a:off x="4521724" y="4083657"/>
              <a:ext cx="961030" cy="520771"/>
              <a:chOff x="2301112" y="2967762"/>
              <a:chExt cx="655814" cy="355354"/>
            </a:xfrm>
          </p:grpSpPr>
          <p:sp>
            <p:nvSpPr>
              <p:cNvPr id="11" name="Google Shape;1551;p42">
                <a:extLst>
                  <a:ext uri="{FF2B5EF4-FFF2-40B4-BE49-F238E27FC236}">
                    <a16:creationId xmlns:a16="http://schemas.microsoft.com/office/drawing/2014/main" id="{470761F3-128E-3D08-EEA0-0FE37843685F}"/>
                  </a:ext>
                </a:extLst>
              </p:cNvPr>
              <p:cNvSpPr/>
              <p:nvPr/>
            </p:nvSpPr>
            <p:spPr>
              <a:xfrm>
                <a:off x="2301112" y="2967762"/>
                <a:ext cx="655814" cy="355354"/>
              </a:xfrm>
              <a:custGeom>
                <a:avLst/>
                <a:gdLst/>
                <a:ahLst/>
                <a:cxnLst/>
                <a:rect l="l" t="t" r="r" b="b"/>
                <a:pathLst>
                  <a:path w="11631" h="6302" extrusionOk="0">
                    <a:moveTo>
                      <a:pt x="9138" y="1"/>
                    </a:moveTo>
                    <a:cubicBezTo>
                      <a:pt x="8513" y="1"/>
                      <a:pt x="8046" y="468"/>
                      <a:pt x="8046" y="1093"/>
                    </a:cubicBezTo>
                    <a:lnTo>
                      <a:pt x="8046" y="2185"/>
                    </a:lnTo>
                    <a:cubicBezTo>
                      <a:pt x="7850" y="2101"/>
                      <a:pt x="7663" y="2026"/>
                      <a:pt x="7430" y="2026"/>
                    </a:cubicBezTo>
                    <a:cubicBezTo>
                      <a:pt x="6842" y="2026"/>
                      <a:pt x="6338" y="2493"/>
                      <a:pt x="6338" y="3118"/>
                    </a:cubicBezTo>
                    <a:lnTo>
                      <a:pt x="6338" y="4397"/>
                    </a:lnTo>
                    <a:lnTo>
                      <a:pt x="5983" y="4397"/>
                    </a:lnTo>
                    <a:lnTo>
                      <a:pt x="5983" y="2997"/>
                    </a:lnTo>
                    <a:cubicBezTo>
                      <a:pt x="5983" y="2418"/>
                      <a:pt x="5517" y="1914"/>
                      <a:pt x="4901" y="1914"/>
                    </a:cubicBezTo>
                    <a:cubicBezTo>
                      <a:pt x="4705" y="1914"/>
                      <a:pt x="4509" y="1989"/>
                      <a:pt x="4350" y="2064"/>
                    </a:cubicBezTo>
                    <a:lnTo>
                      <a:pt x="4350" y="1214"/>
                    </a:lnTo>
                    <a:cubicBezTo>
                      <a:pt x="4350" y="626"/>
                      <a:pt x="3846" y="122"/>
                      <a:pt x="3267" y="122"/>
                    </a:cubicBezTo>
                    <a:cubicBezTo>
                      <a:pt x="2642" y="122"/>
                      <a:pt x="2138" y="626"/>
                      <a:pt x="2138" y="1214"/>
                    </a:cubicBezTo>
                    <a:lnTo>
                      <a:pt x="2138" y="1830"/>
                    </a:lnTo>
                    <a:cubicBezTo>
                      <a:pt x="2016" y="1756"/>
                      <a:pt x="1904" y="1756"/>
                      <a:pt x="1746" y="1756"/>
                    </a:cubicBezTo>
                    <a:cubicBezTo>
                      <a:pt x="1167" y="1756"/>
                      <a:pt x="663" y="2222"/>
                      <a:pt x="663" y="2848"/>
                    </a:cubicBezTo>
                    <a:lnTo>
                      <a:pt x="663" y="4435"/>
                    </a:lnTo>
                    <a:cubicBezTo>
                      <a:pt x="271" y="4556"/>
                      <a:pt x="0" y="4901"/>
                      <a:pt x="0" y="5331"/>
                    </a:cubicBezTo>
                    <a:cubicBezTo>
                      <a:pt x="0" y="5881"/>
                      <a:pt x="430" y="6301"/>
                      <a:pt x="934" y="6301"/>
                    </a:cubicBezTo>
                    <a:lnTo>
                      <a:pt x="10650" y="6301"/>
                    </a:lnTo>
                    <a:cubicBezTo>
                      <a:pt x="11201" y="6301"/>
                      <a:pt x="11630" y="5881"/>
                      <a:pt x="11630" y="5331"/>
                    </a:cubicBezTo>
                    <a:cubicBezTo>
                      <a:pt x="11630" y="4985"/>
                      <a:pt x="11434" y="4715"/>
                      <a:pt x="11164" y="4519"/>
                    </a:cubicBezTo>
                    <a:lnTo>
                      <a:pt x="11164" y="3230"/>
                    </a:lnTo>
                    <a:cubicBezTo>
                      <a:pt x="11164" y="2689"/>
                      <a:pt x="10734" y="2260"/>
                      <a:pt x="10230" y="2185"/>
                    </a:cubicBezTo>
                    <a:lnTo>
                      <a:pt x="10230" y="1093"/>
                    </a:lnTo>
                    <a:cubicBezTo>
                      <a:pt x="10230" y="468"/>
                      <a:pt x="9717" y="1"/>
                      <a:pt x="9138" y="1"/>
                    </a:cubicBezTo>
                    <a:close/>
                  </a:path>
                </a:pathLst>
              </a:custGeom>
              <a:solidFill>
                <a:schemeClr val="accent6"/>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12" name="Google Shape;1552;p42">
                <a:extLst>
                  <a:ext uri="{FF2B5EF4-FFF2-40B4-BE49-F238E27FC236}">
                    <a16:creationId xmlns:a16="http://schemas.microsoft.com/office/drawing/2014/main" id="{707417A2-F4CA-5438-4321-B2279F8DAC6E}"/>
                  </a:ext>
                </a:extLst>
              </p:cNvPr>
              <p:cNvSpPr/>
              <p:nvPr/>
            </p:nvSpPr>
            <p:spPr>
              <a:xfrm>
                <a:off x="2301112" y="2967762"/>
                <a:ext cx="655814" cy="355354"/>
              </a:xfrm>
              <a:custGeom>
                <a:avLst/>
                <a:gdLst/>
                <a:ahLst/>
                <a:cxnLst/>
                <a:rect l="l" t="t" r="r" b="b"/>
                <a:pathLst>
                  <a:path w="11631" h="6302" extrusionOk="0">
                    <a:moveTo>
                      <a:pt x="9138" y="1"/>
                    </a:moveTo>
                    <a:cubicBezTo>
                      <a:pt x="8513" y="1"/>
                      <a:pt x="8046" y="468"/>
                      <a:pt x="8046" y="1093"/>
                    </a:cubicBezTo>
                    <a:lnTo>
                      <a:pt x="8046" y="2185"/>
                    </a:lnTo>
                    <a:cubicBezTo>
                      <a:pt x="7850" y="2101"/>
                      <a:pt x="7663" y="2026"/>
                      <a:pt x="7430" y="2026"/>
                    </a:cubicBezTo>
                    <a:cubicBezTo>
                      <a:pt x="6842" y="2026"/>
                      <a:pt x="6338" y="2493"/>
                      <a:pt x="6338" y="3118"/>
                    </a:cubicBezTo>
                    <a:lnTo>
                      <a:pt x="6338" y="4397"/>
                    </a:lnTo>
                    <a:lnTo>
                      <a:pt x="5983" y="4397"/>
                    </a:lnTo>
                    <a:lnTo>
                      <a:pt x="5983" y="2997"/>
                    </a:lnTo>
                    <a:cubicBezTo>
                      <a:pt x="5983" y="2418"/>
                      <a:pt x="5517" y="1914"/>
                      <a:pt x="4901" y="1914"/>
                    </a:cubicBezTo>
                    <a:cubicBezTo>
                      <a:pt x="4705" y="1914"/>
                      <a:pt x="4509" y="1989"/>
                      <a:pt x="4350" y="2064"/>
                    </a:cubicBezTo>
                    <a:lnTo>
                      <a:pt x="4350" y="1214"/>
                    </a:lnTo>
                    <a:cubicBezTo>
                      <a:pt x="4350" y="626"/>
                      <a:pt x="3846" y="122"/>
                      <a:pt x="3267" y="122"/>
                    </a:cubicBezTo>
                    <a:cubicBezTo>
                      <a:pt x="2642" y="122"/>
                      <a:pt x="2138" y="626"/>
                      <a:pt x="2138" y="1214"/>
                    </a:cubicBezTo>
                    <a:lnTo>
                      <a:pt x="2138" y="1830"/>
                    </a:lnTo>
                    <a:cubicBezTo>
                      <a:pt x="2016" y="1756"/>
                      <a:pt x="1904" y="1756"/>
                      <a:pt x="1746" y="1756"/>
                    </a:cubicBezTo>
                    <a:cubicBezTo>
                      <a:pt x="1167" y="1756"/>
                      <a:pt x="663" y="2222"/>
                      <a:pt x="663" y="2848"/>
                    </a:cubicBezTo>
                    <a:lnTo>
                      <a:pt x="663" y="4435"/>
                    </a:lnTo>
                    <a:cubicBezTo>
                      <a:pt x="271" y="4556"/>
                      <a:pt x="0" y="4901"/>
                      <a:pt x="0" y="5331"/>
                    </a:cubicBezTo>
                    <a:cubicBezTo>
                      <a:pt x="0" y="5881"/>
                      <a:pt x="430" y="6301"/>
                      <a:pt x="934" y="6301"/>
                    </a:cubicBezTo>
                    <a:lnTo>
                      <a:pt x="10650" y="6301"/>
                    </a:lnTo>
                    <a:cubicBezTo>
                      <a:pt x="11201" y="6301"/>
                      <a:pt x="11630" y="5881"/>
                      <a:pt x="11630" y="5331"/>
                    </a:cubicBezTo>
                    <a:cubicBezTo>
                      <a:pt x="11630" y="4985"/>
                      <a:pt x="11434" y="4715"/>
                      <a:pt x="11164" y="4519"/>
                    </a:cubicBezTo>
                    <a:lnTo>
                      <a:pt x="11164" y="3230"/>
                    </a:lnTo>
                    <a:cubicBezTo>
                      <a:pt x="11164" y="2689"/>
                      <a:pt x="10734" y="2260"/>
                      <a:pt x="10230" y="2185"/>
                    </a:cubicBezTo>
                    <a:lnTo>
                      <a:pt x="10230" y="1093"/>
                    </a:lnTo>
                    <a:cubicBezTo>
                      <a:pt x="10230" y="468"/>
                      <a:pt x="9717" y="1"/>
                      <a:pt x="9138" y="1"/>
                    </a:cubicBezTo>
                    <a:close/>
                  </a:path>
                </a:pathLst>
              </a:custGeom>
              <a:solidFill>
                <a:srgbClr val="000000">
                  <a:alpha val="22350"/>
                </a:srgbClr>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grpSp>
        <p:grpSp>
          <p:nvGrpSpPr>
            <p:cNvPr id="8" name="Google Shape;1553;p42">
              <a:extLst>
                <a:ext uri="{FF2B5EF4-FFF2-40B4-BE49-F238E27FC236}">
                  <a16:creationId xmlns:a16="http://schemas.microsoft.com/office/drawing/2014/main" id="{30958CCE-AC09-52F0-2197-79987A6E5CED}"/>
                </a:ext>
              </a:extLst>
            </p:cNvPr>
            <p:cNvGrpSpPr/>
            <p:nvPr/>
          </p:nvGrpSpPr>
          <p:grpSpPr>
            <a:xfrm>
              <a:off x="8011288" y="4156893"/>
              <a:ext cx="826129" cy="447675"/>
              <a:chOff x="2301112" y="2967762"/>
              <a:chExt cx="655814" cy="355354"/>
            </a:xfrm>
          </p:grpSpPr>
          <p:sp>
            <p:nvSpPr>
              <p:cNvPr id="9" name="Google Shape;1554;p42">
                <a:extLst>
                  <a:ext uri="{FF2B5EF4-FFF2-40B4-BE49-F238E27FC236}">
                    <a16:creationId xmlns:a16="http://schemas.microsoft.com/office/drawing/2014/main" id="{2ABB0CAC-55CD-A6C1-3176-460A9834C249}"/>
                  </a:ext>
                </a:extLst>
              </p:cNvPr>
              <p:cNvSpPr/>
              <p:nvPr/>
            </p:nvSpPr>
            <p:spPr>
              <a:xfrm>
                <a:off x="2301112" y="2967762"/>
                <a:ext cx="655814" cy="355354"/>
              </a:xfrm>
              <a:custGeom>
                <a:avLst/>
                <a:gdLst/>
                <a:ahLst/>
                <a:cxnLst/>
                <a:rect l="l" t="t" r="r" b="b"/>
                <a:pathLst>
                  <a:path w="11631" h="6302" extrusionOk="0">
                    <a:moveTo>
                      <a:pt x="9138" y="1"/>
                    </a:moveTo>
                    <a:cubicBezTo>
                      <a:pt x="8513" y="1"/>
                      <a:pt x="8046" y="468"/>
                      <a:pt x="8046" y="1093"/>
                    </a:cubicBezTo>
                    <a:lnTo>
                      <a:pt x="8046" y="2185"/>
                    </a:lnTo>
                    <a:cubicBezTo>
                      <a:pt x="7850" y="2101"/>
                      <a:pt x="7663" y="2026"/>
                      <a:pt x="7430" y="2026"/>
                    </a:cubicBezTo>
                    <a:cubicBezTo>
                      <a:pt x="6842" y="2026"/>
                      <a:pt x="6338" y="2493"/>
                      <a:pt x="6338" y="3118"/>
                    </a:cubicBezTo>
                    <a:lnTo>
                      <a:pt x="6338" y="4397"/>
                    </a:lnTo>
                    <a:lnTo>
                      <a:pt x="5983" y="4397"/>
                    </a:lnTo>
                    <a:lnTo>
                      <a:pt x="5983" y="2997"/>
                    </a:lnTo>
                    <a:cubicBezTo>
                      <a:pt x="5983" y="2418"/>
                      <a:pt x="5517" y="1914"/>
                      <a:pt x="4901" y="1914"/>
                    </a:cubicBezTo>
                    <a:cubicBezTo>
                      <a:pt x="4705" y="1914"/>
                      <a:pt x="4509" y="1989"/>
                      <a:pt x="4350" y="2064"/>
                    </a:cubicBezTo>
                    <a:lnTo>
                      <a:pt x="4350" y="1214"/>
                    </a:lnTo>
                    <a:cubicBezTo>
                      <a:pt x="4350" y="626"/>
                      <a:pt x="3846" y="122"/>
                      <a:pt x="3267" y="122"/>
                    </a:cubicBezTo>
                    <a:cubicBezTo>
                      <a:pt x="2642" y="122"/>
                      <a:pt x="2138" y="626"/>
                      <a:pt x="2138" y="1214"/>
                    </a:cubicBezTo>
                    <a:lnTo>
                      <a:pt x="2138" y="1830"/>
                    </a:lnTo>
                    <a:cubicBezTo>
                      <a:pt x="2016" y="1756"/>
                      <a:pt x="1904" y="1756"/>
                      <a:pt x="1746" y="1756"/>
                    </a:cubicBezTo>
                    <a:cubicBezTo>
                      <a:pt x="1167" y="1756"/>
                      <a:pt x="663" y="2222"/>
                      <a:pt x="663" y="2848"/>
                    </a:cubicBezTo>
                    <a:lnTo>
                      <a:pt x="663" y="4435"/>
                    </a:lnTo>
                    <a:cubicBezTo>
                      <a:pt x="271" y="4556"/>
                      <a:pt x="0" y="4901"/>
                      <a:pt x="0" y="5331"/>
                    </a:cubicBezTo>
                    <a:cubicBezTo>
                      <a:pt x="0" y="5881"/>
                      <a:pt x="430" y="6301"/>
                      <a:pt x="934" y="6301"/>
                    </a:cubicBezTo>
                    <a:lnTo>
                      <a:pt x="10650" y="6301"/>
                    </a:lnTo>
                    <a:cubicBezTo>
                      <a:pt x="11201" y="6301"/>
                      <a:pt x="11630" y="5881"/>
                      <a:pt x="11630" y="5331"/>
                    </a:cubicBezTo>
                    <a:cubicBezTo>
                      <a:pt x="11630" y="4985"/>
                      <a:pt x="11434" y="4715"/>
                      <a:pt x="11164" y="4519"/>
                    </a:cubicBezTo>
                    <a:lnTo>
                      <a:pt x="11164" y="3230"/>
                    </a:lnTo>
                    <a:cubicBezTo>
                      <a:pt x="11164" y="2689"/>
                      <a:pt x="10734" y="2260"/>
                      <a:pt x="10230" y="2185"/>
                    </a:cubicBezTo>
                    <a:lnTo>
                      <a:pt x="10230" y="1093"/>
                    </a:lnTo>
                    <a:cubicBezTo>
                      <a:pt x="10230" y="468"/>
                      <a:pt x="9717" y="1"/>
                      <a:pt x="9138" y="1"/>
                    </a:cubicBezTo>
                    <a:close/>
                  </a:path>
                </a:pathLst>
              </a:custGeom>
              <a:solidFill>
                <a:schemeClr val="accent6"/>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10" name="Google Shape;1555;p42">
                <a:extLst>
                  <a:ext uri="{FF2B5EF4-FFF2-40B4-BE49-F238E27FC236}">
                    <a16:creationId xmlns:a16="http://schemas.microsoft.com/office/drawing/2014/main" id="{62FBBF71-6009-9C87-C09F-D71D6F00016E}"/>
                  </a:ext>
                </a:extLst>
              </p:cNvPr>
              <p:cNvSpPr/>
              <p:nvPr/>
            </p:nvSpPr>
            <p:spPr>
              <a:xfrm>
                <a:off x="2301112" y="2967762"/>
                <a:ext cx="655814" cy="355354"/>
              </a:xfrm>
              <a:custGeom>
                <a:avLst/>
                <a:gdLst/>
                <a:ahLst/>
                <a:cxnLst/>
                <a:rect l="l" t="t" r="r" b="b"/>
                <a:pathLst>
                  <a:path w="11631" h="6302" extrusionOk="0">
                    <a:moveTo>
                      <a:pt x="9138" y="1"/>
                    </a:moveTo>
                    <a:cubicBezTo>
                      <a:pt x="8513" y="1"/>
                      <a:pt x="8046" y="468"/>
                      <a:pt x="8046" y="1093"/>
                    </a:cubicBezTo>
                    <a:lnTo>
                      <a:pt x="8046" y="2185"/>
                    </a:lnTo>
                    <a:cubicBezTo>
                      <a:pt x="7850" y="2101"/>
                      <a:pt x="7663" y="2026"/>
                      <a:pt x="7430" y="2026"/>
                    </a:cubicBezTo>
                    <a:cubicBezTo>
                      <a:pt x="6842" y="2026"/>
                      <a:pt x="6338" y="2493"/>
                      <a:pt x="6338" y="3118"/>
                    </a:cubicBezTo>
                    <a:lnTo>
                      <a:pt x="6338" y="4397"/>
                    </a:lnTo>
                    <a:lnTo>
                      <a:pt x="5983" y="4397"/>
                    </a:lnTo>
                    <a:lnTo>
                      <a:pt x="5983" y="2997"/>
                    </a:lnTo>
                    <a:cubicBezTo>
                      <a:pt x="5983" y="2418"/>
                      <a:pt x="5517" y="1914"/>
                      <a:pt x="4901" y="1914"/>
                    </a:cubicBezTo>
                    <a:cubicBezTo>
                      <a:pt x="4705" y="1914"/>
                      <a:pt x="4509" y="1989"/>
                      <a:pt x="4350" y="2064"/>
                    </a:cubicBezTo>
                    <a:lnTo>
                      <a:pt x="4350" y="1214"/>
                    </a:lnTo>
                    <a:cubicBezTo>
                      <a:pt x="4350" y="626"/>
                      <a:pt x="3846" y="122"/>
                      <a:pt x="3267" y="122"/>
                    </a:cubicBezTo>
                    <a:cubicBezTo>
                      <a:pt x="2642" y="122"/>
                      <a:pt x="2138" y="626"/>
                      <a:pt x="2138" y="1214"/>
                    </a:cubicBezTo>
                    <a:lnTo>
                      <a:pt x="2138" y="1830"/>
                    </a:lnTo>
                    <a:cubicBezTo>
                      <a:pt x="2016" y="1756"/>
                      <a:pt x="1904" y="1756"/>
                      <a:pt x="1746" y="1756"/>
                    </a:cubicBezTo>
                    <a:cubicBezTo>
                      <a:pt x="1167" y="1756"/>
                      <a:pt x="663" y="2222"/>
                      <a:pt x="663" y="2848"/>
                    </a:cubicBezTo>
                    <a:lnTo>
                      <a:pt x="663" y="4435"/>
                    </a:lnTo>
                    <a:cubicBezTo>
                      <a:pt x="271" y="4556"/>
                      <a:pt x="0" y="4901"/>
                      <a:pt x="0" y="5331"/>
                    </a:cubicBezTo>
                    <a:cubicBezTo>
                      <a:pt x="0" y="5881"/>
                      <a:pt x="430" y="6301"/>
                      <a:pt x="934" y="6301"/>
                    </a:cubicBezTo>
                    <a:lnTo>
                      <a:pt x="10650" y="6301"/>
                    </a:lnTo>
                    <a:cubicBezTo>
                      <a:pt x="11201" y="6301"/>
                      <a:pt x="11630" y="5881"/>
                      <a:pt x="11630" y="5331"/>
                    </a:cubicBezTo>
                    <a:cubicBezTo>
                      <a:pt x="11630" y="4985"/>
                      <a:pt x="11434" y="4715"/>
                      <a:pt x="11164" y="4519"/>
                    </a:cubicBezTo>
                    <a:lnTo>
                      <a:pt x="11164" y="3230"/>
                    </a:lnTo>
                    <a:cubicBezTo>
                      <a:pt x="11164" y="2689"/>
                      <a:pt x="10734" y="2260"/>
                      <a:pt x="10230" y="2185"/>
                    </a:cubicBezTo>
                    <a:lnTo>
                      <a:pt x="10230" y="1093"/>
                    </a:lnTo>
                    <a:cubicBezTo>
                      <a:pt x="10230" y="468"/>
                      <a:pt x="9717" y="1"/>
                      <a:pt x="9138" y="1"/>
                    </a:cubicBezTo>
                    <a:close/>
                  </a:path>
                </a:pathLst>
              </a:custGeom>
              <a:solidFill>
                <a:srgbClr val="000000">
                  <a:alpha val="22350"/>
                </a:srgbClr>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grpSp>
      </p:grpSp>
      <p:pic>
        <p:nvPicPr>
          <p:cNvPr id="15" name="Picture 14">
            <a:extLst>
              <a:ext uri="{FF2B5EF4-FFF2-40B4-BE49-F238E27FC236}">
                <a16:creationId xmlns:a16="http://schemas.microsoft.com/office/drawing/2014/main" id="{EB27207B-36FF-BCE3-1DA5-7CABE8AE00BB}"/>
              </a:ext>
            </a:extLst>
          </p:cNvPr>
          <p:cNvPicPr>
            <a:picLocks noChangeAspect="1"/>
          </p:cNvPicPr>
          <p:nvPr/>
        </p:nvPicPr>
        <p:blipFill>
          <a:blip r:embed="rId3"/>
          <a:stretch>
            <a:fillRect/>
          </a:stretch>
        </p:blipFill>
        <p:spPr>
          <a:xfrm>
            <a:off x="13693859" y="148906"/>
            <a:ext cx="2035451" cy="2035451"/>
          </a:xfrm>
          <a:prstGeom prst="rect">
            <a:avLst/>
          </a:prstGeom>
        </p:spPr>
      </p:pic>
      <p:sp>
        <p:nvSpPr>
          <p:cNvPr id="16" name="TextBox 15">
            <a:extLst>
              <a:ext uri="{FF2B5EF4-FFF2-40B4-BE49-F238E27FC236}">
                <a16:creationId xmlns:a16="http://schemas.microsoft.com/office/drawing/2014/main" id="{74689D16-70C3-A99B-3B55-3597E9248081}"/>
              </a:ext>
            </a:extLst>
          </p:cNvPr>
          <p:cNvSpPr txBox="1"/>
          <p:nvPr/>
        </p:nvSpPr>
        <p:spPr>
          <a:xfrm>
            <a:off x="2979110" y="289256"/>
            <a:ext cx="12462272" cy="507831"/>
          </a:xfrm>
          <a:prstGeom prst="rect">
            <a:avLst/>
          </a:prstGeom>
          <a:solidFill>
            <a:srgbClr val="7CB953"/>
          </a:solidFill>
          <a:ln>
            <a:noFill/>
          </a:ln>
          <a:effectLst>
            <a:outerShdw blurRad="50800" dist="38100" dir="2700000" algn="tl" rotWithShape="0">
              <a:prstClr val="black">
                <a:alpha val="40000"/>
              </a:prstClr>
            </a:outerShdw>
          </a:effectLst>
        </p:spPr>
        <p:txBody>
          <a:bodyPr wrap="square" rtlCol="0">
            <a:spAutoFit/>
          </a:bodyPr>
          <a:lstStyle/>
          <a:p>
            <a:pPr algn="ctr"/>
            <a:r>
              <a:rPr lang="en-US" sz="2700" b="1" dirty="0">
                <a:ln w="6600">
                  <a:solidFill>
                    <a:srgbClr val="D14415"/>
                  </a:solidFill>
                  <a:prstDash val="solid"/>
                </a:ln>
                <a:solidFill>
                  <a:srgbClr val="FFFFFF"/>
                </a:solidFill>
                <a:effectLst>
                  <a:outerShdw blurRad="50800" dist="38100" dir="2700000" algn="tl" rotWithShape="0">
                    <a:prstClr val="black">
                      <a:alpha val="40000"/>
                    </a:prstClr>
                  </a:outerShdw>
                </a:effectLst>
                <a:latin typeface="#9Slide03 Josefin Sans SemiBold" panose="00000700000000000000" pitchFamily="2" charset="0"/>
              </a:rPr>
              <a:t>DỰ ÁN CỘNG ĐỒNG 12. </a:t>
            </a:r>
            <a:r>
              <a:rPr lang="en-US" sz="2700" b="1">
                <a:ln w="6600">
                  <a:solidFill>
                    <a:srgbClr val="D14415"/>
                  </a:solidFill>
                  <a:prstDash val="solid"/>
                </a:ln>
                <a:solidFill>
                  <a:srgbClr val="FFFFFF"/>
                </a:solidFill>
                <a:effectLst>
                  <a:outerShdw blurRad="50800" dist="38100" dir="2700000" algn="tl" rotWithShape="0">
                    <a:prstClr val="black">
                      <a:alpha val="40000"/>
                    </a:prstClr>
                  </a:outerShdw>
                </a:effectLst>
                <a:latin typeface="#9Slide03 Josefin Sans SemiBold" panose="00000700000000000000" pitchFamily="2" charset="0"/>
              </a:rPr>
              <a:t>BỘ SÁCH CHÂN TRỜI SÁNG TẠO</a:t>
            </a:r>
            <a:endParaRPr lang="en-US" sz="2700" b="1" dirty="0">
              <a:ln w="6600">
                <a:solidFill>
                  <a:srgbClr val="D14415"/>
                </a:solidFill>
                <a:prstDash val="solid"/>
              </a:ln>
              <a:solidFill>
                <a:srgbClr val="FFFFFF"/>
              </a:solidFill>
              <a:effectLst>
                <a:outerShdw blurRad="50800" dist="38100" dir="2700000" algn="tl" rotWithShape="0">
                  <a:prstClr val="black">
                    <a:alpha val="40000"/>
                  </a:prstClr>
                </a:outerShdw>
              </a:effectLst>
              <a:latin typeface="#9Slide03 Josefin Sans SemiBold" panose="00000700000000000000" pitchFamily="2" charset="0"/>
            </a:endParaRPr>
          </a:p>
        </p:txBody>
      </p:sp>
      <p:sp>
        <p:nvSpPr>
          <p:cNvPr id="21" name="Rectangle 20">
            <a:extLst>
              <a:ext uri="{FF2B5EF4-FFF2-40B4-BE49-F238E27FC236}">
                <a16:creationId xmlns:a16="http://schemas.microsoft.com/office/drawing/2014/main" id="{2165738C-68BB-E0C6-3D5D-F89DFC7C9BF4}"/>
              </a:ext>
            </a:extLst>
          </p:cNvPr>
          <p:cNvSpPr/>
          <p:nvPr/>
        </p:nvSpPr>
        <p:spPr>
          <a:xfrm>
            <a:off x="1250057" y="1108538"/>
            <a:ext cx="17335461" cy="3905733"/>
          </a:xfrm>
          <a:prstGeom prst="rect">
            <a:avLst/>
          </a:prstGeom>
          <a:solidFill>
            <a:schemeClr val="accent3">
              <a:alpha val="24000"/>
            </a:schemeClr>
          </a:solidFill>
          <a:ln>
            <a:no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nSpc>
                <a:spcPct val="150000"/>
              </a:lnSpc>
              <a:spcAft>
                <a:spcPts val="1200"/>
              </a:spcAft>
            </a:pPr>
            <a:r>
              <a:rPr lang="en-US" sz="4200" b="1" kern="100">
                <a:solidFill>
                  <a:schemeClr val="tx1">
                    <a:lumMod val="10000"/>
                  </a:schemeClr>
                </a:solidFill>
                <a:latin typeface="Times New Roman" panose="02020603050405020304" pitchFamily="18" charset="0"/>
                <a:ea typeface="Aptos" panose="020B0004020202020204" pitchFamily="34" charset="0"/>
                <a:cs typeface="Times New Roman" panose="02020603050405020304" pitchFamily="18" charset="0"/>
              </a:rPr>
              <a:t>GV soạn: Phạm Thị Thùy Trang</a:t>
            </a:r>
          </a:p>
          <a:p>
            <a:pPr>
              <a:lnSpc>
                <a:spcPct val="150000"/>
              </a:lnSpc>
              <a:spcAft>
                <a:spcPts val="1200"/>
              </a:spcAft>
            </a:pPr>
            <a:r>
              <a:rPr lang="en-US" sz="4200" b="1">
                <a:solidFill>
                  <a:schemeClr val="tx1">
                    <a:lumMod val="10000"/>
                  </a:schemeClr>
                </a:solidFill>
                <a:latin typeface="Times New Roman" panose="02020603050405020304" pitchFamily="18" charset="0"/>
                <a:ea typeface="Aptos" panose="020B0004020202020204" pitchFamily="34" charset="0"/>
              </a:rPr>
              <a:t>Trường: </a:t>
            </a:r>
            <a:r>
              <a:rPr lang="vi-VN" sz="4200" b="1">
                <a:solidFill>
                  <a:schemeClr val="tx1">
                    <a:lumMod val="10000"/>
                  </a:schemeClr>
                </a:solidFill>
                <a:latin typeface="Times New Roman" panose="02020603050405020304" pitchFamily="18" charset="0"/>
                <a:ea typeface="Aptos" panose="020B0004020202020204" pitchFamily="34" charset="0"/>
              </a:rPr>
              <a:t>THPT Trần Văn Ơn, ấp Phú Ngãi, xã Phú An Hòa, huyện Châu Thành, tỉnh Bến Tre</a:t>
            </a:r>
            <a:endParaRPr lang="en-US" sz="4200" b="1">
              <a:solidFill>
                <a:schemeClr val="tx1">
                  <a:lumMod val="10000"/>
                </a:schemeClr>
              </a:solidFill>
            </a:endParaRPr>
          </a:p>
        </p:txBody>
      </p:sp>
    </p:spTree>
    <p:extLst>
      <p:ext uri="{BB962C8B-B14F-4D97-AF65-F5344CB8AC3E}">
        <p14:creationId xmlns:p14="http://schemas.microsoft.com/office/powerpoint/2010/main" val="209191393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65"/>
                                        </p:tgtEl>
                                        <p:attrNameLst>
                                          <p:attrName>style.visibility</p:attrName>
                                        </p:attrNameLst>
                                      </p:cBhvr>
                                      <p:to>
                                        <p:strVal val="visible"/>
                                      </p:to>
                                    </p:set>
                                    <p:anim calcmode="lin" valueType="num">
                                      <p:cBhvr additive="base">
                                        <p:cTn id="7" dur="500" fill="hold"/>
                                        <p:tgtEl>
                                          <p:spTgt spid="1165"/>
                                        </p:tgtEl>
                                        <p:attrNameLst>
                                          <p:attrName>ppt_x</p:attrName>
                                        </p:attrNameLst>
                                      </p:cBhvr>
                                      <p:tavLst>
                                        <p:tav tm="0">
                                          <p:val>
                                            <p:strVal val="#ppt_x"/>
                                          </p:val>
                                        </p:tav>
                                        <p:tav tm="100000">
                                          <p:val>
                                            <p:strVal val="#ppt_x"/>
                                          </p:val>
                                        </p:tav>
                                      </p:tavLst>
                                    </p:anim>
                                    <p:anim calcmode="lin" valueType="num">
                                      <p:cBhvr additive="base">
                                        <p:cTn id="8" dur="500" fill="hold"/>
                                        <p:tgtEl>
                                          <p:spTgt spid="116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72"/>
                                        </p:tgtEl>
                                        <p:attrNameLst>
                                          <p:attrName>style.visibility</p:attrName>
                                        </p:attrNameLst>
                                      </p:cBhvr>
                                      <p:to>
                                        <p:strVal val="visible"/>
                                      </p:to>
                                    </p:set>
                                    <p:anim calcmode="lin" valueType="num">
                                      <p:cBhvr additive="base">
                                        <p:cTn id="11" dur="500" fill="hold"/>
                                        <p:tgtEl>
                                          <p:spTgt spid="1172"/>
                                        </p:tgtEl>
                                        <p:attrNameLst>
                                          <p:attrName>ppt_x</p:attrName>
                                        </p:attrNameLst>
                                      </p:cBhvr>
                                      <p:tavLst>
                                        <p:tav tm="0">
                                          <p:val>
                                            <p:strVal val="#ppt_x"/>
                                          </p:val>
                                        </p:tav>
                                        <p:tav tm="100000">
                                          <p:val>
                                            <p:strVal val="#ppt_x"/>
                                          </p:val>
                                        </p:tav>
                                      </p:tavLst>
                                    </p:anim>
                                    <p:anim calcmode="lin" valueType="num">
                                      <p:cBhvr additive="base">
                                        <p:cTn id="12" dur="500" fill="hold"/>
                                        <p:tgtEl>
                                          <p:spTgt spid="117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175"/>
                                        </p:tgtEl>
                                        <p:attrNameLst>
                                          <p:attrName>style.visibility</p:attrName>
                                        </p:attrNameLst>
                                      </p:cBhvr>
                                      <p:to>
                                        <p:strVal val="visible"/>
                                      </p:to>
                                    </p:set>
                                    <p:anim calcmode="lin" valueType="num">
                                      <p:cBhvr additive="base">
                                        <p:cTn id="15" dur="500" fill="hold"/>
                                        <p:tgtEl>
                                          <p:spTgt spid="1175"/>
                                        </p:tgtEl>
                                        <p:attrNameLst>
                                          <p:attrName>ppt_x</p:attrName>
                                        </p:attrNameLst>
                                      </p:cBhvr>
                                      <p:tavLst>
                                        <p:tav tm="0">
                                          <p:val>
                                            <p:strVal val="#ppt_x"/>
                                          </p:val>
                                        </p:tav>
                                        <p:tav tm="100000">
                                          <p:val>
                                            <p:strVal val="#ppt_x"/>
                                          </p:val>
                                        </p:tav>
                                      </p:tavLst>
                                    </p:anim>
                                    <p:anim calcmode="lin" valueType="num">
                                      <p:cBhvr additive="base">
                                        <p:cTn id="16" dur="500" fill="hold"/>
                                        <p:tgtEl>
                                          <p:spTgt spid="117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186"/>
                                        </p:tgtEl>
                                        <p:attrNameLst>
                                          <p:attrName>style.visibility</p:attrName>
                                        </p:attrNameLst>
                                      </p:cBhvr>
                                      <p:to>
                                        <p:strVal val="visible"/>
                                      </p:to>
                                    </p:set>
                                    <p:anim calcmode="lin" valueType="num">
                                      <p:cBhvr additive="base">
                                        <p:cTn id="19" dur="500" fill="hold"/>
                                        <p:tgtEl>
                                          <p:spTgt spid="1186"/>
                                        </p:tgtEl>
                                        <p:attrNameLst>
                                          <p:attrName>ppt_x</p:attrName>
                                        </p:attrNameLst>
                                      </p:cBhvr>
                                      <p:tavLst>
                                        <p:tav tm="0">
                                          <p:val>
                                            <p:strVal val="#ppt_x"/>
                                          </p:val>
                                        </p:tav>
                                        <p:tav tm="100000">
                                          <p:val>
                                            <p:strVal val="#ppt_x"/>
                                          </p:val>
                                        </p:tav>
                                      </p:tavLst>
                                    </p:anim>
                                    <p:anim calcmode="lin" valueType="num">
                                      <p:cBhvr additive="base">
                                        <p:cTn id="20" dur="500" fill="hold"/>
                                        <p:tgtEl>
                                          <p:spTgt spid="1186"/>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188"/>
                                        </p:tgtEl>
                                        <p:attrNameLst>
                                          <p:attrName>style.visibility</p:attrName>
                                        </p:attrNameLst>
                                      </p:cBhvr>
                                      <p:to>
                                        <p:strVal val="visible"/>
                                      </p:to>
                                    </p:set>
                                    <p:anim calcmode="lin" valueType="num">
                                      <p:cBhvr additive="base">
                                        <p:cTn id="23" dur="500" fill="hold"/>
                                        <p:tgtEl>
                                          <p:spTgt spid="1188"/>
                                        </p:tgtEl>
                                        <p:attrNameLst>
                                          <p:attrName>ppt_x</p:attrName>
                                        </p:attrNameLst>
                                      </p:cBhvr>
                                      <p:tavLst>
                                        <p:tav tm="0">
                                          <p:val>
                                            <p:strVal val="#ppt_x"/>
                                          </p:val>
                                        </p:tav>
                                        <p:tav tm="100000">
                                          <p:val>
                                            <p:strVal val="#ppt_x"/>
                                          </p:val>
                                        </p:tav>
                                      </p:tavLst>
                                    </p:anim>
                                    <p:anim calcmode="lin" valueType="num">
                                      <p:cBhvr additive="base">
                                        <p:cTn id="24" dur="500" fill="hold"/>
                                        <p:tgtEl>
                                          <p:spTgt spid="1188"/>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189"/>
                                        </p:tgtEl>
                                        <p:attrNameLst>
                                          <p:attrName>style.visibility</p:attrName>
                                        </p:attrNameLst>
                                      </p:cBhvr>
                                      <p:to>
                                        <p:strVal val="visible"/>
                                      </p:to>
                                    </p:set>
                                    <p:anim calcmode="lin" valueType="num">
                                      <p:cBhvr additive="base">
                                        <p:cTn id="27" dur="500" fill="hold"/>
                                        <p:tgtEl>
                                          <p:spTgt spid="1189"/>
                                        </p:tgtEl>
                                        <p:attrNameLst>
                                          <p:attrName>ppt_x</p:attrName>
                                        </p:attrNameLst>
                                      </p:cBhvr>
                                      <p:tavLst>
                                        <p:tav tm="0">
                                          <p:val>
                                            <p:strVal val="#ppt_x"/>
                                          </p:val>
                                        </p:tav>
                                        <p:tav tm="100000">
                                          <p:val>
                                            <p:strVal val="#ppt_x"/>
                                          </p:val>
                                        </p:tav>
                                      </p:tavLst>
                                    </p:anim>
                                    <p:anim calcmode="lin" valueType="num">
                                      <p:cBhvr additive="base">
                                        <p:cTn id="28" dur="500" fill="hold"/>
                                        <p:tgtEl>
                                          <p:spTgt spid="1189"/>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195"/>
                                        </p:tgtEl>
                                        <p:attrNameLst>
                                          <p:attrName>style.visibility</p:attrName>
                                        </p:attrNameLst>
                                      </p:cBhvr>
                                      <p:to>
                                        <p:strVal val="visible"/>
                                      </p:to>
                                    </p:set>
                                    <p:anim calcmode="lin" valueType="num">
                                      <p:cBhvr additive="base">
                                        <p:cTn id="31" dur="500" fill="hold"/>
                                        <p:tgtEl>
                                          <p:spTgt spid="1195"/>
                                        </p:tgtEl>
                                        <p:attrNameLst>
                                          <p:attrName>ppt_x</p:attrName>
                                        </p:attrNameLst>
                                      </p:cBhvr>
                                      <p:tavLst>
                                        <p:tav tm="0">
                                          <p:val>
                                            <p:strVal val="#ppt_x"/>
                                          </p:val>
                                        </p:tav>
                                        <p:tav tm="100000">
                                          <p:val>
                                            <p:strVal val="#ppt_x"/>
                                          </p:val>
                                        </p:tav>
                                      </p:tavLst>
                                    </p:anim>
                                    <p:anim calcmode="lin" valueType="num">
                                      <p:cBhvr additive="base">
                                        <p:cTn id="32" dur="500" fill="hold"/>
                                        <p:tgtEl>
                                          <p:spTgt spid="1195"/>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206"/>
                                        </p:tgtEl>
                                        <p:attrNameLst>
                                          <p:attrName>style.visibility</p:attrName>
                                        </p:attrNameLst>
                                      </p:cBhvr>
                                      <p:to>
                                        <p:strVal val="visible"/>
                                      </p:to>
                                    </p:set>
                                    <p:anim calcmode="lin" valueType="num">
                                      <p:cBhvr additive="base">
                                        <p:cTn id="35" dur="500" fill="hold"/>
                                        <p:tgtEl>
                                          <p:spTgt spid="1206"/>
                                        </p:tgtEl>
                                        <p:attrNameLst>
                                          <p:attrName>ppt_x</p:attrName>
                                        </p:attrNameLst>
                                      </p:cBhvr>
                                      <p:tavLst>
                                        <p:tav tm="0">
                                          <p:val>
                                            <p:strVal val="#ppt_x"/>
                                          </p:val>
                                        </p:tav>
                                        <p:tav tm="100000">
                                          <p:val>
                                            <p:strVal val="#ppt_x"/>
                                          </p:val>
                                        </p:tav>
                                      </p:tavLst>
                                    </p:anim>
                                    <p:anim calcmode="lin" valueType="num">
                                      <p:cBhvr additive="base">
                                        <p:cTn id="36" dur="500" fill="hold"/>
                                        <p:tgtEl>
                                          <p:spTgt spid="1206"/>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217"/>
                                        </p:tgtEl>
                                        <p:attrNameLst>
                                          <p:attrName>style.visibility</p:attrName>
                                        </p:attrNameLst>
                                      </p:cBhvr>
                                      <p:to>
                                        <p:strVal val="visible"/>
                                      </p:to>
                                    </p:set>
                                    <p:anim calcmode="lin" valueType="num">
                                      <p:cBhvr additive="base">
                                        <p:cTn id="39" dur="500" fill="hold"/>
                                        <p:tgtEl>
                                          <p:spTgt spid="1217"/>
                                        </p:tgtEl>
                                        <p:attrNameLst>
                                          <p:attrName>ppt_x</p:attrName>
                                        </p:attrNameLst>
                                      </p:cBhvr>
                                      <p:tavLst>
                                        <p:tav tm="0">
                                          <p:val>
                                            <p:strVal val="#ppt_x"/>
                                          </p:val>
                                        </p:tav>
                                        <p:tav tm="100000">
                                          <p:val>
                                            <p:strVal val="#ppt_x"/>
                                          </p:val>
                                        </p:tav>
                                      </p:tavLst>
                                    </p:anim>
                                    <p:anim calcmode="lin" valueType="num">
                                      <p:cBhvr additive="base">
                                        <p:cTn id="40" dur="500" fill="hold"/>
                                        <p:tgtEl>
                                          <p:spTgt spid="1217"/>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223"/>
                                        </p:tgtEl>
                                        <p:attrNameLst>
                                          <p:attrName>style.visibility</p:attrName>
                                        </p:attrNameLst>
                                      </p:cBhvr>
                                      <p:to>
                                        <p:strVal val="visible"/>
                                      </p:to>
                                    </p:set>
                                    <p:anim calcmode="lin" valueType="num">
                                      <p:cBhvr additive="base">
                                        <p:cTn id="43" dur="500" fill="hold"/>
                                        <p:tgtEl>
                                          <p:spTgt spid="1223"/>
                                        </p:tgtEl>
                                        <p:attrNameLst>
                                          <p:attrName>ppt_x</p:attrName>
                                        </p:attrNameLst>
                                      </p:cBhvr>
                                      <p:tavLst>
                                        <p:tav tm="0">
                                          <p:val>
                                            <p:strVal val="#ppt_x"/>
                                          </p:val>
                                        </p:tav>
                                        <p:tav tm="100000">
                                          <p:val>
                                            <p:strVal val="#ppt_x"/>
                                          </p:val>
                                        </p:tav>
                                      </p:tavLst>
                                    </p:anim>
                                    <p:anim calcmode="lin" valueType="num">
                                      <p:cBhvr additive="base">
                                        <p:cTn id="44" dur="500" fill="hold"/>
                                        <p:tgtEl>
                                          <p:spTgt spid="1223"/>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1230"/>
                                        </p:tgtEl>
                                        <p:attrNameLst>
                                          <p:attrName>style.visibility</p:attrName>
                                        </p:attrNameLst>
                                      </p:cBhvr>
                                      <p:to>
                                        <p:strVal val="visible"/>
                                      </p:to>
                                    </p:set>
                                    <p:anim calcmode="lin" valueType="num">
                                      <p:cBhvr additive="base">
                                        <p:cTn id="47" dur="500" fill="hold"/>
                                        <p:tgtEl>
                                          <p:spTgt spid="1230"/>
                                        </p:tgtEl>
                                        <p:attrNameLst>
                                          <p:attrName>ppt_x</p:attrName>
                                        </p:attrNameLst>
                                      </p:cBhvr>
                                      <p:tavLst>
                                        <p:tav tm="0">
                                          <p:val>
                                            <p:strVal val="#ppt_x"/>
                                          </p:val>
                                        </p:tav>
                                        <p:tav tm="100000">
                                          <p:val>
                                            <p:strVal val="#ppt_x"/>
                                          </p:val>
                                        </p:tav>
                                      </p:tavLst>
                                    </p:anim>
                                    <p:anim calcmode="lin" valueType="num">
                                      <p:cBhvr additive="base">
                                        <p:cTn id="48" dur="500" fill="hold"/>
                                        <p:tgtEl>
                                          <p:spTgt spid="1230"/>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1231"/>
                                        </p:tgtEl>
                                        <p:attrNameLst>
                                          <p:attrName>style.visibility</p:attrName>
                                        </p:attrNameLst>
                                      </p:cBhvr>
                                      <p:to>
                                        <p:strVal val="visible"/>
                                      </p:to>
                                    </p:set>
                                    <p:anim calcmode="lin" valueType="num">
                                      <p:cBhvr additive="base">
                                        <p:cTn id="51" dur="500" fill="hold"/>
                                        <p:tgtEl>
                                          <p:spTgt spid="1231"/>
                                        </p:tgtEl>
                                        <p:attrNameLst>
                                          <p:attrName>ppt_x</p:attrName>
                                        </p:attrNameLst>
                                      </p:cBhvr>
                                      <p:tavLst>
                                        <p:tav tm="0">
                                          <p:val>
                                            <p:strVal val="#ppt_x"/>
                                          </p:val>
                                        </p:tav>
                                        <p:tav tm="100000">
                                          <p:val>
                                            <p:strVal val="#ppt_x"/>
                                          </p:val>
                                        </p:tav>
                                      </p:tavLst>
                                    </p:anim>
                                    <p:anim calcmode="lin" valueType="num">
                                      <p:cBhvr additive="base">
                                        <p:cTn id="52" dur="500" fill="hold"/>
                                        <p:tgtEl>
                                          <p:spTgt spid="1231"/>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1234"/>
                                        </p:tgtEl>
                                        <p:attrNameLst>
                                          <p:attrName>style.visibility</p:attrName>
                                        </p:attrNameLst>
                                      </p:cBhvr>
                                      <p:to>
                                        <p:strVal val="visible"/>
                                      </p:to>
                                    </p:set>
                                    <p:anim calcmode="lin" valueType="num">
                                      <p:cBhvr additive="base">
                                        <p:cTn id="55" dur="500" fill="hold"/>
                                        <p:tgtEl>
                                          <p:spTgt spid="1234"/>
                                        </p:tgtEl>
                                        <p:attrNameLst>
                                          <p:attrName>ppt_x</p:attrName>
                                        </p:attrNameLst>
                                      </p:cBhvr>
                                      <p:tavLst>
                                        <p:tav tm="0">
                                          <p:val>
                                            <p:strVal val="#ppt_x"/>
                                          </p:val>
                                        </p:tav>
                                        <p:tav tm="100000">
                                          <p:val>
                                            <p:strVal val="#ppt_x"/>
                                          </p:val>
                                        </p:tav>
                                      </p:tavLst>
                                    </p:anim>
                                    <p:anim calcmode="lin" valueType="num">
                                      <p:cBhvr additive="base">
                                        <p:cTn id="56" dur="500" fill="hold"/>
                                        <p:tgtEl>
                                          <p:spTgt spid="1234"/>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1237"/>
                                        </p:tgtEl>
                                        <p:attrNameLst>
                                          <p:attrName>style.visibility</p:attrName>
                                        </p:attrNameLst>
                                      </p:cBhvr>
                                      <p:to>
                                        <p:strVal val="visible"/>
                                      </p:to>
                                    </p:set>
                                    <p:anim calcmode="lin" valueType="num">
                                      <p:cBhvr additive="base">
                                        <p:cTn id="59" dur="500" fill="hold"/>
                                        <p:tgtEl>
                                          <p:spTgt spid="1237"/>
                                        </p:tgtEl>
                                        <p:attrNameLst>
                                          <p:attrName>ppt_x</p:attrName>
                                        </p:attrNameLst>
                                      </p:cBhvr>
                                      <p:tavLst>
                                        <p:tav tm="0">
                                          <p:val>
                                            <p:strVal val="#ppt_x"/>
                                          </p:val>
                                        </p:tav>
                                        <p:tav tm="100000">
                                          <p:val>
                                            <p:strVal val="#ppt_x"/>
                                          </p:val>
                                        </p:tav>
                                      </p:tavLst>
                                    </p:anim>
                                    <p:anim calcmode="lin" valueType="num">
                                      <p:cBhvr additive="base">
                                        <p:cTn id="60" dur="500" fill="hold"/>
                                        <p:tgtEl>
                                          <p:spTgt spid="1237"/>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1240"/>
                                        </p:tgtEl>
                                        <p:attrNameLst>
                                          <p:attrName>style.visibility</p:attrName>
                                        </p:attrNameLst>
                                      </p:cBhvr>
                                      <p:to>
                                        <p:strVal val="visible"/>
                                      </p:to>
                                    </p:set>
                                    <p:anim calcmode="lin" valueType="num">
                                      <p:cBhvr additive="base">
                                        <p:cTn id="63" dur="500" fill="hold"/>
                                        <p:tgtEl>
                                          <p:spTgt spid="1240"/>
                                        </p:tgtEl>
                                        <p:attrNameLst>
                                          <p:attrName>ppt_x</p:attrName>
                                        </p:attrNameLst>
                                      </p:cBhvr>
                                      <p:tavLst>
                                        <p:tav tm="0">
                                          <p:val>
                                            <p:strVal val="#ppt_x"/>
                                          </p:val>
                                        </p:tav>
                                        <p:tav tm="100000">
                                          <p:val>
                                            <p:strVal val="#ppt_x"/>
                                          </p:val>
                                        </p:tav>
                                      </p:tavLst>
                                    </p:anim>
                                    <p:anim calcmode="lin" valueType="num">
                                      <p:cBhvr additive="base">
                                        <p:cTn id="64" dur="500" fill="hold"/>
                                        <p:tgtEl>
                                          <p:spTgt spid="1240"/>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1247"/>
                                        </p:tgtEl>
                                        <p:attrNameLst>
                                          <p:attrName>style.visibility</p:attrName>
                                        </p:attrNameLst>
                                      </p:cBhvr>
                                      <p:to>
                                        <p:strVal val="visible"/>
                                      </p:to>
                                    </p:set>
                                    <p:anim calcmode="lin" valueType="num">
                                      <p:cBhvr additive="base">
                                        <p:cTn id="67" dur="500" fill="hold"/>
                                        <p:tgtEl>
                                          <p:spTgt spid="1247"/>
                                        </p:tgtEl>
                                        <p:attrNameLst>
                                          <p:attrName>ppt_x</p:attrName>
                                        </p:attrNameLst>
                                      </p:cBhvr>
                                      <p:tavLst>
                                        <p:tav tm="0">
                                          <p:val>
                                            <p:strVal val="#ppt_x"/>
                                          </p:val>
                                        </p:tav>
                                        <p:tav tm="100000">
                                          <p:val>
                                            <p:strVal val="#ppt_x"/>
                                          </p:val>
                                        </p:tav>
                                      </p:tavLst>
                                    </p:anim>
                                    <p:anim calcmode="lin" valueType="num">
                                      <p:cBhvr additive="base">
                                        <p:cTn id="68" dur="500" fill="hold"/>
                                        <p:tgtEl>
                                          <p:spTgt spid="1247"/>
                                        </p:tgtEl>
                                        <p:attrNameLst>
                                          <p:attrName>ppt_y</p:attrName>
                                        </p:attrNameLst>
                                      </p:cBhvr>
                                      <p:tavLst>
                                        <p:tav tm="0">
                                          <p:val>
                                            <p:strVal val="1+#ppt_h/2"/>
                                          </p:val>
                                        </p:tav>
                                        <p:tav tm="100000">
                                          <p:val>
                                            <p:strVal val="#ppt_y"/>
                                          </p:val>
                                        </p:tav>
                                      </p:tavLst>
                                    </p:anim>
                                  </p:childTnLst>
                                </p:cTn>
                              </p:par>
                              <p:par>
                                <p:cTn id="69" presetID="2" presetClass="entr" presetSubtype="4" fill="hold" nodeType="withEffect">
                                  <p:stCondLst>
                                    <p:cond delay="0"/>
                                  </p:stCondLst>
                                  <p:childTnLst>
                                    <p:set>
                                      <p:cBhvr>
                                        <p:cTn id="70" dur="1" fill="hold">
                                          <p:stCondLst>
                                            <p:cond delay="0"/>
                                          </p:stCondLst>
                                        </p:cTn>
                                        <p:tgtEl>
                                          <p:spTgt spid="1250"/>
                                        </p:tgtEl>
                                        <p:attrNameLst>
                                          <p:attrName>style.visibility</p:attrName>
                                        </p:attrNameLst>
                                      </p:cBhvr>
                                      <p:to>
                                        <p:strVal val="visible"/>
                                      </p:to>
                                    </p:set>
                                    <p:anim calcmode="lin" valueType="num">
                                      <p:cBhvr additive="base">
                                        <p:cTn id="71" dur="500" fill="hold"/>
                                        <p:tgtEl>
                                          <p:spTgt spid="1250"/>
                                        </p:tgtEl>
                                        <p:attrNameLst>
                                          <p:attrName>ppt_x</p:attrName>
                                        </p:attrNameLst>
                                      </p:cBhvr>
                                      <p:tavLst>
                                        <p:tav tm="0">
                                          <p:val>
                                            <p:strVal val="#ppt_x"/>
                                          </p:val>
                                        </p:tav>
                                        <p:tav tm="100000">
                                          <p:val>
                                            <p:strVal val="#ppt_x"/>
                                          </p:val>
                                        </p:tav>
                                      </p:tavLst>
                                    </p:anim>
                                    <p:anim calcmode="lin" valueType="num">
                                      <p:cBhvr additive="base">
                                        <p:cTn id="72" dur="500" fill="hold"/>
                                        <p:tgtEl>
                                          <p:spTgt spid="1250"/>
                                        </p:tgtEl>
                                        <p:attrNameLst>
                                          <p:attrName>ppt_y</p:attrName>
                                        </p:attrNameLst>
                                      </p:cBhvr>
                                      <p:tavLst>
                                        <p:tav tm="0">
                                          <p:val>
                                            <p:strVal val="1+#ppt_h/2"/>
                                          </p:val>
                                        </p:tav>
                                        <p:tav tm="100000">
                                          <p:val>
                                            <p:strVal val="#ppt_y"/>
                                          </p:val>
                                        </p:tav>
                                      </p:tavLst>
                                    </p:anim>
                                  </p:childTnLst>
                                </p:cTn>
                              </p:par>
                              <p:par>
                                <p:cTn id="73" presetID="2" presetClass="entr" presetSubtype="4" fill="hold" nodeType="withEffect">
                                  <p:stCondLst>
                                    <p:cond delay="0"/>
                                  </p:stCondLst>
                                  <p:childTnLst>
                                    <p:set>
                                      <p:cBhvr>
                                        <p:cTn id="74" dur="1" fill="hold">
                                          <p:stCondLst>
                                            <p:cond delay="0"/>
                                          </p:stCondLst>
                                        </p:cTn>
                                        <p:tgtEl>
                                          <p:spTgt spid="1253"/>
                                        </p:tgtEl>
                                        <p:attrNameLst>
                                          <p:attrName>style.visibility</p:attrName>
                                        </p:attrNameLst>
                                      </p:cBhvr>
                                      <p:to>
                                        <p:strVal val="visible"/>
                                      </p:to>
                                    </p:set>
                                    <p:anim calcmode="lin" valueType="num">
                                      <p:cBhvr additive="base">
                                        <p:cTn id="75" dur="500" fill="hold"/>
                                        <p:tgtEl>
                                          <p:spTgt spid="1253"/>
                                        </p:tgtEl>
                                        <p:attrNameLst>
                                          <p:attrName>ppt_x</p:attrName>
                                        </p:attrNameLst>
                                      </p:cBhvr>
                                      <p:tavLst>
                                        <p:tav tm="0">
                                          <p:val>
                                            <p:strVal val="#ppt_x"/>
                                          </p:val>
                                        </p:tav>
                                        <p:tav tm="100000">
                                          <p:val>
                                            <p:strVal val="#ppt_x"/>
                                          </p:val>
                                        </p:tav>
                                      </p:tavLst>
                                    </p:anim>
                                    <p:anim calcmode="lin" valueType="num">
                                      <p:cBhvr additive="base">
                                        <p:cTn id="76" dur="500" fill="hold"/>
                                        <p:tgtEl>
                                          <p:spTgt spid="1253"/>
                                        </p:tgtEl>
                                        <p:attrNameLst>
                                          <p:attrName>ppt_y</p:attrName>
                                        </p:attrNameLst>
                                      </p:cBhvr>
                                      <p:tavLst>
                                        <p:tav tm="0">
                                          <p:val>
                                            <p:strVal val="1+#ppt_h/2"/>
                                          </p:val>
                                        </p:tav>
                                        <p:tav tm="100000">
                                          <p:val>
                                            <p:strVal val="#ppt_y"/>
                                          </p:val>
                                        </p:tav>
                                      </p:tavLst>
                                    </p:anim>
                                  </p:childTnLst>
                                </p:cTn>
                              </p:par>
                              <p:par>
                                <p:cTn id="77" presetID="2" presetClass="entr" presetSubtype="4" fill="hold" nodeType="withEffect">
                                  <p:stCondLst>
                                    <p:cond delay="0"/>
                                  </p:stCondLst>
                                  <p:childTnLst>
                                    <p:set>
                                      <p:cBhvr>
                                        <p:cTn id="78" dur="1" fill="hold">
                                          <p:stCondLst>
                                            <p:cond delay="0"/>
                                          </p:stCondLst>
                                        </p:cTn>
                                        <p:tgtEl>
                                          <p:spTgt spid="1256"/>
                                        </p:tgtEl>
                                        <p:attrNameLst>
                                          <p:attrName>style.visibility</p:attrName>
                                        </p:attrNameLst>
                                      </p:cBhvr>
                                      <p:to>
                                        <p:strVal val="visible"/>
                                      </p:to>
                                    </p:set>
                                    <p:anim calcmode="lin" valueType="num">
                                      <p:cBhvr additive="base">
                                        <p:cTn id="79" dur="500" fill="hold"/>
                                        <p:tgtEl>
                                          <p:spTgt spid="1256"/>
                                        </p:tgtEl>
                                        <p:attrNameLst>
                                          <p:attrName>ppt_x</p:attrName>
                                        </p:attrNameLst>
                                      </p:cBhvr>
                                      <p:tavLst>
                                        <p:tav tm="0">
                                          <p:val>
                                            <p:strVal val="#ppt_x"/>
                                          </p:val>
                                        </p:tav>
                                        <p:tav tm="100000">
                                          <p:val>
                                            <p:strVal val="#ppt_x"/>
                                          </p:val>
                                        </p:tav>
                                      </p:tavLst>
                                    </p:anim>
                                    <p:anim calcmode="lin" valueType="num">
                                      <p:cBhvr additive="base">
                                        <p:cTn id="80" dur="500" fill="hold"/>
                                        <p:tgtEl>
                                          <p:spTgt spid="1256"/>
                                        </p:tgtEl>
                                        <p:attrNameLst>
                                          <p:attrName>ppt_y</p:attrName>
                                        </p:attrNameLst>
                                      </p:cBhvr>
                                      <p:tavLst>
                                        <p:tav tm="0">
                                          <p:val>
                                            <p:strVal val="1+#ppt_h/2"/>
                                          </p:val>
                                        </p:tav>
                                        <p:tav tm="100000">
                                          <p:val>
                                            <p:strVal val="#ppt_y"/>
                                          </p:val>
                                        </p:tav>
                                      </p:tavLst>
                                    </p:anim>
                                  </p:childTnLst>
                                </p:cTn>
                              </p:par>
                              <p:par>
                                <p:cTn id="81" presetID="2" presetClass="entr" presetSubtype="4" fill="hold" nodeType="withEffect">
                                  <p:stCondLst>
                                    <p:cond delay="0"/>
                                  </p:stCondLst>
                                  <p:childTnLst>
                                    <p:set>
                                      <p:cBhvr>
                                        <p:cTn id="82" dur="1" fill="hold">
                                          <p:stCondLst>
                                            <p:cond delay="0"/>
                                          </p:stCondLst>
                                        </p:cTn>
                                        <p:tgtEl>
                                          <p:spTgt spid="1310"/>
                                        </p:tgtEl>
                                        <p:attrNameLst>
                                          <p:attrName>style.visibility</p:attrName>
                                        </p:attrNameLst>
                                      </p:cBhvr>
                                      <p:to>
                                        <p:strVal val="visible"/>
                                      </p:to>
                                    </p:set>
                                    <p:anim calcmode="lin" valueType="num">
                                      <p:cBhvr additive="base">
                                        <p:cTn id="83" dur="500" fill="hold"/>
                                        <p:tgtEl>
                                          <p:spTgt spid="1310"/>
                                        </p:tgtEl>
                                        <p:attrNameLst>
                                          <p:attrName>ppt_x</p:attrName>
                                        </p:attrNameLst>
                                      </p:cBhvr>
                                      <p:tavLst>
                                        <p:tav tm="0">
                                          <p:val>
                                            <p:strVal val="#ppt_x"/>
                                          </p:val>
                                        </p:tav>
                                        <p:tav tm="100000">
                                          <p:val>
                                            <p:strVal val="#ppt_x"/>
                                          </p:val>
                                        </p:tav>
                                      </p:tavLst>
                                    </p:anim>
                                    <p:anim calcmode="lin" valueType="num">
                                      <p:cBhvr additive="base">
                                        <p:cTn id="84" dur="500" fill="hold"/>
                                        <p:tgtEl>
                                          <p:spTgt spid="1310"/>
                                        </p:tgtEl>
                                        <p:attrNameLst>
                                          <p:attrName>ppt_y</p:attrName>
                                        </p:attrNameLst>
                                      </p:cBhvr>
                                      <p:tavLst>
                                        <p:tav tm="0">
                                          <p:val>
                                            <p:strVal val="1+#ppt_h/2"/>
                                          </p:val>
                                        </p:tav>
                                        <p:tav tm="100000">
                                          <p:val>
                                            <p:strVal val="#ppt_y"/>
                                          </p:val>
                                        </p:tav>
                                      </p:tavLst>
                                    </p:anim>
                                  </p:childTnLst>
                                </p:cTn>
                              </p:par>
                              <p:par>
                                <p:cTn id="85" presetID="2" presetClass="entr" presetSubtype="4" fill="hold" grpId="0" nodeType="withEffect">
                                  <p:stCondLst>
                                    <p:cond delay="0"/>
                                  </p:stCondLst>
                                  <p:childTnLst>
                                    <p:set>
                                      <p:cBhvr>
                                        <p:cTn id="86" dur="1" fill="hold">
                                          <p:stCondLst>
                                            <p:cond delay="0"/>
                                          </p:stCondLst>
                                        </p:cTn>
                                        <p:tgtEl>
                                          <p:spTgt spid="1313"/>
                                        </p:tgtEl>
                                        <p:attrNameLst>
                                          <p:attrName>style.visibility</p:attrName>
                                        </p:attrNameLst>
                                      </p:cBhvr>
                                      <p:to>
                                        <p:strVal val="visible"/>
                                      </p:to>
                                    </p:set>
                                    <p:anim calcmode="lin" valueType="num">
                                      <p:cBhvr additive="base">
                                        <p:cTn id="87" dur="500" fill="hold"/>
                                        <p:tgtEl>
                                          <p:spTgt spid="1313"/>
                                        </p:tgtEl>
                                        <p:attrNameLst>
                                          <p:attrName>ppt_x</p:attrName>
                                        </p:attrNameLst>
                                      </p:cBhvr>
                                      <p:tavLst>
                                        <p:tav tm="0">
                                          <p:val>
                                            <p:strVal val="#ppt_x"/>
                                          </p:val>
                                        </p:tav>
                                        <p:tav tm="100000">
                                          <p:val>
                                            <p:strVal val="#ppt_x"/>
                                          </p:val>
                                        </p:tav>
                                      </p:tavLst>
                                    </p:anim>
                                    <p:anim calcmode="lin" valueType="num">
                                      <p:cBhvr additive="base">
                                        <p:cTn id="88" dur="500" fill="hold"/>
                                        <p:tgtEl>
                                          <p:spTgt spid="1313"/>
                                        </p:tgtEl>
                                        <p:attrNameLst>
                                          <p:attrName>ppt_y</p:attrName>
                                        </p:attrNameLst>
                                      </p:cBhvr>
                                      <p:tavLst>
                                        <p:tav tm="0">
                                          <p:val>
                                            <p:strVal val="1+#ppt_h/2"/>
                                          </p:val>
                                        </p:tav>
                                        <p:tav tm="100000">
                                          <p:val>
                                            <p:strVal val="#ppt_y"/>
                                          </p:val>
                                        </p:tav>
                                      </p:tavLst>
                                    </p:anim>
                                  </p:childTnLst>
                                </p:cTn>
                              </p:par>
                              <p:par>
                                <p:cTn id="89" presetID="2" presetClass="entr" presetSubtype="4" fill="hold" grpId="0" nodeType="withEffect">
                                  <p:stCondLst>
                                    <p:cond delay="0"/>
                                  </p:stCondLst>
                                  <p:childTnLst>
                                    <p:set>
                                      <p:cBhvr>
                                        <p:cTn id="90" dur="1" fill="hold">
                                          <p:stCondLst>
                                            <p:cond delay="0"/>
                                          </p:stCondLst>
                                        </p:cTn>
                                        <p:tgtEl>
                                          <p:spTgt spid="1314"/>
                                        </p:tgtEl>
                                        <p:attrNameLst>
                                          <p:attrName>style.visibility</p:attrName>
                                        </p:attrNameLst>
                                      </p:cBhvr>
                                      <p:to>
                                        <p:strVal val="visible"/>
                                      </p:to>
                                    </p:set>
                                    <p:anim calcmode="lin" valueType="num">
                                      <p:cBhvr additive="base">
                                        <p:cTn id="91" dur="500" fill="hold"/>
                                        <p:tgtEl>
                                          <p:spTgt spid="1314"/>
                                        </p:tgtEl>
                                        <p:attrNameLst>
                                          <p:attrName>ppt_x</p:attrName>
                                        </p:attrNameLst>
                                      </p:cBhvr>
                                      <p:tavLst>
                                        <p:tav tm="0">
                                          <p:val>
                                            <p:strVal val="#ppt_x"/>
                                          </p:val>
                                        </p:tav>
                                        <p:tav tm="100000">
                                          <p:val>
                                            <p:strVal val="#ppt_x"/>
                                          </p:val>
                                        </p:tav>
                                      </p:tavLst>
                                    </p:anim>
                                    <p:anim calcmode="lin" valueType="num">
                                      <p:cBhvr additive="base">
                                        <p:cTn id="92" dur="500" fill="hold"/>
                                        <p:tgtEl>
                                          <p:spTgt spid="1314"/>
                                        </p:tgtEl>
                                        <p:attrNameLst>
                                          <p:attrName>ppt_y</p:attrName>
                                        </p:attrNameLst>
                                      </p:cBhvr>
                                      <p:tavLst>
                                        <p:tav tm="0">
                                          <p:val>
                                            <p:strVal val="1+#ppt_h/2"/>
                                          </p:val>
                                        </p:tav>
                                        <p:tav tm="100000">
                                          <p:val>
                                            <p:strVal val="#ppt_y"/>
                                          </p:val>
                                        </p:tav>
                                      </p:tavLst>
                                    </p:anim>
                                  </p:childTnLst>
                                </p:cTn>
                              </p:par>
                              <p:par>
                                <p:cTn id="93" presetID="2" presetClass="entr" presetSubtype="4" fill="hold" nodeType="withEffect">
                                  <p:stCondLst>
                                    <p:cond delay="0"/>
                                  </p:stCondLst>
                                  <p:childTnLst>
                                    <p:set>
                                      <p:cBhvr>
                                        <p:cTn id="94" dur="1" fill="hold">
                                          <p:stCondLst>
                                            <p:cond delay="0"/>
                                          </p:stCondLst>
                                        </p:cTn>
                                        <p:tgtEl>
                                          <p:spTgt spid="1315"/>
                                        </p:tgtEl>
                                        <p:attrNameLst>
                                          <p:attrName>style.visibility</p:attrName>
                                        </p:attrNameLst>
                                      </p:cBhvr>
                                      <p:to>
                                        <p:strVal val="visible"/>
                                      </p:to>
                                    </p:set>
                                    <p:anim calcmode="lin" valueType="num">
                                      <p:cBhvr additive="base">
                                        <p:cTn id="95" dur="500" fill="hold"/>
                                        <p:tgtEl>
                                          <p:spTgt spid="1315"/>
                                        </p:tgtEl>
                                        <p:attrNameLst>
                                          <p:attrName>ppt_x</p:attrName>
                                        </p:attrNameLst>
                                      </p:cBhvr>
                                      <p:tavLst>
                                        <p:tav tm="0">
                                          <p:val>
                                            <p:strVal val="#ppt_x"/>
                                          </p:val>
                                        </p:tav>
                                        <p:tav tm="100000">
                                          <p:val>
                                            <p:strVal val="#ppt_x"/>
                                          </p:val>
                                        </p:tav>
                                      </p:tavLst>
                                    </p:anim>
                                    <p:anim calcmode="lin" valueType="num">
                                      <p:cBhvr additive="base">
                                        <p:cTn id="96" dur="500" fill="hold"/>
                                        <p:tgtEl>
                                          <p:spTgt spid="1315"/>
                                        </p:tgtEl>
                                        <p:attrNameLst>
                                          <p:attrName>ppt_y</p:attrName>
                                        </p:attrNameLst>
                                      </p:cBhvr>
                                      <p:tavLst>
                                        <p:tav tm="0">
                                          <p:val>
                                            <p:strVal val="1+#ppt_h/2"/>
                                          </p:val>
                                        </p:tav>
                                        <p:tav tm="100000">
                                          <p:val>
                                            <p:strVal val="#ppt_y"/>
                                          </p:val>
                                        </p:tav>
                                      </p:tavLst>
                                    </p:anim>
                                  </p:childTnLst>
                                </p:cTn>
                              </p:par>
                              <p:par>
                                <p:cTn id="97" presetID="2" presetClass="entr" presetSubtype="4" fill="hold" nodeType="withEffect">
                                  <p:stCondLst>
                                    <p:cond delay="0"/>
                                  </p:stCondLst>
                                  <p:childTnLst>
                                    <p:set>
                                      <p:cBhvr>
                                        <p:cTn id="98" dur="1" fill="hold">
                                          <p:stCondLst>
                                            <p:cond delay="0"/>
                                          </p:stCondLst>
                                        </p:cTn>
                                        <p:tgtEl>
                                          <p:spTgt spid="1437"/>
                                        </p:tgtEl>
                                        <p:attrNameLst>
                                          <p:attrName>style.visibility</p:attrName>
                                        </p:attrNameLst>
                                      </p:cBhvr>
                                      <p:to>
                                        <p:strVal val="visible"/>
                                      </p:to>
                                    </p:set>
                                    <p:anim calcmode="lin" valueType="num">
                                      <p:cBhvr additive="base">
                                        <p:cTn id="99" dur="500" fill="hold"/>
                                        <p:tgtEl>
                                          <p:spTgt spid="1437"/>
                                        </p:tgtEl>
                                        <p:attrNameLst>
                                          <p:attrName>ppt_x</p:attrName>
                                        </p:attrNameLst>
                                      </p:cBhvr>
                                      <p:tavLst>
                                        <p:tav tm="0">
                                          <p:val>
                                            <p:strVal val="#ppt_x"/>
                                          </p:val>
                                        </p:tav>
                                        <p:tav tm="100000">
                                          <p:val>
                                            <p:strVal val="#ppt_x"/>
                                          </p:val>
                                        </p:tav>
                                      </p:tavLst>
                                    </p:anim>
                                    <p:anim calcmode="lin" valueType="num">
                                      <p:cBhvr additive="base">
                                        <p:cTn id="100" dur="500" fill="hold"/>
                                        <p:tgtEl>
                                          <p:spTgt spid="1437"/>
                                        </p:tgtEl>
                                        <p:attrNameLst>
                                          <p:attrName>ppt_y</p:attrName>
                                        </p:attrNameLst>
                                      </p:cBhvr>
                                      <p:tavLst>
                                        <p:tav tm="0">
                                          <p:val>
                                            <p:strVal val="1+#ppt_h/2"/>
                                          </p:val>
                                        </p:tav>
                                        <p:tav tm="100000">
                                          <p:val>
                                            <p:strVal val="#ppt_y"/>
                                          </p:val>
                                        </p:tav>
                                      </p:tavLst>
                                    </p:anim>
                                  </p:childTnLst>
                                </p:cTn>
                              </p:par>
                              <p:par>
                                <p:cTn id="101" presetID="2" presetClass="entr" presetSubtype="4" fill="hold" nodeType="withEffect">
                                  <p:stCondLst>
                                    <p:cond delay="0"/>
                                  </p:stCondLst>
                                  <p:childTnLst>
                                    <p:set>
                                      <p:cBhvr>
                                        <p:cTn id="102" dur="1" fill="hold">
                                          <p:stCondLst>
                                            <p:cond delay="0"/>
                                          </p:stCondLst>
                                        </p:cTn>
                                        <p:tgtEl>
                                          <p:spTgt spid="1482"/>
                                        </p:tgtEl>
                                        <p:attrNameLst>
                                          <p:attrName>style.visibility</p:attrName>
                                        </p:attrNameLst>
                                      </p:cBhvr>
                                      <p:to>
                                        <p:strVal val="visible"/>
                                      </p:to>
                                    </p:set>
                                    <p:anim calcmode="lin" valueType="num">
                                      <p:cBhvr additive="base">
                                        <p:cTn id="103" dur="500" fill="hold"/>
                                        <p:tgtEl>
                                          <p:spTgt spid="1482"/>
                                        </p:tgtEl>
                                        <p:attrNameLst>
                                          <p:attrName>ppt_x</p:attrName>
                                        </p:attrNameLst>
                                      </p:cBhvr>
                                      <p:tavLst>
                                        <p:tav tm="0">
                                          <p:val>
                                            <p:strVal val="#ppt_x"/>
                                          </p:val>
                                        </p:tav>
                                        <p:tav tm="100000">
                                          <p:val>
                                            <p:strVal val="#ppt_x"/>
                                          </p:val>
                                        </p:tav>
                                      </p:tavLst>
                                    </p:anim>
                                    <p:anim calcmode="lin" valueType="num">
                                      <p:cBhvr additive="base">
                                        <p:cTn id="104" dur="500" fill="hold"/>
                                        <p:tgtEl>
                                          <p:spTgt spid="1482"/>
                                        </p:tgtEl>
                                        <p:attrNameLst>
                                          <p:attrName>ppt_y</p:attrName>
                                        </p:attrNameLst>
                                      </p:cBhvr>
                                      <p:tavLst>
                                        <p:tav tm="0">
                                          <p:val>
                                            <p:strVal val="1+#ppt_h/2"/>
                                          </p:val>
                                        </p:tav>
                                        <p:tav tm="100000">
                                          <p:val>
                                            <p:strVal val="#ppt_y"/>
                                          </p:val>
                                        </p:tav>
                                      </p:tavLst>
                                    </p:anim>
                                  </p:childTnLst>
                                </p:cTn>
                              </p:par>
                              <p:par>
                                <p:cTn id="105" presetID="2" presetClass="entr" presetSubtype="4" fill="hold" nodeType="withEffect">
                                  <p:stCondLst>
                                    <p:cond delay="0"/>
                                  </p:stCondLst>
                                  <p:childTnLst>
                                    <p:set>
                                      <p:cBhvr>
                                        <p:cTn id="106" dur="1" fill="hold">
                                          <p:stCondLst>
                                            <p:cond delay="0"/>
                                          </p:stCondLst>
                                        </p:cTn>
                                        <p:tgtEl>
                                          <p:spTgt spid="2"/>
                                        </p:tgtEl>
                                        <p:attrNameLst>
                                          <p:attrName>style.visibility</p:attrName>
                                        </p:attrNameLst>
                                      </p:cBhvr>
                                      <p:to>
                                        <p:strVal val="visible"/>
                                      </p:to>
                                    </p:set>
                                    <p:anim calcmode="lin" valueType="num">
                                      <p:cBhvr additive="base">
                                        <p:cTn id="107" dur="500" fill="hold"/>
                                        <p:tgtEl>
                                          <p:spTgt spid="2"/>
                                        </p:tgtEl>
                                        <p:attrNameLst>
                                          <p:attrName>ppt_x</p:attrName>
                                        </p:attrNameLst>
                                      </p:cBhvr>
                                      <p:tavLst>
                                        <p:tav tm="0">
                                          <p:val>
                                            <p:strVal val="#ppt_x"/>
                                          </p:val>
                                        </p:tav>
                                        <p:tav tm="100000">
                                          <p:val>
                                            <p:strVal val="#ppt_x"/>
                                          </p:val>
                                        </p:tav>
                                      </p:tavLst>
                                    </p:anim>
                                    <p:anim calcmode="lin" valueType="num">
                                      <p:cBhvr additive="base">
                                        <p:cTn id="108" dur="500" fill="hold"/>
                                        <p:tgtEl>
                                          <p:spTgt spid="2"/>
                                        </p:tgtEl>
                                        <p:attrNameLst>
                                          <p:attrName>ppt_y</p:attrName>
                                        </p:attrNameLst>
                                      </p:cBhvr>
                                      <p:tavLst>
                                        <p:tav tm="0">
                                          <p:val>
                                            <p:strVal val="1+#ppt_h/2"/>
                                          </p:val>
                                        </p:tav>
                                        <p:tav tm="100000">
                                          <p:val>
                                            <p:strVal val="#ppt_y"/>
                                          </p:val>
                                        </p:tav>
                                      </p:tavLst>
                                    </p:anim>
                                  </p:childTnLst>
                                </p:cTn>
                              </p:par>
                              <p:par>
                                <p:cTn id="109" presetID="2" presetClass="entr" presetSubtype="4" fill="hold" nodeType="withEffect">
                                  <p:stCondLst>
                                    <p:cond delay="0"/>
                                  </p:stCondLst>
                                  <p:childTnLst>
                                    <p:set>
                                      <p:cBhvr>
                                        <p:cTn id="110" dur="1" fill="hold">
                                          <p:stCondLst>
                                            <p:cond delay="0"/>
                                          </p:stCondLst>
                                        </p:cTn>
                                        <p:tgtEl>
                                          <p:spTgt spid="5"/>
                                        </p:tgtEl>
                                        <p:attrNameLst>
                                          <p:attrName>style.visibility</p:attrName>
                                        </p:attrNameLst>
                                      </p:cBhvr>
                                      <p:to>
                                        <p:strVal val="visible"/>
                                      </p:to>
                                    </p:set>
                                    <p:anim calcmode="lin" valueType="num">
                                      <p:cBhvr additive="base">
                                        <p:cTn id="111" dur="500" fill="hold"/>
                                        <p:tgtEl>
                                          <p:spTgt spid="5"/>
                                        </p:tgtEl>
                                        <p:attrNameLst>
                                          <p:attrName>ppt_x</p:attrName>
                                        </p:attrNameLst>
                                      </p:cBhvr>
                                      <p:tavLst>
                                        <p:tav tm="0">
                                          <p:val>
                                            <p:strVal val="#ppt_x"/>
                                          </p:val>
                                        </p:tav>
                                        <p:tav tm="100000">
                                          <p:val>
                                            <p:strVal val="#ppt_x"/>
                                          </p:val>
                                        </p:tav>
                                      </p:tavLst>
                                    </p:anim>
                                    <p:anim calcmode="lin" valueType="num">
                                      <p:cBhvr additive="base">
                                        <p:cTn id="1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6" grpId="0" animBg="1"/>
      <p:bldP spid="1188" grpId="0"/>
      <p:bldP spid="1313" grpId="0" animBg="1"/>
      <p:bldP spid="131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000" b="-9000"/>
            </a:stretch>
          </a:blipFill>
        </p:spPr>
        <p:txBody>
          <a:bodyPr/>
          <a:lstStyle/>
          <a:p>
            <a:endParaRPr lang="en-US"/>
          </a:p>
        </p:txBody>
      </p:sp>
      <p:sp>
        <p:nvSpPr>
          <p:cNvPr id="3" name="Freeform 3"/>
          <p:cNvSpPr/>
          <p:nvPr/>
        </p:nvSpPr>
        <p:spPr>
          <a:xfrm rot="198258">
            <a:off x="-2229763" y="1930661"/>
            <a:ext cx="22552668" cy="18013944"/>
          </a:xfrm>
          <a:custGeom>
            <a:avLst/>
            <a:gdLst/>
            <a:ahLst/>
            <a:cxnLst/>
            <a:rect l="l" t="t" r="r" b="b"/>
            <a:pathLst>
              <a:path w="22552668" h="18013944">
                <a:moveTo>
                  <a:pt x="0" y="0"/>
                </a:moveTo>
                <a:lnTo>
                  <a:pt x="22552668" y="0"/>
                </a:lnTo>
                <a:lnTo>
                  <a:pt x="22552668" y="18013943"/>
                </a:lnTo>
                <a:lnTo>
                  <a:pt x="0" y="18013943"/>
                </a:lnTo>
                <a:lnTo>
                  <a:pt x="0" y="0"/>
                </a:lnTo>
                <a:close/>
              </a:path>
            </a:pathLst>
          </a:custGeom>
          <a:blipFill>
            <a:blip r:embed="rId3"/>
            <a:stretch>
              <a:fillRect/>
            </a:stretch>
          </a:blipFill>
        </p:spPr>
        <p:txBody>
          <a:bodyPr/>
          <a:lstStyle/>
          <a:p>
            <a:endParaRPr lang="en-US"/>
          </a:p>
        </p:txBody>
      </p:sp>
      <p:sp>
        <p:nvSpPr>
          <p:cNvPr id="4" name="Freeform 4"/>
          <p:cNvSpPr/>
          <p:nvPr/>
        </p:nvSpPr>
        <p:spPr>
          <a:xfrm rot="-10561253">
            <a:off x="-2132334" y="-16562668"/>
            <a:ext cx="22552668" cy="18013944"/>
          </a:xfrm>
          <a:custGeom>
            <a:avLst/>
            <a:gdLst/>
            <a:ahLst/>
            <a:cxnLst/>
            <a:rect l="l" t="t" r="r" b="b"/>
            <a:pathLst>
              <a:path w="22552668" h="18013944">
                <a:moveTo>
                  <a:pt x="0" y="0"/>
                </a:moveTo>
                <a:lnTo>
                  <a:pt x="22552668" y="0"/>
                </a:lnTo>
                <a:lnTo>
                  <a:pt x="22552668" y="18013943"/>
                </a:lnTo>
                <a:lnTo>
                  <a:pt x="0" y="18013943"/>
                </a:lnTo>
                <a:lnTo>
                  <a:pt x="0" y="0"/>
                </a:lnTo>
                <a:close/>
              </a:path>
            </a:pathLst>
          </a:custGeom>
          <a:blipFill>
            <a:blip r:embed="rId3"/>
            <a:stretch>
              <a:fillRect/>
            </a:stretch>
          </a:blipFill>
        </p:spPr>
        <p:txBody>
          <a:bodyPr/>
          <a:lstStyle/>
          <a:p>
            <a:endParaRPr lang="en-US"/>
          </a:p>
        </p:txBody>
      </p:sp>
      <p:sp>
        <p:nvSpPr>
          <p:cNvPr id="5" name="Freeform 5"/>
          <p:cNvSpPr/>
          <p:nvPr/>
        </p:nvSpPr>
        <p:spPr>
          <a:xfrm rot="-1234196">
            <a:off x="503271" y="3660971"/>
            <a:ext cx="3219344" cy="7948997"/>
          </a:xfrm>
          <a:custGeom>
            <a:avLst/>
            <a:gdLst/>
            <a:ahLst/>
            <a:cxnLst/>
            <a:rect l="l" t="t" r="r" b="b"/>
            <a:pathLst>
              <a:path w="3219344" h="7948997">
                <a:moveTo>
                  <a:pt x="0" y="0"/>
                </a:moveTo>
                <a:lnTo>
                  <a:pt x="3219344" y="0"/>
                </a:lnTo>
                <a:lnTo>
                  <a:pt x="3219344" y="7948998"/>
                </a:lnTo>
                <a:lnTo>
                  <a:pt x="0" y="7948998"/>
                </a:lnTo>
                <a:lnTo>
                  <a:pt x="0" y="0"/>
                </a:lnTo>
                <a:close/>
              </a:path>
            </a:pathLst>
          </a:custGeom>
          <a:blipFill>
            <a:blip r:embed="rId4"/>
            <a:stretch>
              <a:fillRect/>
            </a:stretch>
          </a:blipFill>
        </p:spPr>
        <p:txBody>
          <a:bodyPr/>
          <a:lstStyle/>
          <a:p>
            <a:endParaRPr lang="en-US"/>
          </a:p>
        </p:txBody>
      </p:sp>
      <p:sp>
        <p:nvSpPr>
          <p:cNvPr id="6" name="Freeform 6"/>
          <p:cNvSpPr/>
          <p:nvPr/>
        </p:nvSpPr>
        <p:spPr>
          <a:xfrm rot="-1590411" flipH="1">
            <a:off x="15897326" y="3241383"/>
            <a:ext cx="3909239" cy="5477043"/>
          </a:xfrm>
          <a:custGeom>
            <a:avLst/>
            <a:gdLst/>
            <a:ahLst/>
            <a:cxnLst/>
            <a:rect l="l" t="t" r="r" b="b"/>
            <a:pathLst>
              <a:path w="3909239" h="5477043">
                <a:moveTo>
                  <a:pt x="3909239" y="0"/>
                </a:moveTo>
                <a:lnTo>
                  <a:pt x="0" y="0"/>
                </a:lnTo>
                <a:lnTo>
                  <a:pt x="0" y="5477042"/>
                </a:lnTo>
                <a:lnTo>
                  <a:pt x="3909239" y="5477042"/>
                </a:lnTo>
                <a:lnTo>
                  <a:pt x="3909239" y="0"/>
                </a:lnTo>
                <a:close/>
              </a:path>
            </a:pathLst>
          </a:custGeom>
          <a:blipFill>
            <a:blip r:embed="rId5"/>
            <a:stretch>
              <a:fillRect/>
            </a:stretch>
          </a:blipFill>
        </p:spPr>
        <p:txBody>
          <a:bodyPr/>
          <a:lstStyle/>
          <a:p>
            <a:endParaRPr lang="en-US"/>
          </a:p>
        </p:txBody>
      </p:sp>
      <p:sp>
        <p:nvSpPr>
          <p:cNvPr id="7" name="Freeform 7"/>
          <p:cNvSpPr/>
          <p:nvPr/>
        </p:nvSpPr>
        <p:spPr>
          <a:xfrm rot="-1407457">
            <a:off x="15822850" y="6144244"/>
            <a:ext cx="3368842" cy="4719919"/>
          </a:xfrm>
          <a:custGeom>
            <a:avLst/>
            <a:gdLst/>
            <a:ahLst/>
            <a:cxnLst/>
            <a:rect l="l" t="t" r="r" b="b"/>
            <a:pathLst>
              <a:path w="3368842" h="4719919">
                <a:moveTo>
                  <a:pt x="0" y="0"/>
                </a:moveTo>
                <a:lnTo>
                  <a:pt x="3368842" y="0"/>
                </a:lnTo>
                <a:lnTo>
                  <a:pt x="3368842" y="4719918"/>
                </a:lnTo>
                <a:lnTo>
                  <a:pt x="0" y="4719918"/>
                </a:lnTo>
                <a:lnTo>
                  <a:pt x="0" y="0"/>
                </a:lnTo>
                <a:close/>
              </a:path>
            </a:pathLst>
          </a:custGeom>
          <a:blipFill>
            <a:blip r:embed="rId5"/>
            <a:stretch>
              <a:fillRect/>
            </a:stretch>
          </a:blipFill>
        </p:spPr>
        <p:txBody>
          <a:bodyPr/>
          <a:lstStyle/>
          <a:p>
            <a:endParaRPr lang="en-US"/>
          </a:p>
        </p:txBody>
      </p:sp>
      <p:sp>
        <p:nvSpPr>
          <p:cNvPr id="8" name="Freeform 8"/>
          <p:cNvSpPr/>
          <p:nvPr/>
        </p:nvSpPr>
        <p:spPr>
          <a:xfrm rot="5400000">
            <a:off x="15427214" y="6163716"/>
            <a:ext cx="2087648" cy="2072465"/>
          </a:xfrm>
          <a:custGeom>
            <a:avLst/>
            <a:gdLst/>
            <a:ahLst/>
            <a:cxnLst/>
            <a:rect l="l" t="t" r="r" b="b"/>
            <a:pathLst>
              <a:path w="2087648" h="2072465">
                <a:moveTo>
                  <a:pt x="0" y="0"/>
                </a:moveTo>
                <a:lnTo>
                  <a:pt x="2087648" y="0"/>
                </a:lnTo>
                <a:lnTo>
                  <a:pt x="2087648" y="2072465"/>
                </a:lnTo>
                <a:lnTo>
                  <a:pt x="0" y="207246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TextBox 9"/>
          <p:cNvSpPr txBox="1"/>
          <p:nvPr/>
        </p:nvSpPr>
        <p:spPr>
          <a:xfrm>
            <a:off x="2112943" y="842132"/>
            <a:ext cx="14358095" cy="1684253"/>
          </a:xfrm>
          <a:prstGeom prst="rect">
            <a:avLst/>
          </a:prstGeom>
        </p:spPr>
        <p:txBody>
          <a:bodyPr lIns="0" tIns="0" rIns="0" bIns="0" rtlCol="0" anchor="t">
            <a:spAutoFit/>
          </a:bodyPr>
          <a:lstStyle/>
          <a:p>
            <a:pPr marL="0" lvl="0" indent="0" algn="ctr">
              <a:lnSpc>
                <a:spcPts val="13108"/>
              </a:lnSpc>
            </a:pPr>
            <a:r>
              <a:rPr lang="en-US" sz="11600" spc="-429">
                <a:solidFill>
                  <a:srgbClr val="FFFFFF"/>
                </a:solidFill>
                <a:latin typeface="Ibarra Real Nova"/>
              </a:rPr>
              <a:t>MỤC TIÊU BÀI HỌC</a:t>
            </a:r>
          </a:p>
        </p:txBody>
      </p:sp>
      <p:sp>
        <p:nvSpPr>
          <p:cNvPr id="10" name="TextBox 10"/>
          <p:cNvSpPr txBox="1"/>
          <p:nvPr/>
        </p:nvSpPr>
        <p:spPr>
          <a:xfrm>
            <a:off x="3004407" y="3205935"/>
            <a:ext cx="13466631" cy="6681185"/>
          </a:xfrm>
          <a:prstGeom prst="rect">
            <a:avLst/>
          </a:prstGeom>
        </p:spPr>
        <p:txBody>
          <a:bodyPr lIns="0" tIns="0" rIns="0" bIns="0" rtlCol="0" anchor="t">
            <a:spAutoFit/>
          </a:bodyPr>
          <a:lstStyle/>
          <a:p>
            <a:pPr algn="just">
              <a:lnSpc>
                <a:spcPts val="4832"/>
              </a:lnSpc>
            </a:pPr>
            <a:r>
              <a:rPr lang="en-US" sz="3451">
                <a:solidFill>
                  <a:srgbClr val="3D312B"/>
                </a:solidFill>
                <a:latin typeface="Times New Roman Bold"/>
              </a:rPr>
              <a:t>– Nhận biết và phân tích được một số yếu tố trong truyện truyền kì như: đề tài, nhân vật, ngôn ngữ, thủ pháp nghệ thuật,… đánh giá được vai trò của yếu tố kì ảo trong truyện truyền kì, liên hệ với vai trò của yếu tố này trong truyện cổ dân gian.</a:t>
            </a:r>
          </a:p>
          <a:p>
            <a:pPr algn="just">
              <a:lnSpc>
                <a:spcPts val="4832"/>
              </a:lnSpc>
            </a:pPr>
            <a:r>
              <a:rPr lang="en-US" sz="3451">
                <a:solidFill>
                  <a:srgbClr val="3D312B"/>
                </a:solidFill>
                <a:latin typeface="Times New Roman Bold"/>
              </a:rPr>
              <a:t>– Phân tích được các chi tiết tiêu biểu, đề tài, câu chuyện, sự kiện, nhân vật và mối quan hệ của chúng trong tính chỉnh thể của tác phẩm; đánh giá được vai trò của những chi tiết quan trọng trong việc thể hiện nội dung VB.</a:t>
            </a:r>
          </a:p>
          <a:p>
            <a:pPr algn="just">
              <a:lnSpc>
                <a:spcPts val="4832"/>
              </a:lnSpc>
            </a:pPr>
            <a:r>
              <a:rPr lang="en-US" sz="3451">
                <a:solidFill>
                  <a:srgbClr val="3D312B"/>
                </a:solidFill>
                <a:latin typeface="Times New Roman Bold"/>
              </a:rPr>
              <a:t>– Phân tích và đánh giá được giá trị nhận thức, giáo dục và thẩm mĩ của tác phẩm; phát hiện được các giá trị văn hoá, triết lí nhân sinh từ VB.</a:t>
            </a:r>
          </a:p>
          <a:p>
            <a:pPr algn="l">
              <a:lnSpc>
                <a:spcPts val="4132"/>
              </a:lnSpc>
            </a:pPr>
            <a:endParaRPr lang="en-US" sz="3451">
              <a:solidFill>
                <a:srgbClr val="3D312B"/>
              </a:solidFill>
              <a:latin typeface="Times New Roman Bo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37" b="-73939"/>
            </a:stretch>
          </a:blipFill>
        </p:spPr>
        <p:txBody>
          <a:bodyPr/>
          <a:lstStyle/>
          <a:p>
            <a:endParaRPr lang="en-US"/>
          </a:p>
        </p:txBody>
      </p:sp>
      <p:sp>
        <p:nvSpPr>
          <p:cNvPr id="3" name="TextBox 3"/>
          <p:cNvSpPr txBox="1"/>
          <p:nvPr/>
        </p:nvSpPr>
        <p:spPr>
          <a:xfrm>
            <a:off x="2553436" y="586054"/>
            <a:ext cx="11612677" cy="1348671"/>
          </a:xfrm>
          <a:prstGeom prst="rect">
            <a:avLst/>
          </a:prstGeom>
        </p:spPr>
        <p:txBody>
          <a:bodyPr lIns="0" tIns="0" rIns="0" bIns="0" rtlCol="0" anchor="t">
            <a:spAutoFit/>
          </a:bodyPr>
          <a:lstStyle/>
          <a:p>
            <a:pPr marL="0" lvl="0" indent="0" algn="l">
              <a:lnSpc>
                <a:spcPts val="8731"/>
              </a:lnSpc>
            </a:pPr>
            <a:r>
              <a:rPr lang="en-US" sz="9001">
                <a:solidFill>
                  <a:srgbClr val="3D312B"/>
                </a:solidFill>
                <a:latin typeface="Times New Roman"/>
              </a:rPr>
              <a:t>ĐỀ MỤC BÀI GIẢNG</a:t>
            </a:r>
          </a:p>
        </p:txBody>
      </p:sp>
      <p:sp>
        <p:nvSpPr>
          <p:cNvPr id="4" name="Freeform 4"/>
          <p:cNvSpPr/>
          <p:nvPr/>
        </p:nvSpPr>
        <p:spPr>
          <a:xfrm rot="-1843616">
            <a:off x="11909447" y="1914368"/>
            <a:ext cx="2941850" cy="3571281"/>
          </a:xfrm>
          <a:custGeom>
            <a:avLst/>
            <a:gdLst/>
            <a:ahLst/>
            <a:cxnLst/>
            <a:rect l="l" t="t" r="r" b="b"/>
            <a:pathLst>
              <a:path w="2941850" h="3571281">
                <a:moveTo>
                  <a:pt x="0" y="0"/>
                </a:moveTo>
                <a:lnTo>
                  <a:pt x="2941850" y="0"/>
                </a:lnTo>
                <a:lnTo>
                  <a:pt x="2941850" y="3571280"/>
                </a:lnTo>
                <a:lnTo>
                  <a:pt x="0" y="3571280"/>
                </a:lnTo>
                <a:lnTo>
                  <a:pt x="0" y="0"/>
                </a:lnTo>
                <a:close/>
              </a:path>
            </a:pathLst>
          </a:custGeom>
          <a:blipFill>
            <a:blip r:embed="rId3"/>
            <a:stretch>
              <a:fillRect l="-175" r="-175"/>
            </a:stretch>
          </a:blipFill>
        </p:spPr>
        <p:txBody>
          <a:bodyPr/>
          <a:lstStyle/>
          <a:p>
            <a:endParaRPr lang="en-US"/>
          </a:p>
        </p:txBody>
      </p:sp>
      <p:sp>
        <p:nvSpPr>
          <p:cNvPr id="5" name="Freeform 5"/>
          <p:cNvSpPr/>
          <p:nvPr/>
        </p:nvSpPr>
        <p:spPr>
          <a:xfrm rot="705749">
            <a:off x="13341027" y="4874019"/>
            <a:ext cx="3697243" cy="7312604"/>
          </a:xfrm>
          <a:custGeom>
            <a:avLst/>
            <a:gdLst/>
            <a:ahLst/>
            <a:cxnLst/>
            <a:rect l="l" t="t" r="r" b="b"/>
            <a:pathLst>
              <a:path w="3697243" h="7312604">
                <a:moveTo>
                  <a:pt x="0" y="0"/>
                </a:moveTo>
                <a:lnTo>
                  <a:pt x="3697243" y="0"/>
                </a:lnTo>
                <a:lnTo>
                  <a:pt x="3697243" y="7312605"/>
                </a:lnTo>
                <a:lnTo>
                  <a:pt x="0" y="7312605"/>
                </a:lnTo>
                <a:lnTo>
                  <a:pt x="0" y="0"/>
                </a:lnTo>
                <a:close/>
              </a:path>
            </a:pathLst>
          </a:custGeom>
          <a:blipFill>
            <a:blip r:embed="rId4"/>
            <a:stretch>
              <a:fillRect/>
            </a:stretch>
          </a:blipFill>
        </p:spPr>
        <p:txBody>
          <a:bodyPr/>
          <a:lstStyle/>
          <a:p>
            <a:endParaRPr lang="en-US"/>
          </a:p>
        </p:txBody>
      </p:sp>
      <p:sp>
        <p:nvSpPr>
          <p:cNvPr id="6" name="Freeform 6"/>
          <p:cNvSpPr/>
          <p:nvPr/>
        </p:nvSpPr>
        <p:spPr>
          <a:xfrm>
            <a:off x="1143000" y="2216417"/>
            <a:ext cx="13549117" cy="6409336"/>
          </a:xfrm>
          <a:custGeom>
            <a:avLst/>
            <a:gdLst/>
            <a:ahLst/>
            <a:cxnLst/>
            <a:rect l="l" t="t" r="r" b="b"/>
            <a:pathLst>
              <a:path w="13549117" h="6409336">
                <a:moveTo>
                  <a:pt x="0" y="0"/>
                </a:moveTo>
                <a:lnTo>
                  <a:pt x="13549117" y="0"/>
                </a:lnTo>
                <a:lnTo>
                  <a:pt x="13549117" y="6409336"/>
                </a:lnTo>
                <a:lnTo>
                  <a:pt x="0" y="6409336"/>
                </a:lnTo>
                <a:lnTo>
                  <a:pt x="0" y="0"/>
                </a:lnTo>
                <a:close/>
              </a:path>
            </a:pathLst>
          </a:custGeom>
          <a:blipFill>
            <a:blip r:embed="rId5"/>
            <a:stretch>
              <a:fillRect t="-22690" r="-12686" b="-22690"/>
            </a:stretch>
          </a:blipFill>
        </p:spPr>
        <p:txBody>
          <a:bodyPr/>
          <a:lstStyle/>
          <a:p>
            <a:endParaRPr lang="en-US"/>
          </a:p>
        </p:txBody>
      </p:sp>
      <p:sp>
        <p:nvSpPr>
          <p:cNvPr id="7" name="TextBox 7"/>
          <p:cNvSpPr txBox="1"/>
          <p:nvPr/>
        </p:nvSpPr>
        <p:spPr>
          <a:xfrm>
            <a:off x="1553446" y="5038725"/>
            <a:ext cx="4053543" cy="496389"/>
          </a:xfrm>
          <a:prstGeom prst="rect">
            <a:avLst/>
          </a:prstGeom>
        </p:spPr>
        <p:txBody>
          <a:bodyPr lIns="0" tIns="0" rIns="0" bIns="0" rtlCol="0" anchor="t">
            <a:spAutoFit/>
          </a:bodyPr>
          <a:lstStyle/>
          <a:p>
            <a:pPr algn="l">
              <a:lnSpc>
                <a:spcPts val="3612"/>
              </a:lnSpc>
              <a:spcBef>
                <a:spcPct val="0"/>
              </a:spcBef>
            </a:pPr>
            <a:r>
              <a:rPr lang="en-US" sz="2580">
                <a:solidFill>
                  <a:srgbClr val="3D312B"/>
                </a:solidFill>
                <a:latin typeface="Times New Roman"/>
              </a:rPr>
              <a:t>Đề tài, sự kiện, nhân vật,...</a:t>
            </a:r>
          </a:p>
        </p:txBody>
      </p:sp>
      <p:sp>
        <p:nvSpPr>
          <p:cNvPr id="8" name="TextBox 8"/>
          <p:cNvSpPr txBox="1"/>
          <p:nvPr/>
        </p:nvSpPr>
        <p:spPr>
          <a:xfrm>
            <a:off x="1553446" y="3252704"/>
            <a:ext cx="3811356" cy="477566"/>
          </a:xfrm>
          <a:prstGeom prst="rect">
            <a:avLst/>
          </a:prstGeom>
        </p:spPr>
        <p:txBody>
          <a:bodyPr lIns="0" tIns="0" rIns="0" bIns="0" rtlCol="0" anchor="t">
            <a:spAutoFit/>
          </a:bodyPr>
          <a:lstStyle/>
          <a:p>
            <a:pPr algn="l">
              <a:lnSpc>
                <a:spcPts val="3598"/>
              </a:lnSpc>
            </a:pPr>
            <a:r>
              <a:rPr lang="en-US" sz="2570">
                <a:solidFill>
                  <a:srgbClr val="3D312B"/>
                </a:solidFill>
                <a:latin typeface="Times New Roman"/>
              </a:rPr>
              <a:t>Truyền kì mạn lục</a:t>
            </a:r>
          </a:p>
        </p:txBody>
      </p:sp>
      <p:sp>
        <p:nvSpPr>
          <p:cNvPr id="9" name="TextBox 9"/>
          <p:cNvSpPr txBox="1"/>
          <p:nvPr/>
        </p:nvSpPr>
        <p:spPr>
          <a:xfrm>
            <a:off x="1553446" y="5685949"/>
            <a:ext cx="4053543" cy="423770"/>
          </a:xfrm>
          <a:prstGeom prst="rect">
            <a:avLst/>
          </a:prstGeom>
        </p:spPr>
        <p:txBody>
          <a:bodyPr lIns="0" tIns="0" rIns="0" bIns="0" rtlCol="0" anchor="t">
            <a:spAutoFit/>
          </a:bodyPr>
          <a:lstStyle/>
          <a:p>
            <a:pPr algn="l">
              <a:lnSpc>
                <a:spcPts val="3612"/>
              </a:lnSpc>
              <a:spcBef>
                <a:spcPct val="0"/>
              </a:spcBef>
            </a:pPr>
            <a:endParaRPr lang="en-US" sz="2580">
              <a:solidFill>
                <a:srgbClr val="3D312B"/>
              </a:solidFill>
              <a:latin typeface="Times New Roman"/>
            </a:endParaRPr>
          </a:p>
        </p:txBody>
      </p:sp>
      <p:sp>
        <p:nvSpPr>
          <p:cNvPr id="10" name="TextBox 10"/>
          <p:cNvSpPr txBox="1"/>
          <p:nvPr/>
        </p:nvSpPr>
        <p:spPr>
          <a:xfrm>
            <a:off x="1548246" y="5812333"/>
            <a:ext cx="4053543" cy="496389"/>
          </a:xfrm>
          <a:prstGeom prst="rect">
            <a:avLst/>
          </a:prstGeom>
        </p:spPr>
        <p:txBody>
          <a:bodyPr lIns="0" tIns="0" rIns="0" bIns="0" rtlCol="0" anchor="t">
            <a:spAutoFit/>
          </a:bodyPr>
          <a:lstStyle/>
          <a:p>
            <a:pPr algn="l">
              <a:lnSpc>
                <a:spcPts val="3612"/>
              </a:lnSpc>
              <a:spcBef>
                <a:spcPct val="0"/>
              </a:spcBef>
            </a:pPr>
            <a:r>
              <a:rPr lang="en-US" sz="2580">
                <a:solidFill>
                  <a:srgbClr val="3D312B"/>
                </a:solidFill>
                <a:latin typeface="Times New Roman"/>
              </a:rPr>
              <a:t>Nhân vật Ngô Tử Văn</a:t>
            </a:r>
          </a:p>
        </p:txBody>
      </p:sp>
      <p:sp>
        <p:nvSpPr>
          <p:cNvPr id="11" name="TextBox 11"/>
          <p:cNvSpPr txBox="1"/>
          <p:nvPr/>
        </p:nvSpPr>
        <p:spPr>
          <a:xfrm>
            <a:off x="1599968" y="6631849"/>
            <a:ext cx="4053543" cy="496389"/>
          </a:xfrm>
          <a:prstGeom prst="rect">
            <a:avLst/>
          </a:prstGeom>
        </p:spPr>
        <p:txBody>
          <a:bodyPr lIns="0" tIns="0" rIns="0" bIns="0" rtlCol="0" anchor="t">
            <a:spAutoFit/>
          </a:bodyPr>
          <a:lstStyle/>
          <a:p>
            <a:pPr algn="l">
              <a:lnSpc>
                <a:spcPts val="3612"/>
              </a:lnSpc>
              <a:spcBef>
                <a:spcPct val="0"/>
              </a:spcBef>
            </a:pPr>
            <a:r>
              <a:rPr lang="en-US" sz="2580">
                <a:solidFill>
                  <a:srgbClr val="3D312B"/>
                </a:solidFill>
                <a:latin typeface="Times New Roman"/>
              </a:rPr>
              <a:t>Người kể chuyện và chủ đề</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nodePh="1">
                                  <p:stCondLst>
                                    <p:cond delay="0"/>
                                  </p:stCondLst>
                                  <p:endCondLst>
                                    <p:cond evt="begin" delay="0">
                                      <p:tn val="25"/>
                                    </p:cond>
                                  </p:end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arn(inVertical)">
                                      <p:cBhvr>
                                        <p:cTn id="3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P spid="9" grpId="0"/>
      <p:bldP spid="10"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9000" b="-9000"/>
            </a:stretch>
          </a:blipFill>
        </p:spPr>
        <p:txBody>
          <a:bodyPr/>
          <a:lstStyle/>
          <a:p>
            <a:endParaRPr lang="en-US"/>
          </a:p>
        </p:txBody>
      </p:sp>
      <p:sp>
        <p:nvSpPr>
          <p:cNvPr id="3" name="Freeform 3"/>
          <p:cNvSpPr/>
          <p:nvPr/>
        </p:nvSpPr>
        <p:spPr>
          <a:xfrm rot="-5141007">
            <a:off x="7155745" y="-91101"/>
            <a:ext cx="13759084" cy="10990068"/>
          </a:xfrm>
          <a:custGeom>
            <a:avLst/>
            <a:gdLst/>
            <a:ahLst/>
            <a:cxnLst/>
            <a:rect l="l" t="t" r="r" b="b"/>
            <a:pathLst>
              <a:path w="13759084" h="10990068">
                <a:moveTo>
                  <a:pt x="0" y="0"/>
                </a:moveTo>
                <a:lnTo>
                  <a:pt x="13759084" y="0"/>
                </a:lnTo>
                <a:lnTo>
                  <a:pt x="13759084" y="10990069"/>
                </a:lnTo>
                <a:lnTo>
                  <a:pt x="0" y="10990069"/>
                </a:lnTo>
                <a:lnTo>
                  <a:pt x="0" y="0"/>
                </a:lnTo>
                <a:close/>
              </a:path>
            </a:pathLst>
          </a:custGeom>
          <a:blipFill>
            <a:blip r:embed="rId5"/>
            <a:stretch>
              <a:fillRect/>
            </a:stretch>
          </a:blipFill>
        </p:spPr>
        <p:txBody>
          <a:bodyPr/>
          <a:lstStyle/>
          <a:p>
            <a:endParaRPr lang="en-US"/>
          </a:p>
        </p:txBody>
      </p:sp>
      <p:sp>
        <p:nvSpPr>
          <p:cNvPr id="4" name="TextBox 4"/>
          <p:cNvSpPr txBox="1"/>
          <p:nvPr/>
        </p:nvSpPr>
        <p:spPr>
          <a:xfrm>
            <a:off x="10669920" y="4027776"/>
            <a:ext cx="7177174" cy="3459346"/>
          </a:xfrm>
          <a:prstGeom prst="rect">
            <a:avLst/>
          </a:prstGeom>
        </p:spPr>
        <p:txBody>
          <a:bodyPr lIns="0" tIns="0" rIns="0" bIns="0" rtlCol="0" anchor="t">
            <a:spAutoFit/>
          </a:bodyPr>
          <a:lstStyle/>
          <a:p>
            <a:pPr algn="just">
              <a:lnSpc>
                <a:spcPts val="6721"/>
              </a:lnSpc>
            </a:pPr>
            <a:r>
              <a:rPr lang="en-US" sz="4801">
                <a:solidFill>
                  <a:srgbClr val="000000"/>
                </a:solidFill>
                <a:latin typeface="Times New Roman Bold"/>
              </a:rPr>
              <a:t>HS xem 1 video ngắn và thực hiện yêu cầu: Xác định tên và thể loại của văn bản xuất hiện trong video.</a:t>
            </a:r>
          </a:p>
        </p:txBody>
      </p:sp>
      <p:sp>
        <p:nvSpPr>
          <p:cNvPr id="5" name="Freeform 5"/>
          <p:cNvSpPr/>
          <p:nvPr/>
        </p:nvSpPr>
        <p:spPr>
          <a:xfrm rot="-2080090">
            <a:off x="8622768" y="4981437"/>
            <a:ext cx="2647706" cy="6537545"/>
          </a:xfrm>
          <a:custGeom>
            <a:avLst/>
            <a:gdLst/>
            <a:ahLst/>
            <a:cxnLst/>
            <a:rect l="l" t="t" r="r" b="b"/>
            <a:pathLst>
              <a:path w="2647706" h="6537545">
                <a:moveTo>
                  <a:pt x="0" y="0"/>
                </a:moveTo>
                <a:lnTo>
                  <a:pt x="2647705" y="0"/>
                </a:lnTo>
                <a:lnTo>
                  <a:pt x="2647705" y="6537545"/>
                </a:lnTo>
                <a:lnTo>
                  <a:pt x="0" y="6537545"/>
                </a:lnTo>
                <a:lnTo>
                  <a:pt x="0" y="0"/>
                </a:lnTo>
                <a:close/>
              </a:path>
            </a:pathLst>
          </a:custGeom>
          <a:blipFill>
            <a:blip r:embed="rId6"/>
            <a:stretch>
              <a:fillRect/>
            </a:stretch>
          </a:blipFill>
        </p:spPr>
        <p:txBody>
          <a:bodyPr/>
          <a:lstStyle/>
          <a:p>
            <a:endParaRPr lang="en-US"/>
          </a:p>
        </p:txBody>
      </p:sp>
      <p:sp>
        <p:nvSpPr>
          <p:cNvPr id="6" name="Freeform 6"/>
          <p:cNvSpPr/>
          <p:nvPr/>
        </p:nvSpPr>
        <p:spPr>
          <a:xfrm>
            <a:off x="-881517" y="-633460"/>
            <a:ext cx="3373388" cy="3324321"/>
          </a:xfrm>
          <a:custGeom>
            <a:avLst/>
            <a:gdLst/>
            <a:ahLst/>
            <a:cxnLst/>
            <a:rect l="l" t="t" r="r" b="b"/>
            <a:pathLst>
              <a:path w="3373388" h="3324321">
                <a:moveTo>
                  <a:pt x="0" y="0"/>
                </a:moveTo>
                <a:lnTo>
                  <a:pt x="3373388" y="0"/>
                </a:lnTo>
                <a:lnTo>
                  <a:pt x="3373388" y="3324320"/>
                </a:lnTo>
                <a:lnTo>
                  <a:pt x="0" y="332432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pic>
        <p:nvPicPr>
          <p:cNvPr id="7" name="Picture 7">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9"/>
          <a:srcRect/>
          <a:stretch>
            <a:fillRect/>
          </a:stretch>
        </p:blipFill>
        <p:spPr>
          <a:xfrm>
            <a:off x="423450" y="3293984"/>
            <a:ext cx="8256345" cy="4644194"/>
          </a:xfrm>
          <a:prstGeom prst="rect">
            <a:avLst/>
          </a:prstGeom>
        </p:spPr>
      </p:pic>
      <p:sp>
        <p:nvSpPr>
          <p:cNvPr id="8" name="TextBox 8"/>
          <p:cNvSpPr txBox="1"/>
          <p:nvPr/>
        </p:nvSpPr>
        <p:spPr>
          <a:xfrm>
            <a:off x="10669920" y="2343931"/>
            <a:ext cx="7379003" cy="1467362"/>
          </a:xfrm>
          <a:prstGeom prst="rect">
            <a:avLst/>
          </a:prstGeom>
        </p:spPr>
        <p:txBody>
          <a:bodyPr lIns="0" tIns="0" rIns="0" bIns="0" rtlCol="0" anchor="t">
            <a:spAutoFit/>
          </a:bodyPr>
          <a:lstStyle/>
          <a:p>
            <a:pPr marL="0" lvl="0" indent="0" algn="l">
              <a:lnSpc>
                <a:spcPts val="9776"/>
              </a:lnSpc>
            </a:pPr>
            <a:r>
              <a:rPr lang="en-US" sz="9400">
                <a:solidFill>
                  <a:srgbClr val="000000"/>
                </a:solidFill>
                <a:latin typeface="Times New Roman Bold"/>
              </a:rPr>
              <a:t>KHỞI ĐỘNG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100000">
                <p:cTn id="18" fill="hold" display="0">
                  <p:stCondLst>
                    <p:cond delay="indefinite"/>
                  </p:stCondLst>
                </p:cTn>
                <p:tgtEl>
                  <p:spTgt spid="7"/>
                </p:tgtEl>
              </p:cMediaNode>
            </p:video>
          </p:childTnLst>
        </p:cTn>
      </p:par>
    </p:tnLst>
    <p:bldLst>
      <p:bldP spid="4"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000" b="-9000"/>
            </a:stretch>
          </a:blipFill>
        </p:spPr>
        <p:txBody>
          <a:bodyPr/>
          <a:lstStyle/>
          <a:p>
            <a:endParaRPr lang="en-US"/>
          </a:p>
        </p:txBody>
      </p:sp>
      <p:sp>
        <p:nvSpPr>
          <p:cNvPr id="3" name="Freeform 3"/>
          <p:cNvSpPr/>
          <p:nvPr/>
        </p:nvSpPr>
        <p:spPr>
          <a:xfrm>
            <a:off x="747367" y="3332129"/>
            <a:ext cx="8074582" cy="6681521"/>
          </a:xfrm>
          <a:custGeom>
            <a:avLst/>
            <a:gdLst/>
            <a:ahLst/>
            <a:cxnLst/>
            <a:rect l="l" t="t" r="r" b="b"/>
            <a:pathLst>
              <a:path w="8074582" h="6681521">
                <a:moveTo>
                  <a:pt x="0" y="0"/>
                </a:moveTo>
                <a:lnTo>
                  <a:pt x="8074581" y="0"/>
                </a:lnTo>
                <a:lnTo>
                  <a:pt x="8074581" y="6681521"/>
                </a:lnTo>
                <a:lnTo>
                  <a:pt x="0" y="6681521"/>
                </a:lnTo>
                <a:lnTo>
                  <a:pt x="0" y="0"/>
                </a:lnTo>
                <a:close/>
              </a:path>
            </a:pathLst>
          </a:custGeom>
          <a:blipFill>
            <a:blip r:embed="rId3"/>
            <a:stretch>
              <a:fillRect t="-22457"/>
            </a:stretch>
          </a:blipFill>
        </p:spPr>
        <p:txBody>
          <a:bodyPr/>
          <a:lstStyle/>
          <a:p>
            <a:endParaRPr lang="en-US"/>
          </a:p>
        </p:txBody>
      </p:sp>
      <p:sp>
        <p:nvSpPr>
          <p:cNvPr id="4" name="Freeform 4"/>
          <p:cNvSpPr/>
          <p:nvPr/>
        </p:nvSpPr>
        <p:spPr>
          <a:xfrm>
            <a:off x="9331251" y="3332129"/>
            <a:ext cx="8412062" cy="6820690"/>
          </a:xfrm>
          <a:custGeom>
            <a:avLst/>
            <a:gdLst/>
            <a:ahLst/>
            <a:cxnLst/>
            <a:rect l="l" t="t" r="r" b="b"/>
            <a:pathLst>
              <a:path w="8412062" h="6820690">
                <a:moveTo>
                  <a:pt x="0" y="0"/>
                </a:moveTo>
                <a:lnTo>
                  <a:pt x="8412062" y="0"/>
                </a:lnTo>
                <a:lnTo>
                  <a:pt x="8412062" y="6820690"/>
                </a:lnTo>
                <a:lnTo>
                  <a:pt x="0" y="6820690"/>
                </a:lnTo>
                <a:lnTo>
                  <a:pt x="0" y="0"/>
                </a:lnTo>
                <a:close/>
              </a:path>
            </a:pathLst>
          </a:custGeom>
          <a:blipFill>
            <a:blip r:embed="rId4"/>
            <a:stretch>
              <a:fillRect t="-24972"/>
            </a:stretch>
          </a:blipFill>
        </p:spPr>
        <p:txBody>
          <a:bodyPr/>
          <a:lstStyle/>
          <a:p>
            <a:endParaRPr lang="en-US"/>
          </a:p>
        </p:txBody>
      </p:sp>
      <p:sp>
        <p:nvSpPr>
          <p:cNvPr id="5" name="TextBox 5"/>
          <p:cNvSpPr txBox="1"/>
          <p:nvPr/>
        </p:nvSpPr>
        <p:spPr>
          <a:xfrm>
            <a:off x="3054765" y="472522"/>
            <a:ext cx="11497790" cy="1026631"/>
          </a:xfrm>
          <a:prstGeom prst="rect">
            <a:avLst/>
          </a:prstGeom>
        </p:spPr>
        <p:txBody>
          <a:bodyPr lIns="0" tIns="0" rIns="0" bIns="0" rtlCol="0" anchor="t">
            <a:spAutoFit/>
          </a:bodyPr>
          <a:lstStyle/>
          <a:p>
            <a:pPr marL="0" lvl="0" indent="0" algn="ctr">
              <a:lnSpc>
                <a:spcPts val="7007"/>
              </a:lnSpc>
            </a:pPr>
            <a:r>
              <a:rPr lang="en-US" sz="6201" spc="148">
                <a:solidFill>
                  <a:srgbClr val="FFFFFF"/>
                </a:solidFill>
                <a:latin typeface="Times New Roman Bold"/>
              </a:rPr>
              <a:t>I. HÌNH THÀNH KIẾN THỨC</a:t>
            </a:r>
          </a:p>
        </p:txBody>
      </p:sp>
      <p:sp>
        <p:nvSpPr>
          <p:cNvPr id="6" name="TextBox 6"/>
          <p:cNvSpPr txBox="1"/>
          <p:nvPr/>
        </p:nvSpPr>
        <p:spPr>
          <a:xfrm>
            <a:off x="1132250" y="3919500"/>
            <a:ext cx="7304815" cy="951286"/>
          </a:xfrm>
          <a:prstGeom prst="rect">
            <a:avLst/>
          </a:prstGeom>
        </p:spPr>
        <p:txBody>
          <a:bodyPr lIns="0" tIns="0" rIns="0" bIns="0" rtlCol="0" anchor="t">
            <a:spAutoFit/>
          </a:bodyPr>
          <a:lstStyle/>
          <a:p>
            <a:pPr marL="0" lvl="0" indent="0" algn="ctr">
              <a:lnSpc>
                <a:spcPts val="3503"/>
              </a:lnSpc>
            </a:pPr>
            <a:r>
              <a:rPr lang="en-US" sz="3100" spc="74">
                <a:solidFill>
                  <a:srgbClr val="3D312B"/>
                </a:solidFill>
                <a:latin typeface="Times New Roman Bold"/>
              </a:rPr>
              <a:t>TÌM HIỂU YẾU TỐ KÌ ẢO TRONG TRUYỆN TRUYỀN KÌ</a:t>
            </a:r>
          </a:p>
        </p:txBody>
      </p:sp>
      <p:sp>
        <p:nvSpPr>
          <p:cNvPr id="7" name="Freeform 7"/>
          <p:cNvSpPr/>
          <p:nvPr/>
        </p:nvSpPr>
        <p:spPr>
          <a:xfrm rot="-2213874" flipH="1">
            <a:off x="16455830" y="739899"/>
            <a:ext cx="1829428" cy="1709929"/>
          </a:xfrm>
          <a:custGeom>
            <a:avLst/>
            <a:gdLst/>
            <a:ahLst/>
            <a:cxnLst/>
            <a:rect l="l" t="t" r="r" b="b"/>
            <a:pathLst>
              <a:path w="1829428" h="1709929">
                <a:moveTo>
                  <a:pt x="1829428" y="0"/>
                </a:moveTo>
                <a:lnTo>
                  <a:pt x="0" y="0"/>
                </a:lnTo>
                <a:lnTo>
                  <a:pt x="0" y="1709929"/>
                </a:lnTo>
                <a:lnTo>
                  <a:pt x="1829428" y="1709929"/>
                </a:lnTo>
                <a:lnTo>
                  <a:pt x="1829428" y="0"/>
                </a:lnTo>
                <a:close/>
              </a:path>
            </a:pathLst>
          </a:custGeom>
          <a:blipFill>
            <a:blip r:embed="rId5"/>
            <a:stretch>
              <a:fillRect/>
            </a:stretch>
          </a:blipFill>
        </p:spPr>
        <p:txBody>
          <a:bodyPr/>
          <a:lstStyle/>
          <a:p>
            <a:endParaRPr lang="en-US"/>
          </a:p>
        </p:txBody>
      </p:sp>
      <p:sp>
        <p:nvSpPr>
          <p:cNvPr id="8" name="Freeform 8"/>
          <p:cNvSpPr/>
          <p:nvPr/>
        </p:nvSpPr>
        <p:spPr>
          <a:xfrm rot="-2357607">
            <a:off x="-695952" y="350506"/>
            <a:ext cx="3912288" cy="2488715"/>
          </a:xfrm>
          <a:custGeom>
            <a:avLst/>
            <a:gdLst/>
            <a:ahLst/>
            <a:cxnLst/>
            <a:rect l="l" t="t" r="r" b="b"/>
            <a:pathLst>
              <a:path w="3912288" h="2488715">
                <a:moveTo>
                  <a:pt x="0" y="0"/>
                </a:moveTo>
                <a:lnTo>
                  <a:pt x="3912288" y="0"/>
                </a:lnTo>
                <a:lnTo>
                  <a:pt x="3912288" y="2488715"/>
                </a:lnTo>
                <a:lnTo>
                  <a:pt x="0" y="2488715"/>
                </a:lnTo>
                <a:lnTo>
                  <a:pt x="0" y="0"/>
                </a:lnTo>
                <a:close/>
              </a:path>
            </a:pathLst>
          </a:custGeom>
          <a:blipFill>
            <a:blip r:embed="rId6"/>
            <a:stretch>
              <a:fillRect t="-90169"/>
            </a:stretch>
          </a:blipFill>
        </p:spPr>
        <p:txBody>
          <a:bodyPr/>
          <a:lstStyle/>
          <a:p>
            <a:endParaRPr lang="en-US"/>
          </a:p>
        </p:txBody>
      </p:sp>
      <p:sp>
        <p:nvSpPr>
          <p:cNvPr id="9" name="Freeform 9"/>
          <p:cNvSpPr/>
          <p:nvPr/>
        </p:nvSpPr>
        <p:spPr>
          <a:xfrm rot="-909947">
            <a:off x="14969192" y="6571536"/>
            <a:ext cx="4580215" cy="6417114"/>
          </a:xfrm>
          <a:custGeom>
            <a:avLst/>
            <a:gdLst/>
            <a:ahLst/>
            <a:cxnLst/>
            <a:rect l="l" t="t" r="r" b="b"/>
            <a:pathLst>
              <a:path w="4580215" h="6417114">
                <a:moveTo>
                  <a:pt x="0" y="0"/>
                </a:moveTo>
                <a:lnTo>
                  <a:pt x="4580216" y="0"/>
                </a:lnTo>
                <a:lnTo>
                  <a:pt x="4580216" y="6417114"/>
                </a:lnTo>
                <a:lnTo>
                  <a:pt x="0" y="6417114"/>
                </a:lnTo>
                <a:lnTo>
                  <a:pt x="0" y="0"/>
                </a:lnTo>
                <a:close/>
              </a:path>
            </a:pathLst>
          </a:custGeom>
          <a:blipFill>
            <a:blip r:embed="rId7"/>
            <a:stretch>
              <a:fillRect/>
            </a:stretch>
          </a:blipFill>
        </p:spPr>
        <p:txBody>
          <a:bodyPr/>
          <a:lstStyle/>
          <a:p>
            <a:endParaRPr lang="en-US"/>
          </a:p>
        </p:txBody>
      </p:sp>
      <p:sp>
        <p:nvSpPr>
          <p:cNvPr id="10" name="Freeform 10"/>
          <p:cNvSpPr/>
          <p:nvPr/>
        </p:nvSpPr>
        <p:spPr>
          <a:xfrm rot="-6276159">
            <a:off x="15762028" y="7335252"/>
            <a:ext cx="1999193" cy="1970114"/>
          </a:xfrm>
          <a:custGeom>
            <a:avLst/>
            <a:gdLst/>
            <a:ahLst/>
            <a:cxnLst/>
            <a:rect l="l" t="t" r="r" b="b"/>
            <a:pathLst>
              <a:path w="1999193" h="1970114">
                <a:moveTo>
                  <a:pt x="0" y="0"/>
                </a:moveTo>
                <a:lnTo>
                  <a:pt x="1999193" y="0"/>
                </a:lnTo>
                <a:lnTo>
                  <a:pt x="1999193" y="1970114"/>
                </a:lnTo>
                <a:lnTo>
                  <a:pt x="0" y="197011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1" name="Freeform 11"/>
          <p:cNvSpPr/>
          <p:nvPr/>
        </p:nvSpPr>
        <p:spPr>
          <a:xfrm>
            <a:off x="1028700" y="7770572"/>
            <a:ext cx="2259511" cy="2243078"/>
          </a:xfrm>
          <a:custGeom>
            <a:avLst/>
            <a:gdLst/>
            <a:ahLst/>
            <a:cxnLst/>
            <a:rect l="l" t="t" r="r" b="b"/>
            <a:pathLst>
              <a:path w="2259511" h="2243078">
                <a:moveTo>
                  <a:pt x="0" y="0"/>
                </a:moveTo>
                <a:lnTo>
                  <a:pt x="2259511" y="0"/>
                </a:lnTo>
                <a:lnTo>
                  <a:pt x="2259511" y="2243078"/>
                </a:lnTo>
                <a:lnTo>
                  <a:pt x="0" y="224307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2" name="Freeform 12"/>
          <p:cNvSpPr/>
          <p:nvPr/>
        </p:nvSpPr>
        <p:spPr>
          <a:xfrm>
            <a:off x="1168826" y="5529225"/>
            <a:ext cx="7268239" cy="2092614"/>
          </a:xfrm>
          <a:custGeom>
            <a:avLst/>
            <a:gdLst/>
            <a:ahLst/>
            <a:cxnLst/>
            <a:rect l="l" t="t" r="r" b="b"/>
            <a:pathLst>
              <a:path w="7268239" h="2092614">
                <a:moveTo>
                  <a:pt x="0" y="0"/>
                </a:moveTo>
                <a:lnTo>
                  <a:pt x="7268239" y="0"/>
                </a:lnTo>
                <a:lnTo>
                  <a:pt x="7268239" y="2092614"/>
                </a:lnTo>
                <a:lnTo>
                  <a:pt x="0" y="2092614"/>
                </a:lnTo>
                <a:lnTo>
                  <a:pt x="0" y="0"/>
                </a:lnTo>
                <a:close/>
              </a:path>
            </a:pathLst>
          </a:custGeom>
          <a:blipFill>
            <a:blip r:embed="rId12"/>
            <a:stretch>
              <a:fillRect/>
            </a:stretch>
          </a:blipFill>
        </p:spPr>
        <p:txBody>
          <a:bodyPr/>
          <a:lstStyle/>
          <a:p>
            <a:endParaRPr lang="en-US"/>
          </a:p>
        </p:txBody>
      </p:sp>
      <p:sp>
        <p:nvSpPr>
          <p:cNvPr id="13" name="Freeform 13"/>
          <p:cNvSpPr/>
          <p:nvPr/>
        </p:nvSpPr>
        <p:spPr>
          <a:xfrm>
            <a:off x="9467182" y="5783635"/>
            <a:ext cx="8222271" cy="1097706"/>
          </a:xfrm>
          <a:custGeom>
            <a:avLst/>
            <a:gdLst/>
            <a:ahLst/>
            <a:cxnLst/>
            <a:rect l="l" t="t" r="r" b="b"/>
            <a:pathLst>
              <a:path w="8222271" h="1097706">
                <a:moveTo>
                  <a:pt x="0" y="0"/>
                </a:moveTo>
                <a:lnTo>
                  <a:pt x="8222271" y="0"/>
                </a:lnTo>
                <a:lnTo>
                  <a:pt x="8222271" y="1097706"/>
                </a:lnTo>
                <a:lnTo>
                  <a:pt x="0" y="1097706"/>
                </a:lnTo>
                <a:lnTo>
                  <a:pt x="0" y="0"/>
                </a:lnTo>
                <a:close/>
              </a:path>
            </a:pathLst>
          </a:custGeom>
          <a:blipFill>
            <a:blip r:embed="rId13"/>
            <a:stretch>
              <a:fillRect b="-4930"/>
            </a:stretch>
          </a:blipFill>
        </p:spPr>
        <p:txBody>
          <a:bodyPr/>
          <a:lstStyle/>
          <a:p>
            <a:endParaRPr lang="en-US"/>
          </a:p>
        </p:txBody>
      </p:sp>
      <p:sp>
        <p:nvSpPr>
          <p:cNvPr id="14" name="TextBox 14"/>
          <p:cNvSpPr txBox="1"/>
          <p:nvPr/>
        </p:nvSpPr>
        <p:spPr>
          <a:xfrm>
            <a:off x="9954485" y="3749074"/>
            <a:ext cx="7304815" cy="951286"/>
          </a:xfrm>
          <a:prstGeom prst="rect">
            <a:avLst/>
          </a:prstGeom>
        </p:spPr>
        <p:txBody>
          <a:bodyPr lIns="0" tIns="0" rIns="0" bIns="0" rtlCol="0" anchor="t">
            <a:spAutoFit/>
          </a:bodyPr>
          <a:lstStyle/>
          <a:p>
            <a:pPr marL="0" lvl="0" indent="0" algn="ctr">
              <a:lnSpc>
                <a:spcPts val="3503"/>
              </a:lnSpc>
            </a:pPr>
            <a:r>
              <a:rPr lang="en-US" sz="3100" spc="74">
                <a:solidFill>
                  <a:srgbClr val="3D312B"/>
                </a:solidFill>
                <a:latin typeface="Times New Roman Bold"/>
              </a:rPr>
              <a:t>TÌM HIỂU YẾU TỐ KÌ ẢO TRONG TRUYỆN TRUYỀN KÌ</a:t>
            </a:r>
          </a:p>
        </p:txBody>
      </p:sp>
      <p:sp>
        <p:nvSpPr>
          <p:cNvPr id="15" name="TextBox 15"/>
          <p:cNvSpPr txBox="1"/>
          <p:nvPr/>
        </p:nvSpPr>
        <p:spPr>
          <a:xfrm>
            <a:off x="1517133" y="1723618"/>
            <a:ext cx="13035422" cy="513235"/>
          </a:xfrm>
          <a:prstGeom prst="rect">
            <a:avLst/>
          </a:prstGeom>
        </p:spPr>
        <p:txBody>
          <a:bodyPr lIns="0" tIns="0" rIns="0" bIns="0" rtlCol="0" anchor="t">
            <a:spAutoFit/>
          </a:bodyPr>
          <a:lstStyle/>
          <a:p>
            <a:pPr marL="669302" lvl="1" indent="-334651" algn="ctr">
              <a:lnSpc>
                <a:spcPts val="3503"/>
              </a:lnSpc>
              <a:buAutoNum type="arabicPeriod"/>
            </a:pPr>
            <a:r>
              <a:rPr lang="en-US" sz="3100" spc="74">
                <a:solidFill>
                  <a:srgbClr val="3D312B"/>
                </a:solidFill>
                <a:latin typeface="Times New Roman Bold"/>
              </a:rPr>
              <a:t>TÌM HIỂU YẾU TỐ KÌ ẢO TRONG TRUYỆN TRUYỀN KÌ</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arn(inVertical)">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barn(inVertical)">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barn(inVertical)">
                                      <p:cBhvr>
                                        <p:cTn id="4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4" grpId="0"/>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000" b="-9000"/>
            </a:stretch>
          </a:blipFill>
        </p:spPr>
        <p:txBody>
          <a:bodyPr/>
          <a:lstStyle/>
          <a:p>
            <a:endParaRPr lang="en-US"/>
          </a:p>
        </p:txBody>
      </p:sp>
      <p:sp>
        <p:nvSpPr>
          <p:cNvPr id="3" name="Freeform 3"/>
          <p:cNvSpPr/>
          <p:nvPr/>
        </p:nvSpPr>
        <p:spPr>
          <a:xfrm>
            <a:off x="1028700" y="3279601"/>
            <a:ext cx="16714613" cy="6630797"/>
          </a:xfrm>
          <a:custGeom>
            <a:avLst/>
            <a:gdLst/>
            <a:ahLst/>
            <a:cxnLst/>
            <a:rect l="l" t="t" r="r" b="b"/>
            <a:pathLst>
              <a:path w="16714613" h="6630797">
                <a:moveTo>
                  <a:pt x="0" y="0"/>
                </a:moveTo>
                <a:lnTo>
                  <a:pt x="16714613" y="0"/>
                </a:lnTo>
                <a:lnTo>
                  <a:pt x="16714613" y="6630797"/>
                </a:lnTo>
                <a:lnTo>
                  <a:pt x="0" y="6630797"/>
                </a:lnTo>
                <a:lnTo>
                  <a:pt x="0" y="0"/>
                </a:lnTo>
                <a:close/>
              </a:path>
            </a:pathLst>
          </a:custGeom>
          <a:blipFill>
            <a:blip r:embed="rId3"/>
            <a:stretch>
              <a:fillRect t="-104667" b="-50762"/>
            </a:stretch>
          </a:blipFill>
        </p:spPr>
        <p:txBody>
          <a:bodyPr/>
          <a:lstStyle/>
          <a:p>
            <a:endParaRPr lang="en-US"/>
          </a:p>
        </p:txBody>
      </p:sp>
      <p:sp>
        <p:nvSpPr>
          <p:cNvPr id="4" name="TextBox 4"/>
          <p:cNvSpPr txBox="1"/>
          <p:nvPr/>
        </p:nvSpPr>
        <p:spPr>
          <a:xfrm>
            <a:off x="3054765" y="285757"/>
            <a:ext cx="11497790" cy="906084"/>
          </a:xfrm>
          <a:prstGeom prst="rect">
            <a:avLst/>
          </a:prstGeom>
        </p:spPr>
        <p:txBody>
          <a:bodyPr lIns="0" tIns="0" rIns="0" bIns="0" rtlCol="0" anchor="t">
            <a:spAutoFit/>
          </a:bodyPr>
          <a:lstStyle/>
          <a:p>
            <a:pPr marL="0" lvl="0" indent="0" algn="ctr">
              <a:lnSpc>
                <a:spcPts val="6216"/>
              </a:lnSpc>
            </a:pPr>
            <a:r>
              <a:rPr lang="en-US" sz="5501" spc="132">
                <a:solidFill>
                  <a:srgbClr val="FFFFFF"/>
                </a:solidFill>
                <a:latin typeface="Times New Roman Bold"/>
              </a:rPr>
              <a:t>I. HÌNH THÀNH KIẾN THỨC</a:t>
            </a:r>
          </a:p>
        </p:txBody>
      </p:sp>
      <p:sp>
        <p:nvSpPr>
          <p:cNvPr id="5" name="Freeform 5"/>
          <p:cNvSpPr/>
          <p:nvPr/>
        </p:nvSpPr>
        <p:spPr>
          <a:xfrm rot="-2213874" flipH="1">
            <a:off x="16455830" y="739899"/>
            <a:ext cx="1829428" cy="1709929"/>
          </a:xfrm>
          <a:custGeom>
            <a:avLst/>
            <a:gdLst/>
            <a:ahLst/>
            <a:cxnLst/>
            <a:rect l="l" t="t" r="r" b="b"/>
            <a:pathLst>
              <a:path w="1829428" h="1709929">
                <a:moveTo>
                  <a:pt x="1829428" y="0"/>
                </a:moveTo>
                <a:lnTo>
                  <a:pt x="0" y="0"/>
                </a:lnTo>
                <a:lnTo>
                  <a:pt x="0" y="1709929"/>
                </a:lnTo>
                <a:lnTo>
                  <a:pt x="1829428" y="1709929"/>
                </a:lnTo>
                <a:lnTo>
                  <a:pt x="1829428" y="0"/>
                </a:lnTo>
                <a:close/>
              </a:path>
            </a:pathLst>
          </a:custGeom>
          <a:blipFill>
            <a:blip r:embed="rId4"/>
            <a:stretch>
              <a:fillRect/>
            </a:stretch>
          </a:blipFill>
        </p:spPr>
        <p:txBody>
          <a:bodyPr/>
          <a:lstStyle/>
          <a:p>
            <a:endParaRPr lang="en-US"/>
          </a:p>
        </p:txBody>
      </p:sp>
      <p:sp>
        <p:nvSpPr>
          <p:cNvPr id="6" name="Freeform 6"/>
          <p:cNvSpPr/>
          <p:nvPr/>
        </p:nvSpPr>
        <p:spPr>
          <a:xfrm rot="-2357607">
            <a:off x="-695952" y="350506"/>
            <a:ext cx="3912288" cy="2488715"/>
          </a:xfrm>
          <a:custGeom>
            <a:avLst/>
            <a:gdLst/>
            <a:ahLst/>
            <a:cxnLst/>
            <a:rect l="l" t="t" r="r" b="b"/>
            <a:pathLst>
              <a:path w="3912288" h="2488715">
                <a:moveTo>
                  <a:pt x="0" y="0"/>
                </a:moveTo>
                <a:lnTo>
                  <a:pt x="3912288" y="0"/>
                </a:lnTo>
                <a:lnTo>
                  <a:pt x="3912288" y="2488715"/>
                </a:lnTo>
                <a:lnTo>
                  <a:pt x="0" y="2488715"/>
                </a:lnTo>
                <a:lnTo>
                  <a:pt x="0" y="0"/>
                </a:lnTo>
                <a:close/>
              </a:path>
            </a:pathLst>
          </a:custGeom>
          <a:blipFill>
            <a:blip r:embed="rId5"/>
            <a:stretch>
              <a:fillRect t="-90169"/>
            </a:stretch>
          </a:blipFill>
        </p:spPr>
        <p:txBody>
          <a:bodyPr/>
          <a:lstStyle/>
          <a:p>
            <a:endParaRPr lang="en-US"/>
          </a:p>
        </p:txBody>
      </p:sp>
      <p:sp>
        <p:nvSpPr>
          <p:cNvPr id="7" name="Freeform 7"/>
          <p:cNvSpPr/>
          <p:nvPr/>
        </p:nvSpPr>
        <p:spPr>
          <a:xfrm rot="-909947">
            <a:off x="14969192" y="6571536"/>
            <a:ext cx="4580215" cy="6417114"/>
          </a:xfrm>
          <a:custGeom>
            <a:avLst/>
            <a:gdLst/>
            <a:ahLst/>
            <a:cxnLst/>
            <a:rect l="l" t="t" r="r" b="b"/>
            <a:pathLst>
              <a:path w="4580215" h="6417114">
                <a:moveTo>
                  <a:pt x="0" y="0"/>
                </a:moveTo>
                <a:lnTo>
                  <a:pt x="4580216" y="0"/>
                </a:lnTo>
                <a:lnTo>
                  <a:pt x="4580216" y="6417114"/>
                </a:lnTo>
                <a:lnTo>
                  <a:pt x="0" y="6417114"/>
                </a:lnTo>
                <a:lnTo>
                  <a:pt x="0" y="0"/>
                </a:lnTo>
                <a:close/>
              </a:path>
            </a:pathLst>
          </a:custGeom>
          <a:blipFill>
            <a:blip r:embed="rId6"/>
            <a:stretch>
              <a:fillRect/>
            </a:stretch>
          </a:blipFill>
        </p:spPr>
        <p:txBody>
          <a:bodyPr/>
          <a:lstStyle/>
          <a:p>
            <a:endParaRPr lang="en-US"/>
          </a:p>
        </p:txBody>
      </p:sp>
      <p:sp>
        <p:nvSpPr>
          <p:cNvPr id="8" name="Freeform 8"/>
          <p:cNvSpPr/>
          <p:nvPr/>
        </p:nvSpPr>
        <p:spPr>
          <a:xfrm rot="-6276159">
            <a:off x="15762028" y="7335252"/>
            <a:ext cx="1999193" cy="1970114"/>
          </a:xfrm>
          <a:custGeom>
            <a:avLst/>
            <a:gdLst/>
            <a:ahLst/>
            <a:cxnLst/>
            <a:rect l="l" t="t" r="r" b="b"/>
            <a:pathLst>
              <a:path w="1999193" h="1970114">
                <a:moveTo>
                  <a:pt x="0" y="0"/>
                </a:moveTo>
                <a:lnTo>
                  <a:pt x="1999193" y="0"/>
                </a:lnTo>
                <a:lnTo>
                  <a:pt x="1999193" y="1970114"/>
                </a:lnTo>
                <a:lnTo>
                  <a:pt x="0" y="197011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9" name="Freeform 9"/>
          <p:cNvSpPr/>
          <p:nvPr/>
        </p:nvSpPr>
        <p:spPr>
          <a:xfrm>
            <a:off x="1028700" y="7770572"/>
            <a:ext cx="2259511" cy="2243078"/>
          </a:xfrm>
          <a:custGeom>
            <a:avLst/>
            <a:gdLst/>
            <a:ahLst/>
            <a:cxnLst/>
            <a:rect l="l" t="t" r="r" b="b"/>
            <a:pathLst>
              <a:path w="2259511" h="2243078">
                <a:moveTo>
                  <a:pt x="0" y="0"/>
                </a:moveTo>
                <a:lnTo>
                  <a:pt x="2259511" y="0"/>
                </a:lnTo>
                <a:lnTo>
                  <a:pt x="2259511" y="2243078"/>
                </a:lnTo>
                <a:lnTo>
                  <a:pt x="0" y="224307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0" name="TextBox 10"/>
          <p:cNvSpPr txBox="1"/>
          <p:nvPr/>
        </p:nvSpPr>
        <p:spPr>
          <a:xfrm>
            <a:off x="1260192" y="3426843"/>
            <a:ext cx="16110352" cy="6332514"/>
          </a:xfrm>
          <a:prstGeom prst="rect">
            <a:avLst/>
          </a:prstGeom>
        </p:spPr>
        <p:txBody>
          <a:bodyPr lIns="0" tIns="0" rIns="0" bIns="0" rtlCol="0" anchor="t">
            <a:spAutoFit/>
          </a:bodyPr>
          <a:lstStyle/>
          <a:p>
            <a:pPr algn="ctr">
              <a:lnSpc>
                <a:spcPts val="3559"/>
              </a:lnSpc>
            </a:pPr>
            <a:r>
              <a:rPr lang="en-US" sz="3150" spc="75">
                <a:solidFill>
                  <a:srgbClr val="3D312B"/>
                </a:solidFill>
                <a:latin typeface="Times New Roman Bold"/>
              </a:rPr>
              <a:t>PHIẾU HỌC TẬP SỐ 2</a:t>
            </a:r>
          </a:p>
          <a:p>
            <a:pPr algn="ctr">
              <a:lnSpc>
                <a:spcPts val="3559"/>
              </a:lnSpc>
            </a:pPr>
            <a:r>
              <a:rPr lang="en-US" sz="3150" spc="75">
                <a:solidFill>
                  <a:srgbClr val="3D312B"/>
                </a:solidFill>
                <a:latin typeface="Times New Roman Bold"/>
              </a:rPr>
              <a:t> TÌM HIỂU ĐỀ TÀI, CHI TIẾT TIÊU BIỂU, SỰ KIỆN</a:t>
            </a:r>
          </a:p>
          <a:p>
            <a:pPr algn="just">
              <a:lnSpc>
                <a:spcPts val="3559"/>
              </a:lnSpc>
            </a:pPr>
            <a:r>
              <a:rPr lang="en-US" sz="3150" spc="75">
                <a:solidFill>
                  <a:srgbClr val="3D312B"/>
                </a:solidFill>
                <a:latin typeface="Times New Roman Bold"/>
              </a:rPr>
              <a:t>Câu 1: </a:t>
            </a:r>
          </a:p>
          <a:p>
            <a:pPr algn="just">
              <a:lnSpc>
                <a:spcPts val="3559"/>
              </a:lnSpc>
            </a:pPr>
            <a:r>
              <a:rPr lang="en-US" sz="3150" spc="75">
                <a:solidFill>
                  <a:srgbClr val="3D312B"/>
                </a:solidFill>
                <a:latin typeface="Times New Roman Bold"/>
              </a:rPr>
              <a:t>a. Đề tài của truyện là: ...................................................................................</a:t>
            </a:r>
          </a:p>
          <a:p>
            <a:pPr algn="just">
              <a:lnSpc>
                <a:spcPts val="3559"/>
              </a:lnSpc>
            </a:pPr>
            <a:r>
              <a:rPr lang="en-US" sz="3150" spc="75">
                <a:solidFill>
                  <a:srgbClr val="3D312B"/>
                </a:solidFill>
                <a:latin typeface="Times New Roman Bold"/>
              </a:rPr>
              <a:t>b. Tóm tắt chuỗi hành động/ sự kiện trong truyện theo sơ đồ sau:</a:t>
            </a:r>
          </a:p>
          <a:p>
            <a:pPr algn="just">
              <a:lnSpc>
                <a:spcPts val="3559"/>
              </a:lnSpc>
            </a:pPr>
            <a:endParaRPr lang="en-US" sz="3150" spc="75">
              <a:solidFill>
                <a:srgbClr val="3D312B"/>
              </a:solidFill>
              <a:latin typeface="Times New Roman Bold"/>
            </a:endParaRPr>
          </a:p>
          <a:p>
            <a:pPr algn="just">
              <a:lnSpc>
                <a:spcPts val="3559"/>
              </a:lnSpc>
            </a:pPr>
            <a:endParaRPr lang="en-US" sz="3150" spc="75">
              <a:solidFill>
                <a:srgbClr val="3D312B"/>
              </a:solidFill>
              <a:latin typeface="Times New Roman Bold"/>
            </a:endParaRPr>
          </a:p>
          <a:p>
            <a:pPr algn="just">
              <a:lnSpc>
                <a:spcPts val="3559"/>
              </a:lnSpc>
            </a:pPr>
            <a:endParaRPr lang="en-US" sz="3150" spc="75">
              <a:solidFill>
                <a:srgbClr val="3D312B"/>
              </a:solidFill>
              <a:latin typeface="Times New Roman Bold"/>
            </a:endParaRPr>
          </a:p>
          <a:p>
            <a:pPr algn="just">
              <a:lnSpc>
                <a:spcPts val="3559"/>
              </a:lnSpc>
            </a:pPr>
            <a:r>
              <a:rPr lang="en-US" sz="3150" spc="75">
                <a:solidFill>
                  <a:srgbClr val="3D312B"/>
                </a:solidFill>
                <a:latin typeface="Times New Roman Bold"/>
              </a:rPr>
              <a:t>c. Mối quan hệ giữa chuỗi hành động/ sự kiện là: ..........................................</a:t>
            </a:r>
          </a:p>
          <a:p>
            <a:pPr algn="just">
              <a:lnSpc>
                <a:spcPts val="3559"/>
              </a:lnSpc>
            </a:pPr>
            <a:r>
              <a:rPr lang="en-US" sz="3150" spc="75">
                <a:solidFill>
                  <a:srgbClr val="3D312B"/>
                </a:solidFill>
                <a:latin typeface="Times New Roman Bold"/>
              </a:rPr>
              <a:t>.......................................................................................................................................</a:t>
            </a:r>
          </a:p>
          <a:p>
            <a:pPr algn="just">
              <a:lnSpc>
                <a:spcPts val="3559"/>
              </a:lnSpc>
            </a:pPr>
            <a:r>
              <a:rPr lang="en-US" sz="3150" spc="75">
                <a:solidFill>
                  <a:srgbClr val="3D312B"/>
                </a:solidFill>
                <a:latin typeface="Times New Roman Bold"/>
              </a:rPr>
              <a:t>Câu 3: Bình luận về một trong hai chi tiết (a hoặc b) đã nêu trong SGK, tr. 74):</a:t>
            </a:r>
          </a:p>
          <a:p>
            <a:pPr algn="just">
              <a:lnSpc>
                <a:spcPts val="3559"/>
              </a:lnSpc>
            </a:pPr>
            <a:r>
              <a:rPr lang="en-US" sz="3150" spc="75">
                <a:solidFill>
                  <a:srgbClr val="3D312B"/>
                </a:solidFill>
                <a:latin typeface="Times New Roman Bold"/>
              </a:rPr>
              <a:t>.......................................................................................................................................</a:t>
            </a:r>
          </a:p>
          <a:p>
            <a:pPr algn="just">
              <a:lnSpc>
                <a:spcPts val="3559"/>
              </a:lnSpc>
            </a:pPr>
            <a:r>
              <a:rPr lang="en-US" sz="3150" spc="75">
                <a:solidFill>
                  <a:srgbClr val="3D312B"/>
                </a:solidFill>
                <a:latin typeface="Times New Roman Bold"/>
              </a:rPr>
              <a:t>.......................................................................................................................................</a:t>
            </a:r>
          </a:p>
          <a:p>
            <a:pPr algn="just">
              <a:lnSpc>
                <a:spcPts val="3559"/>
              </a:lnSpc>
            </a:pPr>
            <a:r>
              <a:rPr lang="en-US" sz="3150" spc="75">
                <a:solidFill>
                  <a:srgbClr val="3D312B"/>
                </a:solidFill>
                <a:latin typeface="Times New Roman Bold"/>
              </a:rPr>
              <a:t>......................................................................................................................................</a:t>
            </a:r>
          </a:p>
        </p:txBody>
      </p:sp>
      <p:sp>
        <p:nvSpPr>
          <p:cNvPr id="11" name="Freeform 11"/>
          <p:cNvSpPr/>
          <p:nvPr/>
        </p:nvSpPr>
        <p:spPr>
          <a:xfrm>
            <a:off x="2158456" y="5681971"/>
            <a:ext cx="11050451" cy="1263171"/>
          </a:xfrm>
          <a:custGeom>
            <a:avLst/>
            <a:gdLst/>
            <a:ahLst/>
            <a:cxnLst/>
            <a:rect l="l" t="t" r="r" b="b"/>
            <a:pathLst>
              <a:path w="11050451" h="1263171">
                <a:moveTo>
                  <a:pt x="0" y="0"/>
                </a:moveTo>
                <a:lnTo>
                  <a:pt x="11050451" y="0"/>
                </a:lnTo>
                <a:lnTo>
                  <a:pt x="11050451" y="1263171"/>
                </a:lnTo>
                <a:lnTo>
                  <a:pt x="0" y="1263171"/>
                </a:lnTo>
                <a:lnTo>
                  <a:pt x="0" y="0"/>
                </a:lnTo>
                <a:close/>
              </a:path>
            </a:pathLst>
          </a:custGeom>
          <a:blipFill>
            <a:blip r:embed="rId11"/>
            <a:stretch>
              <a:fillRect b="-2152"/>
            </a:stretch>
          </a:blipFill>
        </p:spPr>
        <p:txBody>
          <a:bodyPr/>
          <a:lstStyle/>
          <a:p>
            <a:endParaRPr lang="en-US"/>
          </a:p>
        </p:txBody>
      </p:sp>
      <p:sp>
        <p:nvSpPr>
          <p:cNvPr id="12" name="TextBox 12"/>
          <p:cNvSpPr txBox="1"/>
          <p:nvPr/>
        </p:nvSpPr>
        <p:spPr>
          <a:xfrm>
            <a:off x="1889903" y="2258771"/>
            <a:ext cx="15853410" cy="951286"/>
          </a:xfrm>
          <a:prstGeom prst="rect">
            <a:avLst/>
          </a:prstGeom>
        </p:spPr>
        <p:txBody>
          <a:bodyPr lIns="0" tIns="0" rIns="0" bIns="0" rtlCol="0" anchor="t">
            <a:spAutoFit/>
          </a:bodyPr>
          <a:lstStyle/>
          <a:p>
            <a:pPr marL="0" lvl="0" indent="0" algn="just">
              <a:lnSpc>
                <a:spcPts val="3503"/>
              </a:lnSpc>
            </a:pPr>
            <a:r>
              <a:rPr lang="en-US" sz="3100" spc="74">
                <a:solidFill>
                  <a:srgbClr val="3D312B"/>
                </a:solidFill>
                <a:latin typeface="Times New Roman Bold"/>
              </a:rPr>
              <a:t>2.1 Tìm hiểu đề tài, chi tiết tiêu biểu, câu chuyện, sự kiện, nhân vật và mối quan hệ của chúng trong tính chỉnh thể của tác phẩm</a:t>
            </a:r>
          </a:p>
        </p:txBody>
      </p:sp>
      <p:sp>
        <p:nvSpPr>
          <p:cNvPr id="13" name="TextBox 13"/>
          <p:cNvSpPr txBox="1"/>
          <p:nvPr/>
        </p:nvSpPr>
        <p:spPr>
          <a:xfrm>
            <a:off x="1517133" y="1547239"/>
            <a:ext cx="13035422" cy="513235"/>
          </a:xfrm>
          <a:prstGeom prst="rect">
            <a:avLst/>
          </a:prstGeom>
        </p:spPr>
        <p:txBody>
          <a:bodyPr lIns="0" tIns="0" rIns="0" bIns="0" rtlCol="0" anchor="t">
            <a:spAutoFit/>
          </a:bodyPr>
          <a:lstStyle/>
          <a:p>
            <a:pPr algn="ctr">
              <a:lnSpc>
                <a:spcPts val="3503"/>
              </a:lnSpc>
            </a:pPr>
            <a:r>
              <a:rPr lang="en-US" sz="3100" spc="74">
                <a:solidFill>
                  <a:srgbClr val="3D312B"/>
                </a:solidFill>
                <a:latin typeface="Times New Roman Bold"/>
              </a:rPr>
              <a:t>2. TÌM HIỂU VĂN BẢN CHUYỆN CHỨC PHÁN SỰ ĐỀN TẢN VIÊN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12" grpId="0"/>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000" b="-9000"/>
            </a:stretch>
          </a:blipFill>
        </p:spPr>
        <p:txBody>
          <a:bodyPr/>
          <a:lstStyle/>
          <a:p>
            <a:endParaRPr lang="en-US"/>
          </a:p>
        </p:txBody>
      </p:sp>
      <p:sp>
        <p:nvSpPr>
          <p:cNvPr id="3" name="TextBox 3"/>
          <p:cNvSpPr txBox="1"/>
          <p:nvPr/>
        </p:nvSpPr>
        <p:spPr>
          <a:xfrm>
            <a:off x="3054765" y="285757"/>
            <a:ext cx="11497790" cy="906084"/>
          </a:xfrm>
          <a:prstGeom prst="rect">
            <a:avLst/>
          </a:prstGeom>
        </p:spPr>
        <p:txBody>
          <a:bodyPr lIns="0" tIns="0" rIns="0" bIns="0" rtlCol="0" anchor="t">
            <a:spAutoFit/>
          </a:bodyPr>
          <a:lstStyle/>
          <a:p>
            <a:pPr marL="0" lvl="0" indent="0" algn="ctr">
              <a:lnSpc>
                <a:spcPts val="6216"/>
              </a:lnSpc>
            </a:pPr>
            <a:r>
              <a:rPr lang="en-US" sz="5501" spc="132">
                <a:solidFill>
                  <a:srgbClr val="FFFFFF"/>
                </a:solidFill>
                <a:latin typeface="Times New Roman Bold"/>
              </a:rPr>
              <a:t>I. HÌNH THÀNH KIẾN THỨC</a:t>
            </a:r>
          </a:p>
        </p:txBody>
      </p:sp>
      <p:sp>
        <p:nvSpPr>
          <p:cNvPr id="4" name="Freeform 4"/>
          <p:cNvSpPr/>
          <p:nvPr/>
        </p:nvSpPr>
        <p:spPr>
          <a:xfrm rot="-2213874" flipH="1">
            <a:off x="16455830" y="739899"/>
            <a:ext cx="1829428" cy="1709929"/>
          </a:xfrm>
          <a:custGeom>
            <a:avLst/>
            <a:gdLst/>
            <a:ahLst/>
            <a:cxnLst/>
            <a:rect l="l" t="t" r="r" b="b"/>
            <a:pathLst>
              <a:path w="1829428" h="1709929">
                <a:moveTo>
                  <a:pt x="1829428" y="0"/>
                </a:moveTo>
                <a:lnTo>
                  <a:pt x="0" y="0"/>
                </a:lnTo>
                <a:lnTo>
                  <a:pt x="0" y="1709929"/>
                </a:lnTo>
                <a:lnTo>
                  <a:pt x="1829428" y="1709929"/>
                </a:lnTo>
                <a:lnTo>
                  <a:pt x="1829428" y="0"/>
                </a:lnTo>
                <a:close/>
              </a:path>
            </a:pathLst>
          </a:custGeom>
          <a:blipFill>
            <a:blip r:embed="rId3"/>
            <a:stretch>
              <a:fillRect/>
            </a:stretch>
          </a:blipFill>
        </p:spPr>
        <p:txBody>
          <a:bodyPr/>
          <a:lstStyle/>
          <a:p>
            <a:endParaRPr lang="en-US"/>
          </a:p>
        </p:txBody>
      </p:sp>
      <p:sp>
        <p:nvSpPr>
          <p:cNvPr id="5" name="Freeform 5"/>
          <p:cNvSpPr/>
          <p:nvPr/>
        </p:nvSpPr>
        <p:spPr>
          <a:xfrm rot="-2357607">
            <a:off x="-695952" y="350506"/>
            <a:ext cx="3912288" cy="2488715"/>
          </a:xfrm>
          <a:custGeom>
            <a:avLst/>
            <a:gdLst/>
            <a:ahLst/>
            <a:cxnLst/>
            <a:rect l="l" t="t" r="r" b="b"/>
            <a:pathLst>
              <a:path w="3912288" h="2488715">
                <a:moveTo>
                  <a:pt x="0" y="0"/>
                </a:moveTo>
                <a:lnTo>
                  <a:pt x="3912288" y="0"/>
                </a:lnTo>
                <a:lnTo>
                  <a:pt x="3912288" y="2488715"/>
                </a:lnTo>
                <a:lnTo>
                  <a:pt x="0" y="2488715"/>
                </a:lnTo>
                <a:lnTo>
                  <a:pt x="0" y="0"/>
                </a:lnTo>
                <a:close/>
              </a:path>
            </a:pathLst>
          </a:custGeom>
          <a:blipFill>
            <a:blip r:embed="rId4"/>
            <a:stretch>
              <a:fillRect t="-90169"/>
            </a:stretch>
          </a:blipFill>
        </p:spPr>
        <p:txBody>
          <a:bodyPr/>
          <a:lstStyle/>
          <a:p>
            <a:endParaRPr lang="en-US"/>
          </a:p>
        </p:txBody>
      </p:sp>
      <p:sp>
        <p:nvSpPr>
          <p:cNvPr id="6" name="Freeform 6"/>
          <p:cNvSpPr/>
          <p:nvPr/>
        </p:nvSpPr>
        <p:spPr>
          <a:xfrm rot="-909947">
            <a:off x="15453206" y="6327406"/>
            <a:ext cx="4580215" cy="6417114"/>
          </a:xfrm>
          <a:custGeom>
            <a:avLst/>
            <a:gdLst/>
            <a:ahLst/>
            <a:cxnLst/>
            <a:rect l="l" t="t" r="r" b="b"/>
            <a:pathLst>
              <a:path w="4580215" h="6417114">
                <a:moveTo>
                  <a:pt x="0" y="0"/>
                </a:moveTo>
                <a:lnTo>
                  <a:pt x="4580215" y="0"/>
                </a:lnTo>
                <a:lnTo>
                  <a:pt x="4580215" y="6417114"/>
                </a:lnTo>
                <a:lnTo>
                  <a:pt x="0" y="6417114"/>
                </a:lnTo>
                <a:lnTo>
                  <a:pt x="0" y="0"/>
                </a:lnTo>
                <a:close/>
              </a:path>
            </a:pathLst>
          </a:custGeom>
          <a:blipFill>
            <a:blip r:embed="rId5"/>
            <a:stretch>
              <a:fillRect/>
            </a:stretch>
          </a:blipFill>
        </p:spPr>
        <p:txBody>
          <a:bodyPr/>
          <a:lstStyle/>
          <a:p>
            <a:endParaRPr lang="en-US"/>
          </a:p>
        </p:txBody>
      </p:sp>
      <p:sp>
        <p:nvSpPr>
          <p:cNvPr id="7" name="Freeform 7"/>
          <p:cNvSpPr/>
          <p:nvPr/>
        </p:nvSpPr>
        <p:spPr>
          <a:xfrm rot="-6276159">
            <a:off x="16083154" y="7151704"/>
            <a:ext cx="1999193" cy="1970114"/>
          </a:xfrm>
          <a:custGeom>
            <a:avLst/>
            <a:gdLst/>
            <a:ahLst/>
            <a:cxnLst/>
            <a:rect l="l" t="t" r="r" b="b"/>
            <a:pathLst>
              <a:path w="1999193" h="1970114">
                <a:moveTo>
                  <a:pt x="0" y="0"/>
                </a:moveTo>
                <a:lnTo>
                  <a:pt x="1999193" y="0"/>
                </a:lnTo>
                <a:lnTo>
                  <a:pt x="1999193" y="1970114"/>
                </a:lnTo>
                <a:lnTo>
                  <a:pt x="0" y="197011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Freeform 8"/>
          <p:cNvSpPr/>
          <p:nvPr/>
        </p:nvSpPr>
        <p:spPr>
          <a:xfrm>
            <a:off x="-101056" y="8136761"/>
            <a:ext cx="2259511" cy="2243078"/>
          </a:xfrm>
          <a:custGeom>
            <a:avLst/>
            <a:gdLst/>
            <a:ahLst/>
            <a:cxnLst/>
            <a:rect l="l" t="t" r="r" b="b"/>
            <a:pathLst>
              <a:path w="2259511" h="2243078">
                <a:moveTo>
                  <a:pt x="0" y="0"/>
                </a:moveTo>
                <a:lnTo>
                  <a:pt x="2259512" y="0"/>
                </a:lnTo>
                <a:lnTo>
                  <a:pt x="2259512" y="2243078"/>
                </a:lnTo>
                <a:lnTo>
                  <a:pt x="0" y="224307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9" name="Freeform 9"/>
          <p:cNvSpPr/>
          <p:nvPr/>
        </p:nvSpPr>
        <p:spPr>
          <a:xfrm>
            <a:off x="1889903" y="3336757"/>
            <a:ext cx="14500534" cy="6676892"/>
          </a:xfrm>
          <a:custGeom>
            <a:avLst/>
            <a:gdLst/>
            <a:ahLst/>
            <a:cxnLst/>
            <a:rect l="l" t="t" r="r" b="b"/>
            <a:pathLst>
              <a:path w="14500534" h="6676892">
                <a:moveTo>
                  <a:pt x="0" y="0"/>
                </a:moveTo>
                <a:lnTo>
                  <a:pt x="14500534" y="0"/>
                </a:lnTo>
                <a:lnTo>
                  <a:pt x="14500534" y="6676893"/>
                </a:lnTo>
                <a:lnTo>
                  <a:pt x="0" y="6676893"/>
                </a:lnTo>
                <a:lnTo>
                  <a:pt x="0" y="0"/>
                </a:lnTo>
                <a:close/>
              </a:path>
            </a:pathLst>
          </a:custGeom>
          <a:blipFill>
            <a:blip r:embed="rId10"/>
            <a:stretch>
              <a:fillRect t="-958" b="-958"/>
            </a:stretch>
          </a:blipFill>
        </p:spPr>
        <p:txBody>
          <a:bodyPr/>
          <a:lstStyle/>
          <a:p>
            <a:endParaRPr lang="en-US"/>
          </a:p>
        </p:txBody>
      </p:sp>
      <p:sp>
        <p:nvSpPr>
          <p:cNvPr id="10" name="TextBox 10"/>
          <p:cNvSpPr txBox="1"/>
          <p:nvPr/>
        </p:nvSpPr>
        <p:spPr>
          <a:xfrm>
            <a:off x="1889903" y="2258771"/>
            <a:ext cx="15853410" cy="951286"/>
          </a:xfrm>
          <a:prstGeom prst="rect">
            <a:avLst/>
          </a:prstGeom>
        </p:spPr>
        <p:txBody>
          <a:bodyPr lIns="0" tIns="0" rIns="0" bIns="0" rtlCol="0" anchor="t">
            <a:spAutoFit/>
          </a:bodyPr>
          <a:lstStyle/>
          <a:p>
            <a:pPr marL="0" lvl="0" indent="0" algn="just">
              <a:lnSpc>
                <a:spcPts val="3503"/>
              </a:lnSpc>
            </a:pPr>
            <a:r>
              <a:rPr lang="en-US" sz="3100" spc="74">
                <a:solidFill>
                  <a:srgbClr val="3D312B"/>
                </a:solidFill>
                <a:latin typeface="Times New Roman Bold"/>
              </a:rPr>
              <a:t>2.2 Tìm hiểu đề tài, chi tiết tiêu biểu, câu chuyện, sự kiện, nhân vật và mối quan hệ của chúng trong tính chỉnh thể của tác phẩm</a:t>
            </a:r>
          </a:p>
        </p:txBody>
      </p:sp>
      <p:sp>
        <p:nvSpPr>
          <p:cNvPr id="11" name="TextBox 11"/>
          <p:cNvSpPr txBox="1"/>
          <p:nvPr/>
        </p:nvSpPr>
        <p:spPr>
          <a:xfrm>
            <a:off x="1517133" y="1547239"/>
            <a:ext cx="13035422" cy="513235"/>
          </a:xfrm>
          <a:prstGeom prst="rect">
            <a:avLst/>
          </a:prstGeom>
        </p:spPr>
        <p:txBody>
          <a:bodyPr lIns="0" tIns="0" rIns="0" bIns="0" rtlCol="0" anchor="t">
            <a:spAutoFit/>
          </a:bodyPr>
          <a:lstStyle/>
          <a:p>
            <a:pPr algn="ctr">
              <a:lnSpc>
                <a:spcPts val="3503"/>
              </a:lnSpc>
            </a:pPr>
            <a:r>
              <a:rPr lang="en-US" sz="3100" spc="74">
                <a:solidFill>
                  <a:srgbClr val="3D312B"/>
                </a:solidFill>
                <a:latin typeface="Times New Roman Bold"/>
              </a:rPr>
              <a:t>2. TÌM HIỂU VĂN BẢN CHUYỆN CHỨC PHÁN SỰ ĐỀN TẢN VIÊN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37" b="-73939"/>
            </a:stretch>
          </a:blipFill>
        </p:spPr>
        <p:txBody>
          <a:bodyPr/>
          <a:lstStyle/>
          <a:p>
            <a:endParaRPr lang="en-US"/>
          </a:p>
        </p:txBody>
      </p:sp>
      <p:sp>
        <p:nvSpPr>
          <p:cNvPr id="3" name="Freeform 3"/>
          <p:cNvSpPr/>
          <p:nvPr/>
        </p:nvSpPr>
        <p:spPr>
          <a:xfrm rot="1018091" flipH="1">
            <a:off x="-1581472" y="5797437"/>
            <a:ext cx="5220344" cy="6968617"/>
          </a:xfrm>
          <a:custGeom>
            <a:avLst/>
            <a:gdLst/>
            <a:ahLst/>
            <a:cxnLst/>
            <a:rect l="l" t="t" r="r" b="b"/>
            <a:pathLst>
              <a:path w="5220344" h="6968617">
                <a:moveTo>
                  <a:pt x="5220344" y="0"/>
                </a:moveTo>
                <a:lnTo>
                  <a:pt x="0" y="0"/>
                </a:lnTo>
                <a:lnTo>
                  <a:pt x="0" y="6968618"/>
                </a:lnTo>
                <a:lnTo>
                  <a:pt x="5220344" y="6968618"/>
                </a:lnTo>
                <a:lnTo>
                  <a:pt x="5220344" y="0"/>
                </a:lnTo>
                <a:close/>
              </a:path>
            </a:pathLst>
          </a:custGeom>
          <a:blipFill>
            <a:blip r:embed="rId3"/>
            <a:stretch>
              <a:fillRect/>
            </a:stretch>
          </a:blipFill>
        </p:spPr>
        <p:txBody>
          <a:bodyPr/>
          <a:lstStyle/>
          <a:p>
            <a:endParaRPr lang="en-US"/>
          </a:p>
        </p:txBody>
      </p:sp>
      <p:sp>
        <p:nvSpPr>
          <p:cNvPr id="4" name="Freeform 4"/>
          <p:cNvSpPr/>
          <p:nvPr/>
        </p:nvSpPr>
        <p:spPr>
          <a:xfrm rot="-1067481">
            <a:off x="15626710" y="7074572"/>
            <a:ext cx="3265180" cy="7226190"/>
          </a:xfrm>
          <a:custGeom>
            <a:avLst/>
            <a:gdLst/>
            <a:ahLst/>
            <a:cxnLst/>
            <a:rect l="l" t="t" r="r" b="b"/>
            <a:pathLst>
              <a:path w="3265180" h="7226190">
                <a:moveTo>
                  <a:pt x="0" y="0"/>
                </a:moveTo>
                <a:lnTo>
                  <a:pt x="3265180" y="0"/>
                </a:lnTo>
                <a:lnTo>
                  <a:pt x="3265180" y="7226190"/>
                </a:lnTo>
                <a:lnTo>
                  <a:pt x="0" y="7226190"/>
                </a:lnTo>
                <a:lnTo>
                  <a:pt x="0" y="0"/>
                </a:lnTo>
                <a:close/>
              </a:path>
            </a:pathLst>
          </a:custGeom>
          <a:blipFill>
            <a:blip r:embed="rId4"/>
            <a:stretch>
              <a:fillRect b="-9844"/>
            </a:stretch>
          </a:blipFill>
        </p:spPr>
        <p:txBody>
          <a:bodyPr/>
          <a:lstStyle/>
          <a:p>
            <a:endParaRPr lang="en-US"/>
          </a:p>
        </p:txBody>
      </p:sp>
      <p:sp>
        <p:nvSpPr>
          <p:cNvPr id="5" name="Freeform 5"/>
          <p:cNvSpPr/>
          <p:nvPr/>
        </p:nvSpPr>
        <p:spPr>
          <a:xfrm>
            <a:off x="871610" y="1753565"/>
            <a:ext cx="16387690" cy="6899875"/>
          </a:xfrm>
          <a:custGeom>
            <a:avLst/>
            <a:gdLst/>
            <a:ahLst/>
            <a:cxnLst/>
            <a:rect l="l" t="t" r="r" b="b"/>
            <a:pathLst>
              <a:path w="16387690" h="6899875">
                <a:moveTo>
                  <a:pt x="0" y="0"/>
                </a:moveTo>
                <a:lnTo>
                  <a:pt x="16387690" y="0"/>
                </a:lnTo>
                <a:lnTo>
                  <a:pt x="16387690" y="6899874"/>
                </a:lnTo>
                <a:lnTo>
                  <a:pt x="0" y="6899874"/>
                </a:lnTo>
                <a:lnTo>
                  <a:pt x="0" y="0"/>
                </a:lnTo>
                <a:close/>
              </a:path>
            </a:pathLst>
          </a:custGeom>
          <a:blipFill>
            <a:blip r:embed="rId5"/>
            <a:stretch>
              <a:fillRect l="-397" r="-397"/>
            </a:stretch>
          </a:blipFill>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8</TotalTime>
  <Words>1406</Words>
  <Application>Microsoft Office PowerPoint</Application>
  <PresentationFormat>Custom</PresentationFormat>
  <Paragraphs>86</Paragraphs>
  <Slides>18</Slides>
  <Notes>1</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18</vt:i4>
      </vt:variant>
    </vt:vector>
  </HeadingPairs>
  <TitlesOfParts>
    <vt:vector size="29" baseType="lpstr">
      <vt:lpstr>Batangas</vt:lpstr>
      <vt:lpstr>Ibarra Real Nova</vt:lpstr>
      <vt:lpstr>Times New Roman</vt:lpstr>
      <vt:lpstr>Aptos</vt:lpstr>
      <vt:lpstr>Arial</vt:lpstr>
      <vt:lpstr>Glass Antiqua</vt:lpstr>
      <vt:lpstr>Calibri</vt:lpstr>
      <vt:lpstr>#9Slide03 Josefin Sans SemiBold</vt:lpstr>
      <vt:lpstr>Nanum Pen Script</vt:lpstr>
      <vt:lpstr>Times New Roman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Nhớ - Nguyễn Đình Thi</dc:title>
  <cp:lastModifiedBy>Bùi Hiền</cp:lastModifiedBy>
  <cp:revision>3</cp:revision>
  <dcterms:created xsi:type="dcterms:W3CDTF">2006-08-16T00:00:00Z</dcterms:created>
  <dcterms:modified xsi:type="dcterms:W3CDTF">2024-07-26T16:10:37Z</dcterms:modified>
  <dc:identifier>DAGD-jxkbTs</dc:identifier>
</cp:coreProperties>
</file>